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embeddedFontLst>
    <p:embeddedFont>
      <p:font typeface="Cabin"/>
      <p:regular r:id="rId17"/>
      <p:bold r:id="rId18"/>
      <p:italic r:id="rId19"/>
      <p:boldItalic r:id="rId20"/>
    </p:embeddedFont>
    <p:embeddedFont>
      <p:font typeface="Book Antiqua"/>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abin-boldItalic.fntdata"/><Relationship Id="rId11" Type="http://schemas.openxmlformats.org/officeDocument/2006/relationships/slide" Target="slides/slide6.xml"/><Relationship Id="rId22" Type="http://schemas.openxmlformats.org/officeDocument/2006/relationships/font" Target="fonts/BookAntiqua-bold.fntdata"/><Relationship Id="rId10" Type="http://schemas.openxmlformats.org/officeDocument/2006/relationships/slide" Target="slides/slide5.xml"/><Relationship Id="rId21" Type="http://schemas.openxmlformats.org/officeDocument/2006/relationships/font" Target="fonts/BookAntiqua-regular.fntdata"/><Relationship Id="rId13" Type="http://schemas.openxmlformats.org/officeDocument/2006/relationships/slide" Target="slides/slide8.xml"/><Relationship Id="rId24" Type="http://schemas.openxmlformats.org/officeDocument/2006/relationships/font" Target="fonts/BookAntiqua-boldItalic.fntdata"/><Relationship Id="rId12" Type="http://schemas.openxmlformats.org/officeDocument/2006/relationships/slide" Target="slides/slide7.xml"/><Relationship Id="rId23" Type="http://schemas.openxmlformats.org/officeDocument/2006/relationships/font" Target="fonts/BookAntiqu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abin-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abin-italic.fntdata"/><Relationship Id="rId6" Type="http://schemas.openxmlformats.org/officeDocument/2006/relationships/slide" Target="slides/slide1.xml"/><Relationship Id="rId18" Type="http://schemas.openxmlformats.org/officeDocument/2006/relationships/font" Target="fonts/Cabin-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 name="Shape 16"/>
        <p:cNvGrpSpPr/>
        <p:nvPr/>
      </p:nvGrpSpPr>
      <p:grpSpPr>
        <a:xfrm>
          <a:off x="0" y="0"/>
          <a:ext cx="0" cy="0"/>
          <a:chOff x="0" y="0"/>
          <a:chExt cx="0" cy="0"/>
        </a:xfrm>
      </p:grpSpPr>
      <p:sp>
        <p:nvSpPr>
          <p:cNvPr id="17" name="Google Shape;17;p2"/>
          <p:cNvSpPr txBox="1"/>
          <p:nvPr>
            <p:ph type="title"/>
          </p:nvPr>
        </p:nvSpPr>
        <p:spPr>
          <a:xfrm>
            <a:off x="1435608" y="274320"/>
            <a:ext cx="7498080" cy="11430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Clr>
                <a:srgbClr val="562214"/>
              </a:buClr>
              <a:buSzPts val="4300"/>
              <a:buFont typeface="Cabin"/>
              <a:buNone/>
              <a:defRPr b="0" i="0" sz="4300" u="none" cap="none" strike="noStrike">
                <a:solidFill>
                  <a:srgbClr val="562214"/>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2"/>
          <p:cNvSpPr txBox="1"/>
          <p:nvPr>
            <p:ph idx="10" type="dt"/>
          </p:nvPr>
        </p:nvSpPr>
        <p:spPr>
          <a:xfrm>
            <a:off x="3581400" y="6305550"/>
            <a:ext cx="2133600" cy="476250"/>
          </a:xfrm>
          <a:prstGeom prst="rect">
            <a:avLst/>
          </a:prstGeom>
          <a:noFill/>
          <a:ln>
            <a:noFill/>
          </a:ln>
        </p:spPr>
        <p:txBody>
          <a:bodyPr anchorCtr="0" anchor="b" bIns="91425" lIns="91425" spcFirstLastPara="1" rIns="91425" wrap="square" tIns="91425">
            <a:noAutofit/>
          </a:bodyPr>
          <a:lstStyle>
            <a:lvl1pPr lvl="0" marR="0" rtl="0" algn="r">
              <a:spcBef>
                <a:spcPts val="0"/>
              </a:spcBef>
              <a:spcAft>
                <a:spcPts val="0"/>
              </a:spcAft>
              <a:buSzPts val="1400"/>
              <a:buNone/>
              <a:defRPr b="0" i="0" sz="1200" u="none" cap="none" strike="noStrike">
                <a:solidFill>
                  <a:srgbClr val="B3A787"/>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9" name="Google Shape;19;p2"/>
          <p:cNvSpPr txBox="1"/>
          <p:nvPr>
            <p:ph idx="11" type="ftr"/>
          </p:nvPr>
        </p:nvSpPr>
        <p:spPr>
          <a:xfrm>
            <a:off x="5715000" y="6305550"/>
            <a:ext cx="2895600" cy="47625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200" u="none" cap="none" strike="noStrike">
                <a:solidFill>
                  <a:srgbClr val="B3A787"/>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20" name="Google Shape;20;p2"/>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1200" u="none" cap="none" strike="noStrike">
                <a:solidFill>
                  <a:srgbClr val="B3A787"/>
                </a:solidFill>
                <a:latin typeface="Cabin"/>
                <a:ea typeface="Cabin"/>
                <a:cs typeface="Cabin"/>
                <a:sym typeface="Cabin"/>
              </a:defRPr>
            </a:lvl1pPr>
            <a:lvl2pPr indent="0" lvl="1" marL="0" marR="0" rtl="0" algn="ctr">
              <a:spcBef>
                <a:spcPts val="0"/>
              </a:spcBef>
              <a:buNone/>
              <a:defRPr b="0" i="0" sz="1200" u="none" cap="none" strike="noStrike">
                <a:solidFill>
                  <a:srgbClr val="B3A787"/>
                </a:solidFill>
                <a:latin typeface="Cabin"/>
                <a:ea typeface="Cabin"/>
                <a:cs typeface="Cabin"/>
                <a:sym typeface="Cabin"/>
              </a:defRPr>
            </a:lvl2pPr>
            <a:lvl3pPr indent="0" lvl="2" marL="0" marR="0" rtl="0" algn="ctr">
              <a:spcBef>
                <a:spcPts val="0"/>
              </a:spcBef>
              <a:buNone/>
              <a:defRPr b="0" i="0" sz="1200" u="none" cap="none" strike="noStrike">
                <a:solidFill>
                  <a:srgbClr val="B3A787"/>
                </a:solidFill>
                <a:latin typeface="Cabin"/>
                <a:ea typeface="Cabin"/>
                <a:cs typeface="Cabin"/>
                <a:sym typeface="Cabin"/>
              </a:defRPr>
            </a:lvl3pPr>
            <a:lvl4pPr indent="0" lvl="3" marL="0" marR="0" rtl="0" algn="ctr">
              <a:spcBef>
                <a:spcPts val="0"/>
              </a:spcBef>
              <a:buNone/>
              <a:defRPr b="0" i="0" sz="1200" u="none" cap="none" strike="noStrike">
                <a:solidFill>
                  <a:srgbClr val="B3A787"/>
                </a:solidFill>
                <a:latin typeface="Cabin"/>
                <a:ea typeface="Cabin"/>
                <a:cs typeface="Cabin"/>
                <a:sym typeface="Cabin"/>
              </a:defRPr>
            </a:lvl4pPr>
            <a:lvl5pPr indent="0" lvl="4" marL="0" marR="0" rtl="0" algn="ctr">
              <a:spcBef>
                <a:spcPts val="0"/>
              </a:spcBef>
              <a:buNone/>
              <a:defRPr b="0" i="0" sz="1200" u="none" cap="none" strike="noStrike">
                <a:solidFill>
                  <a:srgbClr val="B3A787"/>
                </a:solidFill>
                <a:latin typeface="Cabin"/>
                <a:ea typeface="Cabin"/>
                <a:cs typeface="Cabin"/>
                <a:sym typeface="Cabin"/>
              </a:defRPr>
            </a:lvl5pPr>
            <a:lvl6pPr indent="0" lvl="5" marL="0" marR="0" rtl="0" algn="ctr">
              <a:spcBef>
                <a:spcPts val="0"/>
              </a:spcBef>
              <a:buNone/>
              <a:defRPr b="0" i="0" sz="1200" u="none" cap="none" strike="noStrike">
                <a:solidFill>
                  <a:srgbClr val="B3A787"/>
                </a:solidFill>
                <a:latin typeface="Cabin"/>
                <a:ea typeface="Cabin"/>
                <a:cs typeface="Cabin"/>
                <a:sym typeface="Cabin"/>
              </a:defRPr>
            </a:lvl6pPr>
            <a:lvl7pPr indent="0" lvl="6" marL="0" marR="0" rtl="0" algn="ctr">
              <a:spcBef>
                <a:spcPts val="0"/>
              </a:spcBef>
              <a:buNone/>
              <a:defRPr b="0" i="0" sz="1200" u="none" cap="none" strike="noStrike">
                <a:solidFill>
                  <a:srgbClr val="B3A787"/>
                </a:solidFill>
                <a:latin typeface="Cabin"/>
                <a:ea typeface="Cabin"/>
                <a:cs typeface="Cabin"/>
                <a:sym typeface="Cabin"/>
              </a:defRPr>
            </a:lvl7pPr>
            <a:lvl8pPr indent="0" lvl="7" marL="0" marR="0" rtl="0" algn="ctr">
              <a:spcBef>
                <a:spcPts val="0"/>
              </a:spcBef>
              <a:buNone/>
              <a:defRPr b="0" i="0" sz="1200" u="none" cap="none" strike="noStrike">
                <a:solidFill>
                  <a:srgbClr val="B3A787"/>
                </a:solidFill>
                <a:latin typeface="Cabin"/>
                <a:ea typeface="Cabin"/>
                <a:cs typeface="Cabin"/>
                <a:sym typeface="Cabin"/>
              </a:defRPr>
            </a:lvl8pPr>
            <a:lvl9pPr indent="0" lvl="8" marL="0" marR="0" rtl="0" algn="ctr">
              <a:spcBef>
                <a:spcPts val="0"/>
              </a:spcBef>
              <a:buNone/>
              <a:defRPr b="0" i="0" sz="1200" u="none" cap="none" strike="noStrike">
                <a:solidFill>
                  <a:srgbClr val="B3A787"/>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4" name="Shape 84"/>
        <p:cNvGrpSpPr/>
        <p:nvPr/>
      </p:nvGrpSpPr>
      <p:grpSpPr>
        <a:xfrm>
          <a:off x="0" y="0"/>
          <a:ext cx="0" cy="0"/>
          <a:chOff x="0" y="0"/>
          <a:chExt cx="0" cy="0"/>
        </a:xfrm>
      </p:grpSpPr>
      <p:sp>
        <p:nvSpPr>
          <p:cNvPr id="85" name="Google Shape;85;p11"/>
          <p:cNvSpPr txBox="1"/>
          <p:nvPr>
            <p:ph type="title"/>
          </p:nvPr>
        </p:nvSpPr>
        <p:spPr>
          <a:xfrm>
            <a:off x="1435608" y="274638"/>
            <a:ext cx="7498080" cy="11430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Clr>
                <a:srgbClr val="562214"/>
              </a:buClr>
              <a:buSzPts val="4300"/>
              <a:buFont typeface="Cabin"/>
              <a:buNone/>
              <a:defRPr b="0" i="0" sz="4300" u="none" cap="none" strike="noStrike">
                <a:solidFill>
                  <a:srgbClr val="562214"/>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11"/>
          <p:cNvSpPr txBox="1"/>
          <p:nvPr>
            <p:ph idx="1" type="body"/>
          </p:nvPr>
        </p:nvSpPr>
        <p:spPr>
          <a:xfrm rot="5400000">
            <a:off x="2784348" y="99060"/>
            <a:ext cx="4800600" cy="7498080"/>
          </a:xfrm>
          <a:prstGeom prst="rect">
            <a:avLst/>
          </a:prstGeom>
          <a:noFill/>
          <a:ln>
            <a:noFill/>
          </a:ln>
        </p:spPr>
        <p:txBody>
          <a:bodyPr anchorCtr="0" anchor="t" bIns="91425" lIns="91425" spcFirstLastPara="1" rIns="91425" wrap="square" tIns="91425">
            <a:no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Cabin"/>
                <a:ea typeface="Cabin"/>
                <a:cs typeface="Cabin"/>
                <a:sym typeface="Cabin"/>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Cabin"/>
                <a:ea typeface="Cabin"/>
                <a:cs typeface="Cabin"/>
                <a:sym typeface="Cabin"/>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Cabin"/>
                <a:ea typeface="Cabin"/>
                <a:cs typeface="Cabin"/>
                <a:sym typeface="Cabin"/>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Cabin"/>
                <a:ea typeface="Cabin"/>
                <a:cs typeface="Cabin"/>
                <a:sym typeface="Cabin"/>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87" name="Google Shape;87;p11"/>
          <p:cNvSpPr txBox="1"/>
          <p:nvPr>
            <p:ph idx="10" type="dt"/>
          </p:nvPr>
        </p:nvSpPr>
        <p:spPr>
          <a:xfrm>
            <a:off x="3581400" y="6305550"/>
            <a:ext cx="2133600" cy="476250"/>
          </a:xfrm>
          <a:prstGeom prst="rect">
            <a:avLst/>
          </a:prstGeom>
          <a:noFill/>
          <a:ln>
            <a:noFill/>
          </a:ln>
        </p:spPr>
        <p:txBody>
          <a:bodyPr anchorCtr="0" anchor="b" bIns="91425" lIns="91425" spcFirstLastPara="1" rIns="91425" wrap="square" tIns="91425">
            <a:noAutofit/>
          </a:bodyPr>
          <a:lstStyle>
            <a:lvl1pPr lvl="0" marR="0" rtl="0" algn="r">
              <a:spcBef>
                <a:spcPts val="0"/>
              </a:spcBef>
              <a:spcAft>
                <a:spcPts val="0"/>
              </a:spcAft>
              <a:buSzPts val="1400"/>
              <a:buNone/>
              <a:defRPr b="0" i="0" sz="1200" u="none" cap="none" strike="noStrike">
                <a:solidFill>
                  <a:srgbClr val="B3A787"/>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88" name="Google Shape;88;p11"/>
          <p:cNvSpPr txBox="1"/>
          <p:nvPr>
            <p:ph idx="11" type="ftr"/>
          </p:nvPr>
        </p:nvSpPr>
        <p:spPr>
          <a:xfrm>
            <a:off x="5715000" y="6305550"/>
            <a:ext cx="2895600" cy="47625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200" u="none" cap="none" strike="noStrike">
                <a:solidFill>
                  <a:srgbClr val="B3A787"/>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89" name="Google Shape;89;p11"/>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1200" u="none" cap="none" strike="noStrike">
                <a:solidFill>
                  <a:srgbClr val="B3A787"/>
                </a:solidFill>
                <a:latin typeface="Cabin"/>
                <a:ea typeface="Cabin"/>
                <a:cs typeface="Cabin"/>
                <a:sym typeface="Cabin"/>
              </a:defRPr>
            </a:lvl1pPr>
            <a:lvl2pPr indent="0" lvl="1" marL="0" marR="0" rtl="0" algn="ctr">
              <a:spcBef>
                <a:spcPts val="0"/>
              </a:spcBef>
              <a:buNone/>
              <a:defRPr b="0" i="0" sz="1200" u="none" cap="none" strike="noStrike">
                <a:solidFill>
                  <a:srgbClr val="B3A787"/>
                </a:solidFill>
                <a:latin typeface="Cabin"/>
                <a:ea typeface="Cabin"/>
                <a:cs typeface="Cabin"/>
                <a:sym typeface="Cabin"/>
              </a:defRPr>
            </a:lvl2pPr>
            <a:lvl3pPr indent="0" lvl="2" marL="0" marR="0" rtl="0" algn="ctr">
              <a:spcBef>
                <a:spcPts val="0"/>
              </a:spcBef>
              <a:buNone/>
              <a:defRPr b="0" i="0" sz="1200" u="none" cap="none" strike="noStrike">
                <a:solidFill>
                  <a:srgbClr val="B3A787"/>
                </a:solidFill>
                <a:latin typeface="Cabin"/>
                <a:ea typeface="Cabin"/>
                <a:cs typeface="Cabin"/>
                <a:sym typeface="Cabin"/>
              </a:defRPr>
            </a:lvl3pPr>
            <a:lvl4pPr indent="0" lvl="3" marL="0" marR="0" rtl="0" algn="ctr">
              <a:spcBef>
                <a:spcPts val="0"/>
              </a:spcBef>
              <a:buNone/>
              <a:defRPr b="0" i="0" sz="1200" u="none" cap="none" strike="noStrike">
                <a:solidFill>
                  <a:srgbClr val="B3A787"/>
                </a:solidFill>
                <a:latin typeface="Cabin"/>
                <a:ea typeface="Cabin"/>
                <a:cs typeface="Cabin"/>
                <a:sym typeface="Cabin"/>
              </a:defRPr>
            </a:lvl4pPr>
            <a:lvl5pPr indent="0" lvl="4" marL="0" marR="0" rtl="0" algn="ctr">
              <a:spcBef>
                <a:spcPts val="0"/>
              </a:spcBef>
              <a:buNone/>
              <a:defRPr b="0" i="0" sz="1200" u="none" cap="none" strike="noStrike">
                <a:solidFill>
                  <a:srgbClr val="B3A787"/>
                </a:solidFill>
                <a:latin typeface="Cabin"/>
                <a:ea typeface="Cabin"/>
                <a:cs typeface="Cabin"/>
                <a:sym typeface="Cabin"/>
              </a:defRPr>
            </a:lvl5pPr>
            <a:lvl6pPr indent="0" lvl="5" marL="0" marR="0" rtl="0" algn="ctr">
              <a:spcBef>
                <a:spcPts val="0"/>
              </a:spcBef>
              <a:buNone/>
              <a:defRPr b="0" i="0" sz="1200" u="none" cap="none" strike="noStrike">
                <a:solidFill>
                  <a:srgbClr val="B3A787"/>
                </a:solidFill>
                <a:latin typeface="Cabin"/>
                <a:ea typeface="Cabin"/>
                <a:cs typeface="Cabin"/>
                <a:sym typeface="Cabin"/>
              </a:defRPr>
            </a:lvl6pPr>
            <a:lvl7pPr indent="0" lvl="6" marL="0" marR="0" rtl="0" algn="ctr">
              <a:spcBef>
                <a:spcPts val="0"/>
              </a:spcBef>
              <a:buNone/>
              <a:defRPr b="0" i="0" sz="1200" u="none" cap="none" strike="noStrike">
                <a:solidFill>
                  <a:srgbClr val="B3A787"/>
                </a:solidFill>
                <a:latin typeface="Cabin"/>
                <a:ea typeface="Cabin"/>
                <a:cs typeface="Cabin"/>
                <a:sym typeface="Cabin"/>
              </a:defRPr>
            </a:lvl7pPr>
            <a:lvl8pPr indent="0" lvl="7" marL="0" marR="0" rtl="0" algn="ctr">
              <a:spcBef>
                <a:spcPts val="0"/>
              </a:spcBef>
              <a:buNone/>
              <a:defRPr b="0" i="0" sz="1200" u="none" cap="none" strike="noStrike">
                <a:solidFill>
                  <a:srgbClr val="B3A787"/>
                </a:solidFill>
                <a:latin typeface="Cabin"/>
                <a:ea typeface="Cabin"/>
                <a:cs typeface="Cabin"/>
                <a:sym typeface="Cabin"/>
              </a:defRPr>
            </a:lvl8pPr>
            <a:lvl9pPr indent="0" lvl="8" marL="0" marR="0" rtl="0" algn="ctr">
              <a:spcBef>
                <a:spcPts val="0"/>
              </a:spcBef>
              <a:buNone/>
              <a:defRPr b="0" i="0" sz="1200" u="none" cap="none" strike="noStrike">
                <a:solidFill>
                  <a:srgbClr val="B3A787"/>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0" name="Shape 90"/>
        <p:cNvGrpSpPr/>
        <p:nvPr/>
      </p:nvGrpSpPr>
      <p:grpSpPr>
        <a:xfrm>
          <a:off x="0" y="0"/>
          <a:ext cx="0" cy="0"/>
          <a:chOff x="0" y="0"/>
          <a:chExt cx="0" cy="0"/>
        </a:xfrm>
      </p:grpSpPr>
      <p:sp>
        <p:nvSpPr>
          <p:cNvPr id="91" name="Google Shape;91;p12"/>
          <p:cNvSpPr txBox="1"/>
          <p:nvPr>
            <p:ph type="title"/>
          </p:nvPr>
        </p:nvSpPr>
        <p:spPr>
          <a:xfrm rot="5400000">
            <a:off x="4846637" y="2286002"/>
            <a:ext cx="5851525" cy="18288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Clr>
                <a:srgbClr val="562214"/>
              </a:buClr>
              <a:buSzPts val="4300"/>
              <a:buFont typeface="Cabin"/>
              <a:buNone/>
              <a:defRPr b="0" i="0" sz="4300" u="none" cap="none" strike="noStrike">
                <a:solidFill>
                  <a:srgbClr val="562214"/>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2" name="Google Shape;92;p12"/>
          <p:cNvSpPr txBox="1"/>
          <p:nvPr>
            <p:ph idx="1" type="body"/>
          </p:nvPr>
        </p:nvSpPr>
        <p:spPr>
          <a:xfrm rot="5400000">
            <a:off x="998537" y="419103"/>
            <a:ext cx="5851525" cy="5562600"/>
          </a:xfrm>
          <a:prstGeom prst="rect">
            <a:avLst/>
          </a:prstGeom>
          <a:noFill/>
          <a:ln>
            <a:noFill/>
          </a:ln>
        </p:spPr>
        <p:txBody>
          <a:bodyPr anchorCtr="0" anchor="t" bIns="91425" lIns="91425" spcFirstLastPara="1" rIns="91425" wrap="square" tIns="91425">
            <a:no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Cabin"/>
                <a:ea typeface="Cabin"/>
                <a:cs typeface="Cabin"/>
                <a:sym typeface="Cabin"/>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Cabin"/>
                <a:ea typeface="Cabin"/>
                <a:cs typeface="Cabin"/>
                <a:sym typeface="Cabin"/>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Cabin"/>
                <a:ea typeface="Cabin"/>
                <a:cs typeface="Cabin"/>
                <a:sym typeface="Cabin"/>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Cabin"/>
                <a:ea typeface="Cabin"/>
                <a:cs typeface="Cabin"/>
                <a:sym typeface="Cabin"/>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93" name="Google Shape;93;p12"/>
          <p:cNvSpPr txBox="1"/>
          <p:nvPr>
            <p:ph idx="10" type="dt"/>
          </p:nvPr>
        </p:nvSpPr>
        <p:spPr>
          <a:xfrm>
            <a:off x="3581400" y="6305550"/>
            <a:ext cx="2133600" cy="476250"/>
          </a:xfrm>
          <a:prstGeom prst="rect">
            <a:avLst/>
          </a:prstGeom>
          <a:noFill/>
          <a:ln>
            <a:noFill/>
          </a:ln>
        </p:spPr>
        <p:txBody>
          <a:bodyPr anchorCtr="0" anchor="b" bIns="91425" lIns="91425" spcFirstLastPara="1" rIns="91425" wrap="square" tIns="91425">
            <a:noAutofit/>
          </a:bodyPr>
          <a:lstStyle>
            <a:lvl1pPr lvl="0" marR="0" rtl="0" algn="r">
              <a:spcBef>
                <a:spcPts val="0"/>
              </a:spcBef>
              <a:spcAft>
                <a:spcPts val="0"/>
              </a:spcAft>
              <a:buSzPts val="1400"/>
              <a:buNone/>
              <a:defRPr b="0" i="0" sz="1200" u="none" cap="none" strike="noStrike">
                <a:solidFill>
                  <a:srgbClr val="B3A787"/>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94" name="Google Shape;94;p12"/>
          <p:cNvSpPr txBox="1"/>
          <p:nvPr>
            <p:ph idx="11" type="ftr"/>
          </p:nvPr>
        </p:nvSpPr>
        <p:spPr>
          <a:xfrm>
            <a:off x="5715000" y="6305550"/>
            <a:ext cx="2895600" cy="47625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200" u="none" cap="none" strike="noStrike">
                <a:solidFill>
                  <a:srgbClr val="B3A787"/>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95" name="Google Shape;95;p12"/>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1200" u="none" cap="none" strike="noStrike">
                <a:solidFill>
                  <a:srgbClr val="B3A787"/>
                </a:solidFill>
                <a:latin typeface="Cabin"/>
                <a:ea typeface="Cabin"/>
                <a:cs typeface="Cabin"/>
                <a:sym typeface="Cabin"/>
              </a:defRPr>
            </a:lvl1pPr>
            <a:lvl2pPr indent="0" lvl="1" marL="0" marR="0" rtl="0" algn="ctr">
              <a:spcBef>
                <a:spcPts val="0"/>
              </a:spcBef>
              <a:buNone/>
              <a:defRPr b="0" i="0" sz="1200" u="none" cap="none" strike="noStrike">
                <a:solidFill>
                  <a:srgbClr val="B3A787"/>
                </a:solidFill>
                <a:latin typeface="Cabin"/>
                <a:ea typeface="Cabin"/>
                <a:cs typeface="Cabin"/>
                <a:sym typeface="Cabin"/>
              </a:defRPr>
            </a:lvl2pPr>
            <a:lvl3pPr indent="0" lvl="2" marL="0" marR="0" rtl="0" algn="ctr">
              <a:spcBef>
                <a:spcPts val="0"/>
              </a:spcBef>
              <a:buNone/>
              <a:defRPr b="0" i="0" sz="1200" u="none" cap="none" strike="noStrike">
                <a:solidFill>
                  <a:srgbClr val="B3A787"/>
                </a:solidFill>
                <a:latin typeface="Cabin"/>
                <a:ea typeface="Cabin"/>
                <a:cs typeface="Cabin"/>
                <a:sym typeface="Cabin"/>
              </a:defRPr>
            </a:lvl3pPr>
            <a:lvl4pPr indent="0" lvl="3" marL="0" marR="0" rtl="0" algn="ctr">
              <a:spcBef>
                <a:spcPts val="0"/>
              </a:spcBef>
              <a:buNone/>
              <a:defRPr b="0" i="0" sz="1200" u="none" cap="none" strike="noStrike">
                <a:solidFill>
                  <a:srgbClr val="B3A787"/>
                </a:solidFill>
                <a:latin typeface="Cabin"/>
                <a:ea typeface="Cabin"/>
                <a:cs typeface="Cabin"/>
                <a:sym typeface="Cabin"/>
              </a:defRPr>
            </a:lvl4pPr>
            <a:lvl5pPr indent="0" lvl="4" marL="0" marR="0" rtl="0" algn="ctr">
              <a:spcBef>
                <a:spcPts val="0"/>
              </a:spcBef>
              <a:buNone/>
              <a:defRPr b="0" i="0" sz="1200" u="none" cap="none" strike="noStrike">
                <a:solidFill>
                  <a:srgbClr val="B3A787"/>
                </a:solidFill>
                <a:latin typeface="Cabin"/>
                <a:ea typeface="Cabin"/>
                <a:cs typeface="Cabin"/>
                <a:sym typeface="Cabin"/>
              </a:defRPr>
            </a:lvl5pPr>
            <a:lvl6pPr indent="0" lvl="5" marL="0" marR="0" rtl="0" algn="ctr">
              <a:spcBef>
                <a:spcPts val="0"/>
              </a:spcBef>
              <a:buNone/>
              <a:defRPr b="0" i="0" sz="1200" u="none" cap="none" strike="noStrike">
                <a:solidFill>
                  <a:srgbClr val="B3A787"/>
                </a:solidFill>
                <a:latin typeface="Cabin"/>
                <a:ea typeface="Cabin"/>
                <a:cs typeface="Cabin"/>
                <a:sym typeface="Cabin"/>
              </a:defRPr>
            </a:lvl6pPr>
            <a:lvl7pPr indent="0" lvl="6" marL="0" marR="0" rtl="0" algn="ctr">
              <a:spcBef>
                <a:spcPts val="0"/>
              </a:spcBef>
              <a:buNone/>
              <a:defRPr b="0" i="0" sz="1200" u="none" cap="none" strike="noStrike">
                <a:solidFill>
                  <a:srgbClr val="B3A787"/>
                </a:solidFill>
                <a:latin typeface="Cabin"/>
                <a:ea typeface="Cabin"/>
                <a:cs typeface="Cabin"/>
                <a:sym typeface="Cabin"/>
              </a:defRPr>
            </a:lvl7pPr>
            <a:lvl8pPr indent="0" lvl="7" marL="0" marR="0" rtl="0" algn="ctr">
              <a:spcBef>
                <a:spcPts val="0"/>
              </a:spcBef>
              <a:buNone/>
              <a:defRPr b="0" i="0" sz="1200" u="none" cap="none" strike="noStrike">
                <a:solidFill>
                  <a:srgbClr val="B3A787"/>
                </a:solidFill>
                <a:latin typeface="Cabin"/>
                <a:ea typeface="Cabin"/>
                <a:cs typeface="Cabin"/>
                <a:sym typeface="Cabin"/>
              </a:defRPr>
            </a:lvl8pPr>
            <a:lvl9pPr indent="0" lvl="8" marL="0" marR="0" rtl="0" algn="ctr">
              <a:spcBef>
                <a:spcPts val="0"/>
              </a:spcBef>
              <a:buNone/>
              <a:defRPr b="0" i="0" sz="1200" u="none" cap="none" strike="noStrike">
                <a:solidFill>
                  <a:srgbClr val="B3A787"/>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1432560" y="359898"/>
            <a:ext cx="7406640" cy="1472184"/>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Clr>
                <a:srgbClr val="562214"/>
              </a:buClr>
              <a:buSzPts val="4300"/>
              <a:buFont typeface="Cabin"/>
              <a:buNone/>
              <a:defRPr b="0" i="0" sz="4300" u="none" cap="none" strike="noStrike">
                <a:solidFill>
                  <a:srgbClr val="562214"/>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3"/>
          <p:cNvSpPr txBox="1"/>
          <p:nvPr>
            <p:ph idx="1" type="subTitle"/>
          </p:nvPr>
        </p:nvSpPr>
        <p:spPr>
          <a:xfrm>
            <a:off x="1432560" y="1850064"/>
            <a:ext cx="7406640" cy="1752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600"/>
              </a:spcBef>
              <a:spcAft>
                <a:spcPts val="0"/>
              </a:spcAft>
              <a:buClr>
                <a:schemeClr val="accent1"/>
              </a:buClr>
              <a:buSzPts val="2080"/>
              <a:buFont typeface="Noto Sans Symbols"/>
              <a:buNone/>
              <a:defRPr b="0" i="0" sz="2600" u="none" cap="none" strike="noStrike">
                <a:solidFill>
                  <a:srgbClr val="341108"/>
                </a:solidFill>
                <a:latin typeface="Cabin"/>
                <a:ea typeface="Cabin"/>
                <a:cs typeface="Cabin"/>
                <a:sym typeface="Cabin"/>
              </a:defRPr>
            </a:lvl1pPr>
            <a:lvl2pPr lvl="1" marR="0" rtl="0" algn="ctr">
              <a:lnSpc>
                <a:spcPct val="100000"/>
              </a:lnSpc>
              <a:spcBef>
                <a:spcPts val="550"/>
              </a:spcBef>
              <a:spcAft>
                <a:spcPts val="0"/>
              </a:spcAft>
              <a:buClr>
                <a:schemeClr val="accent1"/>
              </a:buClr>
              <a:buSzPts val="2800"/>
              <a:buFont typeface="Verdana"/>
              <a:buNone/>
              <a:defRPr b="0" i="0" sz="2800" u="none" cap="none" strike="noStrike">
                <a:solidFill>
                  <a:schemeClr val="dk1"/>
                </a:solidFill>
                <a:latin typeface="Cabin"/>
                <a:ea typeface="Cabin"/>
                <a:cs typeface="Cabin"/>
                <a:sym typeface="Cabin"/>
              </a:defRPr>
            </a:lvl2pPr>
            <a:lvl3pPr lvl="2" marR="0" rtl="0" algn="ctr">
              <a:lnSpc>
                <a:spcPct val="100000"/>
              </a:lnSpc>
              <a:spcBef>
                <a:spcPts val="480"/>
              </a:spcBef>
              <a:spcAft>
                <a:spcPts val="0"/>
              </a:spcAft>
              <a:buClr>
                <a:schemeClr val="accent2"/>
              </a:buClr>
              <a:buSzPts val="2400"/>
              <a:buFont typeface="Noto Sans Symbols"/>
              <a:buNone/>
              <a:defRPr b="0" i="0" sz="2400" u="none" cap="none" strike="noStrike">
                <a:solidFill>
                  <a:schemeClr val="dk1"/>
                </a:solidFill>
                <a:latin typeface="Cabin"/>
                <a:ea typeface="Cabin"/>
                <a:cs typeface="Cabin"/>
                <a:sym typeface="Cabin"/>
              </a:defRPr>
            </a:lvl3pPr>
            <a:lvl4pPr lvl="3" marR="0" rtl="0" algn="ctr">
              <a:lnSpc>
                <a:spcPct val="100000"/>
              </a:lnSpc>
              <a:spcBef>
                <a:spcPts val="400"/>
              </a:spcBef>
              <a:spcAft>
                <a:spcPts val="0"/>
              </a:spcAft>
              <a:buClr>
                <a:schemeClr val="accent3"/>
              </a:buClr>
              <a:buSzPts val="2000"/>
              <a:buFont typeface="Noto Sans Symbols"/>
              <a:buNone/>
              <a:defRPr b="0" i="0" sz="2000" u="none" cap="none" strike="noStrike">
                <a:solidFill>
                  <a:schemeClr val="dk1"/>
                </a:solidFill>
                <a:latin typeface="Cabin"/>
                <a:ea typeface="Cabin"/>
                <a:cs typeface="Cabin"/>
                <a:sym typeface="Cabin"/>
              </a:defRPr>
            </a:lvl4pPr>
            <a:lvl5pPr lvl="4" marR="0" rtl="0" algn="ctr">
              <a:lnSpc>
                <a:spcPct val="100000"/>
              </a:lnSpc>
              <a:spcBef>
                <a:spcPts val="400"/>
              </a:spcBef>
              <a:spcAft>
                <a:spcPts val="0"/>
              </a:spcAft>
              <a:buClr>
                <a:schemeClr val="accent4"/>
              </a:buClr>
              <a:buSzPts val="2000"/>
              <a:buFont typeface="Noto Sans Symbols"/>
              <a:buNone/>
              <a:defRPr b="0" i="0" sz="2000" u="none" cap="none" strike="noStrike">
                <a:solidFill>
                  <a:schemeClr val="dk1"/>
                </a:solidFill>
                <a:latin typeface="Cabin"/>
                <a:ea typeface="Cabin"/>
                <a:cs typeface="Cabin"/>
                <a:sym typeface="Cabin"/>
              </a:defRPr>
            </a:lvl5pPr>
            <a:lvl6pPr lvl="5" marR="0" rtl="0" algn="ctr">
              <a:lnSpc>
                <a:spcPct val="100000"/>
              </a:lnSpc>
              <a:spcBef>
                <a:spcPts val="400"/>
              </a:spcBef>
              <a:spcAft>
                <a:spcPts val="0"/>
              </a:spcAft>
              <a:buClr>
                <a:schemeClr val="accent5"/>
              </a:buClr>
              <a:buSzPts val="2000"/>
              <a:buFont typeface="Noto Sans Symbols"/>
              <a:buNone/>
              <a:defRPr b="0" i="0" sz="2000" u="none" cap="none" strike="noStrike">
                <a:solidFill>
                  <a:schemeClr val="dk1"/>
                </a:solidFill>
                <a:latin typeface="Cabin"/>
                <a:ea typeface="Cabin"/>
                <a:cs typeface="Cabin"/>
                <a:sym typeface="Cabin"/>
              </a:defRPr>
            </a:lvl6pPr>
            <a:lvl7pPr lvl="6" marR="0" rtl="0" algn="ctr">
              <a:lnSpc>
                <a:spcPct val="100000"/>
              </a:lnSpc>
              <a:spcBef>
                <a:spcPts val="400"/>
              </a:spcBef>
              <a:spcAft>
                <a:spcPts val="0"/>
              </a:spcAft>
              <a:buClr>
                <a:schemeClr val="accent6"/>
              </a:buClr>
              <a:buSzPts val="2000"/>
              <a:buFont typeface="Noto Sans Symbols"/>
              <a:buNone/>
              <a:defRPr b="0" i="0" sz="2000" u="none" cap="none" strike="noStrike">
                <a:solidFill>
                  <a:schemeClr val="dk1"/>
                </a:solidFill>
                <a:latin typeface="Cabin"/>
                <a:ea typeface="Cabin"/>
                <a:cs typeface="Cabin"/>
                <a:sym typeface="Cabin"/>
              </a:defRPr>
            </a:lvl7pPr>
            <a:lvl8pPr lvl="7" marR="0" rtl="0" algn="ctr">
              <a:lnSpc>
                <a:spcPct val="100000"/>
              </a:lnSpc>
              <a:spcBef>
                <a:spcPts val="400"/>
              </a:spcBef>
              <a:spcAft>
                <a:spcPts val="0"/>
              </a:spcAft>
              <a:buClr>
                <a:schemeClr val="accent6"/>
              </a:buClr>
              <a:buSzPts val="2000"/>
              <a:buFont typeface="Noto Sans Symbols"/>
              <a:buNone/>
              <a:defRPr b="0" i="0" sz="2000" u="none" cap="none" strike="noStrike">
                <a:solidFill>
                  <a:schemeClr val="dk1"/>
                </a:solidFill>
                <a:latin typeface="Cabin"/>
                <a:ea typeface="Cabin"/>
                <a:cs typeface="Cabin"/>
                <a:sym typeface="Cabin"/>
              </a:defRPr>
            </a:lvl8pPr>
            <a:lvl9pPr lvl="8" marR="0" rtl="0" algn="ctr">
              <a:lnSpc>
                <a:spcPct val="100000"/>
              </a:lnSpc>
              <a:spcBef>
                <a:spcPts val="400"/>
              </a:spcBef>
              <a:spcAft>
                <a:spcPts val="0"/>
              </a:spcAft>
              <a:buClr>
                <a:schemeClr val="accent6"/>
              </a:buClr>
              <a:buSzPts val="2000"/>
              <a:buFont typeface="Noto Sans Symbols"/>
              <a:buNone/>
              <a:defRPr b="0" i="0" sz="2000" u="none" cap="none" strike="noStrike">
                <a:solidFill>
                  <a:schemeClr val="dk1"/>
                </a:solidFill>
                <a:latin typeface="Cabin"/>
                <a:ea typeface="Cabin"/>
                <a:cs typeface="Cabin"/>
                <a:sym typeface="Cabin"/>
              </a:defRPr>
            </a:lvl9pPr>
          </a:lstStyle>
          <a:p/>
        </p:txBody>
      </p:sp>
      <p:sp>
        <p:nvSpPr>
          <p:cNvPr id="24" name="Google Shape;24;p3"/>
          <p:cNvSpPr txBox="1"/>
          <p:nvPr>
            <p:ph idx="10" type="dt"/>
          </p:nvPr>
        </p:nvSpPr>
        <p:spPr>
          <a:xfrm>
            <a:off x="3581400" y="6305550"/>
            <a:ext cx="2133600" cy="476250"/>
          </a:xfrm>
          <a:prstGeom prst="rect">
            <a:avLst/>
          </a:prstGeom>
          <a:noFill/>
          <a:ln>
            <a:noFill/>
          </a:ln>
        </p:spPr>
        <p:txBody>
          <a:bodyPr anchorCtr="0" anchor="b" bIns="91425" lIns="91425" spcFirstLastPara="1" rIns="91425" wrap="square" tIns="91425">
            <a:noAutofit/>
          </a:bodyPr>
          <a:lstStyle>
            <a:lvl1pPr lvl="0" marR="0" rtl="0" algn="r">
              <a:spcBef>
                <a:spcPts val="0"/>
              </a:spcBef>
              <a:spcAft>
                <a:spcPts val="0"/>
              </a:spcAft>
              <a:buSzPts val="1400"/>
              <a:buNone/>
              <a:defRPr b="0" i="0" sz="1200" u="none" cap="none" strike="noStrike">
                <a:solidFill>
                  <a:srgbClr val="B3A787"/>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25" name="Google Shape;25;p3"/>
          <p:cNvSpPr txBox="1"/>
          <p:nvPr>
            <p:ph idx="11" type="ftr"/>
          </p:nvPr>
        </p:nvSpPr>
        <p:spPr>
          <a:xfrm>
            <a:off x="5715000" y="6305550"/>
            <a:ext cx="2895600" cy="47625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200" u="none" cap="none" strike="noStrike">
                <a:solidFill>
                  <a:srgbClr val="B3A787"/>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26" name="Google Shape;26;p3"/>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1200" u="none" cap="none" strike="noStrike">
                <a:solidFill>
                  <a:srgbClr val="B3A787"/>
                </a:solidFill>
                <a:latin typeface="Cabin"/>
                <a:ea typeface="Cabin"/>
                <a:cs typeface="Cabin"/>
                <a:sym typeface="Cabin"/>
              </a:defRPr>
            </a:lvl1pPr>
            <a:lvl2pPr indent="0" lvl="1" marL="0" marR="0" rtl="0" algn="ctr">
              <a:spcBef>
                <a:spcPts val="0"/>
              </a:spcBef>
              <a:buNone/>
              <a:defRPr b="0" i="0" sz="1200" u="none" cap="none" strike="noStrike">
                <a:solidFill>
                  <a:srgbClr val="B3A787"/>
                </a:solidFill>
                <a:latin typeface="Cabin"/>
                <a:ea typeface="Cabin"/>
                <a:cs typeface="Cabin"/>
                <a:sym typeface="Cabin"/>
              </a:defRPr>
            </a:lvl2pPr>
            <a:lvl3pPr indent="0" lvl="2" marL="0" marR="0" rtl="0" algn="ctr">
              <a:spcBef>
                <a:spcPts val="0"/>
              </a:spcBef>
              <a:buNone/>
              <a:defRPr b="0" i="0" sz="1200" u="none" cap="none" strike="noStrike">
                <a:solidFill>
                  <a:srgbClr val="B3A787"/>
                </a:solidFill>
                <a:latin typeface="Cabin"/>
                <a:ea typeface="Cabin"/>
                <a:cs typeface="Cabin"/>
                <a:sym typeface="Cabin"/>
              </a:defRPr>
            </a:lvl3pPr>
            <a:lvl4pPr indent="0" lvl="3" marL="0" marR="0" rtl="0" algn="ctr">
              <a:spcBef>
                <a:spcPts val="0"/>
              </a:spcBef>
              <a:buNone/>
              <a:defRPr b="0" i="0" sz="1200" u="none" cap="none" strike="noStrike">
                <a:solidFill>
                  <a:srgbClr val="B3A787"/>
                </a:solidFill>
                <a:latin typeface="Cabin"/>
                <a:ea typeface="Cabin"/>
                <a:cs typeface="Cabin"/>
                <a:sym typeface="Cabin"/>
              </a:defRPr>
            </a:lvl4pPr>
            <a:lvl5pPr indent="0" lvl="4" marL="0" marR="0" rtl="0" algn="ctr">
              <a:spcBef>
                <a:spcPts val="0"/>
              </a:spcBef>
              <a:buNone/>
              <a:defRPr b="0" i="0" sz="1200" u="none" cap="none" strike="noStrike">
                <a:solidFill>
                  <a:srgbClr val="B3A787"/>
                </a:solidFill>
                <a:latin typeface="Cabin"/>
                <a:ea typeface="Cabin"/>
                <a:cs typeface="Cabin"/>
                <a:sym typeface="Cabin"/>
              </a:defRPr>
            </a:lvl5pPr>
            <a:lvl6pPr indent="0" lvl="5" marL="0" marR="0" rtl="0" algn="ctr">
              <a:spcBef>
                <a:spcPts val="0"/>
              </a:spcBef>
              <a:buNone/>
              <a:defRPr b="0" i="0" sz="1200" u="none" cap="none" strike="noStrike">
                <a:solidFill>
                  <a:srgbClr val="B3A787"/>
                </a:solidFill>
                <a:latin typeface="Cabin"/>
                <a:ea typeface="Cabin"/>
                <a:cs typeface="Cabin"/>
                <a:sym typeface="Cabin"/>
              </a:defRPr>
            </a:lvl6pPr>
            <a:lvl7pPr indent="0" lvl="6" marL="0" marR="0" rtl="0" algn="ctr">
              <a:spcBef>
                <a:spcPts val="0"/>
              </a:spcBef>
              <a:buNone/>
              <a:defRPr b="0" i="0" sz="1200" u="none" cap="none" strike="noStrike">
                <a:solidFill>
                  <a:srgbClr val="B3A787"/>
                </a:solidFill>
                <a:latin typeface="Cabin"/>
                <a:ea typeface="Cabin"/>
                <a:cs typeface="Cabin"/>
                <a:sym typeface="Cabin"/>
              </a:defRPr>
            </a:lvl7pPr>
            <a:lvl8pPr indent="0" lvl="7" marL="0" marR="0" rtl="0" algn="ctr">
              <a:spcBef>
                <a:spcPts val="0"/>
              </a:spcBef>
              <a:buNone/>
              <a:defRPr b="0" i="0" sz="1200" u="none" cap="none" strike="noStrike">
                <a:solidFill>
                  <a:srgbClr val="B3A787"/>
                </a:solidFill>
                <a:latin typeface="Cabin"/>
                <a:ea typeface="Cabin"/>
                <a:cs typeface="Cabin"/>
                <a:sym typeface="Cabin"/>
              </a:defRPr>
            </a:lvl8pPr>
            <a:lvl9pPr indent="0" lvl="8" marL="0" marR="0" rtl="0" algn="ctr">
              <a:spcBef>
                <a:spcPts val="0"/>
              </a:spcBef>
              <a:buNone/>
              <a:defRPr b="0" i="0" sz="1200" u="none" cap="none" strike="noStrike">
                <a:solidFill>
                  <a:srgbClr val="B3A787"/>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
        <p:nvSpPr>
          <p:cNvPr id="27" name="Google Shape;27;p3"/>
          <p:cNvSpPr/>
          <p:nvPr/>
        </p:nvSpPr>
        <p:spPr>
          <a:xfrm>
            <a:off x="921433" y="1413802"/>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
        <p:nvSpPr>
          <p:cNvPr id="28" name="Google Shape;28;p3"/>
          <p:cNvSpPr/>
          <p:nvPr/>
        </p:nvSpPr>
        <p:spPr>
          <a:xfrm>
            <a:off x="1157176" y="1345016"/>
            <a:ext cx="64008" cy="64008"/>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4"/>
          <p:cNvSpPr txBox="1"/>
          <p:nvPr>
            <p:ph type="title"/>
          </p:nvPr>
        </p:nvSpPr>
        <p:spPr>
          <a:xfrm>
            <a:off x="1435608" y="274638"/>
            <a:ext cx="7498080" cy="11430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Clr>
                <a:srgbClr val="562214"/>
              </a:buClr>
              <a:buSzPts val="4300"/>
              <a:buFont typeface="Cabin"/>
              <a:buNone/>
              <a:defRPr b="0" i="0" sz="4300" u="none" cap="none" strike="noStrike">
                <a:solidFill>
                  <a:srgbClr val="562214"/>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4"/>
          <p:cNvSpPr txBox="1"/>
          <p:nvPr>
            <p:ph idx="1" type="body"/>
          </p:nvPr>
        </p:nvSpPr>
        <p:spPr>
          <a:xfrm>
            <a:off x="1435608" y="1447800"/>
            <a:ext cx="7498080" cy="4800600"/>
          </a:xfrm>
          <a:prstGeom prst="rect">
            <a:avLst/>
          </a:prstGeom>
          <a:noFill/>
          <a:ln>
            <a:noFill/>
          </a:ln>
        </p:spPr>
        <p:txBody>
          <a:bodyPr anchorCtr="0" anchor="t" bIns="91425" lIns="91425" spcFirstLastPara="1" rIns="91425" wrap="square" tIns="91425">
            <a:no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Cabin"/>
                <a:ea typeface="Cabin"/>
                <a:cs typeface="Cabin"/>
                <a:sym typeface="Cabin"/>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Cabin"/>
                <a:ea typeface="Cabin"/>
                <a:cs typeface="Cabin"/>
                <a:sym typeface="Cabin"/>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Cabin"/>
                <a:ea typeface="Cabin"/>
                <a:cs typeface="Cabin"/>
                <a:sym typeface="Cabin"/>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Cabin"/>
                <a:ea typeface="Cabin"/>
                <a:cs typeface="Cabin"/>
                <a:sym typeface="Cabin"/>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32" name="Google Shape;32;p4"/>
          <p:cNvSpPr txBox="1"/>
          <p:nvPr>
            <p:ph idx="10" type="dt"/>
          </p:nvPr>
        </p:nvSpPr>
        <p:spPr>
          <a:xfrm>
            <a:off x="3581400" y="6305550"/>
            <a:ext cx="2133600" cy="476250"/>
          </a:xfrm>
          <a:prstGeom prst="rect">
            <a:avLst/>
          </a:prstGeom>
          <a:noFill/>
          <a:ln>
            <a:noFill/>
          </a:ln>
        </p:spPr>
        <p:txBody>
          <a:bodyPr anchorCtr="0" anchor="b" bIns="91425" lIns="91425" spcFirstLastPara="1" rIns="91425" wrap="square" tIns="91425">
            <a:noAutofit/>
          </a:bodyPr>
          <a:lstStyle>
            <a:lvl1pPr lvl="0" marR="0" rtl="0" algn="r">
              <a:spcBef>
                <a:spcPts val="0"/>
              </a:spcBef>
              <a:spcAft>
                <a:spcPts val="0"/>
              </a:spcAft>
              <a:buSzPts val="1400"/>
              <a:buNone/>
              <a:defRPr b="0" i="0" sz="1200" u="none" cap="none" strike="noStrike">
                <a:solidFill>
                  <a:srgbClr val="B3A787"/>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33" name="Google Shape;33;p4"/>
          <p:cNvSpPr txBox="1"/>
          <p:nvPr>
            <p:ph idx="11" type="ftr"/>
          </p:nvPr>
        </p:nvSpPr>
        <p:spPr>
          <a:xfrm>
            <a:off x="5715000" y="6305550"/>
            <a:ext cx="2895600" cy="47625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200" u="none" cap="none" strike="noStrike">
                <a:solidFill>
                  <a:srgbClr val="B3A787"/>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34" name="Google Shape;34;p4"/>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1200" u="none" cap="none" strike="noStrike">
                <a:solidFill>
                  <a:srgbClr val="B3A787"/>
                </a:solidFill>
                <a:latin typeface="Cabin"/>
                <a:ea typeface="Cabin"/>
                <a:cs typeface="Cabin"/>
                <a:sym typeface="Cabin"/>
              </a:defRPr>
            </a:lvl1pPr>
            <a:lvl2pPr indent="0" lvl="1" marL="0" marR="0" rtl="0" algn="ctr">
              <a:spcBef>
                <a:spcPts val="0"/>
              </a:spcBef>
              <a:buNone/>
              <a:defRPr b="0" i="0" sz="1200" u="none" cap="none" strike="noStrike">
                <a:solidFill>
                  <a:srgbClr val="B3A787"/>
                </a:solidFill>
                <a:latin typeface="Cabin"/>
                <a:ea typeface="Cabin"/>
                <a:cs typeface="Cabin"/>
                <a:sym typeface="Cabin"/>
              </a:defRPr>
            </a:lvl2pPr>
            <a:lvl3pPr indent="0" lvl="2" marL="0" marR="0" rtl="0" algn="ctr">
              <a:spcBef>
                <a:spcPts val="0"/>
              </a:spcBef>
              <a:buNone/>
              <a:defRPr b="0" i="0" sz="1200" u="none" cap="none" strike="noStrike">
                <a:solidFill>
                  <a:srgbClr val="B3A787"/>
                </a:solidFill>
                <a:latin typeface="Cabin"/>
                <a:ea typeface="Cabin"/>
                <a:cs typeface="Cabin"/>
                <a:sym typeface="Cabin"/>
              </a:defRPr>
            </a:lvl3pPr>
            <a:lvl4pPr indent="0" lvl="3" marL="0" marR="0" rtl="0" algn="ctr">
              <a:spcBef>
                <a:spcPts val="0"/>
              </a:spcBef>
              <a:buNone/>
              <a:defRPr b="0" i="0" sz="1200" u="none" cap="none" strike="noStrike">
                <a:solidFill>
                  <a:srgbClr val="B3A787"/>
                </a:solidFill>
                <a:latin typeface="Cabin"/>
                <a:ea typeface="Cabin"/>
                <a:cs typeface="Cabin"/>
                <a:sym typeface="Cabin"/>
              </a:defRPr>
            </a:lvl4pPr>
            <a:lvl5pPr indent="0" lvl="4" marL="0" marR="0" rtl="0" algn="ctr">
              <a:spcBef>
                <a:spcPts val="0"/>
              </a:spcBef>
              <a:buNone/>
              <a:defRPr b="0" i="0" sz="1200" u="none" cap="none" strike="noStrike">
                <a:solidFill>
                  <a:srgbClr val="B3A787"/>
                </a:solidFill>
                <a:latin typeface="Cabin"/>
                <a:ea typeface="Cabin"/>
                <a:cs typeface="Cabin"/>
                <a:sym typeface="Cabin"/>
              </a:defRPr>
            </a:lvl5pPr>
            <a:lvl6pPr indent="0" lvl="5" marL="0" marR="0" rtl="0" algn="ctr">
              <a:spcBef>
                <a:spcPts val="0"/>
              </a:spcBef>
              <a:buNone/>
              <a:defRPr b="0" i="0" sz="1200" u="none" cap="none" strike="noStrike">
                <a:solidFill>
                  <a:srgbClr val="B3A787"/>
                </a:solidFill>
                <a:latin typeface="Cabin"/>
                <a:ea typeface="Cabin"/>
                <a:cs typeface="Cabin"/>
                <a:sym typeface="Cabin"/>
              </a:defRPr>
            </a:lvl6pPr>
            <a:lvl7pPr indent="0" lvl="6" marL="0" marR="0" rtl="0" algn="ctr">
              <a:spcBef>
                <a:spcPts val="0"/>
              </a:spcBef>
              <a:buNone/>
              <a:defRPr b="0" i="0" sz="1200" u="none" cap="none" strike="noStrike">
                <a:solidFill>
                  <a:srgbClr val="B3A787"/>
                </a:solidFill>
                <a:latin typeface="Cabin"/>
                <a:ea typeface="Cabin"/>
                <a:cs typeface="Cabin"/>
                <a:sym typeface="Cabin"/>
              </a:defRPr>
            </a:lvl7pPr>
            <a:lvl8pPr indent="0" lvl="7" marL="0" marR="0" rtl="0" algn="ctr">
              <a:spcBef>
                <a:spcPts val="0"/>
              </a:spcBef>
              <a:buNone/>
              <a:defRPr b="0" i="0" sz="1200" u="none" cap="none" strike="noStrike">
                <a:solidFill>
                  <a:srgbClr val="B3A787"/>
                </a:solidFill>
                <a:latin typeface="Cabin"/>
                <a:ea typeface="Cabin"/>
                <a:cs typeface="Cabin"/>
                <a:sym typeface="Cabin"/>
              </a:defRPr>
            </a:lvl8pPr>
            <a:lvl9pPr indent="0" lvl="8" marL="0" marR="0" rtl="0" algn="ctr">
              <a:spcBef>
                <a:spcPts val="0"/>
              </a:spcBef>
              <a:buNone/>
              <a:defRPr b="0" i="0" sz="1200" u="none" cap="none" strike="noStrike">
                <a:solidFill>
                  <a:srgbClr val="B3A787"/>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5" name="Shape 35"/>
        <p:cNvGrpSpPr/>
        <p:nvPr/>
      </p:nvGrpSpPr>
      <p:grpSpPr>
        <a:xfrm>
          <a:off x="0" y="0"/>
          <a:ext cx="0" cy="0"/>
          <a:chOff x="0" y="0"/>
          <a:chExt cx="0" cy="0"/>
        </a:xfrm>
      </p:grpSpPr>
      <p:sp>
        <p:nvSpPr>
          <p:cNvPr id="36" name="Google Shape;36;p5"/>
          <p:cNvSpPr/>
          <p:nvPr/>
        </p:nvSpPr>
        <p:spPr>
          <a:xfrm>
            <a:off x="2282890" y="-54"/>
            <a:ext cx="6858000"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37" name="Google Shape;37;p5"/>
          <p:cNvSpPr txBox="1"/>
          <p:nvPr>
            <p:ph type="title"/>
          </p:nvPr>
        </p:nvSpPr>
        <p:spPr>
          <a:xfrm>
            <a:off x="2578392" y="2600325"/>
            <a:ext cx="6400800" cy="2286000"/>
          </a:xfrm>
          <a:prstGeom prst="rect">
            <a:avLst/>
          </a:prstGeom>
          <a:noFill/>
          <a:ln>
            <a:noFill/>
          </a:ln>
        </p:spPr>
        <p:txBody>
          <a:bodyPr anchorCtr="0" anchor="t" bIns="91425" lIns="91425" spcFirstLastPara="1" rIns="91425" wrap="square" tIns="91425">
            <a:noAutofit/>
          </a:bodyPr>
          <a:lstStyle>
            <a:lvl1pPr lvl="0" marR="0" rtl="0" algn="l">
              <a:lnSpc>
                <a:spcPct val="112500"/>
              </a:lnSpc>
              <a:spcBef>
                <a:spcPts val="0"/>
              </a:spcBef>
              <a:spcAft>
                <a:spcPts val="0"/>
              </a:spcAft>
              <a:buClr>
                <a:srgbClr val="562214"/>
              </a:buClr>
              <a:buSzPts val="4000"/>
              <a:buFont typeface="Cabin"/>
              <a:buNone/>
              <a:defRPr b="1" i="0" sz="4000" u="none" cap="none" strike="noStrike">
                <a:solidFill>
                  <a:srgbClr val="562214"/>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5"/>
          <p:cNvSpPr txBox="1"/>
          <p:nvPr>
            <p:ph idx="1" type="body"/>
          </p:nvPr>
        </p:nvSpPr>
        <p:spPr>
          <a:xfrm>
            <a:off x="2578392" y="1066800"/>
            <a:ext cx="6400800" cy="150971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15000"/>
              </a:lnSpc>
              <a:spcBef>
                <a:spcPts val="0"/>
              </a:spcBef>
              <a:spcAft>
                <a:spcPts val="0"/>
              </a:spcAft>
              <a:buClr>
                <a:schemeClr val="accent1"/>
              </a:buClr>
              <a:buSzPts val="1600"/>
              <a:buFont typeface="Noto Sans Symbols"/>
              <a:buNone/>
              <a:defRPr b="0" i="0" sz="2000" u="none" cap="none" strike="noStrike">
                <a:solidFill>
                  <a:srgbClr val="341108"/>
                </a:solidFill>
                <a:latin typeface="Cabin"/>
                <a:ea typeface="Cabin"/>
                <a:cs typeface="Cabin"/>
                <a:sym typeface="Cabin"/>
              </a:defRPr>
            </a:lvl1pPr>
            <a:lvl2pPr indent="-228600" lvl="1" marL="914400" marR="0" rtl="0" algn="l">
              <a:lnSpc>
                <a:spcPct val="100000"/>
              </a:lnSpc>
              <a:spcBef>
                <a:spcPts val="550"/>
              </a:spcBef>
              <a:spcAft>
                <a:spcPts val="0"/>
              </a:spcAft>
              <a:buClr>
                <a:schemeClr val="accent1"/>
              </a:buClr>
              <a:buSzPts val="1800"/>
              <a:buFont typeface="Verdana"/>
              <a:buNone/>
              <a:defRPr b="0" i="0" sz="1800" u="none" cap="none" strike="noStrike">
                <a:solidFill>
                  <a:srgbClr val="888888"/>
                </a:solidFill>
                <a:latin typeface="Cabin"/>
                <a:ea typeface="Cabin"/>
                <a:cs typeface="Cabin"/>
                <a:sym typeface="Cabin"/>
              </a:defRPr>
            </a:lvl2pPr>
            <a:lvl3pPr indent="-228600" lvl="2" marL="1371600" marR="0" rtl="0" algn="l">
              <a:lnSpc>
                <a:spcPct val="100000"/>
              </a:lnSpc>
              <a:spcBef>
                <a:spcPts val="320"/>
              </a:spcBef>
              <a:spcAft>
                <a:spcPts val="0"/>
              </a:spcAft>
              <a:buClr>
                <a:schemeClr val="accent2"/>
              </a:buClr>
              <a:buSzPts val="1600"/>
              <a:buFont typeface="Noto Sans Symbols"/>
              <a:buNone/>
              <a:defRPr b="0" i="0" sz="1600" u="none" cap="none" strike="noStrike">
                <a:solidFill>
                  <a:srgbClr val="888888"/>
                </a:solidFill>
                <a:latin typeface="Cabin"/>
                <a:ea typeface="Cabin"/>
                <a:cs typeface="Cabin"/>
                <a:sym typeface="Cabin"/>
              </a:defRPr>
            </a:lvl3pPr>
            <a:lvl4pPr indent="-228600" lvl="3" marL="1828800" marR="0" rtl="0" algn="l">
              <a:lnSpc>
                <a:spcPct val="100000"/>
              </a:lnSpc>
              <a:spcBef>
                <a:spcPts val="280"/>
              </a:spcBef>
              <a:spcAft>
                <a:spcPts val="0"/>
              </a:spcAft>
              <a:buClr>
                <a:schemeClr val="accent3"/>
              </a:buClr>
              <a:buSzPts val="1400"/>
              <a:buFont typeface="Noto Sans Symbols"/>
              <a:buNone/>
              <a:defRPr b="0" i="0" sz="1400" u="none" cap="none" strike="noStrike">
                <a:solidFill>
                  <a:srgbClr val="888888"/>
                </a:solidFill>
                <a:latin typeface="Cabin"/>
                <a:ea typeface="Cabin"/>
                <a:cs typeface="Cabin"/>
                <a:sym typeface="Cabin"/>
              </a:defRPr>
            </a:lvl4pPr>
            <a:lvl5pPr indent="-228600" lvl="4" marL="2286000" marR="0" rtl="0" algn="l">
              <a:lnSpc>
                <a:spcPct val="100000"/>
              </a:lnSpc>
              <a:spcBef>
                <a:spcPts val="280"/>
              </a:spcBef>
              <a:spcAft>
                <a:spcPts val="0"/>
              </a:spcAft>
              <a:buClr>
                <a:schemeClr val="accent4"/>
              </a:buClr>
              <a:buSzPts val="1400"/>
              <a:buFont typeface="Noto Sans Symbols"/>
              <a:buNone/>
              <a:defRPr b="0" i="0" sz="1400" u="none" cap="none" strike="noStrike">
                <a:solidFill>
                  <a:srgbClr val="888888"/>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39" name="Google Shape;39;p5"/>
          <p:cNvSpPr txBox="1"/>
          <p:nvPr>
            <p:ph idx="10" type="dt"/>
          </p:nvPr>
        </p:nvSpPr>
        <p:spPr>
          <a:xfrm>
            <a:off x="3581400" y="6305550"/>
            <a:ext cx="2133600" cy="476250"/>
          </a:xfrm>
          <a:prstGeom prst="rect">
            <a:avLst/>
          </a:prstGeom>
          <a:noFill/>
          <a:ln>
            <a:noFill/>
          </a:ln>
        </p:spPr>
        <p:txBody>
          <a:bodyPr anchorCtr="0" anchor="b" bIns="91425" lIns="91425" spcFirstLastPara="1" rIns="91425" wrap="square" tIns="91425">
            <a:noAutofit/>
          </a:bodyPr>
          <a:lstStyle>
            <a:lvl1pPr lvl="0" marR="0" rtl="0" algn="r">
              <a:spcBef>
                <a:spcPts val="0"/>
              </a:spcBef>
              <a:spcAft>
                <a:spcPts val="0"/>
              </a:spcAft>
              <a:buSzPts val="1400"/>
              <a:buNone/>
              <a:defRPr b="0" i="0" sz="1200" u="none" cap="none" strike="noStrike">
                <a:solidFill>
                  <a:srgbClr val="B3A787"/>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40" name="Google Shape;40;p5"/>
          <p:cNvSpPr txBox="1"/>
          <p:nvPr>
            <p:ph idx="11" type="ftr"/>
          </p:nvPr>
        </p:nvSpPr>
        <p:spPr>
          <a:xfrm>
            <a:off x="5715000" y="6305550"/>
            <a:ext cx="2895600" cy="47625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200" u="none" cap="none" strike="noStrike">
                <a:solidFill>
                  <a:srgbClr val="B3A787"/>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41" name="Google Shape;41;p5"/>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1200" u="none" cap="none" strike="noStrike">
                <a:solidFill>
                  <a:srgbClr val="B3A787"/>
                </a:solidFill>
                <a:latin typeface="Cabin"/>
                <a:ea typeface="Cabin"/>
                <a:cs typeface="Cabin"/>
                <a:sym typeface="Cabin"/>
              </a:defRPr>
            </a:lvl1pPr>
            <a:lvl2pPr indent="0" lvl="1" marL="0" marR="0" rtl="0" algn="ctr">
              <a:spcBef>
                <a:spcPts val="0"/>
              </a:spcBef>
              <a:buNone/>
              <a:defRPr b="0" i="0" sz="1200" u="none" cap="none" strike="noStrike">
                <a:solidFill>
                  <a:srgbClr val="B3A787"/>
                </a:solidFill>
                <a:latin typeface="Cabin"/>
                <a:ea typeface="Cabin"/>
                <a:cs typeface="Cabin"/>
                <a:sym typeface="Cabin"/>
              </a:defRPr>
            </a:lvl2pPr>
            <a:lvl3pPr indent="0" lvl="2" marL="0" marR="0" rtl="0" algn="ctr">
              <a:spcBef>
                <a:spcPts val="0"/>
              </a:spcBef>
              <a:buNone/>
              <a:defRPr b="0" i="0" sz="1200" u="none" cap="none" strike="noStrike">
                <a:solidFill>
                  <a:srgbClr val="B3A787"/>
                </a:solidFill>
                <a:latin typeface="Cabin"/>
                <a:ea typeface="Cabin"/>
                <a:cs typeface="Cabin"/>
                <a:sym typeface="Cabin"/>
              </a:defRPr>
            </a:lvl3pPr>
            <a:lvl4pPr indent="0" lvl="3" marL="0" marR="0" rtl="0" algn="ctr">
              <a:spcBef>
                <a:spcPts val="0"/>
              </a:spcBef>
              <a:buNone/>
              <a:defRPr b="0" i="0" sz="1200" u="none" cap="none" strike="noStrike">
                <a:solidFill>
                  <a:srgbClr val="B3A787"/>
                </a:solidFill>
                <a:latin typeface="Cabin"/>
                <a:ea typeface="Cabin"/>
                <a:cs typeface="Cabin"/>
                <a:sym typeface="Cabin"/>
              </a:defRPr>
            </a:lvl4pPr>
            <a:lvl5pPr indent="0" lvl="4" marL="0" marR="0" rtl="0" algn="ctr">
              <a:spcBef>
                <a:spcPts val="0"/>
              </a:spcBef>
              <a:buNone/>
              <a:defRPr b="0" i="0" sz="1200" u="none" cap="none" strike="noStrike">
                <a:solidFill>
                  <a:srgbClr val="B3A787"/>
                </a:solidFill>
                <a:latin typeface="Cabin"/>
                <a:ea typeface="Cabin"/>
                <a:cs typeface="Cabin"/>
                <a:sym typeface="Cabin"/>
              </a:defRPr>
            </a:lvl5pPr>
            <a:lvl6pPr indent="0" lvl="5" marL="0" marR="0" rtl="0" algn="ctr">
              <a:spcBef>
                <a:spcPts val="0"/>
              </a:spcBef>
              <a:buNone/>
              <a:defRPr b="0" i="0" sz="1200" u="none" cap="none" strike="noStrike">
                <a:solidFill>
                  <a:srgbClr val="B3A787"/>
                </a:solidFill>
                <a:latin typeface="Cabin"/>
                <a:ea typeface="Cabin"/>
                <a:cs typeface="Cabin"/>
                <a:sym typeface="Cabin"/>
              </a:defRPr>
            </a:lvl6pPr>
            <a:lvl7pPr indent="0" lvl="6" marL="0" marR="0" rtl="0" algn="ctr">
              <a:spcBef>
                <a:spcPts val="0"/>
              </a:spcBef>
              <a:buNone/>
              <a:defRPr b="0" i="0" sz="1200" u="none" cap="none" strike="noStrike">
                <a:solidFill>
                  <a:srgbClr val="B3A787"/>
                </a:solidFill>
                <a:latin typeface="Cabin"/>
                <a:ea typeface="Cabin"/>
                <a:cs typeface="Cabin"/>
                <a:sym typeface="Cabin"/>
              </a:defRPr>
            </a:lvl7pPr>
            <a:lvl8pPr indent="0" lvl="7" marL="0" marR="0" rtl="0" algn="ctr">
              <a:spcBef>
                <a:spcPts val="0"/>
              </a:spcBef>
              <a:buNone/>
              <a:defRPr b="0" i="0" sz="1200" u="none" cap="none" strike="noStrike">
                <a:solidFill>
                  <a:srgbClr val="B3A787"/>
                </a:solidFill>
                <a:latin typeface="Cabin"/>
                <a:ea typeface="Cabin"/>
                <a:cs typeface="Cabin"/>
                <a:sym typeface="Cabin"/>
              </a:defRPr>
            </a:lvl8pPr>
            <a:lvl9pPr indent="0" lvl="8" marL="0" marR="0" rtl="0" algn="ctr">
              <a:spcBef>
                <a:spcPts val="0"/>
              </a:spcBef>
              <a:buNone/>
              <a:defRPr b="0" i="0" sz="1200" u="none" cap="none" strike="noStrike">
                <a:solidFill>
                  <a:srgbClr val="B3A787"/>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
        <p:nvSpPr>
          <p:cNvPr id="42" name="Google Shape;42;p5"/>
          <p:cNvSpPr/>
          <p:nvPr/>
        </p:nvSpPr>
        <p:spPr>
          <a:xfrm>
            <a:off x="2286000" y="0"/>
            <a:ext cx="76200"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43" name="Google Shape;43;p5"/>
          <p:cNvSpPr/>
          <p:nvPr/>
        </p:nvSpPr>
        <p:spPr>
          <a:xfrm>
            <a:off x="2172321" y="2814656"/>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
        <p:nvSpPr>
          <p:cNvPr id="44" name="Google Shape;44;p5"/>
          <p:cNvSpPr/>
          <p:nvPr/>
        </p:nvSpPr>
        <p:spPr>
          <a:xfrm>
            <a:off x="2408064" y="2745870"/>
            <a:ext cx="64008" cy="64008"/>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6"/>
          <p:cNvSpPr txBox="1"/>
          <p:nvPr>
            <p:ph type="title"/>
          </p:nvPr>
        </p:nvSpPr>
        <p:spPr>
          <a:xfrm>
            <a:off x="1435608" y="274320"/>
            <a:ext cx="7498080" cy="11430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Clr>
                <a:srgbClr val="562214"/>
              </a:buClr>
              <a:buSzPts val="4300"/>
              <a:buFont typeface="Cabin"/>
              <a:buNone/>
              <a:defRPr b="0" i="0" sz="4300" u="none" cap="none" strike="noStrike">
                <a:solidFill>
                  <a:srgbClr val="562214"/>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Google Shape;47;p6"/>
          <p:cNvSpPr txBox="1"/>
          <p:nvPr>
            <p:ph idx="1" type="body"/>
          </p:nvPr>
        </p:nvSpPr>
        <p:spPr>
          <a:xfrm>
            <a:off x="1435608" y="1524000"/>
            <a:ext cx="3657600" cy="4663440"/>
          </a:xfrm>
          <a:prstGeom prst="rect">
            <a:avLst/>
          </a:prstGeom>
          <a:noFill/>
          <a:ln>
            <a:noFill/>
          </a:ln>
        </p:spPr>
        <p:txBody>
          <a:bodyPr anchorCtr="0" anchor="t" bIns="91425" lIns="91425" spcFirstLastPara="1" rIns="91425" wrap="square" tIns="91425">
            <a:noAutofit/>
          </a:bodyPr>
          <a:lstStyle>
            <a:lvl1pPr indent="-370840" lvl="0" marL="457200" marR="0" rtl="0" algn="l">
              <a:lnSpc>
                <a:spcPct val="100000"/>
              </a:lnSpc>
              <a:spcBef>
                <a:spcPts val="600"/>
              </a:spcBef>
              <a:spcAft>
                <a:spcPts val="0"/>
              </a:spcAft>
              <a:buClr>
                <a:schemeClr val="accent1"/>
              </a:buClr>
              <a:buSzPts val="2240"/>
              <a:buFont typeface="Noto Sans Symbols"/>
              <a:buChar char="●"/>
              <a:defRPr b="0" i="0" sz="2800" u="none" cap="none" strike="noStrike">
                <a:solidFill>
                  <a:schemeClr val="dk1"/>
                </a:solidFill>
                <a:latin typeface="Cabin"/>
                <a:ea typeface="Cabin"/>
                <a:cs typeface="Cabin"/>
                <a:sym typeface="Cabin"/>
              </a:defRPr>
            </a:lvl1pPr>
            <a:lvl2pPr indent="-381000" lvl="1" marL="914400" marR="0" rtl="0" algn="l">
              <a:lnSpc>
                <a:spcPct val="100000"/>
              </a:lnSpc>
              <a:spcBef>
                <a:spcPts val="550"/>
              </a:spcBef>
              <a:spcAft>
                <a:spcPts val="0"/>
              </a:spcAft>
              <a:buClr>
                <a:schemeClr val="accent1"/>
              </a:buClr>
              <a:buSzPts val="2400"/>
              <a:buFont typeface="Verdana"/>
              <a:buChar char="◦"/>
              <a:defRPr b="0" i="0" sz="2400" u="none" cap="none" strike="noStrike">
                <a:solidFill>
                  <a:schemeClr val="dk1"/>
                </a:solidFill>
                <a:latin typeface="Cabin"/>
                <a:ea typeface="Cabin"/>
                <a:cs typeface="Cabin"/>
                <a:sym typeface="Cabin"/>
              </a:defRPr>
            </a:lvl2pPr>
            <a:lvl3pPr indent="-355600" lvl="2" marL="1371600" marR="0" rtl="0" algn="l">
              <a:lnSpc>
                <a:spcPct val="100000"/>
              </a:lnSpc>
              <a:spcBef>
                <a:spcPts val="400"/>
              </a:spcBef>
              <a:spcAft>
                <a:spcPts val="0"/>
              </a:spcAft>
              <a:buClr>
                <a:schemeClr val="accent2"/>
              </a:buClr>
              <a:buSzPts val="2000"/>
              <a:buFont typeface="Noto Sans Symbols"/>
              <a:buChar char="⚫"/>
              <a:defRPr b="0" i="0" sz="2000" u="none" cap="none" strike="noStrike">
                <a:solidFill>
                  <a:schemeClr val="dk1"/>
                </a:solidFill>
                <a:latin typeface="Cabin"/>
                <a:ea typeface="Cabin"/>
                <a:cs typeface="Cabin"/>
                <a:sym typeface="Cabin"/>
              </a:defRPr>
            </a:lvl3pPr>
            <a:lvl4pPr indent="-342900" lvl="3" marL="1828800" marR="0" rtl="0" algn="l">
              <a:lnSpc>
                <a:spcPct val="100000"/>
              </a:lnSpc>
              <a:spcBef>
                <a:spcPts val="360"/>
              </a:spcBef>
              <a:spcAft>
                <a:spcPts val="0"/>
              </a:spcAft>
              <a:buClr>
                <a:schemeClr val="accent3"/>
              </a:buClr>
              <a:buSzPts val="1800"/>
              <a:buFont typeface="Noto Sans Symbols"/>
              <a:buChar char="⚫"/>
              <a:defRPr b="0" i="0" sz="1800" u="none" cap="none" strike="noStrike">
                <a:solidFill>
                  <a:schemeClr val="dk1"/>
                </a:solidFill>
                <a:latin typeface="Cabin"/>
                <a:ea typeface="Cabin"/>
                <a:cs typeface="Cabin"/>
                <a:sym typeface="Cabin"/>
              </a:defRPr>
            </a:lvl4pPr>
            <a:lvl5pPr indent="-342900" lvl="4" marL="2286000" marR="0" rtl="0" algn="l">
              <a:lnSpc>
                <a:spcPct val="100000"/>
              </a:lnSpc>
              <a:spcBef>
                <a:spcPts val="360"/>
              </a:spcBef>
              <a:spcAft>
                <a:spcPts val="0"/>
              </a:spcAft>
              <a:buClr>
                <a:schemeClr val="accent4"/>
              </a:buClr>
              <a:buSzPts val="1800"/>
              <a:buFont typeface="Noto Sans Symbols"/>
              <a:buChar char="⚫"/>
              <a:defRPr b="0" i="0" sz="18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48" name="Google Shape;48;p6"/>
          <p:cNvSpPr txBox="1"/>
          <p:nvPr>
            <p:ph idx="2" type="body"/>
          </p:nvPr>
        </p:nvSpPr>
        <p:spPr>
          <a:xfrm>
            <a:off x="5276088" y="1524000"/>
            <a:ext cx="3657600" cy="4663440"/>
          </a:xfrm>
          <a:prstGeom prst="rect">
            <a:avLst/>
          </a:prstGeom>
          <a:noFill/>
          <a:ln>
            <a:noFill/>
          </a:ln>
        </p:spPr>
        <p:txBody>
          <a:bodyPr anchorCtr="0" anchor="t" bIns="91425" lIns="91425" spcFirstLastPara="1" rIns="91425" wrap="square" tIns="91425">
            <a:noAutofit/>
          </a:bodyPr>
          <a:lstStyle>
            <a:lvl1pPr indent="-370840" lvl="0" marL="457200" marR="0" rtl="0" algn="l">
              <a:lnSpc>
                <a:spcPct val="100000"/>
              </a:lnSpc>
              <a:spcBef>
                <a:spcPts val="600"/>
              </a:spcBef>
              <a:spcAft>
                <a:spcPts val="0"/>
              </a:spcAft>
              <a:buClr>
                <a:schemeClr val="accent1"/>
              </a:buClr>
              <a:buSzPts val="2240"/>
              <a:buFont typeface="Noto Sans Symbols"/>
              <a:buChar char="●"/>
              <a:defRPr b="0" i="0" sz="2800" u="none" cap="none" strike="noStrike">
                <a:solidFill>
                  <a:schemeClr val="dk1"/>
                </a:solidFill>
                <a:latin typeface="Cabin"/>
                <a:ea typeface="Cabin"/>
                <a:cs typeface="Cabin"/>
                <a:sym typeface="Cabin"/>
              </a:defRPr>
            </a:lvl1pPr>
            <a:lvl2pPr indent="-381000" lvl="1" marL="914400" marR="0" rtl="0" algn="l">
              <a:lnSpc>
                <a:spcPct val="100000"/>
              </a:lnSpc>
              <a:spcBef>
                <a:spcPts val="550"/>
              </a:spcBef>
              <a:spcAft>
                <a:spcPts val="0"/>
              </a:spcAft>
              <a:buClr>
                <a:schemeClr val="accent1"/>
              </a:buClr>
              <a:buSzPts val="2400"/>
              <a:buFont typeface="Verdana"/>
              <a:buChar char="◦"/>
              <a:defRPr b="0" i="0" sz="2400" u="none" cap="none" strike="noStrike">
                <a:solidFill>
                  <a:schemeClr val="dk1"/>
                </a:solidFill>
                <a:latin typeface="Cabin"/>
                <a:ea typeface="Cabin"/>
                <a:cs typeface="Cabin"/>
                <a:sym typeface="Cabin"/>
              </a:defRPr>
            </a:lvl2pPr>
            <a:lvl3pPr indent="-355600" lvl="2" marL="1371600" marR="0" rtl="0" algn="l">
              <a:lnSpc>
                <a:spcPct val="100000"/>
              </a:lnSpc>
              <a:spcBef>
                <a:spcPts val="400"/>
              </a:spcBef>
              <a:spcAft>
                <a:spcPts val="0"/>
              </a:spcAft>
              <a:buClr>
                <a:schemeClr val="accent2"/>
              </a:buClr>
              <a:buSzPts val="2000"/>
              <a:buFont typeface="Noto Sans Symbols"/>
              <a:buChar char="⚫"/>
              <a:defRPr b="0" i="0" sz="2000" u="none" cap="none" strike="noStrike">
                <a:solidFill>
                  <a:schemeClr val="dk1"/>
                </a:solidFill>
                <a:latin typeface="Cabin"/>
                <a:ea typeface="Cabin"/>
                <a:cs typeface="Cabin"/>
                <a:sym typeface="Cabin"/>
              </a:defRPr>
            </a:lvl3pPr>
            <a:lvl4pPr indent="-342900" lvl="3" marL="1828800" marR="0" rtl="0" algn="l">
              <a:lnSpc>
                <a:spcPct val="100000"/>
              </a:lnSpc>
              <a:spcBef>
                <a:spcPts val="360"/>
              </a:spcBef>
              <a:spcAft>
                <a:spcPts val="0"/>
              </a:spcAft>
              <a:buClr>
                <a:schemeClr val="accent3"/>
              </a:buClr>
              <a:buSzPts val="1800"/>
              <a:buFont typeface="Noto Sans Symbols"/>
              <a:buChar char="⚫"/>
              <a:defRPr b="0" i="0" sz="1800" u="none" cap="none" strike="noStrike">
                <a:solidFill>
                  <a:schemeClr val="dk1"/>
                </a:solidFill>
                <a:latin typeface="Cabin"/>
                <a:ea typeface="Cabin"/>
                <a:cs typeface="Cabin"/>
                <a:sym typeface="Cabin"/>
              </a:defRPr>
            </a:lvl4pPr>
            <a:lvl5pPr indent="-342900" lvl="4" marL="2286000" marR="0" rtl="0" algn="l">
              <a:lnSpc>
                <a:spcPct val="100000"/>
              </a:lnSpc>
              <a:spcBef>
                <a:spcPts val="360"/>
              </a:spcBef>
              <a:spcAft>
                <a:spcPts val="0"/>
              </a:spcAft>
              <a:buClr>
                <a:schemeClr val="accent4"/>
              </a:buClr>
              <a:buSzPts val="1800"/>
              <a:buFont typeface="Noto Sans Symbols"/>
              <a:buChar char="⚫"/>
              <a:defRPr b="0" i="0" sz="18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49" name="Google Shape;49;p6"/>
          <p:cNvSpPr txBox="1"/>
          <p:nvPr>
            <p:ph idx="10" type="dt"/>
          </p:nvPr>
        </p:nvSpPr>
        <p:spPr>
          <a:xfrm>
            <a:off x="3581400" y="6305550"/>
            <a:ext cx="2133600" cy="476250"/>
          </a:xfrm>
          <a:prstGeom prst="rect">
            <a:avLst/>
          </a:prstGeom>
          <a:noFill/>
          <a:ln>
            <a:noFill/>
          </a:ln>
        </p:spPr>
        <p:txBody>
          <a:bodyPr anchorCtr="0" anchor="b" bIns="91425" lIns="91425" spcFirstLastPara="1" rIns="91425" wrap="square" tIns="91425">
            <a:noAutofit/>
          </a:bodyPr>
          <a:lstStyle>
            <a:lvl1pPr lvl="0" marR="0" rtl="0" algn="r">
              <a:spcBef>
                <a:spcPts val="0"/>
              </a:spcBef>
              <a:spcAft>
                <a:spcPts val="0"/>
              </a:spcAft>
              <a:buSzPts val="1400"/>
              <a:buNone/>
              <a:defRPr b="0" i="0" sz="1200" u="none" cap="none" strike="noStrike">
                <a:solidFill>
                  <a:srgbClr val="B3A787"/>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50" name="Google Shape;50;p6"/>
          <p:cNvSpPr txBox="1"/>
          <p:nvPr>
            <p:ph idx="11" type="ftr"/>
          </p:nvPr>
        </p:nvSpPr>
        <p:spPr>
          <a:xfrm>
            <a:off x="5715000" y="6305550"/>
            <a:ext cx="2895600" cy="47625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200" u="none" cap="none" strike="noStrike">
                <a:solidFill>
                  <a:srgbClr val="B3A787"/>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51" name="Google Shape;51;p6"/>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1200" u="none" cap="none" strike="noStrike">
                <a:solidFill>
                  <a:srgbClr val="B3A787"/>
                </a:solidFill>
                <a:latin typeface="Cabin"/>
                <a:ea typeface="Cabin"/>
                <a:cs typeface="Cabin"/>
                <a:sym typeface="Cabin"/>
              </a:defRPr>
            </a:lvl1pPr>
            <a:lvl2pPr indent="0" lvl="1" marL="0" marR="0" rtl="0" algn="ctr">
              <a:spcBef>
                <a:spcPts val="0"/>
              </a:spcBef>
              <a:buNone/>
              <a:defRPr b="0" i="0" sz="1200" u="none" cap="none" strike="noStrike">
                <a:solidFill>
                  <a:srgbClr val="B3A787"/>
                </a:solidFill>
                <a:latin typeface="Cabin"/>
                <a:ea typeface="Cabin"/>
                <a:cs typeface="Cabin"/>
                <a:sym typeface="Cabin"/>
              </a:defRPr>
            </a:lvl2pPr>
            <a:lvl3pPr indent="0" lvl="2" marL="0" marR="0" rtl="0" algn="ctr">
              <a:spcBef>
                <a:spcPts val="0"/>
              </a:spcBef>
              <a:buNone/>
              <a:defRPr b="0" i="0" sz="1200" u="none" cap="none" strike="noStrike">
                <a:solidFill>
                  <a:srgbClr val="B3A787"/>
                </a:solidFill>
                <a:latin typeface="Cabin"/>
                <a:ea typeface="Cabin"/>
                <a:cs typeface="Cabin"/>
                <a:sym typeface="Cabin"/>
              </a:defRPr>
            </a:lvl3pPr>
            <a:lvl4pPr indent="0" lvl="3" marL="0" marR="0" rtl="0" algn="ctr">
              <a:spcBef>
                <a:spcPts val="0"/>
              </a:spcBef>
              <a:buNone/>
              <a:defRPr b="0" i="0" sz="1200" u="none" cap="none" strike="noStrike">
                <a:solidFill>
                  <a:srgbClr val="B3A787"/>
                </a:solidFill>
                <a:latin typeface="Cabin"/>
                <a:ea typeface="Cabin"/>
                <a:cs typeface="Cabin"/>
                <a:sym typeface="Cabin"/>
              </a:defRPr>
            </a:lvl4pPr>
            <a:lvl5pPr indent="0" lvl="4" marL="0" marR="0" rtl="0" algn="ctr">
              <a:spcBef>
                <a:spcPts val="0"/>
              </a:spcBef>
              <a:buNone/>
              <a:defRPr b="0" i="0" sz="1200" u="none" cap="none" strike="noStrike">
                <a:solidFill>
                  <a:srgbClr val="B3A787"/>
                </a:solidFill>
                <a:latin typeface="Cabin"/>
                <a:ea typeface="Cabin"/>
                <a:cs typeface="Cabin"/>
                <a:sym typeface="Cabin"/>
              </a:defRPr>
            </a:lvl5pPr>
            <a:lvl6pPr indent="0" lvl="5" marL="0" marR="0" rtl="0" algn="ctr">
              <a:spcBef>
                <a:spcPts val="0"/>
              </a:spcBef>
              <a:buNone/>
              <a:defRPr b="0" i="0" sz="1200" u="none" cap="none" strike="noStrike">
                <a:solidFill>
                  <a:srgbClr val="B3A787"/>
                </a:solidFill>
                <a:latin typeface="Cabin"/>
                <a:ea typeface="Cabin"/>
                <a:cs typeface="Cabin"/>
                <a:sym typeface="Cabin"/>
              </a:defRPr>
            </a:lvl6pPr>
            <a:lvl7pPr indent="0" lvl="6" marL="0" marR="0" rtl="0" algn="ctr">
              <a:spcBef>
                <a:spcPts val="0"/>
              </a:spcBef>
              <a:buNone/>
              <a:defRPr b="0" i="0" sz="1200" u="none" cap="none" strike="noStrike">
                <a:solidFill>
                  <a:srgbClr val="B3A787"/>
                </a:solidFill>
                <a:latin typeface="Cabin"/>
                <a:ea typeface="Cabin"/>
                <a:cs typeface="Cabin"/>
                <a:sym typeface="Cabin"/>
              </a:defRPr>
            </a:lvl7pPr>
            <a:lvl8pPr indent="0" lvl="7" marL="0" marR="0" rtl="0" algn="ctr">
              <a:spcBef>
                <a:spcPts val="0"/>
              </a:spcBef>
              <a:buNone/>
              <a:defRPr b="0" i="0" sz="1200" u="none" cap="none" strike="noStrike">
                <a:solidFill>
                  <a:srgbClr val="B3A787"/>
                </a:solidFill>
                <a:latin typeface="Cabin"/>
                <a:ea typeface="Cabin"/>
                <a:cs typeface="Cabin"/>
                <a:sym typeface="Cabin"/>
              </a:defRPr>
            </a:lvl8pPr>
            <a:lvl9pPr indent="0" lvl="8" marL="0" marR="0" rtl="0" algn="ctr">
              <a:spcBef>
                <a:spcPts val="0"/>
              </a:spcBef>
              <a:buNone/>
              <a:defRPr b="0" i="0" sz="1200" u="none" cap="none" strike="noStrike">
                <a:solidFill>
                  <a:srgbClr val="B3A787"/>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2" name="Shape 52"/>
        <p:cNvGrpSpPr/>
        <p:nvPr/>
      </p:nvGrpSpPr>
      <p:grpSpPr>
        <a:xfrm>
          <a:off x="0" y="0"/>
          <a:ext cx="0" cy="0"/>
          <a:chOff x="0" y="0"/>
          <a:chExt cx="0" cy="0"/>
        </a:xfrm>
      </p:grpSpPr>
      <p:sp>
        <p:nvSpPr>
          <p:cNvPr id="53" name="Google Shape;53;p7"/>
          <p:cNvSpPr txBox="1"/>
          <p:nvPr>
            <p:ph type="title"/>
          </p:nvPr>
        </p:nvSpPr>
        <p:spPr>
          <a:xfrm>
            <a:off x="457200" y="5160336"/>
            <a:ext cx="8229600" cy="11430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Clr>
                <a:srgbClr val="562214"/>
              </a:buClr>
              <a:buSzPts val="4500"/>
              <a:buFont typeface="Cabin"/>
              <a:buNone/>
              <a:defRPr b="1" i="0" sz="4500" u="none" cap="none" strike="noStrike">
                <a:solidFill>
                  <a:srgbClr val="562214"/>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4" name="Google Shape;54;p7"/>
          <p:cNvSpPr txBox="1"/>
          <p:nvPr>
            <p:ph idx="1" type="body"/>
          </p:nvPr>
        </p:nvSpPr>
        <p:spPr>
          <a:xfrm>
            <a:off x="45720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91425" lIns="91425" spcFirstLastPara="1" rIns="91425" wrap="square" tIns="91425">
            <a:noAutofit/>
          </a:bodyPr>
          <a:lstStyle>
            <a:lvl1pPr indent="-228600" lvl="0" marL="457200" marR="0" rtl="0" algn="l">
              <a:lnSpc>
                <a:spcPct val="100000"/>
              </a:lnSpc>
              <a:spcBef>
                <a:spcPts val="100"/>
              </a:spcBef>
              <a:spcAft>
                <a:spcPts val="0"/>
              </a:spcAft>
              <a:buClr>
                <a:schemeClr val="accent1"/>
              </a:buClr>
              <a:buSzPts val="1520"/>
              <a:buFont typeface="Noto Sans Symbols"/>
              <a:buNone/>
              <a:defRPr b="0" i="0" sz="1900" u="none" cap="none" strike="noStrike">
                <a:solidFill>
                  <a:schemeClr val="dk1"/>
                </a:solidFill>
                <a:latin typeface="Cabin"/>
                <a:ea typeface="Cabin"/>
                <a:cs typeface="Cabin"/>
                <a:sym typeface="Cabin"/>
              </a:defRPr>
            </a:lvl1pPr>
            <a:lvl2pPr indent="-228600" lvl="1" marL="914400" marR="0" rtl="0" algn="l">
              <a:lnSpc>
                <a:spcPct val="100000"/>
              </a:lnSpc>
              <a:spcBef>
                <a:spcPts val="550"/>
              </a:spcBef>
              <a:spcAft>
                <a:spcPts val="0"/>
              </a:spcAft>
              <a:buClr>
                <a:schemeClr val="accent1"/>
              </a:buClr>
              <a:buSzPts val="2000"/>
              <a:buFont typeface="Verdana"/>
              <a:buNone/>
              <a:defRPr b="1" i="0" sz="2000" u="none" cap="none" strike="noStrike">
                <a:solidFill>
                  <a:schemeClr val="dk1"/>
                </a:solidFill>
                <a:latin typeface="Cabin"/>
                <a:ea typeface="Cabin"/>
                <a:cs typeface="Cabin"/>
                <a:sym typeface="Cabin"/>
              </a:defRPr>
            </a:lvl2pPr>
            <a:lvl3pPr indent="-228600" lvl="2" marL="1371600" marR="0" rtl="0" algn="l">
              <a:lnSpc>
                <a:spcPct val="100000"/>
              </a:lnSpc>
              <a:spcBef>
                <a:spcPts val="360"/>
              </a:spcBef>
              <a:spcAft>
                <a:spcPts val="0"/>
              </a:spcAft>
              <a:buClr>
                <a:schemeClr val="accent2"/>
              </a:buClr>
              <a:buSzPts val="1800"/>
              <a:buFont typeface="Noto Sans Symbols"/>
              <a:buNone/>
              <a:defRPr b="1" i="0" sz="1800" u="none" cap="none" strike="noStrike">
                <a:solidFill>
                  <a:schemeClr val="dk1"/>
                </a:solidFill>
                <a:latin typeface="Cabin"/>
                <a:ea typeface="Cabin"/>
                <a:cs typeface="Cabin"/>
                <a:sym typeface="Cabin"/>
              </a:defRPr>
            </a:lvl3pPr>
            <a:lvl4pPr indent="-228600" lvl="3" marL="1828800" marR="0" rtl="0" algn="l">
              <a:lnSpc>
                <a:spcPct val="100000"/>
              </a:lnSpc>
              <a:spcBef>
                <a:spcPts val="320"/>
              </a:spcBef>
              <a:spcAft>
                <a:spcPts val="0"/>
              </a:spcAft>
              <a:buClr>
                <a:schemeClr val="accent3"/>
              </a:buClr>
              <a:buSzPts val="1600"/>
              <a:buFont typeface="Noto Sans Symbols"/>
              <a:buNone/>
              <a:defRPr b="1" i="0" sz="1600" u="none" cap="none" strike="noStrike">
                <a:solidFill>
                  <a:schemeClr val="dk1"/>
                </a:solidFill>
                <a:latin typeface="Cabin"/>
                <a:ea typeface="Cabin"/>
                <a:cs typeface="Cabin"/>
                <a:sym typeface="Cabin"/>
              </a:defRPr>
            </a:lvl4pPr>
            <a:lvl5pPr indent="-228600" lvl="4" marL="2286000" marR="0" rtl="0" algn="l">
              <a:lnSpc>
                <a:spcPct val="100000"/>
              </a:lnSpc>
              <a:spcBef>
                <a:spcPts val="320"/>
              </a:spcBef>
              <a:spcAft>
                <a:spcPts val="0"/>
              </a:spcAft>
              <a:buClr>
                <a:schemeClr val="accent4"/>
              </a:buClr>
              <a:buSzPts val="1600"/>
              <a:buFont typeface="Noto Sans Symbols"/>
              <a:buNone/>
              <a:defRPr b="1" i="0" sz="16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55" name="Google Shape;55;p7"/>
          <p:cNvSpPr txBox="1"/>
          <p:nvPr>
            <p:ph idx="2" type="body"/>
          </p:nvPr>
        </p:nvSpPr>
        <p:spPr>
          <a:xfrm>
            <a:off x="466344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91425" lIns="91425" spcFirstLastPara="1" rIns="91425" wrap="square" tIns="91425">
            <a:noAutofit/>
          </a:bodyPr>
          <a:lstStyle>
            <a:lvl1pPr indent="-228600" lvl="0" marL="457200" marR="0" rtl="0" algn="l">
              <a:lnSpc>
                <a:spcPct val="100000"/>
              </a:lnSpc>
              <a:spcBef>
                <a:spcPts val="100"/>
              </a:spcBef>
              <a:spcAft>
                <a:spcPts val="0"/>
              </a:spcAft>
              <a:buClr>
                <a:schemeClr val="accent1"/>
              </a:buClr>
              <a:buSzPts val="1520"/>
              <a:buFont typeface="Noto Sans Symbols"/>
              <a:buNone/>
              <a:defRPr b="0" i="0" sz="1900" u="none" cap="none" strike="noStrike">
                <a:solidFill>
                  <a:schemeClr val="dk1"/>
                </a:solidFill>
                <a:latin typeface="Cabin"/>
                <a:ea typeface="Cabin"/>
                <a:cs typeface="Cabin"/>
                <a:sym typeface="Cabin"/>
              </a:defRPr>
            </a:lvl1pPr>
            <a:lvl2pPr indent="-228600" lvl="1" marL="914400" marR="0" rtl="0" algn="l">
              <a:lnSpc>
                <a:spcPct val="100000"/>
              </a:lnSpc>
              <a:spcBef>
                <a:spcPts val="550"/>
              </a:spcBef>
              <a:spcAft>
                <a:spcPts val="0"/>
              </a:spcAft>
              <a:buClr>
                <a:schemeClr val="accent1"/>
              </a:buClr>
              <a:buSzPts val="2000"/>
              <a:buFont typeface="Verdana"/>
              <a:buNone/>
              <a:defRPr b="1" i="0" sz="2000" u="none" cap="none" strike="noStrike">
                <a:solidFill>
                  <a:schemeClr val="dk1"/>
                </a:solidFill>
                <a:latin typeface="Cabin"/>
                <a:ea typeface="Cabin"/>
                <a:cs typeface="Cabin"/>
                <a:sym typeface="Cabin"/>
              </a:defRPr>
            </a:lvl2pPr>
            <a:lvl3pPr indent="-228600" lvl="2" marL="1371600" marR="0" rtl="0" algn="l">
              <a:lnSpc>
                <a:spcPct val="100000"/>
              </a:lnSpc>
              <a:spcBef>
                <a:spcPts val="360"/>
              </a:spcBef>
              <a:spcAft>
                <a:spcPts val="0"/>
              </a:spcAft>
              <a:buClr>
                <a:schemeClr val="accent2"/>
              </a:buClr>
              <a:buSzPts val="1800"/>
              <a:buFont typeface="Noto Sans Symbols"/>
              <a:buNone/>
              <a:defRPr b="1" i="0" sz="1800" u="none" cap="none" strike="noStrike">
                <a:solidFill>
                  <a:schemeClr val="dk1"/>
                </a:solidFill>
                <a:latin typeface="Cabin"/>
                <a:ea typeface="Cabin"/>
                <a:cs typeface="Cabin"/>
                <a:sym typeface="Cabin"/>
              </a:defRPr>
            </a:lvl3pPr>
            <a:lvl4pPr indent="-228600" lvl="3" marL="1828800" marR="0" rtl="0" algn="l">
              <a:lnSpc>
                <a:spcPct val="100000"/>
              </a:lnSpc>
              <a:spcBef>
                <a:spcPts val="320"/>
              </a:spcBef>
              <a:spcAft>
                <a:spcPts val="0"/>
              </a:spcAft>
              <a:buClr>
                <a:schemeClr val="accent3"/>
              </a:buClr>
              <a:buSzPts val="1600"/>
              <a:buFont typeface="Noto Sans Symbols"/>
              <a:buNone/>
              <a:defRPr b="1" i="0" sz="1600" u="none" cap="none" strike="noStrike">
                <a:solidFill>
                  <a:schemeClr val="dk1"/>
                </a:solidFill>
                <a:latin typeface="Cabin"/>
                <a:ea typeface="Cabin"/>
                <a:cs typeface="Cabin"/>
                <a:sym typeface="Cabin"/>
              </a:defRPr>
            </a:lvl4pPr>
            <a:lvl5pPr indent="-228600" lvl="4" marL="2286000" marR="0" rtl="0" algn="l">
              <a:lnSpc>
                <a:spcPct val="100000"/>
              </a:lnSpc>
              <a:spcBef>
                <a:spcPts val="320"/>
              </a:spcBef>
              <a:spcAft>
                <a:spcPts val="0"/>
              </a:spcAft>
              <a:buClr>
                <a:schemeClr val="accent4"/>
              </a:buClr>
              <a:buSzPts val="1600"/>
              <a:buFont typeface="Noto Sans Symbols"/>
              <a:buNone/>
              <a:defRPr b="1" i="0" sz="16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56" name="Google Shape;56;p7"/>
          <p:cNvSpPr txBox="1"/>
          <p:nvPr>
            <p:ph idx="3" type="body"/>
          </p:nvPr>
        </p:nvSpPr>
        <p:spPr>
          <a:xfrm>
            <a:off x="45720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91425" lIns="91425" spcFirstLastPara="1" rIns="91425" wrap="square" tIns="91425">
            <a:noAutofit/>
          </a:bodyPr>
          <a:lstStyle>
            <a:lvl1pPr indent="-350520" lvl="0" marL="457200" marR="0" rtl="0" algn="l">
              <a:lnSpc>
                <a:spcPct val="100000"/>
              </a:lnSpc>
              <a:spcBef>
                <a:spcPts val="700"/>
              </a:spcBef>
              <a:spcAft>
                <a:spcPts val="0"/>
              </a:spcAft>
              <a:buClr>
                <a:schemeClr val="accent1"/>
              </a:buClr>
              <a:buSzPts val="1920"/>
              <a:buFont typeface="Noto Sans Symbols"/>
              <a:buChar char="●"/>
              <a:defRPr b="0" i="0" sz="2400" u="none" cap="none" strike="noStrike">
                <a:solidFill>
                  <a:schemeClr val="dk1"/>
                </a:solidFill>
                <a:latin typeface="Cabin"/>
                <a:ea typeface="Cabin"/>
                <a:cs typeface="Cabin"/>
                <a:sym typeface="Cabin"/>
              </a:defRPr>
            </a:lvl1pPr>
            <a:lvl2pPr indent="-355600" lvl="1" marL="914400" marR="0" rtl="0" algn="l">
              <a:lnSpc>
                <a:spcPct val="100000"/>
              </a:lnSpc>
              <a:spcBef>
                <a:spcPts val="700"/>
              </a:spcBef>
              <a:spcAft>
                <a:spcPts val="0"/>
              </a:spcAft>
              <a:buClr>
                <a:schemeClr val="accent1"/>
              </a:buClr>
              <a:buSzPts val="2000"/>
              <a:buFont typeface="Verdana"/>
              <a:buChar char="◦"/>
              <a:defRPr b="0" i="0" sz="2000" u="none" cap="none" strike="noStrike">
                <a:solidFill>
                  <a:schemeClr val="dk1"/>
                </a:solidFill>
                <a:latin typeface="Cabin"/>
                <a:ea typeface="Cabin"/>
                <a:cs typeface="Cabin"/>
                <a:sym typeface="Cabin"/>
              </a:defRPr>
            </a:lvl2pPr>
            <a:lvl3pPr indent="-342900" lvl="2" marL="1371600" marR="0" rtl="0" algn="l">
              <a:lnSpc>
                <a:spcPct val="100000"/>
              </a:lnSpc>
              <a:spcBef>
                <a:spcPts val="700"/>
              </a:spcBef>
              <a:spcAft>
                <a:spcPts val="0"/>
              </a:spcAft>
              <a:buClr>
                <a:schemeClr val="accent2"/>
              </a:buClr>
              <a:buSzPts val="1800"/>
              <a:buFont typeface="Noto Sans Symbols"/>
              <a:buChar char="⚫"/>
              <a:defRPr b="0" i="0" sz="1800" u="none" cap="none" strike="noStrike">
                <a:solidFill>
                  <a:schemeClr val="dk1"/>
                </a:solidFill>
                <a:latin typeface="Cabin"/>
                <a:ea typeface="Cabin"/>
                <a:cs typeface="Cabin"/>
                <a:sym typeface="Cabin"/>
              </a:defRPr>
            </a:lvl3pPr>
            <a:lvl4pPr indent="-330200" lvl="3" marL="1828800" marR="0" rtl="0" algn="l">
              <a:lnSpc>
                <a:spcPct val="100000"/>
              </a:lnSpc>
              <a:spcBef>
                <a:spcPts val="700"/>
              </a:spcBef>
              <a:spcAft>
                <a:spcPts val="0"/>
              </a:spcAft>
              <a:buClr>
                <a:schemeClr val="accent3"/>
              </a:buClr>
              <a:buSzPts val="1600"/>
              <a:buFont typeface="Noto Sans Symbols"/>
              <a:buChar char="⚫"/>
              <a:defRPr b="0" i="0" sz="1600" u="none" cap="none" strike="noStrike">
                <a:solidFill>
                  <a:schemeClr val="dk1"/>
                </a:solidFill>
                <a:latin typeface="Cabin"/>
                <a:ea typeface="Cabin"/>
                <a:cs typeface="Cabin"/>
                <a:sym typeface="Cabin"/>
              </a:defRPr>
            </a:lvl4pPr>
            <a:lvl5pPr indent="-330200" lvl="4" marL="2286000" marR="0" rtl="0" algn="l">
              <a:lnSpc>
                <a:spcPct val="100000"/>
              </a:lnSpc>
              <a:spcBef>
                <a:spcPts val="700"/>
              </a:spcBef>
              <a:spcAft>
                <a:spcPts val="0"/>
              </a:spcAft>
              <a:buClr>
                <a:schemeClr val="accent4"/>
              </a:buClr>
              <a:buSzPts val="1600"/>
              <a:buFont typeface="Noto Sans Symbols"/>
              <a:buChar char="⚫"/>
              <a:defRPr b="0" i="0" sz="16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57" name="Google Shape;57;p7"/>
          <p:cNvSpPr txBox="1"/>
          <p:nvPr>
            <p:ph idx="4" type="body"/>
          </p:nvPr>
        </p:nvSpPr>
        <p:spPr>
          <a:xfrm>
            <a:off x="466344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91425" lIns="91425" spcFirstLastPara="1" rIns="91425" wrap="square" tIns="91425">
            <a:noAutofit/>
          </a:bodyPr>
          <a:lstStyle>
            <a:lvl1pPr indent="-350520" lvl="0" marL="457200" marR="0" rtl="0" algn="l">
              <a:lnSpc>
                <a:spcPct val="100000"/>
              </a:lnSpc>
              <a:spcBef>
                <a:spcPts val="700"/>
              </a:spcBef>
              <a:spcAft>
                <a:spcPts val="0"/>
              </a:spcAft>
              <a:buClr>
                <a:schemeClr val="accent1"/>
              </a:buClr>
              <a:buSzPts val="1920"/>
              <a:buFont typeface="Noto Sans Symbols"/>
              <a:buChar char="●"/>
              <a:defRPr b="0" i="0" sz="2400" u="none" cap="none" strike="noStrike">
                <a:solidFill>
                  <a:schemeClr val="dk1"/>
                </a:solidFill>
                <a:latin typeface="Cabin"/>
                <a:ea typeface="Cabin"/>
                <a:cs typeface="Cabin"/>
                <a:sym typeface="Cabin"/>
              </a:defRPr>
            </a:lvl1pPr>
            <a:lvl2pPr indent="-355600" lvl="1" marL="914400" marR="0" rtl="0" algn="l">
              <a:lnSpc>
                <a:spcPct val="100000"/>
              </a:lnSpc>
              <a:spcBef>
                <a:spcPts val="700"/>
              </a:spcBef>
              <a:spcAft>
                <a:spcPts val="0"/>
              </a:spcAft>
              <a:buClr>
                <a:schemeClr val="accent1"/>
              </a:buClr>
              <a:buSzPts val="2000"/>
              <a:buFont typeface="Verdana"/>
              <a:buChar char="◦"/>
              <a:defRPr b="0" i="0" sz="2000" u="none" cap="none" strike="noStrike">
                <a:solidFill>
                  <a:schemeClr val="dk1"/>
                </a:solidFill>
                <a:latin typeface="Cabin"/>
                <a:ea typeface="Cabin"/>
                <a:cs typeface="Cabin"/>
                <a:sym typeface="Cabin"/>
              </a:defRPr>
            </a:lvl2pPr>
            <a:lvl3pPr indent="-342900" lvl="2" marL="1371600" marR="0" rtl="0" algn="l">
              <a:lnSpc>
                <a:spcPct val="100000"/>
              </a:lnSpc>
              <a:spcBef>
                <a:spcPts val="700"/>
              </a:spcBef>
              <a:spcAft>
                <a:spcPts val="0"/>
              </a:spcAft>
              <a:buClr>
                <a:schemeClr val="accent2"/>
              </a:buClr>
              <a:buSzPts val="1800"/>
              <a:buFont typeface="Noto Sans Symbols"/>
              <a:buChar char="⚫"/>
              <a:defRPr b="0" i="0" sz="1800" u="none" cap="none" strike="noStrike">
                <a:solidFill>
                  <a:schemeClr val="dk1"/>
                </a:solidFill>
                <a:latin typeface="Cabin"/>
                <a:ea typeface="Cabin"/>
                <a:cs typeface="Cabin"/>
                <a:sym typeface="Cabin"/>
              </a:defRPr>
            </a:lvl3pPr>
            <a:lvl4pPr indent="-330200" lvl="3" marL="1828800" marR="0" rtl="0" algn="l">
              <a:lnSpc>
                <a:spcPct val="100000"/>
              </a:lnSpc>
              <a:spcBef>
                <a:spcPts val="700"/>
              </a:spcBef>
              <a:spcAft>
                <a:spcPts val="0"/>
              </a:spcAft>
              <a:buClr>
                <a:schemeClr val="accent3"/>
              </a:buClr>
              <a:buSzPts val="1600"/>
              <a:buFont typeface="Noto Sans Symbols"/>
              <a:buChar char="⚫"/>
              <a:defRPr b="0" i="0" sz="1600" u="none" cap="none" strike="noStrike">
                <a:solidFill>
                  <a:schemeClr val="dk1"/>
                </a:solidFill>
                <a:latin typeface="Cabin"/>
                <a:ea typeface="Cabin"/>
                <a:cs typeface="Cabin"/>
                <a:sym typeface="Cabin"/>
              </a:defRPr>
            </a:lvl4pPr>
            <a:lvl5pPr indent="-330200" lvl="4" marL="2286000" marR="0" rtl="0" algn="l">
              <a:lnSpc>
                <a:spcPct val="100000"/>
              </a:lnSpc>
              <a:spcBef>
                <a:spcPts val="700"/>
              </a:spcBef>
              <a:spcAft>
                <a:spcPts val="0"/>
              </a:spcAft>
              <a:buClr>
                <a:schemeClr val="accent4"/>
              </a:buClr>
              <a:buSzPts val="1600"/>
              <a:buFont typeface="Noto Sans Symbols"/>
              <a:buChar char="⚫"/>
              <a:defRPr b="0" i="0" sz="16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58" name="Google Shape;58;p7"/>
          <p:cNvSpPr txBox="1"/>
          <p:nvPr>
            <p:ph idx="10" type="dt"/>
          </p:nvPr>
        </p:nvSpPr>
        <p:spPr>
          <a:xfrm>
            <a:off x="3581400" y="6305550"/>
            <a:ext cx="2133600" cy="476250"/>
          </a:xfrm>
          <a:prstGeom prst="rect">
            <a:avLst/>
          </a:prstGeom>
          <a:noFill/>
          <a:ln>
            <a:noFill/>
          </a:ln>
        </p:spPr>
        <p:txBody>
          <a:bodyPr anchorCtr="0" anchor="b" bIns="91425" lIns="91425" spcFirstLastPara="1" rIns="91425" wrap="square" tIns="91425">
            <a:noAutofit/>
          </a:bodyPr>
          <a:lstStyle>
            <a:lvl1pPr lvl="0" marR="0" rtl="0" algn="r">
              <a:spcBef>
                <a:spcPts val="0"/>
              </a:spcBef>
              <a:spcAft>
                <a:spcPts val="0"/>
              </a:spcAft>
              <a:buSzPts val="1400"/>
              <a:buNone/>
              <a:defRPr b="0" i="0" sz="1200" u="none" cap="none" strike="noStrike">
                <a:solidFill>
                  <a:srgbClr val="B3A787"/>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59" name="Google Shape;59;p7"/>
          <p:cNvSpPr txBox="1"/>
          <p:nvPr>
            <p:ph idx="11" type="ftr"/>
          </p:nvPr>
        </p:nvSpPr>
        <p:spPr>
          <a:xfrm>
            <a:off x="5715000" y="6305550"/>
            <a:ext cx="2895600" cy="47625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200" u="none" cap="none" strike="noStrike">
                <a:solidFill>
                  <a:srgbClr val="B3A787"/>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60" name="Google Shape;60;p7"/>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1200" u="none" cap="none" strike="noStrike">
                <a:solidFill>
                  <a:srgbClr val="B3A787"/>
                </a:solidFill>
                <a:latin typeface="Cabin"/>
                <a:ea typeface="Cabin"/>
                <a:cs typeface="Cabin"/>
                <a:sym typeface="Cabin"/>
              </a:defRPr>
            </a:lvl1pPr>
            <a:lvl2pPr indent="0" lvl="1" marL="0" marR="0" rtl="0" algn="ctr">
              <a:spcBef>
                <a:spcPts val="0"/>
              </a:spcBef>
              <a:buNone/>
              <a:defRPr b="0" i="0" sz="1200" u="none" cap="none" strike="noStrike">
                <a:solidFill>
                  <a:srgbClr val="B3A787"/>
                </a:solidFill>
                <a:latin typeface="Cabin"/>
                <a:ea typeface="Cabin"/>
                <a:cs typeface="Cabin"/>
                <a:sym typeface="Cabin"/>
              </a:defRPr>
            </a:lvl2pPr>
            <a:lvl3pPr indent="0" lvl="2" marL="0" marR="0" rtl="0" algn="ctr">
              <a:spcBef>
                <a:spcPts val="0"/>
              </a:spcBef>
              <a:buNone/>
              <a:defRPr b="0" i="0" sz="1200" u="none" cap="none" strike="noStrike">
                <a:solidFill>
                  <a:srgbClr val="B3A787"/>
                </a:solidFill>
                <a:latin typeface="Cabin"/>
                <a:ea typeface="Cabin"/>
                <a:cs typeface="Cabin"/>
                <a:sym typeface="Cabin"/>
              </a:defRPr>
            </a:lvl3pPr>
            <a:lvl4pPr indent="0" lvl="3" marL="0" marR="0" rtl="0" algn="ctr">
              <a:spcBef>
                <a:spcPts val="0"/>
              </a:spcBef>
              <a:buNone/>
              <a:defRPr b="0" i="0" sz="1200" u="none" cap="none" strike="noStrike">
                <a:solidFill>
                  <a:srgbClr val="B3A787"/>
                </a:solidFill>
                <a:latin typeface="Cabin"/>
                <a:ea typeface="Cabin"/>
                <a:cs typeface="Cabin"/>
                <a:sym typeface="Cabin"/>
              </a:defRPr>
            </a:lvl4pPr>
            <a:lvl5pPr indent="0" lvl="4" marL="0" marR="0" rtl="0" algn="ctr">
              <a:spcBef>
                <a:spcPts val="0"/>
              </a:spcBef>
              <a:buNone/>
              <a:defRPr b="0" i="0" sz="1200" u="none" cap="none" strike="noStrike">
                <a:solidFill>
                  <a:srgbClr val="B3A787"/>
                </a:solidFill>
                <a:latin typeface="Cabin"/>
                <a:ea typeface="Cabin"/>
                <a:cs typeface="Cabin"/>
                <a:sym typeface="Cabin"/>
              </a:defRPr>
            </a:lvl5pPr>
            <a:lvl6pPr indent="0" lvl="5" marL="0" marR="0" rtl="0" algn="ctr">
              <a:spcBef>
                <a:spcPts val="0"/>
              </a:spcBef>
              <a:buNone/>
              <a:defRPr b="0" i="0" sz="1200" u="none" cap="none" strike="noStrike">
                <a:solidFill>
                  <a:srgbClr val="B3A787"/>
                </a:solidFill>
                <a:latin typeface="Cabin"/>
                <a:ea typeface="Cabin"/>
                <a:cs typeface="Cabin"/>
                <a:sym typeface="Cabin"/>
              </a:defRPr>
            </a:lvl6pPr>
            <a:lvl7pPr indent="0" lvl="6" marL="0" marR="0" rtl="0" algn="ctr">
              <a:spcBef>
                <a:spcPts val="0"/>
              </a:spcBef>
              <a:buNone/>
              <a:defRPr b="0" i="0" sz="1200" u="none" cap="none" strike="noStrike">
                <a:solidFill>
                  <a:srgbClr val="B3A787"/>
                </a:solidFill>
                <a:latin typeface="Cabin"/>
                <a:ea typeface="Cabin"/>
                <a:cs typeface="Cabin"/>
                <a:sym typeface="Cabin"/>
              </a:defRPr>
            </a:lvl7pPr>
            <a:lvl8pPr indent="0" lvl="7" marL="0" marR="0" rtl="0" algn="ctr">
              <a:spcBef>
                <a:spcPts val="0"/>
              </a:spcBef>
              <a:buNone/>
              <a:defRPr b="0" i="0" sz="1200" u="none" cap="none" strike="noStrike">
                <a:solidFill>
                  <a:srgbClr val="B3A787"/>
                </a:solidFill>
                <a:latin typeface="Cabin"/>
                <a:ea typeface="Cabin"/>
                <a:cs typeface="Cabin"/>
                <a:sym typeface="Cabin"/>
              </a:defRPr>
            </a:lvl8pPr>
            <a:lvl9pPr indent="0" lvl="8" marL="0" marR="0" rtl="0" algn="ctr">
              <a:spcBef>
                <a:spcPts val="0"/>
              </a:spcBef>
              <a:buNone/>
              <a:defRPr b="0" i="0" sz="1200" u="none" cap="none" strike="noStrike">
                <a:solidFill>
                  <a:srgbClr val="B3A787"/>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1" name="Shape 61"/>
        <p:cNvGrpSpPr/>
        <p:nvPr/>
      </p:nvGrpSpPr>
      <p:grpSpPr>
        <a:xfrm>
          <a:off x="0" y="0"/>
          <a:ext cx="0" cy="0"/>
          <a:chOff x="0" y="0"/>
          <a:chExt cx="0" cy="0"/>
        </a:xfrm>
      </p:grpSpPr>
      <p:sp>
        <p:nvSpPr>
          <p:cNvPr id="62" name="Google Shape;62;p8"/>
          <p:cNvSpPr/>
          <p:nvPr/>
        </p:nvSpPr>
        <p:spPr>
          <a:xfrm>
            <a:off x="1014984" y="0"/>
            <a:ext cx="812901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63" name="Google Shape;63;p8"/>
          <p:cNvSpPr txBox="1"/>
          <p:nvPr>
            <p:ph idx="10" type="dt"/>
          </p:nvPr>
        </p:nvSpPr>
        <p:spPr>
          <a:xfrm>
            <a:off x="3581400" y="6305550"/>
            <a:ext cx="2133600" cy="476250"/>
          </a:xfrm>
          <a:prstGeom prst="rect">
            <a:avLst/>
          </a:prstGeom>
          <a:noFill/>
          <a:ln>
            <a:noFill/>
          </a:ln>
        </p:spPr>
        <p:txBody>
          <a:bodyPr anchorCtr="0" anchor="b" bIns="91425" lIns="91425" spcFirstLastPara="1" rIns="91425" wrap="square" tIns="91425">
            <a:noAutofit/>
          </a:bodyPr>
          <a:lstStyle>
            <a:lvl1pPr lvl="0" marR="0" rtl="0" algn="r">
              <a:spcBef>
                <a:spcPts val="0"/>
              </a:spcBef>
              <a:spcAft>
                <a:spcPts val="0"/>
              </a:spcAft>
              <a:buSzPts val="1400"/>
              <a:buNone/>
              <a:defRPr b="0" i="0" sz="1200" u="none" cap="none" strike="noStrike">
                <a:solidFill>
                  <a:srgbClr val="B3A787"/>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64" name="Google Shape;64;p8"/>
          <p:cNvSpPr txBox="1"/>
          <p:nvPr>
            <p:ph idx="11" type="ftr"/>
          </p:nvPr>
        </p:nvSpPr>
        <p:spPr>
          <a:xfrm>
            <a:off x="5715000" y="6305550"/>
            <a:ext cx="2895600" cy="47625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200" u="none" cap="none" strike="noStrike">
                <a:solidFill>
                  <a:srgbClr val="B3A787"/>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65" name="Google Shape;65;p8"/>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1200" u="none" cap="none" strike="noStrike">
                <a:solidFill>
                  <a:srgbClr val="B3A787"/>
                </a:solidFill>
                <a:latin typeface="Cabin"/>
                <a:ea typeface="Cabin"/>
                <a:cs typeface="Cabin"/>
                <a:sym typeface="Cabin"/>
              </a:defRPr>
            </a:lvl1pPr>
            <a:lvl2pPr indent="0" lvl="1" marL="0" marR="0" rtl="0" algn="ctr">
              <a:spcBef>
                <a:spcPts val="0"/>
              </a:spcBef>
              <a:buNone/>
              <a:defRPr b="0" i="0" sz="1200" u="none" cap="none" strike="noStrike">
                <a:solidFill>
                  <a:srgbClr val="B3A787"/>
                </a:solidFill>
                <a:latin typeface="Cabin"/>
                <a:ea typeface="Cabin"/>
                <a:cs typeface="Cabin"/>
                <a:sym typeface="Cabin"/>
              </a:defRPr>
            </a:lvl2pPr>
            <a:lvl3pPr indent="0" lvl="2" marL="0" marR="0" rtl="0" algn="ctr">
              <a:spcBef>
                <a:spcPts val="0"/>
              </a:spcBef>
              <a:buNone/>
              <a:defRPr b="0" i="0" sz="1200" u="none" cap="none" strike="noStrike">
                <a:solidFill>
                  <a:srgbClr val="B3A787"/>
                </a:solidFill>
                <a:latin typeface="Cabin"/>
                <a:ea typeface="Cabin"/>
                <a:cs typeface="Cabin"/>
                <a:sym typeface="Cabin"/>
              </a:defRPr>
            </a:lvl3pPr>
            <a:lvl4pPr indent="0" lvl="3" marL="0" marR="0" rtl="0" algn="ctr">
              <a:spcBef>
                <a:spcPts val="0"/>
              </a:spcBef>
              <a:buNone/>
              <a:defRPr b="0" i="0" sz="1200" u="none" cap="none" strike="noStrike">
                <a:solidFill>
                  <a:srgbClr val="B3A787"/>
                </a:solidFill>
                <a:latin typeface="Cabin"/>
                <a:ea typeface="Cabin"/>
                <a:cs typeface="Cabin"/>
                <a:sym typeface="Cabin"/>
              </a:defRPr>
            </a:lvl4pPr>
            <a:lvl5pPr indent="0" lvl="4" marL="0" marR="0" rtl="0" algn="ctr">
              <a:spcBef>
                <a:spcPts val="0"/>
              </a:spcBef>
              <a:buNone/>
              <a:defRPr b="0" i="0" sz="1200" u="none" cap="none" strike="noStrike">
                <a:solidFill>
                  <a:srgbClr val="B3A787"/>
                </a:solidFill>
                <a:latin typeface="Cabin"/>
                <a:ea typeface="Cabin"/>
                <a:cs typeface="Cabin"/>
                <a:sym typeface="Cabin"/>
              </a:defRPr>
            </a:lvl5pPr>
            <a:lvl6pPr indent="0" lvl="5" marL="0" marR="0" rtl="0" algn="ctr">
              <a:spcBef>
                <a:spcPts val="0"/>
              </a:spcBef>
              <a:buNone/>
              <a:defRPr b="0" i="0" sz="1200" u="none" cap="none" strike="noStrike">
                <a:solidFill>
                  <a:srgbClr val="B3A787"/>
                </a:solidFill>
                <a:latin typeface="Cabin"/>
                <a:ea typeface="Cabin"/>
                <a:cs typeface="Cabin"/>
                <a:sym typeface="Cabin"/>
              </a:defRPr>
            </a:lvl6pPr>
            <a:lvl7pPr indent="0" lvl="6" marL="0" marR="0" rtl="0" algn="ctr">
              <a:spcBef>
                <a:spcPts val="0"/>
              </a:spcBef>
              <a:buNone/>
              <a:defRPr b="0" i="0" sz="1200" u="none" cap="none" strike="noStrike">
                <a:solidFill>
                  <a:srgbClr val="B3A787"/>
                </a:solidFill>
                <a:latin typeface="Cabin"/>
                <a:ea typeface="Cabin"/>
                <a:cs typeface="Cabin"/>
                <a:sym typeface="Cabin"/>
              </a:defRPr>
            </a:lvl7pPr>
            <a:lvl8pPr indent="0" lvl="7" marL="0" marR="0" rtl="0" algn="ctr">
              <a:spcBef>
                <a:spcPts val="0"/>
              </a:spcBef>
              <a:buNone/>
              <a:defRPr b="0" i="0" sz="1200" u="none" cap="none" strike="noStrike">
                <a:solidFill>
                  <a:srgbClr val="B3A787"/>
                </a:solidFill>
                <a:latin typeface="Cabin"/>
                <a:ea typeface="Cabin"/>
                <a:cs typeface="Cabin"/>
                <a:sym typeface="Cabin"/>
              </a:defRPr>
            </a:lvl8pPr>
            <a:lvl9pPr indent="0" lvl="8" marL="0" marR="0" rtl="0" algn="ctr">
              <a:spcBef>
                <a:spcPts val="0"/>
              </a:spcBef>
              <a:buNone/>
              <a:defRPr b="0" i="0" sz="1200" u="none" cap="none" strike="noStrike">
                <a:solidFill>
                  <a:srgbClr val="B3A787"/>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
        <p:nvSpPr>
          <p:cNvPr id="66" name="Google Shape;66;p8"/>
          <p:cNvSpPr/>
          <p:nvPr/>
        </p:nvSpPr>
        <p:spPr>
          <a:xfrm>
            <a:off x="1014984" y="-54"/>
            <a:ext cx="73152"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7" name="Shape 67"/>
        <p:cNvGrpSpPr/>
        <p:nvPr/>
      </p:nvGrpSpPr>
      <p:grpSpPr>
        <a:xfrm>
          <a:off x="0" y="0"/>
          <a:ext cx="0" cy="0"/>
          <a:chOff x="0" y="0"/>
          <a:chExt cx="0" cy="0"/>
        </a:xfrm>
      </p:grpSpPr>
      <p:sp>
        <p:nvSpPr>
          <p:cNvPr id="68" name="Google Shape;68;p9"/>
          <p:cNvSpPr txBox="1"/>
          <p:nvPr>
            <p:ph type="title"/>
          </p:nvPr>
        </p:nvSpPr>
        <p:spPr>
          <a:xfrm>
            <a:off x="457200" y="216778"/>
            <a:ext cx="3810000" cy="1162050"/>
          </a:xfrm>
          <a:prstGeom prst="rect">
            <a:avLst/>
          </a:prstGeom>
          <a:noFill/>
          <a:ln>
            <a:noFill/>
          </a:ln>
        </p:spPr>
        <p:txBody>
          <a:bodyPr anchorCtr="0" anchor="b" bIns="91425" lIns="91425" spcFirstLastPara="1" rIns="91425" wrap="square" tIns="91425">
            <a:noAutofit/>
          </a:bodyPr>
          <a:lstStyle>
            <a:lvl1pPr lvl="0" marR="0" rtl="0" algn="l">
              <a:lnSpc>
                <a:spcPct val="90909"/>
              </a:lnSpc>
              <a:spcBef>
                <a:spcPts val="0"/>
              </a:spcBef>
              <a:spcAft>
                <a:spcPts val="0"/>
              </a:spcAft>
              <a:buClr>
                <a:srgbClr val="562214"/>
              </a:buClr>
              <a:buSzPts val="2200"/>
              <a:buFont typeface="Cabin"/>
              <a:buNone/>
              <a:defRPr b="1" i="0" sz="2200" u="none" cap="none" strike="noStrike">
                <a:solidFill>
                  <a:srgbClr val="562214"/>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9" name="Google Shape;69;p9"/>
          <p:cNvSpPr txBox="1"/>
          <p:nvPr>
            <p:ph idx="1" type="body"/>
          </p:nvPr>
        </p:nvSpPr>
        <p:spPr>
          <a:xfrm>
            <a:off x="457200" y="1406964"/>
            <a:ext cx="3810000" cy="6985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chemeClr val="accent1"/>
              </a:buClr>
              <a:buSzPts val="1120"/>
              <a:buFont typeface="Noto Sans Symbols"/>
              <a:buNone/>
              <a:defRPr b="0" i="0" sz="1400" u="none" cap="none" strike="noStrike">
                <a:solidFill>
                  <a:schemeClr val="dk1"/>
                </a:solidFill>
                <a:latin typeface="Cabin"/>
                <a:ea typeface="Cabin"/>
                <a:cs typeface="Cabin"/>
                <a:sym typeface="Cabin"/>
              </a:defRPr>
            </a:lvl1pPr>
            <a:lvl2pPr indent="-228600" lvl="1" marL="914400" marR="0" rtl="0" algn="l">
              <a:lnSpc>
                <a:spcPct val="100000"/>
              </a:lnSpc>
              <a:spcBef>
                <a:spcPts val="550"/>
              </a:spcBef>
              <a:spcAft>
                <a:spcPts val="0"/>
              </a:spcAft>
              <a:buClr>
                <a:schemeClr val="accent1"/>
              </a:buClr>
              <a:buSzPts val="1200"/>
              <a:buFont typeface="Verdana"/>
              <a:buNone/>
              <a:defRPr b="0" i="0" sz="1200" u="none" cap="none" strike="noStrike">
                <a:solidFill>
                  <a:schemeClr val="dk1"/>
                </a:solidFill>
                <a:latin typeface="Cabin"/>
                <a:ea typeface="Cabin"/>
                <a:cs typeface="Cabin"/>
                <a:sym typeface="Cabin"/>
              </a:defRPr>
            </a:lvl2pPr>
            <a:lvl3pPr indent="-228600" lvl="2" marL="1371600" marR="0" rtl="0" algn="l">
              <a:lnSpc>
                <a:spcPct val="100000"/>
              </a:lnSpc>
              <a:spcBef>
                <a:spcPts val="200"/>
              </a:spcBef>
              <a:spcAft>
                <a:spcPts val="0"/>
              </a:spcAft>
              <a:buClr>
                <a:schemeClr val="accent2"/>
              </a:buClr>
              <a:buSzPts val="1000"/>
              <a:buFont typeface="Noto Sans Symbols"/>
              <a:buNone/>
              <a:defRPr b="0" i="0" sz="1000" u="none" cap="none" strike="noStrike">
                <a:solidFill>
                  <a:schemeClr val="dk1"/>
                </a:solidFill>
                <a:latin typeface="Cabin"/>
                <a:ea typeface="Cabin"/>
                <a:cs typeface="Cabin"/>
                <a:sym typeface="Cabin"/>
              </a:defRPr>
            </a:lvl3pPr>
            <a:lvl4pPr indent="-228600" lvl="3" marL="1828800" marR="0" rtl="0" algn="l">
              <a:lnSpc>
                <a:spcPct val="100000"/>
              </a:lnSpc>
              <a:spcBef>
                <a:spcPts val="180"/>
              </a:spcBef>
              <a:spcAft>
                <a:spcPts val="0"/>
              </a:spcAft>
              <a:buClr>
                <a:schemeClr val="accent3"/>
              </a:buClr>
              <a:buSzPts val="900"/>
              <a:buFont typeface="Noto Sans Symbols"/>
              <a:buNone/>
              <a:defRPr b="0" i="0" sz="900" u="none" cap="none" strike="noStrike">
                <a:solidFill>
                  <a:schemeClr val="dk1"/>
                </a:solidFill>
                <a:latin typeface="Cabin"/>
                <a:ea typeface="Cabin"/>
                <a:cs typeface="Cabin"/>
                <a:sym typeface="Cabin"/>
              </a:defRPr>
            </a:lvl4pPr>
            <a:lvl5pPr indent="-228600" lvl="4" marL="2286000" marR="0" rtl="0" algn="l">
              <a:lnSpc>
                <a:spcPct val="100000"/>
              </a:lnSpc>
              <a:spcBef>
                <a:spcPts val="180"/>
              </a:spcBef>
              <a:spcAft>
                <a:spcPts val="0"/>
              </a:spcAft>
              <a:buClr>
                <a:schemeClr val="accent4"/>
              </a:buClr>
              <a:buSzPts val="900"/>
              <a:buFont typeface="Noto Sans Symbols"/>
              <a:buNone/>
              <a:defRPr b="0" i="0" sz="9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70" name="Google Shape;70;p9"/>
          <p:cNvSpPr txBox="1"/>
          <p:nvPr>
            <p:ph idx="2" type="body"/>
          </p:nvPr>
        </p:nvSpPr>
        <p:spPr>
          <a:xfrm>
            <a:off x="457200" y="2133600"/>
            <a:ext cx="8153400" cy="3992563"/>
          </a:xfrm>
          <a:prstGeom prst="rect">
            <a:avLst/>
          </a:prstGeom>
          <a:noFill/>
          <a:ln>
            <a:noFill/>
          </a:ln>
        </p:spPr>
        <p:txBody>
          <a:bodyPr anchorCtr="0" anchor="t" bIns="91425" lIns="91425" spcFirstLastPara="1" rIns="91425" wrap="square" tIns="91425">
            <a:no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Cabin"/>
                <a:ea typeface="Cabin"/>
                <a:cs typeface="Cabin"/>
                <a:sym typeface="Cabin"/>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Cabin"/>
                <a:ea typeface="Cabin"/>
                <a:cs typeface="Cabin"/>
                <a:sym typeface="Cabin"/>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Cabin"/>
                <a:ea typeface="Cabin"/>
                <a:cs typeface="Cabin"/>
                <a:sym typeface="Cabin"/>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Cabin"/>
                <a:ea typeface="Cabin"/>
                <a:cs typeface="Cabin"/>
                <a:sym typeface="Cabin"/>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71" name="Google Shape;71;p9"/>
          <p:cNvSpPr txBox="1"/>
          <p:nvPr>
            <p:ph idx="10" type="dt"/>
          </p:nvPr>
        </p:nvSpPr>
        <p:spPr>
          <a:xfrm>
            <a:off x="3581400" y="6305550"/>
            <a:ext cx="2133600" cy="476250"/>
          </a:xfrm>
          <a:prstGeom prst="rect">
            <a:avLst/>
          </a:prstGeom>
          <a:noFill/>
          <a:ln>
            <a:noFill/>
          </a:ln>
        </p:spPr>
        <p:txBody>
          <a:bodyPr anchorCtr="0" anchor="b" bIns="91425" lIns="91425" spcFirstLastPara="1" rIns="91425" wrap="square" tIns="91425">
            <a:noAutofit/>
          </a:bodyPr>
          <a:lstStyle>
            <a:lvl1pPr lvl="0" marR="0" rtl="0" algn="r">
              <a:spcBef>
                <a:spcPts val="0"/>
              </a:spcBef>
              <a:spcAft>
                <a:spcPts val="0"/>
              </a:spcAft>
              <a:buSzPts val="1400"/>
              <a:buNone/>
              <a:defRPr b="0" i="0" sz="1200" u="none" cap="none" strike="noStrike">
                <a:solidFill>
                  <a:srgbClr val="B3A787"/>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72" name="Google Shape;72;p9"/>
          <p:cNvSpPr txBox="1"/>
          <p:nvPr>
            <p:ph idx="11" type="ftr"/>
          </p:nvPr>
        </p:nvSpPr>
        <p:spPr>
          <a:xfrm>
            <a:off x="5715000" y="6305550"/>
            <a:ext cx="2895600" cy="47625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200" u="none" cap="none" strike="noStrike">
                <a:solidFill>
                  <a:srgbClr val="B3A787"/>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73" name="Google Shape;73;p9"/>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1200" u="none" cap="none" strike="noStrike">
                <a:solidFill>
                  <a:srgbClr val="B3A787"/>
                </a:solidFill>
                <a:latin typeface="Cabin"/>
                <a:ea typeface="Cabin"/>
                <a:cs typeface="Cabin"/>
                <a:sym typeface="Cabin"/>
              </a:defRPr>
            </a:lvl1pPr>
            <a:lvl2pPr indent="0" lvl="1" marL="0" marR="0" rtl="0" algn="ctr">
              <a:spcBef>
                <a:spcPts val="0"/>
              </a:spcBef>
              <a:buNone/>
              <a:defRPr b="0" i="0" sz="1200" u="none" cap="none" strike="noStrike">
                <a:solidFill>
                  <a:srgbClr val="B3A787"/>
                </a:solidFill>
                <a:latin typeface="Cabin"/>
                <a:ea typeface="Cabin"/>
                <a:cs typeface="Cabin"/>
                <a:sym typeface="Cabin"/>
              </a:defRPr>
            </a:lvl2pPr>
            <a:lvl3pPr indent="0" lvl="2" marL="0" marR="0" rtl="0" algn="ctr">
              <a:spcBef>
                <a:spcPts val="0"/>
              </a:spcBef>
              <a:buNone/>
              <a:defRPr b="0" i="0" sz="1200" u="none" cap="none" strike="noStrike">
                <a:solidFill>
                  <a:srgbClr val="B3A787"/>
                </a:solidFill>
                <a:latin typeface="Cabin"/>
                <a:ea typeface="Cabin"/>
                <a:cs typeface="Cabin"/>
                <a:sym typeface="Cabin"/>
              </a:defRPr>
            </a:lvl3pPr>
            <a:lvl4pPr indent="0" lvl="3" marL="0" marR="0" rtl="0" algn="ctr">
              <a:spcBef>
                <a:spcPts val="0"/>
              </a:spcBef>
              <a:buNone/>
              <a:defRPr b="0" i="0" sz="1200" u="none" cap="none" strike="noStrike">
                <a:solidFill>
                  <a:srgbClr val="B3A787"/>
                </a:solidFill>
                <a:latin typeface="Cabin"/>
                <a:ea typeface="Cabin"/>
                <a:cs typeface="Cabin"/>
                <a:sym typeface="Cabin"/>
              </a:defRPr>
            </a:lvl4pPr>
            <a:lvl5pPr indent="0" lvl="4" marL="0" marR="0" rtl="0" algn="ctr">
              <a:spcBef>
                <a:spcPts val="0"/>
              </a:spcBef>
              <a:buNone/>
              <a:defRPr b="0" i="0" sz="1200" u="none" cap="none" strike="noStrike">
                <a:solidFill>
                  <a:srgbClr val="B3A787"/>
                </a:solidFill>
                <a:latin typeface="Cabin"/>
                <a:ea typeface="Cabin"/>
                <a:cs typeface="Cabin"/>
                <a:sym typeface="Cabin"/>
              </a:defRPr>
            </a:lvl5pPr>
            <a:lvl6pPr indent="0" lvl="5" marL="0" marR="0" rtl="0" algn="ctr">
              <a:spcBef>
                <a:spcPts val="0"/>
              </a:spcBef>
              <a:buNone/>
              <a:defRPr b="0" i="0" sz="1200" u="none" cap="none" strike="noStrike">
                <a:solidFill>
                  <a:srgbClr val="B3A787"/>
                </a:solidFill>
                <a:latin typeface="Cabin"/>
                <a:ea typeface="Cabin"/>
                <a:cs typeface="Cabin"/>
                <a:sym typeface="Cabin"/>
              </a:defRPr>
            </a:lvl6pPr>
            <a:lvl7pPr indent="0" lvl="6" marL="0" marR="0" rtl="0" algn="ctr">
              <a:spcBef>
                <a:spcPts val="0"/>
              </a:spcBef>
              <a:buNone/>
              <a:defRPr b="0" i="0" sz="1200" u="none" cap="none" strike="noStrike">
                <a:solidFill>
                  <a:srgbClr val="B3A787"/>
                </a:solidFill>
                <a:latin typeface="Cabin"/>
                <a:ea typeface="Cabin"/>
                <a:cs typeface="Cabin"/>
                <a:sym typeface="Cabin"/>
              </a:defRPr>
            </a:lvl7pPr>
            <a:lvl8pPr indent="0" lvl="7" marL="0" marR="0" rtl="0" algn="ctr">
              <a:spcBef>
                <a:spcPts val="0"/>
              </a:spcBef>
              <a:buNone/>
              <a:defRPr b="0" i="0" sz="1200" u="none" cap="none" strike="noStrike">
                <a:solidFill>
                  <a:srgbClr val="B3A787"/>
                </a:solidFill>
                <a:latin typeface="Cabin"/>
                <a:ea typeface="Cabin"/>
                <a:cs typeface="Cabin"/>
                <a:sym typeface="Cabin"/>
              </a:defRPr>
            </a:lvl8pPr>
            <a:lvl9pPr indent="0" lvl="8" marL="0" marR="0" rtl="0" algn="ctr">
              <a:spcBef>
                <a:spcPts val="0"/>
              </a:spcBef>
              <a:buNone/>
              <a:defRPr b="0" i="0" sz="1200" u="none" cap="none" strike="noStrike">
                <a:solidFill>
                  <a:srgbClr val="B3A787"/>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10"/>
          <p:cNvSpPr txBox="1"/>
          <p:nvPr>
            <p:ph type="title"/>
          </p:nvPr>
        </p:nvSpPr>
        <p:spPr>
          <a:xfrm>
            <a:off x="5886896" y="1066800"/>
            <a:ext cx="2743200" cy="19812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Clr>
                <a:srgbClr val="562214"/>
              </a:buClr>
              <a:buSzPts val="2100"/>
              <a:buFont typeface="Cabin"/>
              <a:buNone/>
              <a:defRPr b="1" i="0" sz="2100" u="none" cap="none" strike="noStrike">
                <a:solidFill>
                  <a:srgbClr val="562214"/>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Google Shape;76;p10"/>
          <p:cNvSpPr txBox="1"/>
          <p:nvPr>
            <p:ph idx="10" type="dt"/>
          </p:nvPr>
        </p:nvSpPr>
        <p:spPr>
          <a:xfrm>
            <a:off x="3581400" y="6305550"/>
            <a:ext cx="2133600" cy="476250"/>
          </a:xfrm>
          <a:prstGeom prst="rect">
            <a:avLst/>
          </a:prstGeom>
          <a:noFill/>
          <a:ln>
            <a:noFill/>
          </a:ln>
        </p:spPr>
        <p:txBody>
          <a:bodyPr anchorCtr="0" anchor="b" bIns="91425" lIns="91425" spcFirstLastPara="1" rIns="91425" wrap="square" tIns="91425">
            <a:noAutofit/>
          </a:bodyPr>
          <a:lstStyle>
            <a:lvl1pPr lvl="0" marR="0" rtl="0" algn="r">
              <a:spcBef>
                <a:spcPts val="0"/>
              </a:spcBef>
              <a:spcAft>
                <a:spcPts val="0"/>
              </a:spcAft>
              <a:buSzPts val="1400"/>
              <a:buNone/>
              <a:defRPr b="0" i="0" sz="1200" u="none" cap="none" strike="noStrike">
                <a:solidFill>
                  <a:srgbClr val="B3A787"/>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77" name="Google Shape;77;p10"/>
          <p:cNvSpPr txBox="1"/>
          <p:nvPr>
            <p:ph idx="11" type="ftr"/>
          </p:nvPr>
        </p:nvSpPr>
        <p:spPr>
          <a:xfrm>
            <a:off x="5715000" y="6305550"/>
            <a:ext cx="2895600" cy="47625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200" u="none" cap="none" strike="noStrike">
                <a:solidFill>
                  <a:srgbClr val="B3A787"/>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78" name="Google Shape;78;p10"/>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1200" u="none" cap="none" strike="noStrike">
                <a:solidFill>
                  <a:srgbClr val="B3A787"/>
                </a:solidFill>
                <a:latin typeface="Cabin"/>
                <a:ea typeface="Cabin"/>
                <a:cs typeface="Cabin"/>
                <a:sym typeface="Cabin"/>
              </a:defRPr>
            </a:lvl1pPr>
            <a:lvl2pPr indent="0" lvl="1" marL="0" marR="0" rtl="0" algn="ctr">
              <a:spcBef>
                <a:spcPts val="0"/>
              </a:spcBef>
              <a:buNone/>
              <a:defRPr b="0" i="0" sz="1200" u="none" cap="none" strike="noStrike">
                <a:solidFill>
                  <a:srgbClr val="B3A787"/>
                </a:solidFill>
                <a:latin typeface="Cabin"/>
                <a:ea typeface="Cabin"/>
                <a:cs typeface="Cabin"/>
                <a:sym typeface="Cabin"/>
              </a:defRPr>
            </a:lvl2pPr>
            <a:lvl3pPr indent="0" lvl="2" marL="0" marR="0" rtl="0" algn="ctr">
              <a:spcBef>
                <a:spcPts val="0"/>
              </a:spcBef>
              <a:buNone/>
              <a:defRPr b="0" i="0" sz="1200" u="none" cap="none" strike="noStrike">
                <a:solidFill>
                  <a:srgbClr val="B3A787"/>
                </a:solidFill>
                <a:latin typeface="Cabin"/>
                <a:ea typeface="Cabin"/>
                <a:cs typeface="Cabin"/>
                <a:sym typeface="Cabin"/>
              </a:defRPr>
            </a:lvl3pPr>
            <a:lvl4pPr indent="0" lvl="3" marL="0" marR="0" rtl="0" algn="ctr">
              <a:spcBef>
                <a:spcPts val="0"/>
              </a:spcBef>
              <a:buNone/>
              <a:defRPr b="0" i="0" sz="1200" u="none" cap="none" strike="noStrike">
                <a:solidFill>
                  <a:srgbClr val="B3A787"/>
                </a:solidFill>
                <a:latin typeface="Cabin"/>
                <a:ea typeface="Cabin"/>
                <a:cs typeface="Cabin"/>
                <a:sym typeface="Cabin"/>
              </a:defRPr>
            </a:lvl4pPr>
            <a:lvl5pPr indent="0" lvl="4" marL="0" marR="0" rtl="0" algn="ctr">
              <a:spcBef>
                <a:spcPts val="0"/>
              </a:spcBef>
              <a:buNone/>
              <a:defRPr b="0" i="0" sz="1200" u="none" cap="none" strike="noStrike">
                <a:solidFill>
                  <a:srgbClr val="B3A787"/>
                </a:solidFill>
                <a:latin typeface="Cabin"/>
                <a:ea typeface="Cabin"/>
                <a:cs typeface="Cabin"/>
                <a:sym typeface="Cabin"/>
              </a:defRPr>
            </a:lvl5pPr>
            <a:lvl6pPr indent="0" lvl="5" marL="0" marR="0" rtl="0" algn="ctr">
              <a:spcBef>
                <a:spcPts val="0"/>
              </a:spcBef>
              <a:buNone/>
              <a:defRPr b="0" i="0" sz="1200" u="none" cap="none" strike="noStrike">
                <a:solidFill>
                  <a:srgbClr val="B3A787"/>
                </a:solidFill>
                <a:latin typeface="Cabin"/>
                <a:ea typeface="Cabin"/>
                <a:cs typeface="Cabin"/>
                <a:sym typeface="Cabin"/>
              </a:defRPr>
            </a:lvl6pPr>
            <a:lvl7pPr indent="0" lvl="6" marL="0" marR="0" rtl="0" algn="ctr">
              <a:spcBef>
                <a:spcPts val="0"/>
              </a:spcBef>
              <a:buNone/>
              <a:defRPr b="0" i="0" sz="1200" u="none" cap="none" strike="noStrike">
                <a:solidFill>
                  <a:srgbClr val="B3A787"/>
                </a:solidFill>
                <a:latin typeface="Cabin"/>
                <a:ea typeface="Cabin"/>
                <a:cs typeface="Cabin"/>
                <a:sym typeface="Cabin"/>
              </a:defRPr>
            </a:lvl7pPr>
            <a:lvl8pPr indent="0" lvl="7" marL="0" marR="0" rtl="0" algn="ctr">
              <a:spcBef>
                <a:spcPts val="0"/>
              </a:spcBef>
              <a:buNone/>
              <a:defRPr b="0" i="0" sz="1200" u="none" cap="none" strike="noStrike">
                <a:solidFill>
                  <a:srgbClr val="B3A787"/>
                </a:solidFill>
                <a:latin typeface="Cabin"/>
                <a:ea typeface="Cabin"/>
                <a:cs typeface="Cabin"/>
                <a:sym typeface="Cabin"/>
              </a:defRPr>
            </a:lvl8pPr>
            <a:lvl9pPr indent="0" lvl="8" marL="0" marR="0" rtl="0" algn="ctr">
              <a:spcBef>
                <a:spcPts val="0"/>
              </a:spcBef>
              <a:buNone/>
              <a:defRPr b="0" i="0" sz="1200" u="none" cap="none" strike="noStrike">
                <a:solidFill>
                  <a:srgbClr val="B3A787"/>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
        <p:nvSpPr>
          <p:cNvPr id="79" name="Google Shape;79;p10"/>
          <p:cNvSpPr/>
          <p:nvPr/>
        </p:nvSpPr>
        <p:spPr>
          <a:xfrm>
            <a:off x="762000" y="1066800"/>
            <a:ext cx="4572000" cy="4572000"/>
          </a:xfrm>
          <a:prstGeom prst="rect">
            <a:avLst/>
          </a:prstGeom>
          <a:solidFill>
            <a:srgbClr val="FFFFFF"/>
          </a:solidFill>
          <a:ln cap="sq" cmpd="sng" w="88900">
            <a:solidFill>
              <a:srgbClr val="FFFFFF"/>
            </a:solidFill>
            <a:prstDash val="solid"/>
            <a:miter lim="800000"/>
            <a:headEnd len="sm" w="sm" type="none"/>
            <a:tailEnd len="sm" w="sm" type="none"/>
          </a:ln>
          <a:effectLst>
            <a:outerShdw blurRad="55500" rotWithShape="0" algn="tl" dir="5400000" dist="18500">
              <a:srgbClr val="000000">
                <a:alpha val="34901"/>
              </a:srgbClr>
            </a:outerShdw>
          </a:effectLst>
        </p:spPr>
        <p:txBody>
          <a:bodyPr anchorCtr="0" anchor="t" bIns="45700" lIns="91425" spcFirstLastPara="1" rIns="91425" wrap="square" tIns="274300">
            <a:noAutofit/>
          </a:bodyPr>
          <a:lstStyle/>
          <a:p>
            <a:pPr indent="0" lvl="0" marL="0" marR="0" rtl="0" algn="l">
              <a:lnSpc>
                <a:spcPct val="93750"/>
              </a:lnSpc>
              <a:spcBef>
                <a:spcPts val="0"/>
              </a:spcBef>
              <a:spcAft>
                <a:spcPts val="0"/>
              </a:spcAft>
              <a:buClr>
                <a:schemeClr val="accent1"/>
              </a:buClr>
              <a:buSzPts val="2560"/>
              <a:buFont typeface="Noto Sans Symbols"/>
              <a:buNone/>
            </a:pPr>
            <a:r>
              <a:t/>
            </a:r>
            <a:endParaRPr b="0" i="0" sz="3200" u="none" cap="none" strike="noStrike">
              <a:solidFill>
                <a:schemeClr val="dk1"/>
              </a:solidFill>
              <a:latin typeface="Cabin"/>
              <a:ea typeface="Cabin"/>
              <a:cs typeface="Cabin"/>
              <a:sym typeface="Cabin"/>
            </a:endParaRPr>
          </a:p>
        </p:txBody>
      </p:sp>
      <p:sp>
        <p:nvSpPr>
          <p:cNvPr id="80" name="Google Shape;80;p10"/>
          <p:cNvSpPr/>
          <p:nvPr>
            <p:ph idx="2" type="pic"/>
          </p:nvPr>
        </p:nvSpPr>
        <p:spPr>
          <a:xfrm>
            <a:off x="838200" y="1143003"/>
            <a:ext cx="4419600" cy="3514531"/>
          </a:xfrm>
          <a:prstGeom prst="roundRect">
            <a:avLst>
              <a:gd fmla="val 783" name="adj"/>
            </a:avLst>
          </a:prstGeom>
          <a:solidFill>
            <a:schemeClr val="lt2"/>
          </a:solidFill>
          <a:ln>
            <a:noFill/>
          </a:ln>
        </p:spPr>
        <p:txBody>
          <a:bodyPr anchorCtr="0" anchor="t" bIns="91425" lIns="91425" spcFirstLastPara="1" rIns="91425" wrap="square" tIns="91425">
            <a:noAutofit/>
          </a:bodyPr>
          <a:lstStyle>
            <a:lvl1pPr lvl="0" marR="0" rtl="0" algn="l">
              <a:lnSpc>
                <a:spcPct val="100000"/>
              </a:lnSpc>
              <a:spcBef>
                <a:spcPts val="600"/>
              </a:spcBef>
              <a:spcAft>
                <a:spcPts val="0"/>
              </a:spcAft>
              <a:buClr>
                <a:schemeClr val="accent1"/>
              </a:buClr>
              <a:buSzPts val="2560"/>
              <a:buFont typeface="Noto Sans Symbols"/>
              <a:buNone/>
              <a:defRPr b="0" i="0" sz="3200" u="none" cap="none" strike="noStrike">
                <a:solidFill>
                  <a:schemeClr val="dk1"/>
                </a:solidFill>
                <a:latin typeface="Cabin"/>
                <a:ea typeface="Cabin"/>
                <a:cs typeface="Cabin"/>
                <a:sym typeface="Cabin"/>
              </a:defRPr>
            </a:lvl1pPr>
            <a:lvl2pPr lvl="1"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Cabin"/>
                <a:ea typeface="Cabin"/>
                <a:cs typeface="Cabin"/>
                <a:sym typeface="Cabin"/>
              </a:defRPr>
            </a:lvl2pPr>
            <a:lvl3pPr lvl="2"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Cabin"/>
                <a:ea typeface="Cabin"/>
                <a:cs typeface="Cabin"/>
                <a:sym typeface="Cabin"/>
              </a:defRPr>
            </a:lvl3pPr>
            <a:lvl4pPr lvl="3"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Cabin"/>
                <a:ea typeface="Cabin"/>
                <a:cs typeface="Cabin"/>
                <a:sym typeface="Cabin"/>
              </a:defRPr>
            </a:lvl4pPr>
            <a:lvl5pPr lvl="4"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Cabin"/>
                <a:ea typeface="Cabin"/>
                <a:cs typeface="Cabin"/>
                <a:sym typeface="Cabin"/>
              </a:defRPr>
            </a:lvl5pPr>
            <a:lvl6pPr lvl="5"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lvl="6"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lvl="7"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lvl="8"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81" name="Google Shape;81;p10"/>
          <p:cNvSpPr/>
          <p:nvPr/>
        </p:nvSpPr>
        <p:spPr>
          <a:xfrm rot="-2131329">
            <a:off x="396725" y="954341"/>
            <a:ext cx="685800" cy="204310"/>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rgbClr val="EAD8B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82" name="Google Shape;82;p10"/>
          <p:cNvSpPr/>
          <p:nvPr/>
        </p:nvSpPr>
        <p:spPr>
          <a:xfrm flipH="1" rot="2103354">
            <a:off x="5003667" y="936786"/>
            <a:ext cx="649224" cy="204310"/>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chemeClr val="lt2">
                <a:alpha val="2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83" name="Google Shape;83;p10"/>
          <p:cNvSpPr txBox="1"/>
          <p:nvPr>
            <p:ph idx="1" type="body"/>
          </p:nvPr>
        </p:nvSpPr>
        <p:spPr>
          <a:xfrm>
            <a:off x="838200" y="4800600"/>
            <a:ext cx="4419600" cy="7620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4285"/>
              </a:lnSpc>
              <a:spcBef>
                <a:spcPts val="0"/>
              </a:spcBef>
              <a:spcAft>
                <a:spcPts val="0"/>
              </a:spcAft>
              <a:buClr>
                <a:schemeClr val="accent1"/>
              </a:buClr>
              <a:buSzPts val="1120"/>
              <a:buFont typeface="Noto Sans Symbols"/>
              <a:buNone/>
              <a:defRPr b="0" i="0" sz="1400" u="none" cap="none" strike="noStrike">
                <a:solidFill>
                  <a:srgbClr val="777777"/>
                </a:solidFill>
                <a:latin typeface="Cabin"/>
                <a:ea typeface="Cabin"/>
                <a:cs typeface="Cabin"/>
                <a:sym typeface="Cabin"/>
              </a:defRPr>
            </a:lvl1pPr>
            <a:lvl2pPr indent="-304800" lvl="1" marL="914400" marR="0" rtl="0" algn="l">
              <a:lnSpc>
                <a:spcPct val="100000"/>
              </a:lnSpc>
              <a:spcBef>
                <a:spcPts val="550"/>
              </a:spcBef>
              <a:spcAft>
                <a:spcPts val="0"/>
              </a:spcAft>
              <a:buClr>
                <a:schemeClr val="accent1"/>
              </a:buClr>
              <a:buSzPts val="1200"/>
              <a:buFont typeface="Verdana"/>
              <a:buChar char="◦"/>
              <a:defRPr b="0" i="0" sz="1200" u="none" cap="none" strike="noStrike">
                <a:solidFill>
                  <a:schemeClr val="dk1"/>
                </a:solidFill>
                <a:latin typeface="Cabin"/>
                <a:ea typeface="Cabin"/>
                <a:cs typeface="Cabin"/>
                <a:sym typeface="Cabin"/>
              </a:defRPr>
            </a:lvl2pPr>
            <a:lvl3pPr indent="-292100" lvl="2" marL="1371600" marR="0" rtl="0" algn="l">
              <a:lnSpc>
                <a:spcPct val="100000"/>
              </a:lnSpc>
              <a:spcBef>
                <a:spcPts val="200"/>
              </a:spcBef>
              <a:spcAft>
                <a:spcPts val="0"/>
              </a:spcAft>
              <a:buClr>
                <a:schemeClr val="accent2"/>
              </a:buClr>
              <a:buSzPts val="1000"/>
              <a:buFont typeface="Noto Sans Symbols"/>
              <a:buChar char="⚫"/>
              <a:defRPr b="0" i="0" sz="1000" u="none" cap="none" strike="noStrike">
                <a:solidFill>
                  <a:schemeClr val="dk1"/>
                </a:solidFill>
                <a:latin typeface="Cabin"/>
                <a:ea typeface="Cabin"/>
                <a:cs typeface="Cabin"/>
                <a:sym typeface="Cabin"/>
              </a:defRPr>
            </a:lvl3pPr>
            <a:lvl4pPr indent="-285750" lvl="3" marL="1828800" marR="0" rtl="0" algn="l">
              <a:lnSpc>
                <a:spcPct val="100000"/>
              </a:lnSpc>
              <a:spcBef>
                <a:spcPts val="180"/>
              </a:spcBef>
              <a:spcAft>
                <a:spcPts val="0"/>
              </a:spcAft>
              <a:buClr>
                <a:schemeClr val="accent3"/>
              </a:buClr>
              <a:buSzPts val="900"/>
              <a:buFont typeface="Noto Sans Symbols"/>
              <a:buChar char="⚫"/>
              <a:defRPr b="0" i="0" sz="900" u="none" cap="none" strike="noStrike">
                <a:solidFill>
                  <a:schemeClr val="dk1"/>
                </a:solidFill>
                <a:latin typeface="Cabin"/>
                <a:ea typeface="Cabin"/>
                <a:cs typeface="Cabin"/>
                <a:sym typeface="Cabin"/>
              </a:defRPr>
            </a:lvl4pPr>
            <a:lvl5pPr indent="-285750" lvl="4" marL="2286000" marR="0" rtl="0" algn="l">
              <a:lnSpc>
                <a:spcPct val="100000"/>
              </a:lnSpc>
              <a:spcBef>
                <a:spcPts val="180"/>
              </a:spcBef>
              <a:spcAft>
                <a:spcPts val="0"/>
              </a:spcAft>
              <a:buClr>
                <a:schemeClr val="accent4"/>
              </a:buClr>
              <a:buSzPts val="900"/>
              <a:buFont typeface="Noto Sans Symbols"/>
              <a:buChar char="⚫"/>
              <a:defRPr b="0" i="0" sz="9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xy" tx="0" sx="90000" ty="0" sy="90000"/>
        </a:blipFill>
      </p:bgPr>
    </p:bg>
    <p:spTree>
      <p:nvGrpSpPr>
        <p:cNvPr id="5" name="Shape 5"/>
        <p:cNvGrpSpPr/>
        <p:nvPr/>
      </p:nvGrpSpPr>
      <p:grpSpPr>
        <a:xfrm>
          <a:off x="0" y="0"/>
          <a:ext cx="0" cy="0"/>
          <a:chOff x="0" y="0"/>
          <a:chExt cx="0" cy="0"/>
        </a:xfrm>
      </p:grpSpPr>
      <p:sp>
        <p:nvSpPr>
          <p:cNvPr id="6" name="Google Shape;6;p1"/>
          <p:cNvSpPr/>
          <p:nvPr/>
        </p:nvSpPr>
        <p:spPr>
          <a:xfrm>
            <a:off x="-815927" y="-815922"/>
            <a:ext cx="1638887" cy="1638887"/>
          </a:xfrm>
          <a:prstGeom prst="pie">
            <a:avLst>
              <a:gd fmla="val 0" name="adj1"/>
              <a:gd fmla="val 5402120" name="adj2"/>
            </a:avLst>
          </a:prstGeom>
          <a:solidFill>
            <a:srgbClr val="FEF9F3">
              <a:alpha val="32941"/>
            </a:srgbClr>
          </a:solidFill>
          <a:ln cap="rnd" cmpd="sng" w="9525">
            <a:solidFill>
              <a:srgbClr val="D1C19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7" name="Google Shape;7;p1"/>
          <p:cNvSpPr/>
          <p:nvPr/>
        </p:nvSpPr>
        <p:spPr>
          <a:xfrm>
            <a:off x="168816" y="21102"/>
            <a:ext cx="1702191" cy="1702191"/>
          </a:xfrm>
          <a:prstGeom prst="ellipse">
            <a:avLst/>
          </a:prstGeom>
          <a:noFill/>
          <a:ln cap="rnd" cmpd="sng" w="27300">
            <a:solidFill>
              <a:srgbClr val="FFF5DB"/>
            </a:solidFill>
            <a:prstDash val="solid"/>
            <a:round/>
            <a:headEnd len="sm" w="sm" type="none"/>
            <a:tailEnd len="sm" w="sm" type="none"/>
          </a:ln>
          <a:effectLst>
            <a:outerShdw blurRad="25400" rotWithShape="0" algn="tl" dir="5400000" dist="25400">
              <a:srgbClr val="ADA48C">
                <a:alpha val="8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8" name="Google Shape;8;p1"/>
          <p:cNvSpPr/>
          <p:nvPr/>
        </p:nvSpPr>
        <p:spPr>
          <a:xfrm rot="2315675">
            <a:off x="182881" y="1055077"/>
            <a:ext cx="1125717" cy="1102624"/>
          </a:xfrm>
          <a:prstGeom prst="donut">
            <a:avLst>
              <a:gd fmla="val 11833" name="adj"/>
            </a:avLst>
          </a:prstGeom>
          <a:gradFill>
            <a:gsLst>
              <a:gs pos="0">
                <a:srgbClr val="FEFBF4">
                  <a:alpha val="69803"/>
                </a:srgbClr>
              </a:gs>
              <a:gs pos="70000">
                <a:srgbClr val="FFFDF8">
                  <a:alpha val="54901"/>
                </a:srgbClr>
              </a:gs>
              <a:gs pos="100000">
                <a:srgbClr val="EDCF8C">
                  <a:alpha val="60000"/>
                </a:srgbClr>
              </a:gs>
            </a:gsLst>
            <a:path path="circle">
              <a:fillToRect b="100%" r="100%"/>
            </a:path>
            <a:tileRect l="-100%" t="-100%"/>
          </a:gradFill>
          <a:ln cap="rnd" cmpd="sng" w="9525">
            <a:solidFill>
              <a:srgbClr val="C5B390"/>
            </a:solidFill>
            <a:prstDash val="solid"/>
            <a:round/>
            <a:headEnd len="sm" w="sm" type="none"/>
            <a:tailEnd len="sm" w="sm" type="none"/>
          </a:ln>
          <a:effectLst>
            <a:outerShdw blurRad="12700" rotWithShape="0" algn="tl" dir="4500000" dist="15000">
              <a:srgbClr val="564E4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9" name="Google Shape;9;p1"/>
          <p:cNvSpPr/>
          <p:nvPr/>
        </p:nvSpPr>
        <p:spPr>
          <a:xfrm>
            <a:off x="1012873" y="-54"/>
            <a:ext cx="8131127"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10" name="Google Shape;10;p1"/>
          <p:cNvSpPr txBox="1"/>
          <p:nvPr>
            <p:ph type="title"/>
          </p:nvPr>
        </p:nvSpPr>
        <p:spPr>
          <a:xfrm>
            <a:off x="1435608" y="274638"/>
            <a:ext cx="7498080" cy="11430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Clr>
                <a:srgbClr val="562214"/>
              </a:buClr>
              <a:buSzPts val="4300"/>
              <a:buFont typeface="Cabin"/>
              <a:buNone/>
              <a:defRPr b="0" i="0" sz="4300" u="none" cap="none" strike="noStrike">
                <a:solidFill>
                  <a:srgbClr val="562214"/>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435608" y="1447800"/>
            <a:ext cx="7498080" cy="4800600"/>
          </a:xfrm>
          <a:prstGeom prst="rect">
            <a:avLst/>
          </a:prstGeom>
          <a:noFill/>
          <a:ln>
            <a:noFill/>
          </a:ln>
        </p:spPr>
        <p:txBody>
          <a:bodyPr anchorCtr="0" anchor="t" bIns="91425" lIns="91425" spcFirstLastPara="1" rIns="91425" wrap="square" tIns="91425">
            <a:no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Cabin"/>
                <a:ea typeface="Cabin"/>
                <a:cs typeface="Cabin"/>
                <a:sym typeface="Cabin"/>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Cabin"/>
                <a:ea typeface="Cabin"/>
                <a:cs typeface="Cabin"/>
                <a:sym typeface="Cabin"/>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Cabin"/>
                <a:ea typeface="Cabin"/>
                <a:cs typeface="Cabin"/>
                <a:sym typeface="Cabin"/>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Cabin"/>
                <a:ea typeface="Cabin"/>
                <a:cs typeface="Cabin"/>
                <a:sym typeface="Cabin"/>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Cabin"/>
                <a:ea typeface="Cabin"/>
                <a:cs typeface="Cabin"/>
                <a:sym typeface="Cabin"/>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Cabin"/>
                <a:ea typeface="Cabin"/>
                <a:cs typeface="Cabin"/>
                <a:sym typeface="Cabin"/>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Cabin"/>
                <a:ea typeface="Cabin"/>
                <a:cs typeface="Cabin"/>
                <a:sym typeface="Cabin"/>
              </a:defRPr>
            </a:lvl9pPr>
          </a:lstStyle>
          <a:p/>
        </p:txBody>
      </p:sp>
      <p:sp>
        <p:nvSpPr>
          <p:cNvPr id="12" name="Google Shape;12;p1"/>
          <p:cNvSpPr txBox="1"/>
          <p:nvPr>
            <p:ph idx="10" type="dt"/>
          </p:nvPr>
        </p:nvSpPr>
        <p:spPr>
          <a:xfrm>
            <a:off x="3581400" y="6305550"/>
            <a:ext cx="2133600" cy="476250"/>
          </a:xfrm>
          <a:prstGeom prst="rect">
            <a:avLst/>
          </a:prstGeom>
          <a:noFill/>
          <a:ln>
            <a:noFill/>
          </a:ln>
        </p:spPr>
        <p:txBody>
          <a:bodyPr anchorCtr="0" anchor="b" bIns="91425" lIns="91425" spcFirstLastPara="1" rIns="91425" wrap="square" tIns="91425">
            <a:noAutofit/>
          </a:bodyPr>
          <a:lstStyle>
            <a:lvl1pPr lvl="0" marR="0" rtl="0" algn="r">
              <a:spcBef>
                <a:spcPts val="0"/>
              </a:spcBef>
              <a:spcAft>
                <a:spcPts val="0"/>
              </a:spcAft>
              <a:buSzPts val="1400"/>
              <a:buNone/>
              <a:defRPr b="0" i="0" sz="1200" u="none" cap="none" strike="noStrike">
                <a:solidFill>
                  <a:srgbClr val="B3A787"/>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3" name="Google Shape;13;p1"/>
          <p:cNvSpPr txBox="1"/>
          <p:nvPr>
            <p:ph idx="11" type="ftr"/>
          </p:nvPr>
        </p:nvSpPr>
        <p:spPr>
          <a:xfrm>
            <a:off x="5715000" y="6305550"/>
            <a:ext cx="2895600" cy="47625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200" u="none" cap="none" strike="noStrike">
                <a:solidFill>
                  <a:srgbClr val="B3A787"/>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4" name="Google Shape;14;p1"/>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1200" u="none" cap="none" strike="noStrike">
                <a:solidFill>
                  <a:srgbClr val="B3A787"/>
                </a:solidFill>
                <a:latin typeface="Cabin"/>
                <a:ea typeface="Cabin"/>
                <a:cs typeface="Cabin"/>
                <a:sym typeface="Cabin"/>
              </a:defRPr>
            </a:lvl1pPr>
            <a:lvl2pPr indent="0" lvl="1" marL="0" marR="0" rtl="0" algn="ctr">
              <a:spcBef>
                <a:spcPts val="0"/>
              </a:spcBef>
              <a:buNone/>
              <a:defRPr b="0" i="0" sz="1200" u="none" cap="none" strike="noStrike">
                <a:solidFill>
                  <a:srgbClr val="B3A787"/>
                </a:solidFill>
                <a:latin typeface="Cabin"/>
                <a:ea typeface="Cabin"/>
                <a:cs typeface="Cabin"/>
                <a:sym typeface="Cabin"/>
              </a:defRPr>
            </a:lvl2pPr>
            <a:lvl3pPr indent="0" lvl="2" marL="0" marR="0" rtl="0" algn="ctr">
              <a:spcBef>
                <a:spcPts val="0"/>
              </a:spcBef>
              <a:buNone/>
              <a:defRPr b="0" i="0" sz="1200" u="none" cap="none" strike="noStrike">
                <a:solidFill>
                  <a:srgbClr val="B3A787"/>
                </a:solidFill>
                <a:latin typeface="Cabin"/>
                <a:ea typeface="Cabin"/>
                <a:cs typeface="Cabin"/>
                <a:sym typeface="Cabin"/>
              </a:defRPr>
            </a:lvl3pPr>
            <a:lvl4pPr indent="0" lvl="3" marL="0" marR="0" rtl="0" algn="ctr">
              <a:spcBef>
                <a:spcPts val="0"/>
              </a:spcBef>
              <a:buNone/>
              <a:defRPr b="0" i="0" sz="1200" u="none" cap="none" strike="noStrike">
                <a:solidFill>
                  <a:srgbClr val="B3A787"/>
                </a:solidFill>
                <a:latin typeface="Cabin"/>
                <a:ea typeface="Cabin"/>
                <a:cs typeface="Cabin"/>
                <a:sym typeface="Cabin"/>
              </a:defRPr>
            </a:lvl4pPr>
            <a:lvl5pPr indent="0" lvl="4" marL="0" marR="0" rtl="0" algn="ctr">
              <a:spcBef>
                <a:spcPts val="0"/>
              </a:spcBef>
              <a:buNone/>
              <a:defRPr b="0" i="0" sz="1200" u="none" cap="none" strike="noStrike">
                <a:solidFill>
                  <a:srgbClr val="B3A787"/>
                </a:solidFill>
                <a:latin typeface="Cabin"/>
                <a:ea typeface="Cabin"/>
                <a:cs typeface="Cabin"/>
                <a:sym typeface="Cabin"/>
              </a:defRPr>
            </a:lvl5pPr>
            <a:lvl6pPr indent="0" lvl="5" marL="0" marR="0" rtl="0" algn="ctr">
              <a:spcBef>
                <a:spcPts val="0"/>
              </a:spcBef>
              <a:buNone/>
              <a:defRPr b="0" i="0" sz="1200" u="none" cap="none" strike="noStrike">
                <a:solidFill>
                  <a:srgbClr val="B3A787"/>
                </a:solidFill>
                <a:latin typeface="Cabin"/>
                <a:ea typeface="Cabin"/>
                <a:cs typeface="Cabin"/>
                <a:sym typeface="Cabin"/>
              </a:defRPr>
            </a:lvl6pPr>
            <a:lvl7pPr indent="0" lvl="6" marL="0" marR="0" rtl="0" algn="ctr">
              <a:spcBef>
                <a:spcPts val="0"/>
              </a:spcBef>
              <a:buNone/>
              <a:defRPr b="0" i="0" sz="1200" u="none" cap="none" strike="noStrike">
                <a:solidFill>
                  <a:srgbClr val="B3A787"/>
                </a:solidFill>
                <a:latin typeface="Cabin"/>
                <a:ea typeface="Cabin"/>
                <a:cs typeface="Cabin"/>
                <a:sym typeface="Cabin"/>
              </a:defRPr>
            </a:lvl7pPr>
            <a:lvl8pPr indent="0" lvl="7" marL="0" marR="0" rtl="0" algn="ctr">
              <a:spcBef>
                <a:spcPts val="0"/>
              </a:spcBef>
              <a:buNone/>
              <a:defRPr b="0" i="0" sz="1200" u="none" cap="none" strike="noStrike">
                <a:solidFill>
                  <a:srgbClr val="B3A787"/>
                </a:solidFill>
                <a:latin typeface="Cabin"/>
                <a:ea typeface="Cabin"/>
                <a:cs typeface="Cabin"/>
                <a:sym typeface="Cabin"/>
              </a:defRPr>
            </a:lvl8pPr>
            <a:lvl9pPr indent="0" lvl="8" marL="0" marR="0" rtl="0" algn="ctr">
              <a:spcBef>
                <a:spcPts val="0"/>
              </a:spcBef>
              <a:buNone/>
              <a:defRPr b="0" i="0" sz="1200" u="none" cap="none" strike="noStrike">
                <a:solidFill>
                  <a:srgbClr val="B3A787"/>
                </a:solidFill>
                <a:latin typeface="Cabin"/>
                <a:ea typeface="Cabin"/>
                <a:cs typeface="Cabin"/>
                <a:sym typeface="Cabin"/>
              </a:defRPr>
            </a:lvl9pPr>
          </a:lstStyle>
          <a:p>
            <a:pPr indent="0" lvl="0" marL="0" rtl="0" algn="ctr">
              <a:spcBef>
                <a:spcPts val="0"/>
              </a:spcBef>
              <a:spcAft>
                <a:spcPts val="0"/>
              </a:spcAft>
              <a:buNone/>
            </a:pPr>
            <a:fld id="{00000000-1234-1234-1234-123412341234}" type="slidenum">
              <a:rPr lang="en-US"/>
              <a:t>‹#›</a:t>
            </a:fld>
            <a:endParaRPr/>
          </a:p>
        </p:txBody>
      </p:sp>
      <p:sp>
        <p:nvSpPr>
          <p:cNvPr id="15" name="Google Shape;15;p1"/>
          <p:cNvSpPr/>
          <p:nvPr/>
        </p:nvSpPr>
        <p:spPr>
          <a:xfrm>
            <a:off x="1014984" y="-54"/>
            <a:ext cx="73152"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3"/>
          <p:cNvSpPr txBox="1"/>
          <p:nvPr>
            <p:ph type="title"/>
          </p:nvPr>
        </p:nvSpPr>
        <p:spPr>
          <a:xfrm>
            <a:off x="990600" y="2133600"/>
            <a:ext cx="8001000" cy="2438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562214"/>
              </a:buClr>
              <a:buSzPts val="4300"/>
              <a:buFont typeface="Arial"/>
              <a:buNone/>
            </a:pPr>
            <a:r>
              <a:rPr b="1" i="0" lang="en-US" sz="4300" u="none" cap="none" strike="noStrike">
                <a:solidFill>
                  <a:srgbClr val="562214"/>
                </a:solidFill>
                <a:latin typeface="Arial"/>
                <a:ea typeface="Arial"/>
                <a:cs typeface="Arial"/>
                <a:sym typeface="Arial"/>
              </a:rPr>
              <a:t>Modified K-Means for Improving the </a:t>
            </a:r>
            <a:r>
              <a:rPr b="1" lang="en-US">
                <a:latin typeface="Arial"/>
                <a:ea typeface="Arial"/>
                <a:cs typeface="Arial"/>
                <a:sym typeface="Arial"/>
              </a:rPr>
              <a:t>E</a:t>
            </a:r>
            <a:r>
              <a:rPr b="1" i="0" lang="en-US" sz="4300" u="none" cap="none" strike="noStrike">
                <a:solidFill>
                  <a:srgbClr val="562214"/>
                </a:solidFill>
                <a:latin typeface="Arial"/>
                <a:ea typeface="Arial"/>
                <a:cs typeface="Arial"/>
                <a:sym typeface="Arial"/>
              </a:rPr>
              <a:t>fficiency and </a:t>
            </a:r>
            <a:r>
              <a:rPr b="1" lang="en-US">
                <a:latin typeface="Arial"/>
                <a:ea typeface="Arial"/>
                <a:cs typeface="Arial"/>
                <a:sym typeface="Arial"/>
              </a:rPr>
              <a:t>A</a:t>
            </a:r>
            <a:r>
              <a:rPr b="1" i="0" lang="en-US" sz="4300" u="none" cap="none" strike="noStrike">
                <a:solidFill>
                  <a:srgbClr val="562214"/>
                </a:solidFill>
                <a:latin typeface="Arial"/>
                <a:ea typeface="Arial"/>
                <a:cs typeface="Arial"/>
                <a:sym typeface="Arial"/>
              </a:rPr>
              <a:t>ccuracy </a:t>
            </a:r>
            <a:endParaRPr b="1" i="0" sz="4300" u="none" cap="none" strike="noStrike">
              <a:solidFill>
                <a:srgbClr val="562214"/>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562214"/>
              </a:buClr>
              <a:buSzPts val="4300"/>
              <a:buFont typeface="Arial"/>
              <a:buNone/>
            </a:pPr>
            <a:r>
              <a:rPr b="1" i="0" lang="en-US" sz="4300" u="none" cap="none" strike="noStrike">
                <a:solidFill>
                  <a:srgbClr val="562214"/>
                </a:solidFill>
                <a:latin typeface="Arial"/>
                <a:ea typeface="Arial"/>
                <a:cs typeface="Arial"/>
                <a:sym typeface="Arial"/>
              </a:rPr>
              <a:t>CHALLENGES INVOLVED</a:t>
            </a:r>
            <a:endParaRPr b="1" i="0" sz="4300" u="none" cap="none" strike="noStrike">
              <a:solidFill>
                <a:srgbClr val="562214"/>
              </a:solidFill>
              <a:latin typeface="Arial"/>
              <a:ea typeface="Arial"/>
              <a:cs typeface="Arial"/>
              <a:sym typeface="Arial"/>
            </a:endParaRPr>
          </a:p>
        </p:txBody>
      </p:sp>
      <p:sp>
        <p:nvSpPr>
          <p:cNvPr id="151" name="Google Shape;151;p22"/>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Autofit/>
          </a:bodyPr>
          <a:lstStyle/>
          <a:p>
            <a:pPr indent="-283464" lvl="0" marL="365760" marR="0" rtl="0" algn="l">
              <a:lnSpc>
                <a:spcPct val="90000"/>
              </a:lnSpc>
              <a:spcBef>
                <a:spcPts val="0"/>
              </a:spcBef>
              <a:spcAft>
                <a:spcPts val="0"/>
              </a:spcAft>
              <a:buClr>
                <a:schemeClr val="accent1"/>
              </a:buClr>
              <a:buSzPts val="2560"/>
              <a:buFont typeface="Noto Sans Symbols"/>
              <a:buChar char="●"/>
            </a:pPr>
            <a:r>
              <a:rPr b="1" i="1" lang="en-US" sz="3200" u="none" cap="none" strike="noStrike">
                <a:solidFill>
                  <a:schemeClr val="dk1"/>
                </a:solidFill>
                <a:latin typeface="Book Antiqua"/>
                <a:ea typeface="Book Antiqua"/>
                <a:cs typeface="Book Antiqua"/>
                <a:sym typeface="Book Antiqua"/>
              </a:rPr>
              <a:t>Handling Empty Clusters</a:t>
            </a:r>
            <a:endParaRPr/>
          </a:p>
          <a:p>
            <a:pPr indent="-283464" lvl="0" marL="365760" marR="0" rtl="0" algn="l">
              <a:lnSpc>
                <a:spcPct val="90000"/>
              </a:lnSpc>
              <a:spcBef>
                <a:spcPts val="600"/>
              </a:spcBef>
              <a:spcAft>
                <a:spcPts val="0"/>
              </a:spcAft>
              <a:buClr>
                <a:schemeClr val="accent1"/>
              </a:buClr>
              <a:buSzPts val="2560"/>
              <a:buFont typeface="Noto Sans Symbols"/>
              <a:buNone/>
            </a:pPr>
            <a:r>
              <a:t/>
            </a:r>
            <a:endParaRPr b="1" i="1" sz="3200" u="none" cap="none" strike="noStrike">
              <a:solidFill>
                <a:schemeClr val="dk1"/>
              </a:solidFill>
              <a:latin typeface="Book Antiqua"/>
              <a:ea typeface="Book Antiqua"/>
              <a:cs typeface="Book Antiqua"/>
              <a:sym typeface="Book Antiqua"/>
            </a:endParaRPr>
          </a:p>
          <a:p>
            <a:pPr indent="0" lvl="0" marL="0" marR="0" rtl="0" algn="l">
              <a:lnSpc>
                <a:spcPct val="90000"/>
              </a:lnSpc>
              <a:spcBef>
                <a:spcPts val="600"/>
              </a:spcBef>
              <a:spcAft>
                <a:spcPts val="0"/>
              </a:spcAft>
              <a:buClr>
                <a:schemeClr val="accent1"/>
              </a:buClr>
              <a:buSzPts val="2560"/>
              <a:buFont typeface="Noto Sans Symbols"/>
              <a:buNone/>
            </a:pPr>
            <a:r>
              <a:rPr b="0" i="0" lang="en-US" sz="3200" u="none" cap="none" strike="noStrike">
                <a:solidFill>
                  <a:schemeClr val="dk1"/>
                </a:solidFill>
                <a:latin typeface="Book Antiqua"/>
                <a:ea typeface="Book Antiqua"/>
                <a:cs typeface="Book Antiqua"/>
                <a:sym typeface="Book Antiqua"/>
              </a:rPr>
              <a:t>	This occurs when no points are assigned to a centroid during the assignment step, the re-calculation step does not get rid of this cluster, and it also does not re-calculate the centroid value because no points are being used and so essentially we will have an output with k-1 cluster. </a:t>
            </a:r>
            <a:endParaRPr/>
          </a:p>
          <a:p>
            <a:pPr indent="-120903" lvl="0" marL="365760" marR="0" rtl="0" algn="l">
              <a:lnSpc>
                <a:spcPct val="90000"/>
              </a:lnSpc>
              <a:spcBef>
                <a:spcPts val="600"/>
              </a:spcBef>
              <a:spcAft>
                <a:spcPts val="0"/>
              </a:spcAft>
              <a:buClr>
                <a:schemeClr val="accent1"/>
              </a:buClr>
              <a:buSzPts val="2560"/>
              <a:buFont typeface="Noto Sans Symbols"/>
              <a:buNone/>
            </a:pPr>
            <a:r>
              <a:t/>
            </a:r>
            <a:endParaRPr b="0" i="0" sz="3200" u="none" cap="none" strike="noStrike">
              <a:solidFill>
                <a:schemeClr val="dk1"/>
              </a:solidFill>
              <a:latin typeface="Book Antiqua"/>
              <a:ea typeface="Book Antiqua"/>
              <a:cs typeface="Book Antiqua"/>
              <a:sym typeface="Book Antiqua"/>
            </a:endParaRPr>
          </a:p>
          <a:p>
            <a:pPr indent="-120903" lvl="0" marL="365760" marR="0" rtl="0" algn="l">
              <a:lnSpc>
                <a:spcPct val="90000"/>
              </a:lnSpc>
              <a:spcBef>
                <a:spcPts val="600"/>
              </a:spcBef>
              <a:spcAft>
                <a:spcPts val="0"/>
              </a:spcAft>
              <a:buClr>
                <a:schemeClr val="accent1"/>
              </a:buClr>
              <a:buSzPts val="2560"/>
              <a:buFont typeface="Noto Sans Symbols"/>
              <a:buNone/>
            </a:pPr>
            <a:r>
              <a:t/>
            </a:r>
            <a:endParaRPr b="0" i="0" sz="320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descr="Image result for thank you" id="156" name="Google Shape;156;p23"/>
          <p:cNvPicPr preferRelativeResize="0"/>
          <p:nvPr/>
        </p:nvPicPr>
        <p:blipFill rotWithShape="1">
          <a:blip r:embed="rId3">
            <a:alphaModFix/>
          </a:blip>
          <a:srcRect b="0" l="0" r="0" t="0"/>
          <a:stretch/>
        </p:blipFill>
        <p:spPr>
          <a:xfrm rot="-999400">
            <a:off x="2189623" y="1362475"/>
            <a:ext cx="5824384" cy="390195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4"/>
          <p:cNvSpPr txBox="1"/>
          <p:nvPr>
            <p:ph type="ctrTitle"/>
          </p:nvPr>
        </p:nvSpPr>
        <p:spPr>
          <a:xfrm>
            <a:off x="1066800" y="228600"/>
            <a:ext cx="7772400" cy="9144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562214"/>
              </a:buClr>
              <a:buSzPts val="4300"/>
              <a:buFont typeface="Arial"/>
              <a:buNone/>
            </a:pPr>
            <a:r>
              <a:rPr b="1" i="0" lang="en-US" sz="4300" u="none" cap="none" strike="noStrike">
                <a:solidFill>
                  <a:srgbClr val="562214"/>
                </a:solidFill>
                <a:latin typeface="Arial"/>
                <a:ea typeface="Arial"/>
                <a:cs typeface="Arial"/>
                <a:sym typeface="Arial"/>
              </a:rPr>
              <a:t>ABSTRACT</a:t>
            </a:r>
            <a:endParaRPr b="1" i="0" sz="4300" u="none" cap="none" strike="noStrike">
              <a:solidFill>
                <a:srgbClr val="562214"/>
              </a:solidFill>
              <a:latin typeface="Arial"/>
              <a:ea typeface="Arial"/>
              <a:cs typeface="Arial"/>
              <a:sym typeface="Arial"/>
            </a:endParaRPr>
          </a:p>
        </p:txBody>
      </p:sp>
      <p:sp>
        <p:nvSpPr>
          <p:cNvPr id="106" name="Google Shape;106;p14"/>
          <p:cNvSpPr txBox="1"/>
          <p:nvPr>
            <p:ph idx="1" type="subTitle"/>
          </p:nvPr>
        </p:nvSpPr>
        <p:spPr>
          <a:xfrm>
            <a:off x="1219200" y="1295400"/>
            <a:ext cx="7620000" cy="5334000"/>
          </a:xfrm>
          <a:prstGeom prst="rect">
            <a:avLst/>
          </a:prstGeom>
          <a:noFill/>
          <a:ln>
            <a:noFill/>
          </a:ln>
        </p:spPr>
        <p:txBody>
          <a:bodyPr anchorCtr="0" anchor="t" bIns="45700" lIns="91425" spcFirstLastPara="1" rIns="91425" wrap="square" tIns="0">
            <a:noAutofit/>
          </a:bodyPr>
          <a:lstStyle/>
          <a:p>
            <a:pPr indent="0" lvl="0" marL="27432" marR="0" rtl="0" algn="l">
              <a:lnSpc>
                <a:spcPct val="100000"/>
              </a:lnSpc>
              <a:spcBef>
                <a:spcPts val="0"/>
              </a:spcBef>
              <a:spcAft>
                <a:spcPts val="0"/>
              </a:spcAft>
              <a:buClr>
                <a:schemeClr val="accent1"/>
              </a:buClr>
              <a:buSzPts val="1760"/>
              <a:buFont typeface="Arial"/>
              <a:buChar char="•"/>
            </a:pPr>
            <a:r>
              <a:rPr b="0" i="0" lang="en-US" sz="2200" u="none" cap="none" strike="noStrike">
                <a:solidFill>
                  <a:srgbClr val="341108"/>
                </a:solidFill>
                <a:latin typeface="Book Antiqua"/>
                <a:ea typeface="Book Antiqua"/>
                <a:cs typeface="Book Antiqua"/>
                <a:sym typeface="Book Antiqua"/>
              </a:rPr>
              <a:t>  Cluster Analysis is one of the Data Mining tasks that aims to discover patterns and knowledge through different algorithmic techniques such as K-Means.</a:t>
            </a:r>
            <a:endParaRPr/>
          </a:p>
          <a:p>
            <a:pPr indent="0" lvl="0" marL="27432" marR="0" rtl="0" algn="l">
              <a:lnSpc>
                <a:spcPct val="100000"/>
              </a:lnSpc>
              <a:spcBef>
                <a:spcPts val="600"/>
              </a:spcBef>
              <a:spcAft>
                <a:spcPts val="0"/>
              </a:spcAft>
              <a:buClr>
                <a:schemeClr val="accent1"/>
              </a:buClr>
              <a:buSzPts val="1760"/>
              <a:buFont typeface="Arial"/>
              <a:buChar char="•"/>
            </a:pPr>
            <a:r>
              <a:rPr b="0" i="0" lang="en-US" sz="2200" u="none" cap="none" strike="noStrike">
                <a:solidFill>
                  <a:srgbClr val="341108"/>
                </a:solidFill>
                <a:latin typeface="Book Antiqua"/>
                <a:ea typeface="Book Antiqua"/>
                <a:cs typeface="Book Antiqua"/>
                <a:sym typeface="Book Antiqua"/>
              </a:rPr>
              <a:t>  K-Means over distributed big data stores has given rise to serious privacy issues.</a:t>
            </a:r>
            <a:endParaRPr/>
          </a:p>
          <a:p>
            <a:pPr indent="0" lvl="0" marL="27432" marR="0" rtl="0" algn="l">
              <a:lnSpc>
                <a:spcPct val="100000"/>
              </a:lnSpc>
              <a:spcBef>
                <a:spcPts val="600"/>
              </a:spcBef>
              <a:spcAft>
                <a:spcPts val="0"/>
              </a:spcAft>
              <a:buClr>
                <a:schemeClr val="accent1"/>
              </a:buClr>
              <a:buSzPts val="1760"/>
              <a:buFont typeface="Arial"/>
              <a:buChar char="•"/>
            </a:pPr>
            <a:r>
              <a:rPr b="0" i="0" lang="en-US" sz="2200" u="none" cap="none" strike="noStrike">
                <a:solidFill>
                  <a:srgbClr val="341108"/>
                </a:solidFill>
                <a:latin typeface="Book Antiqua"/>
                <a:ea typeface="Book Antiqua"/>
                <a:cs typeface="Book Antiqua"/>
                <a:sym typeface="Book Antiqua"/>
              </a:rPr>
              <a:t>  Accordingly, many proposed works attempted to tackle this concern using cryptographic protocols. </a:t>
            </a:r>
            <a:endParaRPr/>
          </a:p>
          <a:p>
            <a:pPr indent="0" lvl="0" marL="27432" marR="0" rtl="0" algn="l">
              <a:lnSpc>
                <a:spcPct val="100000"/>
              </a:lnSpc>
              <a:spcBef>
                <a:spcPts val="600"/>
              </a:spcBef>
              <a:spcAft>
                <a:spcPts val="0"/>
              </a:spcAft>
              <a:buClr>
                <a:schemeClr val="accent1"/>
              </a:buClr>
              <a:buSzPts val="1760"/>
              <a:buFont typeface="Arial"/>
              <a:buChar char="•"/>
            </a:pPr>
            <a:r>
              <a:rPr b="0" i="0" lang="en-US" sz="2200" u="none" cap="none" strike="noStrike">
                <a:solidFill>
                  <a:srgbClr val="341108"/>
                </a:solidFill>
                <a:latin typeface="Book Antiqua"/>
                <a:ea typeface="Book Antiqua"/>
                <a:cs typeface="Book Antiqua"/>
                <a:sym typeface="Book Antiqua"/>
              </a:rPr>
              <a:t>  However, these cryptographic solutions introduced performance degradation issues in analysis tasks which does not meet big data properties.</a:t>
            </a:r>
            <a:endParaRPr/>
          </a:p>
          <a:p>
            <a:pPr indent="0" lvl="0" marL="27432" marR="0" rtl="0" algn="l">
              <a:lnSpc>
                <a:spcPct val="100000"/>
              </a:lnSpc>
              <a:spcBef>
                <a:spcPts val="600"/>
              </a:spcBef>
              <a:spcAft>
                <a:spcPts val="0"/>
              </a:spcAft>
              <a:buClr>
                <a:schemeClr val="accent1"/>
              </a:buClr>
              <a:buSzPts val="1760"/>
              <a:buFont typeface="Arial"/>
              <a:buChar char="•"/>
            </a:pPr>
            <a:r>
              <a:rPr b="0" i="0" lang="en-US" sz="2200" u="none" cap="none" strike="noStrike">
                <a:solidFill>
                  <a:srgbClr val="341108"/>
                </a:solidFill>
                <a:latin typeface="Book Antiqua"/>
                <a:ea typeface="Book Antiqua"/>
                <a:cs typeface="Book Antiqua"/>
                <a:sym typeface="Book Antiqua"/>
              </a:rPr>
              <a:t>  In this project, we propose a novel privacy preserving k-means algorithm based on a simple yet secure and efficient multiparty additive scheme . </a:t>
            </a:r>
            <a:endParaRPr/>
          </a:p>
          <a:p>
            <a:pPr indent="0" lvl="0" marL="27432" marR="0" rtl="0" algn="l">
              <a:lnSpc>
                <a:spcPct val="100000"/>
              </a:lnSpc>
              <a:spcBef>
                <a:spcPts val="600"/>
              </a:spcBef>
              <a:spcAft>
                <a:spcPts val="0"/>
              </a:spcAft>
              <a:buClr>
                <a:schemeClr val="accent1"/>
              </a:buClr>
              <a:buSzPts val="1760"/>
              <a:buFont typeface="Arial"/>
              <a:buChar char="•"/>
            </a:pPr>
            <a:r>
              <a:rPr b="0" i="0" lang="en-US" sz="2200" u="none" cap="none" strike="noStrike">
                <a:solidFill>
                  <a:srgbClr val="341108"/>
                </a:solidFill>
                <a:latin typeface="Book Antiqua"/>
                <a:ea typeface="Book Antiqua"/>
                <a:cs typeface="Book Antiqua"/>
                <a:sym typeface="Book Antiqua"/>
              </a:rPr>
              <a:t>  We designed our solution for horizontally partitioned data.</a:t>
            </a:r>
            <a:endParaRPr/>
          </a:p>
          <a:p>
            <a:pPr indent="111760" lvl="0" marL="27432" marR="0" rtl="0" algn="l">
              <a:lnSpc>
                <a:spcPct val="100000"/>
              </a:lnSpc>
              <a:spcBef>
                <a:spcPts val="600"/>
              </a:spcBef>
              <a:spcAft>
                <a:spcPts val="0"/>
              </a:spcAft>
              <a:buClr>
                <a:schemeClr val="accent1"/>
              </a:buClr>
              <a:buSzPts val="1760"/>
              <a:buFont typeface="Arial"/>
              <a:buNone/>
            </a:pPr>
            <a:r>
              <a:t/>
            </a:r>
            <a:endParaRPr b="0" i="0" sz="2200" u="none" cap="none" strike="noStrike">
              <a:solidFill>
                <a:srgbClr val="341108"/>
              </a:solidFill>
              <a:latin typeface="Book Antiqua"/>
              <a:ea typeface="Book Antiqua"/>
              <a:cs typeface="Book Antiqua"/>
              <a:sym typeface="Book Antiqu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1371600" y="609600"/>
            <a:ext cx="749808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562214"/>
              </a:buClr>
              <a:buSzPts val="4800"/>
              <a:buFont typeface="Arial"/>
              <a:buNone/>
            </a:pPr>
            <a:r>
              <a:rPr b="1" lang="en-US" sz="4800">
                <a:latin typeface="Arial"/>
                <a:ea typeface="Arial"/>
                <a:cs typeface="Arial"/>
                <a:sym typeface="Arial"/>
              </a:rPr>
              <a:t>I</a:t>
            </a:r>
            <a:r>
              <a:rPr b="1" i="0" lang="en-US" sz="4800" u="none" cap="none" strike="noStrike">
                <a:solidFill>
                  <a:srgbClr val="562214"/>
                </a:solidFill>
                <a:latin typeface="Arial"/>
                <a:ea typeface="Arial"/>
                <a:cs typeface="Arial"/>
                <a:sym typeface="Arial"/>
              </a:rPr>
              <a:t>ntroduction</a:t>
            </a:r>
            <a:endParaRPr b="1" i="0" sz="4800" u="none" cap="none" strike="noStrike">
              <a:solidFill>
                <a:srgbClr val="562214"/>
              </a:solidFill>
              <a:latin typeface="Arial"/>
              <a:ea typeface="Arial"/>
              <a:cs typeface="Arial"/>
              <a:sym typeface="Arial"/>
            </a:endParaRPr>
          </a:p>
        </p:txBody>
      </p:sp>
      <p:sp>
        <p:nvSpPr>
          <p:cNvPr id="112" name="Google Shape;112;p15"/>
          <p:cNvSpPr txBox="1"/>
          <p:nvPr>
            <p:ph idx="1" type="body"/>
          </p:nvPr>
        </p:nvSpPr>
        <p:spPr>
          <a:xfrm>
            <a:off x="1371600" y="1828800"/>
            <a:ext cx="7498080" cy="4648200"/>
          </a:xfrm>
          <a:prstGeom prst="rect">
            <a:avLst/>
          </a:prstGeom>
          <a:noFill/>
          <a:ln>
            <a:noFill/>
          </a:ln>
        </p:spPr>
        <p:txBody>
          <a:bodyPr anchorCtr="0" anchor="t" bIns="45700" lIns="91425" spcFirstLastPara="1" rIns="91425" wrap="square" tIns="45700">
            <a:noAutofit/>
          </a:bodyPr>
          <a:lstStyle/>
          <a:p>
            <a:pPr indent="-283464" lvl="0" marL="365760" marR="0" rtl="0" algn="l">
              <a:lnSpc>
                <a:spcPct val="90000"/>
              </a:lnSpc>
              <a:spcBef>
                <a:spcPts val="0"/>
              </a:spcBef>
              <a:spcAft>
                <a:spcPts val="0"/>
              </a:spcAft>
              <a:buClr>
                <a:schemeClr val="accent1"/>
              </a:buClr>
              <a:buSzPts val="1904"/>
              <a:buFont typeface="Noto Sans Symbols"/>
              <a:buChar char="●"/>
            </a:pPr>
            <a:r>
              <a:rPr b="0" i="0" lang="en-US" sz="2380" u="none" cap="none" strike="noStrike">
                <a:solidFill>
                  <a:schemeClr val="dk1"/>
                </a:solidFill>
                <a:latin typeface="Book Antiqua"/>
                <a:ea typeface="Book Antiqua"/>
                <a:cs typeface="Book Antiqua"/>
                <a:sym typeface="Book Antiqua"/>
              </a:rPr>
              <a:t>Big data analytics is performed through several advanced data mining techniques such as clustering. </a:t>
            </a:r>
            <a:endParaRPr/>
          </a:p>
          <a:p>
            <a:pPr indent="-283464" lvl="0" marL="365760" marR="0" rtl="0" algn="l">
              <a:lnSpc>
                <a:spcPct val="90000"/>
              </a:lnSpc>
              <a:spcBef>
                <a:spcPts val="600"/>
              </a:spcBef>
              <a:spcAft>
                <a:spcPts val="0"/>
              </a:spcAft>
              <a:buClr>
                <a:schemeClr val="accent1"/>
              </a:buClr>
              <a:buSzPts val="1904"/>
              <a:buFont typeface="Noto Sans Symbols"/>
              <a:buChar char="●"/>
            </a:pPr>
            <a:r>
              <a:rPr b="0" i="0" lang="en-US" sz="2380" u="none" cap="none" strike="noStrike">
                <a:solidFill>
                  <a:schemeClr val="dk1"/>
                </a:solidFill>
                <a:latin typeface="Book Antiqua"/>
                <a:ea typeface="Book Antiqua"/>
                <a:cs typeface="Book Antiqua"/>
                <a:sym typeface="Book Antiqua"/>
              </a:rPr>
              <a:t>This analysis task consists of discovering patterns from a set of data objects, then affecting each object to the closest pattern. </a:t>
            </a:r>
            <a:endParaRPr/>
          </a:p>
          <a:p>
            <a:pPr indent="-283464" lvl="0" marL="365760" marR="0" rtl="0" algn="l">
              <a:lnSpc>
                <a:spcPct val="90000"/>
              </a:lnSpc>
              <a:spcBef>
                <a:spcPts val="600"/>
              </a:spcBef>
              <a:spcAft>
                <a:spcPts val="0"/>
              </a:spcAft>
              <a:buClr>
                <a:schemeClr val="accent1"/>
              </a:buClr>
              <a:buSzPts val="1904"/>
              <a:buFont typeface="Noto Sans Symbols"/>
              <a:buChar char="●"/>
            </a:pPr>
            <a:r>
              <a:rPr b="0" i="0" lang="en-US" sz="2380" u="none" cap="none" strike="noStrike">
                <a:solidFill>
                  <a:schemeClr val="dk1"/>
                </a:solidFill>
                <a:latin typeface="Book Antiqua"/>
                <a:ea typeface="Book Antiqua"/>
                <a:cs typeface="Book Antiqua"/>
                <a:sym typeface="Book Antiqua"/>
              </a:rPr>
              <a:t>Working on automating such a task has produced several methods known as unsupervised learning such as K-Means algorithm.</a:t>
            </a:r>
            <a:endParaRPr/>
          </a:p>
          <a:p>
            <a:pPr indent="-283464" lvl="0" marL="365760" marR="0" rtl="0" algn="l">
              <a:lnSpc>
                <a:spcPct val="90000"/>
              </a:lnSpc>
              <a:spcBef>
                <a:spcPts val="600"/>
              </a:spcBef>
              <a:spcAft>
                <a:spcPts val="0"/>
              </a:spcAft>
              <a:buClr>
                <a:schemeClr val="accent1"/>
              </a:buClr>
              <a:buSzPts val="1904"/>
              <a:buFont typeface="Noto Sans Symbols"/>
              <a:buChar char="●"/>
            </a:pPr>
            <a:r>
              <a:rPr b="0" i="0" lang="en-US" sz="2380" u="none" cap="none" strike="noStrike">
                <a:solidFill>
                  <a:schemeClr val="dk1"/>
                </a:solidFill>
                <a:latin typeface="Book Antiqua"/>
                <a:ea typeface="Book Antiqua"/>
                <a:cs typeface="Book Antiqua"/>
                <a:sym typeface="Book Antiqua"/>
              </a:rPr>
              <a:t>Indeed, big data clustering is now a keystone requirement for several areas of life like healthcare, social science, business and marketing.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562214"/>
              </a:buClr>
              <a:buSzPts val="4300"/>
              <a:buFont typeface="Arial"/>
              <a:buNone/>
            </a:pPr>
            <a:r>
              <a:rPr b="1" i="0" lang="en-US" sz="4300" u="none" cap="none" strike="noStrike">
                <a:solidFill>
                  <a:srgbClr val="562214"/>
                </a:solidFill>
                <a:latin typeface="Arial"/>
                <a:ea typeface="Arial"/>
                <a:cs typeface="Arial"/>
                <a:sym typeface="Arial"/>
              </a:rPr>
              <a:t>LITERATURE SURVEY</a:t>
            </a:r>
            <a:endParaRPr b="1" i="0" sz="4300" u="none" cap="none" strike="noStrike">
              <a:solidFill>
                <a:srgbClr val="562214"/>
              </a:solidFill>
              <a:latin typeface="Arial"/>
              <a:ea typeface="Arial"/>
              <a:cs typeface="Arial"/>
              <a:sym typeface="Arial"/>
            </a:endParaRPr>
          </a:p>
        </p:txBody>
      </p:sp>
      <p:sp>
        <p:nvSpPr>
          <p:cNvPr id="118" name="Google Shape;118;p16"/>
          <p:cNvSpPr txBox="1"/>
          <p:nvPr>
            <p:ph idx="1" type="body"/>
          </p:nvPr>
        </p:nvSpPr>
        <p:spPr>
          <a:xfrm>
            <a:off x="1435550" y="1190525"/>
            <a:ext cx="7379700" cy="4696500"/>
          </a:xfrm>
          <a:prstGeom prst="rect">
            <a:avLst/>
          </a:prstGeom>
          <a:noFill/>
          <a:ln>
            <a:noFill/>
          </a:ln>
        </p:spPr>
        <p:txBody>
          <a:bodyPr anchorCtr="0" anchor="t" bIns="45700" lIns="91425" spcFirstLastPara="1" rIns="91425" wrap="square" tIns="45700">
            <a:noAutofit/>
          </a:bodyPr>
          <a:lstStyle/>
          <a:p>
            <a:pPr indent="-283464" lvl="0" marL="365760" marR="0" rtl="0" algn="l">
              <a:lnSpc>
                <a:spcPct val="80000"/>
              </a:lnSpc>
              <a:spcBef>
                <a:spcPts val="0"/>
              </a:spcBef>
              <a:spcAft>
                <a:spcPts val="0"/>
              </a:spcAft>
              <a:buClr>
                <a:schemeClr val="accent1"/>
              </a:buClr>
              <a:buSzPts val="1600"/>
              <a:buFont typeface="Noto Sans Symbols"/>
              <a:buNone/>
            </a:pPr>
            <a:r>
              <a:rPr b="1" i="0" lang="en-US" sz="2000" u="none" cap="none" strike="noStrike">
                <a:solidFill>
                  <a:schemeClr val="dk1"/>
                </a:solidFill>
                <a:latin typeface="Book Antiqua"/>
                <a:ea typeface="Book Antiqua"/>
                <a:cs typeface="Book Antiqua"/>
                <a:sym typeface="Book Antiqua"/>
              </a:rPr>
              <a:t>A Comparative Study of Efficient Initialization Methods for the K-Means Clustering Algorithm</a:t>
            </a:r>
            <a:endParaRPr/>
          </a:p>
          <a:p>
            <a:pPr indent="-283464" lvl="0" marL="365760" marR="0" rtl="0" algn="l">
              <a:lnSpc>
                <a:spcPct val="80000"/>
              </a:lnSpc>
              <a:spcBef>
                <a:spcPts val="600"/>
              </a:spcBef>
              <a:spcAft>
                <a:spcPts val="0"/>
              </a:spcAft>
              <a:buClr>
                <a:schemeClr val="accent1"/>
              </a:buClr>
              <a:buSzPts val="1600"/>
              <a:buFont typeface="Noto Sans Symbols"/>
              <a:buNone/>
            </a:pPr>
            <a:r>
              <a:t/>
            </a:r>
            <a:endParaRPr b="1" i="0" sz="2000" u="none" cap="none" strike="noStrike">
              <a:solidFill>
                <a:schemeClr val="dk1"/>
              </a:solidFill>
              <a:latin typeface="Book Antiqua"/>
              <a:ea typeface="Book Antiqua"/>
              <a:cs typeface="Book Antiqua"/>
              <a:sym typeface="Book Antiqua"/>
            </a:endParaRPr>
          </a:p>
          <a:p>
            <a:pPr indent="0" lvl="0" marL="0" marR="0" rtl="0" algn="l">
              <a:lnSpc>
                <a:spcPct val="80000"/>
              </a:lnSpc>
              <a:spcBef>
                <a:spcPts val="600"/>
              </a:spcBef>
              <a:spcAft>
                <a:spcPts val="0"/>
              </a:spcAft>
              <a:buClr>
                <a:schemeClr val="accent1"/>
              </a:buClr>
              <a:buSzPts val="1600"/>
              <a:buFont typeface="Noto Sans Symbols"/>
              <a:buChar char="●"/>
            </a:pPr>
            <a:r>
              <a:rPr b="0" i="0" lang="en-US" sz="2000" u="none" cap="none" strike="noStrike">
                <a:solidFill>
                  <a:schemeClr val="dk1"/>
                </a:solidFill>
                <a:latin typeface="Book Antiqua"/>
                <a:ea typeface="Book Antiqua"/>
                <a:cs typeface="Book Antiqua"/>
                <a:sym typeface="Book Antiqua"/>
              </a:rPr>
              <a:t>	K-Means is undoubtedly the most widely used partition clustering algorithm.</a:t>
            </a:r>
            <a:endParaRPr/>
          </a:p>
          <a:p>
            <a:pPr indent="0" lvl="0" marL="0" marR="0" rtl="0" algn="l">
              <a:lnSpc>
                <a:spcPct val="80000"/>
              </a:lnSpc>
              <a:spcBef>
                <a:spcPts val="600"/>
              </a:spcBef>
              <a:spcAft>
                <a:spcPts val="0"/>
              </a:spcAft>
              <a:buClr>
                <a:schemeClr val="accent1"/>
              </a:buClr>
              <a:buSzPts val="1600"/>
              <a:buFont typeface="Noto Sans Symbols"/>
              <a:buChar char="●"/>
            </a:pPr>
            <a:r>
              <a:rPr b="0" i="0" lang="en-US" sz="2000" u="none" cap="none" strike="noStrike">
                <a:solidFill>
                  <a:schemeClr val="dk1"/>
                </a:solidFill>
                <a:latin typeface="Book Antiqua"/>
                <a:ea typeface="Book Antiqua"/>
                <a:cs typeface="Book Antiqua"/>
                <a:sym typeface="Book Antiqua"/>
              </a:rPr>
              <a:t> 	Unfortunately, due to its gradient descent nature, this algorithm is highly sensitive to the initial placement of the cluster centers. Numerous initialization methods have been proposed to address this problem. </a:t>
            </a:r>
            <a:endParaRPr/>
          </a:p>
          <a:p>
            <a:pPr indent="0" lvl="0" marL="0" marR="0" rtl="0" algn="l">
              <a:lnSpc>
                <a:spcPct val="80000"/>
              </a:lnSpc>
              <a:spcBef>
                <a:spcPts val="600"/>
              </a:spcBef>
              <a:spcAft>
                <a:spcPts val="0"/>
              </a:spcAft>
              <a:buClr>
                <a:schemeClr val="accent1"/>
              </a:buClr>
              <a:buSzPts val="1600"/>
              <a:buFont typeface="Noto Sans Symbols"/>
              <a:buChar char="●"/>
            </a:pPr>
            <a:r>
              <a:rPr b="0" i="0" lang="en-US" sz="2000" u="none" cap="none" strike="noStrike">
                <a:solidFill>
                  <a:schemeClr val="dk1"/>
                </a:solidFill>
                <a:latin typeface="Book Antiqua"/>
                <a:ea typeface="Book Antiqua"/>
                <a:cs typeface="Book Antiqua"/>
                <a:sym typeface="Book Antiqua"/>
              </a:rPr>
              <a:t>	First, we present an overview of these methods with an emphasis on their computational efficiency. </a:t>
            </a:r>
            <a:endParaRPr/>
          </a:p>
          <a:p>
            <a:pPr indent="0" lvl="0" marL="0" marR="0" rtl="0" algn="l">
              <a:lnSpc>
                <a:spcPct val="80000"/>
              </a:lnSpc>
              <a:spcBef>
                <a:spcPts val="600"/>
              </a:spcBef>
              <a:spcAft>
                <a:spcPts val="0"/>
              </a:spcAft>
              <a:buClr>
                <a:schemeClr val="accent1"/>
              </a:buClr>
              <a:buSzPts val="1600"/>
              <a:buFont typeface="Noto Sans Symbols"/>
              <a:buChar char="●"/>
            </a:pPr>
            <a:r>
              <a:rPr b="0" i="0" lang="en-US" sz="2000" u="none" cap="none" strike="noStrike">
                <a:solidFill>
                  <a:schemeClr val="dk1"/>
                </a:solidFill>
                <a:latin typeface="Book Antiqua"/>
                <a:ea typeface="Book Antiqua"/>
                <a:cs typeface="Book Antiqua"/>
                <a:sym typeface="Book Antiqua"/>
              </a:rPr>
              <a:t>	We then compare eight commonly used linear time complexity initialization methods on a large and diverse collection of data sets using various performance criteria. </a:t>
            </a:r>
            <a:endParaRPr/>
          </a:p>
          <a:p>
            <a:pPr indent="0" lvl="0" marL="0" marR="0" rtl="0" algn="l">
              <a:lnSpc>
                <a:spcPct val="80000"/>
              </a:lnSpc>
              <a:spcBef>
                <a:spcPts val="600"/>
              </a:spcBef>
              <a:spcAft>
                <a:spcPts val="0"/>
              </a:spcAft>
              <a:buClr>
                <a:schemeClr val="accent1"/>
              </a:buClr>
              <a:buSzPts val="1600"/>
              <a:buFont typeface="Noto Sans Symbols"/>
              <a:buChar char="●"/>
            </a:pPr>
            <a:r>
              <a:rPr b="0" i="0" lang="en-US" sz="2000" u="none" cap="none" strike="noStrike">
                <a:solidFill>
                  <a:schemeClr val="dk1"/>
                </a:solidFill>
                <a:latin typeface="Book Antiqua"/>
                <a:ea typeface="Book Antiqua"/>
                <a:cs typeface="Book Antiqua"/>
                <a:sym typeface="Book Antiqua"/>
              </a:rPr>
              <a:t>	Finally, we analyze the experimental results using non-parametric statistical tests and provide recommendations for practitioners. </a:t>
            </a:r>
            <a:endParaRPr b="1" i="0" sz="2000" u="none" cap="none" strike="noStrike">
              <a:solidFill>
                <a:schemeClr val="dk1"/>
              </a:solidFill>
              <a:latin typeface="Book Antiqua"/>
              <a:ea typeface="Book Antiqua"/>
              <a:cs typeface="Book Antiqua"/>
              <a:sym typeface="Book Antiqua"/>
            </a:endParaRPr>
          </a:p>
          <a:p>
            <a:pPr indent="-283464" lvl="0" marL="365760" marR="0" rtl="0" algn="l">
              <a:lnSpc>
                <a:spcPct val="80000"/>
              </a:lnSpc>
              <a:spcBef>
                <a:spcPts val="600"/>
              </a:spcBef>
              <a:spcAft>
                <a:spcPts val="0"/>
              </a:spcAft>
              <a:buClr>
                <a:schemeClr val="accent1"/>
              </a:buClr>
              <a:buSzPts val="1400"/>
              <a:buFont typeface="Noto Sans Symbols"/>
              <a:buNone/>
            </a:pPr>
            <a:r>
              <a:t/>
            </a:r>
            <a:endParaRPr b="0" i="0" sz="175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idx="1" type="body"/>
          </p:nvPr>
        </p:nvSpPr>
        <p:spPr>
          <a:xfrm>
            <a:off x="1295400" y="228600"/>
            <a:ext cx="7638288" cy="6172200"/>
          </a:xfrm>
          <a:prstGeom prst="rect">
            <a:avLst/>
          </a:prstGeom>
          <a:noFill/>
          <a:ln>
            <a:noFill/>
          </a:ln>
        </p:spPr>
        <p:txBody>
          <a:bodyPr anchorCtr="0" anchor="t" bIns="45700" lIns="91425" spcFirstLastPara="1" rIns="91425" wrap="square" tIns="45700">
            <a:noAutofit/>
          </a:bodyPr>
          <a:lstStyle/>
          <a:p>
            <a:pPr indent="-283464" lvl="0" marL="365760" marR="0" rtl="0" algn="l">
              <a:lnSpc>
                <a:spcPct val="80000"/>
              </a:lnSpc>
              <a:spcBef>
                <a:spcPts val="0"/>
              </a:spcBef>
              <a:spcAft>
                <a:spcPts val="0"/>
              </a:spcAft>
              <a:buClr>
                <a:schemeClr val="accent1"/>
              </a:buClr>
              <a:buSzPts val="1922"/>
              <a:buFont typeface="Noto Sans Symbols"/>
              <a:buNone/>
            </a:pPr>
            <a:r>
              <a:rPr b="1" i="0" lang="en-US" sz="2402" u="none" cap="none" strike="noStrike">
                <a:solidFill>
                  <a:schemeClr val="dk1"/>
                </a:solidFill>
                <a:latin typeface="Book Antiqua"/>
                <a:ea typeface="Book Antiqua"/>
                <a:cs typeface="Book Antiqua"/>
                <a:sym typeface="Book Antiqua"/>
              </a:rPr>
              <a:t>    Some methods for Classification and Analysis of Multivariate Observations</a:t>
            </a:r>
            <a:endParaRPr/>
          </a:p>
          <a:p>
            <a:pPr indent="-283464" lvl="0" marL="365760" marR="0" rtl="0" algn="l">
              <a:lnSpc>
                <a:spcPct val="80000"/>
              </a:lnSpc>
              <a:spcBef>
                <a:spcPts val="600"/>
              </a:spcBef>
              <a:spcAft>
                <a:spcPts val="0"/>
              </a:spcAft>
              <a:buClr>
                <a:schemeClr val="accent1"/>
              </a:buClr>
              <a:buSzPts val="1736"/>
              <a:buFont typeface="Noto Sans Symbols"/>
              <a:buNone/>
            </a:pPr>
            <a:r>
              <a:t/>
            </a:r>
            <a:endParaRPr b="1" i="0" sz="2170" u="none" cap="none" strike="noStrike">
              <a:solidFill>
                <a:schemeClr val="dk1"/>
              </a:solidFill>
              <a:latin typeface="Book Antiqua"/>
              <a:ea typeface="Book Antiqua"/>
              <a:cs typeface="Book Antiqua"/>
              <a:sym typeface="Book Antiqua"/>
            </a:endParaRPr>
          </a:p>
          <a:p>
            <a:pPr indent="0" lvl="0" marL="0" marR="0" rtl="0" algn="l">
              <a:lnSpc>
                <a:spcPct val="80000"/>
              </a:lnSpc>
              <a:spcBef>
                <a:spcPts val="600"/>
              </a:spcBef>
              <a:spcAft>
                <a:spcPts val="0"/>
              </a:spcAft>
              <a:buClr>
                <a:schemeClr val="accent1"/>
              </a:buClr>
              <a:buSzPts val="1736"/>
              <a:buFont typeface="Noto Sans Symbols"/>
              <a:buChar char="●"/>
            </a:pPr>
            <a:r>
              <a:rPr b="0" i="0" lang="en-US" sz="2170" u="none" cap="none" strike="noStrike">
                <a:solidFill>
                  <a:schemeClr val="dk1"/>
                </a:solidFill>
                <a:latin typeface="Book Antiqua"/>
                <a:ea typeface="Book Antiqua"/>
                <a:cs typeface="Book Antiqua"/>
                <a:sym typeface="Book Antiqua"/>
              </a:rPr>
              <a:t>	The K-Means procedure is easily programmed and is computationally economical, so that it is feasible to process very large samples on a digital computer. </a:t>
            </a:r>
            <a:endParaRPr/>
          </a:p>
          <a:p>
            <a:pPr indent="0" lvl="0" marL="0" marR="0" rtl="0" algn="l">
              <a:lnSpc>
                <a:spcPct val="80000"/>
              </a:lnSpc>
              <a:spcBef>
                <a:spcPts val="600"/>
              </a:spcBef>
              <a:spcAft>
                <a:spcPts val="0"/>
              </a:spcAft>
              <a:buClr>
                <a:schemeClr val="accent1"/>
              </a:buClr>
              <a:buSzPts val="1736"/>
              <a:buFont typeface="Noto Sans Symbols"/>
              <a:buChar char="●"/>
            </a:pPr>
            <a:r>
              <a:rPr b="0" i="0" lang="en-US" sz="2170" u="none" cap="none" strike="noStrike">
                <a:solidFill>
                  <a:schemeClr val="dk1"/>
                </a:solidFill>
                <a:latin typeface="Book Antiqua"/>
                <a:ea typeface="Book Antiqua"/>
                <a:cs typeface="Book Antiqua"/>
                <a:sym typeface="Book Antiqua"/>
              </a:rPr>
              <a:t>	Possible applications include methods for similarity grouping, non-linear prediction, approximating multivariate distributions, and non-parametric tests for independence among several variables. </a:t>
            </a:r>
            <a:endParaRPr/>
          </a:p>
          <a:p>
            <a:pPr indent="0" lvl="0" marL="0" marR="0" rtl="0" algn="l">
              <a:lnSpc>
                <a:spcPct val="80000"/>
              </a:lnSpc>
              <a:spcBef>
                <a:spcPts val="600"/>
              </a:spcBef>
              <a:spcAft>
                <a:spcPts val="0"/>
              </a:spcAft>
              <a:buClr>
                <a:schemeClr val="accent1"/>
              </a:buClr>
              <a:buSzPts val="1736"/>
              <a:buFont typeface="Noto Sans Symbols"/>
              <a:buChar char="●"/>
            </a:pPr>
            <a:r>
              <a:rPr b="0" i="0" lang="en-US" sz="2170" u="none" cap="none" strike="noStrike">
                <a:solidFill>
                  <a:schemeClr val="dk1"/>
                </a:solidFill>
                <a:latin typeface="Book Antiqua"/>
                <a:ea typeface="Book Antiqua"/>
                <a:cs typeface="Book Antiqua"/>
                <a:sym typeface="Book Antiqua"/>
              </a:rPr>
              <a:t>	In addition to suggesting practical classification methods, the study of K-Means has proved to be theoretically interesting. </a:t>
            </a:r>
            <a:endParaRPr/>
          </a:p>
          <a:p>
            <a:pPr indent="0" lvl="0" marL="0" marR="0" rtl="0" algn="l">
              <a:lnSpc>
                <a:spcPct val="80000"/>
              </a:lnSpc>
              <a:spcBef>
                <a:spcPts val="600"/>
              </a:spcBef>
              <a:spcAft>
                <a:spcPts val="0"/>
              </a:spcAft>
              <a:buClr>
                <a:schemeClr val="accent1"/>
              </a:buClr>
              <a:buSzPts val="1736"/>
              <a:buFont typeface="Noto Sans Symbols"/>
              <a:buChar char="●"/>
            </a:pPr>
            <a:r>
              <a:rPr b="0" i="0" lang="en-US" sz="2170" u="none" cap="none" strike="noStrike">
                <a:solidFill>
                  <a:schemeClr val="dk1"/>
                </a:solidFill>
                <a:latin typeface="Book Antiqua"/>
                <a:ea typeface="Book Antiqua"/>
                <a:cs typeface="Book Antiqua"/>
                <a:sym typeface="Book Antiqua"/>
              </a:rPr>
              <a:t>	The K-Means concept represents a generalization of the ordinary sample mean, and one is naturally led to study the pertinent asymptotic behaviour, the object being to establish some sort of law of large numbers for the </a:t>
            </a:r>
            <a:endParaRPr/>
          </a:p>
          <a:p>
            <a:pPr indent="0" lvl="0" marL="0" marR="0" rtl="0" algn="l">
              <a:lnSpc>
                <a:spcPct val="80000"/>
              </a:lnSpc>
              <a:spcBef>
                <a:spcPts val="600"/>
              </a:spcBef>
              <a:spcAft>
                <a:spcPts val="0"/>
              </a:spcAft>
              <a:buClr>
                <a:schemeClr val="accent1"/>
              </a:buClr>
              <a:buSzPts val="1736"/>
              <a:buFont typeface="Noto Sans Symbols"/>
              <a:buNone/>
            </a:pPr>
            <a:r>
              <a:rPr b="0" i="0" lang="en-US" sz="2170" u="none" cap="none" strike="noStrike">
                <a:solidFill>
                  <a:schemeClr val="dk1"/>
                </a:solidFill>
                <a:latin typeface="Book Antiqua"/>
                <a:ea typeface="Book Antiqua"/>
                <a:cs typeface="Book Antiqua"/>
                <a:sym typeface="Book Antiqua"/>
              </a:rPr>
              <a:t>K-Means.</a:t>
            </a:r>
            <a:endParaRPr b="1" i="0" sz="2170" u="none" cap="none" strike="noStrike">
              <a:solidFill>
                <a:schemeClr val="dk1"/>
              </a:solidFill>
              <a:latin typeface="Book Antiqua"/>
              <a:ea typeface="Book Antiqua"/>
              <a:cs typeface="Book Antiqua"/>
              <a:sym typeface="Book Antiqu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idx="1" type="body"/>
          </p:nvPr>
        </p:nvSpPr>
        <p:spPr>
          <a:xfrm>
            <a:off x="1295400" y="381000"/>
            <a:ext cx="7498080" cy="5943600"/>
          </a:xfrm>
          <a:prstGeom prst="rect">
            <a:avLst/>
          </a:prstGeom>
          <a:noFill/>
          <a:ln>
            <a:noFill/>
          </a:ln>
        </p:spPr>
        <p:txBody>
          <a:bodyPr anchorCtr="0" anchor="t" bIns="45700" lIns="91425" spcFirstLastPara="1" rIns="91425" wrap="square" tIns="45700">
            <a:noAutofit/>
          </a:bodyPr>
          <a:lstStyle/>
          <a:p>
            <a:pPr indent="-283464" lvl="0" marL="365760" marR="0" rtl="0" algn="l">
              <a:lnSpc>
                <a:spcPct val="80000"/>
              </a:lnSpc>
              <a:spcBef>
                <a:spcPts val="0"/>
              </a:spcBef>
              <a:spcAft>
                <a:spcPts val="0"/>
              </a:spcAft>
              <a:buClr>
                <a:schemeClr val="accent1"/>
              </a:buClr>
              <a:buSzPts val="2072"/>
              <a:buFont typeface="Noto Sans Symbols"/>
              <a:buNone/>
            </a:pPr>
            <a:r>
              <a:rPr b="1" i="0" lang="en-US" sz="2590" u="none" cap="none" strike="noStrike">
                <a:solidFill>
                  <a:schemeClr val="dk1"/>
                </a:solidFill>
                <a:latin typeface="Cabin"/>
                <a:ea typeface="Cabin"/>
                <a:cs typeface="Cabin"/>
                <a:sym typeface="Cabin"/>
              </a:rPr>
              <a:t>Refining Initial Points for K-Means Clustering</a:t>
            </a:r>
            <a:endParaRPr/>
          </a:p>
          <a:p>
            <a:pPr indent="-283464" lvl="0" marL="365760" marR="0" rtl="0" algn="l">
              <a:lnSpc>
                <a:spcPct val="80000"/>
              </a:lnSpc>
              <a:spcBef>
                <a:spcPts val="600"/>
              </a:spcBef>
              <a:spcAft>
                <a:spcPts val="0"/>
              </a:spcAft>
              <a:buClr>
                <a:schemeClr val="accent1"/>
              </a:buClr>
              <a:buSzPts val="2072"/>
              <a:buFont typeface="Noto Sans Symbols"/>
              <a:buNone/>
            </a:pPr>
            <a:r>
              <a:t/>
            </a:r>
            <a:endParaRPr b="1" i="0" sz="2590" u="none" cap="none" strike="noStrike">
              <a:solidFill>
                <a:schemeClr val="dk1"/>
              </a:solidFill>
              <a:latin typeface="Cabin"/>
              <a:ea typeface="Cabin"/>
              <a:cs typeface="Cabin"/>
              <a:sym typeface="Cabin"/>
            </a:endParaRPr>
          </a:p>
          <a:p>
            <a:pPr indent="0" lvl="0" marL="0" marR="0" rtl="0" algn="l">
              <a:lnSpc>
                <a:spcPct val="80000"/>
              </a:lnSpc>
              <a:spcBef>
                <a:spcPts val="600"/>
              </a:spcBef>
              <a:spcAft>
                <a:spcPts val="0"/>
              </a:spcAft>
              <a:buClr>
                <a:schemeClr val="accent1"/>
              </a:buClr>
              <a:buSzPts val="2072"/>
              <a:buFont typeface="Noto Sans Symbols"/>
              <a:buChar char="●"/>
            </a:pPr>
            <a:r>
              <a:rPr b="0" i="0" lang="en-US" sz="2590" u="none" cap="none" strike="noStrike">
                <a:solidFill>
                  <a:schemeClr val="dk1"/>
                </a:solidFill>
                <a:latin typeface="Cabin"/>
                <a:ea typeface="Cabin"/>
                <a:cs typeface="Cabin"/>
                <a:sym typeface="Cabin"/>
              </a:rPr>
              <a:t>	Practical approaches to clustering use an iterative procedure (e.g. K-Means, EM) which converges to one of numerous local minima. </a:t>
            </a:r>
            <a:endParaRPr/>
          </a:p>
          <a:p>
            <a:pPr indent="0" lvl="0" marL="0" marR="0" rtl="0" algn="l">
              <a:lnSpc>
                <a:spcPct val="80000"/>
              </a:lnSpc>
              <a:spcBef>
                <a:spcPts val="600"/>
              </a:spcBef>
              <a:spcAft>
                <a:spcPts val="0"/>
              </a:spcAft>
              <a:buClr>
                <a:schemeClr val="accent1"/>
              </a:buClr>
              <a:buSzPts val="2072"/>
              <a:buFont typeface="Noto Sans Symbols"/>
              <a:buChar char="●"/>
            </a:pPr>
            <a:r>
              <a:rPr b="0" i="0" lang="en-US" sz="2590" u="none" cap="none" strike="noStrike">
                <a:solidFill>
                  <a:schemeClr val="dk1"/>
                </a:solidFill>
                <a:latin typeface="Cabin"/>
                <a:ea typeface="Cabin"/>
                <a:cs typeface="Cabin"/>
                <a:sym typeface="Cabin"/>
              </a:rPr>
              <a:t>	It is known that these iterative techniques are especially sensitive to initial starting conditions. </a:t>
            </a:r>
            <a:endParaRPr/>
          </a:p>
          <a:p>
            <a:pPr indent="0" lvl="0" marL="0" marR="0" rtl="0" algn="l">
              <a:lnSpc>
                <a:spcPct val="80000"/>
              </a:lnSpc>
              <a:spcBef>
                <a:spcPts val="600"/>
              </a:spcBef>
              <a:spcAft>
                <a:spcPts val="0"/>
              </a:spcAft>
              <a:buClr>
                <a:schemeClr val="accent1"/>
              </a:buClr>
              <a:buSzPts val="2072"/>
              <a:buFont typeface="Noto Sans Symbols"/>
              <a:buChar char="●"/>
            </a:pPr>
            <a:r>
              <a:rPr b="0" i="0" lang="en-US" sz="2590" u="none" cap="none" strike="noStrike">
                <a:solidFill>
                  <a:schemeClr val="dk1"/>
                </a:solidFill>
                <a:latin typeface="Cabin"/>
                <a:ea typeface="Cabin"/>
                <a:cs typeface="Cabin"/>
                <a:sym typeface="Cabin"/>
              </a:rPr>
              <a:t>	We present a procedure for computing a refined starting condition from a given initial one that is based on an efficient technique for estimating the modes of a distribution. </a:t>
            </a:r>
            <a:endParaRPr/>
          </a:p>
          <a:p>
            <a:pPr indent="0" lvl="0" marL="0" marR="0" rtl="0" algn="l">
              <a:lnSpc>
                <a:spcPct val="80000"/>
              </a:lnSpc>
              <a:spcBef>
                <a:spcPts val="600"/>
              </a:spcBef>
              <a:spcAft>
                <a:spcPts val="0"/>
              </a:spcAft>
              <a:buClr>
                <a:schemeClr val="accent1"/>
              </a:buClr>
              <a:buSzPts val="2072"/>
              <a:buFont typeface="Noto Sans Symbols"/>
              <a:buChar char="●"/>
            </a:pPr>
            <a:r>
              <a:rPr b="0" i="0" lang="en-US" sz="2590" u="none" cap="none" strike="noStrike">
                <a:solidFill>
                  <a:schemeClr val="dk1"/>
                </a:solidFill>
                <a:latin typeface="Cabin"/>
                <a:ea typeface="Cabin"/>
                <a:cs typeface="Cabin"/>
                <a:sym typeface="Cabin"/>
              </a:rPr>
              <a:t>	The refined initial starting condition allows the iterative algorithm to converge to a “better” local minimum. </a:t>
            </a:r>
            <a:endParaRPr/>
          </a:p>
          <a:p>
            <a:pPr indent="0" lvl="0" marL="0" marR="0" rtl="0" algn="l">
              <a:lnSpc>
                <a:spcPct val="80000"/>
              </a:lnSpc>
              <a:spcBef>
                <a:spcPts val="600"/>
              </a:spcBef>
              <a:spcAft>
                <a:spcPts val="0"/>
              </a:spcAft>
              <a:buClr>
                <a:schemeClr val="accent1"/>
              </a:buClr>
              <a:buSzPts val="2072"/>
              <a:buFont typeface="Noto Sans Symbols"/>
              <a:buChar char="●"/>
            </a:pPr>
            <a:r>
              <a:rPr b="0" i="0" lang="en-US" sz="2590" u="none" cap="none" strike="noStrike">
                <a:solidFill>
                  <a:schemeClr val="dk1"/>
                </a:solidFill>
                <a:latin typeface="Cabin"/>
                <a:ea typeface="Cabin"/>
                <a:cs typeface="Cabin"/>
                <a:sym typeface="Cabin"/>
              </a:rPr>
              <a:t>	The procedure is applicable to a wide class of clustering algorithms for both discrete and continuous data.</a:t>
            </a:r>
            <a:endParaRPr b="1" i="0" sz="2590" u="none" cap="none" strike="noStrike">
              <a:solidFill>
                <a:schemeClr val="dk1"/>
              </a:solidFill>
              <a:latin typeface="Cabin"/>
              <a:ea typeface="Cabin"/>
              <a:cs typeface="Cabin"/>
              <a:sym typeface="Cab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idx="1" type="body"/>
          </p:nvPr>
        </p:nvSpPr>
        <p:spPr>
          <a:xfrm>
            <a:off x="1219200" y="304800"/>
            <a:ext cx="7498080" cy="6019800"/>
          </a:xfrm>
          <a:prstGeom prst="rect">
            <a:avLst/>
          </a:prstGeom>
          <a:noFill/>
          <a:ln>
            <a:noFill/>
          </a:ln>
        </p:spPr>
        <p:txBody>
          <a:bodyPr anchorCtr="0" anchor="t" bIns="45700" lIns="91425" spcFirstLastPara="1" rIns="91425" wrap="square" tIns="45700">
            <a:noAutofit/>
          </a:bodyPr>
          <a:lstStyle/>
          <a:p>
            <a:pPr indent="-283464" lvl="0" marL="365760" marR="0" rtl="0" algn="l">
              <a:lnSpc>
                <a:spcPct val="80000"/>
              </a:lnSpc>
              <a:spcBef>
                <a:spcPts val="0"/>
              </a:spcBef>
              <a:spcAft>
                <a:spcPts val="0"/>
              </a:spcAft>
              <a:buClr>
                <a:schemeClr val="accent1"/>
              </a:buClr>
              <a:buSzPts val="1736"/>
              <a:buFont typeface="Noto Sans Symbols"/>
              <a:buNone/>
            </a:pPr>
            <a:r>
              <a:rPr b="1" i="0" lang="en-US" sz="2170" u="none" cap="none" strike="noStrike">
                <a:solidFill>
                  <a:schemeClr val="dk1"/>
                </a:solidFill>
                <a:latin typeface="Cabin"/>
                <a:ea typeface="Cabin"/>
                <a:cs typeface="Cabin"/>
                <a:sym typeface="Cabin"/>
              </a:rPr>
              <a:t>Optimised K-Means</a:t>
            </a:r>
            <a:endParaRPr/>
          </a:p>
          <a:p>
            <a:pPr indent="-283464" lvl="0" marL="365760" marR="0" rtl="0" algn="l">
              <a:lnSpc>
                <a:spcPct val="80000"/>
              </a:lnSpc>
              <a:spcBef>
                <a:spcPts val="600"/>
              </a:spcBef>
              <a:spcAft>
                <a:spcPts val="0"/>
              </a:spcAft>
              <a:buClr>
                <a:schemeClr val="accent1"/>
              </a:buClr>
              <a:buSzPts val="1736"/>
              <a:buFont typeface="Noto Sans Symbols"/>
              <a:buNone/>
            </a:pPr>
            <a:r>
              <a:t/>
            </a:r>
            <a:endParaRPr b="1" i="0" sz="2170" u="none" cap="none" strike="noStrike">
              <a:solidFill>
                <a:schemeClr val="dk1"/>
              </a:solidFill>
              <a:latin typeface="Cabin"/>
              <a:ea typeface="Cabin"/>
              <a:cs typeface="Cabin"/>
              <a:sym typeface="Cabin"/>
            </a:endParaRPr>
          </a:p>
          <a:p>
            <a:pPr indent="0" lvl="0" marL="0" marR="0" rtl="0" algn="l">
              <a:lnSpc>
                <a:spcPct val="80000"/>
              </a:lnSpc>
              <a:spcBef>
                <a:spcPts val="600"/>
              </a:spcBef>
              <a:spcAft>
                <a:spcPts val="0"/>
              </a:spcAft>
              <a:buClr>
                <a:schemeClr val="accent1"/>
              </a:buClr>
              <a:buSzPts val="1736"/>
              <a:buFont typeface="Noto Sans Symbols"/>
              <a:buChar char="●"/>
            </a:pPr>
            <a:r>
              <a:rPr b="1" i="0" lang="en-US" sz="2170" u="none" cap="none" strike="noStrike">
                <a:solidFill>
                  <a:schemeClr val="dk1"/>
                </a:solidFill>
                <a:latin typeface="Cabin"/>
                <a:ea typeface="Cabin"/>
                <a:cs typeface="Cabin"/>
                <a:sym typeface="Cabin"/>
              </a:rPr>
              <a:t>	</a:t>
            </a:r>
            <a:r>
              <a:rPr b="0" i="0" lang="en-US" sz="2170" u="none" cap="none" strike="noStrike">
                <a:solidFill>
                  <a:schemeClr val="dk1"/>
                </a:solidFill>
                <a:latin typeface="Cabin"/>
                <a:ea typeface="Cabin"/>
                <a:cs typeface="Cabin"/>
                <a:sym typeface="Cabin"/>
              </a:rPr>
              <a:t> K-Means remains one of the most popular data processing algorithms.  </a:t>
            </a:r>
            <a:endParaRPr/>
          </a:p>
          <a:p>
            <a:pPr indent="0" lvl="0" marL="0" marR="0" rtl="0" algn="l">
              <a:lnSpc>
                <a:spcPct val="80000"/>
              </a:lnSpc>
              <a:spcBef>
                <a:spcPts val="600"/>
              </a:spcBef>
              <a:spcAft>
                <a:spcPts val="0"/>
              </a:spcAft>
              <a:buClr>
                <a:schemeClr val="accent1"/>
              </a:buClr>
              <a:buSzPts val="1736"/>
              <a:buFont typeface="Noto Sans Symbols"/>
              <a:buChar char="●"/>
            </a:pPr>
            <a:r>
              <a:rPr b="0" i="0" lang="en-US" sz="2170" u="none" cap="none" strike="noStrike">
                <a:solidFill>
                  <a:schemeClr val="dk1"/>
                </a:solidFill>
                <a:latin typeface="Cabin"/>
                <a:ea typeface="Cabin"/>
                <a:cs typeface="Cabin"/>
                <a:sym typeface="Cabin"/>
              </a:rPr>
              <a:t>	A proper initialization of K-Means is crucial for obtaining a good final solution. </a:t>
            </a:r>
            <a:endParaRPr/>
          </a:p>
          <a:p>
            <a:pPr indent="0" lvl="0" marL="0" marR="0" rtl="0" algn="l">
              <a:lnSpc>
                <a:spcPct val="80000"/>
              </a:lnSpc>
              <a:spcBef>
                <a:spcPts val="600"/>
              </a:spcBef>
              <a:spcAft>
                <a:spcPts val="0"/>
              </a:spcAft>
              <a:buClr>
                <a:schemeClr val="accent1"/>
              </a:buClr>
              <a:buSzPts val="1736"/>
              <a:buFont typeface="Noto Sans Symbols"/>
              <a:buChar char="●"/>
            </a:pPr>
            <a:r>
              <a:rPr b="0" i="0" lang="en-US" sz="2170" u="none" cap="none" strike="noStrike">
                <a:solidFill>
                  <a:schemeClr val="dk1"/>
                </a:solidFill>
                <a:latin typeface="Cabin"/>
                <a:ea typeface="Cabin"/>
                <a:cs typeface="Cabin"/>
                <a:sym typeface="Cabin"/>
              </a:rPr>
              <a:t>	The recently proposed optimised initialization algorithm achieves this, obtaining an initial set of centers that is provably close to the optimum solution.</a:t>
            </a:r>
            <a:endParaRPr/>
          </a:p>
          <a:p>
            <a:pPr indent="0" lvl="0" marL="0" marR="0" rtl="0" algn="l">
              <a:lnSpc>
                <a:spcPct val="80000"/>
              </a:lnSpc>
              <a:spcBef>
                <a:spcPts val="600"/>
              </a:spcBef>
              <a:spcAft>
                <a:spcPts val="0"/>
              </a:spcAft>
              <a:buClr>
                <a:schemeClr val="accent1"/>
              </a:buClr>
              <a:buSzPts val="1736"/>
              <a:buFont typeface="Noto Sans Symbols"/>
              <a:buChar char="●"/>
            </a:pPr>
            <a:r>
              <a:rPr b="0" i="0" lang="en-US" sz="2170" u="none" cap="none" strike="noStrike">
                <a:solidFill>
                  <a:schemeClr val="dk1"/>
                </a:solidFill>
                <a:latin typeface="Cabin"/>
                <a:ea typeface="Cabin"/>
                <a:cs typeface="Cabin"/>
                <a:sym typeface="Cabin"/>
              </a:rPr>
              <a:t>	 A major downside of this implementation is its inherent sequential nature, which limits its applicability to massive data: one must make k passes over the data to find a good initial set of centers. </a:t>
            </a:r>
            <a:endParaRPr/>
          </a:p>
          <a:p>
            <a:pPr indent="0" lvl="0" marL="0" marR="0" rtl="0" algn="l">
              <a:lnSpc>
                <a:spcPct val="80000"/>
              </a:lnSpc>
              <a:spcBef>
                <a:spcPts val="600"/>
              </a:spcBef>
              <a:spcAft>
                <a:spcPts val="0"/>
              </a:spcAft>
              <a:buClr>
                <a:schemeClr val="accent1"/>
              </a:buClr>
              <a:buSzPts val="1736"/>
              <a:buFont typeface="Noto Sans Symbols"/>
              <a:buChar char="●"/>
            </a:pPr>
            <a:r>
              <a:rPr b="0" i="0" lang="en-US" sz="2170" u="none" cap="none" strike="noStrike">
                <a:solidFill>
                  <a:schemeClr val="dk1"/>
                </a:solidFill>
                <a:latin typeface="Cabin"/>
                <a:ea typeface="Cabin"/>
                <a:cs typeface="Cabin"/>
                <a:sym typeface="Cabin"/>
              </a:rPr>
              <a:t>	In this work, we show how to drastically reduce the number of passes needed to obtain, in parallel, a good initialization. </a:t>
            </a:r>
            <a:endParaRPr/>
          </a:p>
          <a:p>
            <a:pPr indent="0" lvl="0" marL="0" marR="0" rtl="0" algn="l">
              <a:lnSpc>
                <a:spcPct val="80000"/>
              </a:lnSpc>
              <a:spcBef>
                <a:spcPts val="600"/>
              </a:spcBef>
              <a:spcAft>
                <a:spcPts val="0"/>
              </a:spcAft>
              <a:buClr>
                <a:schemeClr val="accent1"/>
              </a:buClr>
              <a:buSzPts val="1736"/>
              <a:buFont typeface="Noto Sans Symbols"/>
              <a:buChar char="●"/>
            </a:pPr>
            <a:r>
              <a:rPr b="0" i="0" lang="en-US" sz="2170" u="none" cap="none" strike="noStrike">
                <a:solidFill>
                  <a:schemeClr val="dk1"/>
                </a:solidFill>
                <a:latin typeface="Cabin"/>
                <a:ea typeface="Cabin"/>
                <a:cs typeface="Cabin"/>
                <a:sym typeface="Cabin"/>
              </a:rPr>
              <a:t>	This is unlike prevailing efforts on parallelizing K-Means that have mostly focused on the post-initialization phases of K-Means.</a:t>
            </a:r>
            <a:endParaRPr b="1" i="0" sz="2170" u="none" cap="none" strike="noStrike">
              <a:solidFill>
                <a:schemeClr val="dk1"/>
              </a:solidFill>
              <a:latin typeface="Cabin"/>
              <a:ea typeface="Cabin"/>
              <a:cs typeface="Cabin"/>
              <a:sym typeface="Cab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1371600" y="609600"/>
            <a:ext cx="749808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562214"/>
              </a:buClr>
              <a:buSzPts val="4300"/>
              <a:buFont typeface="Arial"/>
              <a:buNone/>
            </a:pPr>
            <a:r>
              <a:rPr b="1" i="0" lang="en-US" sz="4300" u="none" cap="none" strike="noStrike">
                <a:solidFill>
                  <a:srgbClr val="562214"/>
                </a:solidFill>
                <a:latin typeface="Arial"/>
                <a:ea typeface="Arial"/>
                <a:cs typeface="Arial"/>
                <a:sym typeface="Arial"/>
              </a:rPr>
              <a:t>ARCHITECTURE DIAGRAM</a:t>
            </a:r>
            <a:endParaRPr b="1" i="0" sz="4300" u="none" cap="none" strike="noStrike">
              <a:solidFill>
                <a:srgbClr val="562214"/>
              </a:solidFill>
              <a:latin typeface="Arial"/>
              <a:ea typeface="Arial"/>
              <a:cs typeface="Arial"/>
              <a:sym typeface="Arial"/>
            </a:endParaRPr>
          </a:p>
        </p:txBody>
      </p:sp>
      <p:pic>
        <p:nvPicPr>
          <p:cNvPr id="139" name="Google Shape;139;p20"/>
          <p:cNvPicPr preferRelativeResize="0"/>
          <p:nvPr>
            <p:ph idx="1" type="body"/>
          </p:nvPr>
        </p:nvPicPr>
        <p:blipFill rotWithShape="1">
          <a:blip r:embed="rId3">
            <a:alphaModFix/>
          </a:blip>
          <a:srcRect b="0" l="0" r="0" t="0"/>
          <a:stretch/>
        </p:blipFill>
        <p:spPr>
          <a:xfrm>
            <a:off x="1219200" y="2209800"/>
            <a:ext cx="7696200" cy="40174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1295400" y="533400"/>
            <a:ext cx="749808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562214"/>
              </a:buClr>
              <a:buSzPts val="4300"/>
              <a:buFont typeface="Arial"/>
              <a:buNone/>
            </a:pPr>
            <a:r>
              <a:rPr b="1" i="0" lang="en-US" sz="4300" u="none" cap="none" strike="noStrike">
                <a:solidFill>
                  <a:srgbClr val="562214"/>
                </a:solidFill>
                <a:latin typeface="Arial"/>
                <a:ea typeface="Arial"/>
                <a:cs typeface="Arial"/>
                <a:sym typeface="Arial"/>
              </a:rPr>
              <a:t>ER DIAGRAM</a:t>
            </a:r>
            <a:endParaRPr b="1" i="0" sz="4300" u="none" cap="none" strike="noStrike">
              <a:solidFill>
                <a:srgbClr val="562214"/>
              </a:solidFill>
              <a:latin typeface="Arial"/>
              <a:ea typeface="Arial"/>
              <a:cs typeface="Arial"/>
              <a:sym typeface="Arial"/>
            </a:endParaRPr>
          </a:p>
        </p:txBody>
      </p:sp>
      <p:pic>
        <p:nvPicPr>
          <p:cNvPr id="145" name="Google Shape;145;p21"/>
          <p:cNvPicPr preferRelativeResize="0"/>
          <p:nvPr>
            <p:ph idx="1" type="body"/>
          </p:nvPr>
        </p:nvPicPr>
        <p:blipFill rotWithShape="1">
          <a:blip r:embed="rId3">
            <a:alphaModFix/>
          </a:blip>
          <a:srcRect b="0" l="0" r="0" t="0"/>
          <a:stretch/>
        </p:blipFill>
        <p:spPr>
          <a:xfrm>
            <a:off x="1219200" y="2362200"/>
            <a:ext cx="7696200" cy="354250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