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media9.mp4" ContentType="video/mp4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8168AE75-7CAF-4EB0-ADBD-138E225E9B05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98D8A82-0693-4F64-8E40-9255CC9A75DF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EBDF0330-CBE4-4350-9BFF-2162F07940D0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video" Target="../media/media9.mp4"/><Relationship Id="rId2" Type="http://schemas.microsoft.com/office/2007/relationships/media" Target="../media/media9.mp4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MoveIn Prototype Template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620000" y="1231560"/>
            <a:ext cx="6840000" cy="3988440"/>
          </a:xfrm>
          <a:prstGeom prst="rect">
            <a:avLst/>
          </a:prstGeom>
          <a:ln w="1800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08600" y="1800000"/>
            <a:ext cx="1931400" cy="198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40440" y="1800"/>
            <a:ext cx="8797680" cy="5669640"/>
          </a:xfrm>
          <a:prstGeom prst="rect">
            <a:avLst/>
          </a:prstGeom>
          <a:ln w="18000">
            <a:noFill/>
          </a:ln>
        </p:spPr>
      </p:pic>
      <p:sp>
        <p:nvSpPr>
          <p:cNvPr id="161" name=""/>
          <p:cNvSpPr/>
          <p:nvPr/>
        </p:nvSpPr>
        <p:spPr>
          <a:xfrm>
            <a:off x="3060000" y="4320000"/>
            <a:ext cx="1080000" cy="180000"/>
          </a:xfrm>
          <a:prstGeom prst="rect">
            <a:avLst/>
          </a:prstGeom>
          <a:solidFill>
            <a:srgbClr val="39b2e5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IN" sz="1200" spc="-1" strike="noStrike">
                <a:latin typeface="Arial"/>
              </a:rPr>
              <a:t>Takes 2-3 hours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120000" y="4320000"/>
            <a:ext cx="1080000" cy="180000"/>
          </a:xfrm>
          <a:prstGeom prst="rect">
            <a:avLst/>
          </a:prstGeom>
          <a:solidFill>
            <a:srgbClr val="39b2e5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IN" sz="1200" spc="-1" strike="noStrike">
                <a:latin typeface="Arial"/>
              </a:rPr>
              <a:t>Takes 1-2 days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-27720" y="140040"/>
            <a:ext cx="10079640" cy="5161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40000" y="-37080"/>
            <a:ext cx="9000000" cy="5797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75640" y="0"/>
            <a:ext cx="87843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20000" y="153000"/>
            <a:ext cx="8404560" cy="5067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97680" y="249840"/>
            <a:ext cx="8031240" cy="5021280"/>
          </a:xfrm>
          <a:prstGeom prst="rect">
            <a:avLst/>
          </a:prstGeom>
          <a:ln w="1800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3081240" y="3663360"/>
            <a:ext cx="1269000" cy="260640"/>
          </a:xfrm>
          <a:prstGeom prst="rect">
            <a:avLst/>
          </a:prstGeom>
          <a:solidFill>
            <a:srgbClr val="39b2e5"/>
          </a:solidFill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latin typeface="Arial"/>
              </a:rPr>
              <a:t>Takes 2-3 hours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728680" y="3646440"/>
            <a:ext cx="1287360" cy="2995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highlight>
                  <a:srgbClr val="39b2e5"/>
                </a:highlight>
                <a:latin typeface="Arial"/>
              </a:rPr>
              <a:t>Takes 1-2 days</a:t>
            </a:r>
            <a:endParaRPr b="0" lang="en-IN" sz="1200" spc="-1" strike="noStrike">
              <a:highlight>
                <a:srgbClr val="39b2e5"/>
              </a:highlight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3081600" y="3663360"/>
            <a:ext cx="1269000" cy="260640"/>
          </a:xfrm>
          <a:prstGeom prst="rect">
            <a:avLst/>
          </a:prstGeom>
          <a:solidFill>
            <a:srgbClr val="39b2e5"/>
          </a:solidFill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latin typeface="Arial"/>
              </a:rPr>
              <a:t>Takes 2-3 hours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5695200" y="3652200"/>
            <a:ext cx="1269000" cy="260640"/>
          </a:xfrm>
          <a:prstGeom prst="rect">
            <a:avLst/>
          </a:prstGeom>
          <a:solidFill>
            <a:srgbClr val="39b2e5"/>
          </a:solidFill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latin typeface="Arial"/>
              </a:rPr>
              <a:t>Takes 1-2 days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en-IN" sz="3300" spc="-1" strike="noStrike" baseline="14000000">
                <a:solidFill>
                  <a:srgbClr val="ffffff"/>
                </a:solidFill>
                <a:latin typeface="Arial"/>
              </a:rPr>
              <a:t>rd</a:t>
            </a: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 Party Verification services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075120" y="1080000"/>
            <a:ext cx="39297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198800" y="1020600"/>
            <a:ext cx="7581600" cy="3017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en-IN" sz="3300" spc="-1" strike="noStrike" baseline="14000000">
                <a:solidFill>
                  <a:srgbClr val="ffffff"/>
                </a:solidFill>
                <a:latin typeface="Arial"/>
              </a:rPr>
              <a:t>rd</a:t>
            </a: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 Party Verification services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4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075120" y="1080000"/>
            <a:ext cx="392976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47920" y="0"/>
            <a:ext cx="881208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2022-06-26T22:44:18Z</dcterms:created>
  <dc:creator/>
  <dc:description/>
  <dc:language>en-IN</dc:language>
  <cp:lastModifiedBy/>
  <dcterms:modified xsi:type="dcterms:W3CDTF">2022-06-26T23:38:32Z</dcterms:modified>
  <cp:revision>2</cp:revision>
  <dc:subject/>
  <dc:title>Blue Curve</dc:title>
</cp:coreProperties>
</file>