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1781836-EC81-4492-8A1A-7507988BBB6B}">
  <a:tblStyle styleId="{A1781836-EC81-4492-8A1A-7507988BBB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{A1781836-EC81-4492-8A1A-7507988BBB6B}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{A1781836-EC81-4492-8A1A-7507988BBB6B}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{A1781836-EC81-4492-8A1A-7507988BBB6B}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{A1781836-EC81-4492-8A1A-7507988BBB6B}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{A1781836-EC81-4492-8A1A-7507988BBB6B}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{A1781836-EC81-4492-8A1A-7507988BBB6B}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{A1781836-EC81-4492-8A1A-7507988BBB6B}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{A1781836-EC81-4492-8A1A-7507988BBB6B}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{A1781836-EC81-4492-8A1A-7507988BBB6B}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