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2039B2-CEB2-425F-AF04-428A052E724D}">
  <a:tblStyle styleId="{3D2039B2-CEB2-425F-AF04-428A052E72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{3D2039B2-CEB2-425F-AF04-428A052E724D}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{3D2039B2-CEB2-425F-AF04-428A052E724D}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{3D2039B2-CEB2-425F-AF04-428A052E724D}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{3D2039B2-CEB2-425F-AF04-428A052E724D}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{3D2039B2-CEB2-425F-AF04-428A052E724D}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{3D2039B2-CEB2-425F-AF04-428A052E724D}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