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0D4A71-970A-4EF7-9B1B-9DB90E2E873E}">
  <a:tblStyle styleId="{7B0D4A71-970A-4EF7-9B1B-9DB90E2E87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{7B0D4A71-970A-4EF7-9B1B-9DB90E2E873E}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