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25" d="100"/>
          <a:sy n="125" d="100"/>
        </p:scale>
        <p:origin x="-1632" y="-9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6CA5B-5D33-C0B0-7EFA-BEBBE0C8E6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2AC6B6-1D36-44A9-A2D9-460A04D673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C0F6AA-9389-E8BF-2D7F-B5341445730B}"/>
              </a:ext>
            </a:extLst>
          </p:cNvPr>
          <p:cNvSpPr>
            <a:spLocks noGrp="1"/>
          </p:cNvSpPr>
          <p:nvPr>
            <p:ph type="dt" sz="half" idx="10"/>
          </p:nvPr>
        </p:nvSpPr>
        <p:spPr/>
        <p:txBody>
          <a:bodyPr/>
          <a:lstStyle/>
          <a:p>
            <a:fld id="{76ABC194-D2ED-44D0-95D9-A3F8E03DD6C4}" type="datetimeFigureOut">
              <a:rPr lang="en-IN" smtClean="0"/>
              <a:t>07-09-2025</a:t>
            </a:fld>
            <a:endParaRPr lang="en-IN"/>
          </a:p>
        </p:txBody>
      </p:sp>
      <p:sp>
        <p:nvSpPr>
          <p:cNvPr id="5" name="Footer Placeholder 4">
            <a:extLst>
              <a:ext uri="{FF2B5EF4-FFF2-40B4-BE49-F238E27FC236}">
                <a16:creationId xmlns:a16="http://schemas.microsoft.com/office/drawing/2014/main" id="{7E0A9798-43C2-D8DB-881A-F67587D1A1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98CE06-2D12-97D3-39D9-D61722C6D8F5}"/>
              </a:ext>
            </a:extLst>
          </p:cNvPr>
          <p:cNvSpPr>
            <a:spLocks noGrp="1"/>
          </p:cNvSpPr>
          <p:nvPr>
            <p:ph type="sldNum" sz="quarter" idx="12"/>
          </p:nvPr>
        </p:nvSpPr>
        <p:spPr/>
        <p:txBody>
          <a:bodyPr/>
          <a:lstStyle/>
          <a:p>
            <a:fld id="{726489D4-92E5-4C85-AF88-5CCA5538F634}" type="slidenum">
              <a:rPr lang="en-IN" smtClean="0"/>
              <a:t>‹#›</a:t>
            </a:fld>
            <a:endParaRPr lang="en-IN"/>
          </a:p>
        </p:txBody>
      </p:sp>
    </p:spTree>
    <p:extLst>
      <p:ext uri="{BB962C8B-B14F-4D97-AF65-F5344CB8AC3E}">
        <p14:creationId xmlns:p14="http://schemas.microsoft.com/office/powerpoint/2010/main" val="2627881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0B3F-A7EC-EEFC-0422-29235417B5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3DF13E-EC28-F6B5-6083-E730BCEE89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51F911-E0FD-7610-49FF-175B87FA1834}"/>
              </a:ext>
            </a:extLst>
          </p:cNvPr>
          <p:cNvSpPr>
            <a:spLocks noGrp="1"/>
          </p:cNvSpPr>
          <p:nvPr>
            <p:ph type="dt" sz="half" idx="10"/>
          </p:nvPr>
        </p:nvSpPr>
        <p:spPr/>
        <p:txBody>
          <a:bodyPr/>
          <a:lstStyle/>
          <a:p>
            <a:fld id="{76ABC194-D2ED-44D0-95D9-A3F8E03DD6C4}" type="datetimeFigureOut">
              <a:rPr lang="en-IN" smtClean="0"/>
              <a:t>07-09-2025</a:t>
            </a:fld>
            <a:endParaRPr lang="en-IN"/>
          </a:p>
        </p:txBody>
      </p:sp>
      <p:sp>
        <p:nvSpPr>
          <p:cNvPr id="5" name="Footer Placeholder 4">
            <a:extLst>
              <a:ext uri="{FF2B5EF4-FFF2-40B4-BE49-F238E27FC236}">
                <a16:creationId xmlns:a16="http://schemas.microsoft.com/office/drawing/2014/main" id="{8AC6C8F5-526B-3BBB-3F05-538010F5EA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EA6D3-691D-7BC8-C54D-06ADF16D00E0}"/>
              </a:ext>
            </a:extLst>
          </p:cNvPr>
          <p:cNvSpPr>
            <a:spLocks noGrp="1"/>
          </p:cNvSpPr>
          <p:nvPr>
            <p:ph type="sldNum" sz="quarter" idx="12"/>
          </p:nvPr>
        </p:nvSpPr>
        <p:spPr/>
        <p:txBody>
          <a:bodyPr/>
          <a:lstStyle/>
          <a:p>
            <a:fld id="{726489D4-92E5-4C85-AF88-5CCA5538F634}" type="slidenum">
              <a:rPr lang="en-IN" smtClean="0"/>
              <a:t>‹#›</a:t>
            </a:fld>
            <a:endParaRPr lang="en-IN"/>
          </a:p>
        </p:txBody>
      </p:sp>
    </p:spTree>
    <p:extLst>
      <p:ext uri="{BB962C8B-B14F-4D97-AF65-F5344CB8AC3E}">
        <p14:creationId xmlns:p14="http://schemas.microsoft.com/office/powerpoint/2010/main" val="3577201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C7C30A-FB14-7C91-6150-0788C0043E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B06879-B549-FF9E-F4C4-362FEB7F37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EE398D-E62A-D9B6-2577-2B461A10D287}"/>
              </a:ext>
            </a:extLst>
          </p:cNvPr>
          <p:cNvSpPr>
            <a:spLocks noGrp="1"/>
          </p:cNvSpPr>
          <p:nvPr>
            <p:ph type="dt" sz="half" idx="10"/>
          </p:nvPr>
        </p:nvSpPr>
        <p:spPr/>
        <p:txBody>
          <a:bodyPr/>
          <a:lstStyle/>
          <a:p>
            <a:fld id="{76ABC194-D2ED-44D0-95D9-A3F8E03DD6C4}" type="datetimeFigureOut">
              <a:rPr lang="en-IN" smtClean="0"/>
              <a:t>07-09-2025</a:t>
            </a:fld>
            <a:endParaRPr lang="en-IN"/>
          </a:p>
        </p:txBody>
      </p:sp>
      <p:sp>
        <p:nvSpPr>
          <p:cNvPr id="5" name="Footer Placeholder 4">
            <a:extLst>
              <a:ext uri="{FF2B5EF4-FFF2-40B4-BE49-F238E27FC236}">
                <a16:creationId xmlns:a16="http://schemas.microsoft.com/office/drawing/2014/main" id="{C91ED587-0AC2-787E-D506-BEA0370901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77AC68-E31B-4517-B8D0-D1740BDC58AE}"/>
              </a:ext>
            </a:extLst>
          </p:cNvPr>
          <p:cNvSpPr>
            <a:spLocks noGrp="1"/>
          </p:cNvSpPr>
          <p:nvPr>
            <p:ph type="sldNum" sz="quarter" idx="12"/>
          </p:nvPr>
        </p:nvSpPr>
        <p:spPr/>
        <p:txBody>
          <a:bodyPr/>
          <a:lstStyle/>
          <a:p>
            <a:fld id="{726489D4-92E5-4C85-AF88-5CCA5538F634}" type="slidenum">
              <a:rPr lang="en-IN" smtClean="0"/>
              <a:t>‹#›</a:t>
            </a:fld>
            <a:endParaRPr lang="en-IN"/>
          </a:p>
        </p:txBody>
      </p:sp>
    </p:spTree>
    <p:extLst>
      <p:ext uri="{BB962C8B-B14F-4D97-AF65-F5344CB8AC3E}">
        <p14:creationId xmlns:p14="http://schemas.microsoft.com/office/powerpoint/2010/main" val="1638484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E55C6-7E35-FDC7-7D8D-11B442F0C5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5D93A4-E4EE-A7E7-F9A9-B3B61789E1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E1C658-2B8C-5844-8DBE-917D13D0EAE2}"/>
              </a:ext>
            </a:extLst>
          </p:cNvPr>
          <p:cNvSpPr>
            <a:spLocks noGrp="1"/>
          </p:cNvSpPr>
          <p:nvPr>
            <p:ph type="dt" sz="half" idx="10"/>
          </p:nvPr>
        </p:nvSpPr>
        <p:spPr/>
        <p:txBody>
          <a:bodyPr/>
          <a:lstStyle/>
          <a:p>
            <a:fld id="{76ABC194-D2ED-44D0-95D9-A3F8E03DD6C4}" type="datetimeFigureOut">
              <a:rPr lang="en-IN" smtClean="0"/>
              <a:t>07-09-2025</a:t>
            </a:fld>
            <a:endParaRPr lang="en-IN"/>
          </a:p>
        </p:txBody>
      </p:sp>
      <p:sp>
        <p:nvSpPr>
          <p:cNvPr id="5" name="Footer Placeholder 4">
            <a:extLst>
              <a:ext uri="{FF2B5EF4-FFF2-40B4-BE49-F238E27FC236}">
                <a16:creationId xmlns:a16="http://schemas.microsoft.com/office/drawing/2014/main" id="{3BACEE26-E1A1-9D70-B631-599BB63306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1CC9BF-D823-0B55-32DC-0038099E7C16}"/>
              </a:ext>
            </a:extLst>
          </p:cNvPr>
          <p:cNvSpPr>
            <a:spLocks noGrp="1"/>
          </p:cNvSpPr>
          <p:nvPr>
            <p:ph type="sldNum" sz="quarter" idx="12"/>
          </p:nvPr>
        </p:nvSpPr>
        <p:spPr/>
        <p:txBody>
          <a:bodyPr/>
          <a:lstStyle/>
          <a:p>
            <a:fld id="{726489D4-92E5-4C85-AF88-5CCA5538F634}" type="slidenum">
              <a:rPr lang="en-IN" smtClean="0"/>
              <a:t>‹#›</a:t>
            </a:fld>
            <a:endParaRPr lang="en-IN"/>
          </a:p>
        </p:txBody>
      </p:sp>
    </p:spTree>
    <p:extLst>
      <p:ext uri="{BB962C8B-B14F-4D97-AF65-F5344CB8AC3E}">
        <p14:creationId xmlns:p14="http://schemas.microsoft.com/office/powerpoint/2010/main" val="1533331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C8FEA-9E5C-D90B-98F1-ECDF3EAB21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2417B1-69D2-241D-CEA9-E1F85E827D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26529F-F49D-B2B0-FDB7-45D50D3F549C}"/>
              </a:ext>
            </a:extLst>
          </p:cNvPr>
          <p:cNvSpPr>
            <a:spLocks noGrp="1"/>
          </p:cNvSpPr>
          <p:nvPr>
            <p:ph type="dt" sz="half" idx="10"/>
          </p:nvPr>
        </p:nvSpPr>
        <p:spPr/>
        <p:txBody>
          <a:bodyPr/>
          <a:lstStyle/>
          <a:p>
            <a:fld id="{76ABC194-D2ED-44D0-95D9-A3F8E03DD6C4}" type="datetimeFigureOut">
              <a:rPr lang="en-IN" smtClean="0"/>
              <a:t>07-09-2025</a:t>
            </a:fld>
            <a:endParaRPr lang="en-IN"/>
          </a:p>
        </p:txBody>
      </p:sp>
      <p:sp>
        <p:nvSpPr>
          <p:cNvPr id="5" name="Footer Placeholder 4">
            <a:extLst>
              <a:ext uri="{FF2B5EF4-FFF2-40B4-BE49-F238E27FC236}">
                <a16:creationId xmlns:a16="http://schemas.microsoft.com/office/drawing/2014/main" id="{C0F60344-9F15-D960-14E1-A597DEF3F0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903DD9-5653-0933-7626-F043B4445A50}"/>
              </a:ext>
            </a:extLst>
          </p:cNvPr>
          <p:cNvSpPr>
            <a:spLocks noGrp="1"/>
          </p:cNvSpPr>
          <p:nvPr>
            <p:ph type="sldNum" sz="quarter" idx="12"/>
          </p:nvPr>
        </p:nvSpPr>
        <p:spPr/>
        <p:txBody>
          <a:bodyPr/>
          <a:lstStyle/>
          <a:p>
            <a:fld id="{726489D4-92E5-4C85-AF88-5CCA5538F634}" type="slidenum">
              <a:rPr lang="en-IN" smtClean="0"/>
              <a:t>‹#›</a:t>
            </a:fld>
            <a:endParaRPr lang="en-IN"/>
          </a:p>
        </p:txBody>
      </p:sp>
    </p:spTree>
    <p:extLst>
      <p:ext uri="{BB962C8B-B14F-4D97-AF65-F5344CB8AC3E}">
        <p14:creationId xmlns:p14="http://schemas.microsoft.com/office/powerpoint/2010/main" val="3241750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AE07D-219A-E3B6-E51E-721FC5BAE8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4CAEEF-6082-23B5-482E-E74BA57B16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CFFA8D-1EE9-9593-8D81-0ACF4BBBA0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FD2787-59B3-0D63-5640-54D7CB92E36D}"/>
              </a:ext>
            </a:extLst>
          </p:cNvPr>
          <p:cNvSpPr>
            <a:spLocks noGrp="1"/>
          </p:cNvSpPr>
          <p:nvPr>
            <p:ph type="dt" sz="half" idx="10"/>
          </p:nvPr>
        </p:nvSpPr>
        <p:spPr/>
        <p:txBody>
          <a:bodyPr/>
          <a:lstStyle/>
          <a:p>
            <a:fld id="{76ABC194-D2ED-44D0-95D9-A3F8E03DD6C4}" type="datetimeFigureOut">
              <a:rPr lang="en-IN" smtClean="0"/>
              <a:t>07-09-2025</a:t>
            </a:fld>
            <a:endParaRPr lang="en-IN"/>
          </a:p>
        </p:txBody>
      </p:sp>
      <p:sp>
        <p:nvSpPr>
          <p:cNvPr id="6" name="Footer Placeholder 5">
            <a:extLst>
              <a:ext uri="{FF2B5EF4-FFF2-40B4-BE49-F238E27FC236}">
                <a16:creationId xmlns:a16="http://schemas.microsoft.com/office/drawing/2014/main" id="{FEEA81E3-88B4-A73B-3A2C-F1CBCE41CA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D6EA39-85BE-32FB-32E8-8F261880AA9C}"/>
              </a:ext>
            </a:extLst>
          </p:cNvPr>
          <p:cNvSpPr>
            <a:spLocks noGrp="1"/>
          </p:cNvSpPr>
          <p:nvPr>
            <p:ph type="sldNum" sz="quarter" idx="12"/>
          </p:nvPr>
        </p:nvSpPr>
        <p:spPr/>
        <p:txBody>
          <a:bodyPr/>
          <a:lstStyle/>
          <a:p>
            <a:fld id="{726489D4-92E5-4C85-AF88-5CCA5538F634}" type="slidenum">
              <a:rPr lang="en-IN" smtClean="0"/>
              <a:t>‹#›</a:t>
            </a:fld>
            <a:endParaRPr lang="en-IN"/>
          </a:p>
        </p:txBody>
      </p:sp>
    </p:spTree>
    <p:extLst>
      <p:ext uri="{BB962C8B-B14F-4D97-AF65-F5344CB8AC3E}">
        <p14:creationId xmlns:p14="http://schemas.microsoft.com/office/powerpoint/2010/main" val="119238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7A286-E3D9-BD98-20C6-E41B6F6AAF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E35A77-2971-57E8-EB6C-BEF9A6808F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03C049-7C9B-7672-D798-04B5C256B2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D9FC67-BA9E-BFAA-DE80-53EFD0EEAD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C3DD57-1754-CBF8-4EF8-734140E4B7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0026564-4EB1-3C52-943A-B96D2B2144BB}"/>
              </a:ext>
            </a:extLst>
          </p:cNvPr>
          <p:cNvSpPr>
            <a:spLocks noGrp="1"/>
          </p:cNvSpPr>
          <p:nvPr>
            <p:ph type="dt" sz="half" idx="10"/>
          </p:nvPr>
        </p:nvSpPr>
        <p:spPr/>
        <p:txBody>
          <a:bodyPr/>
          <a:lstStyle/>
          <a:p>
            <a:fld id="{76ABC194-D2ED-44D0-95D9-A3F8E03DD6C4}" type="datetimeFigureOut">
              <a:rPr lang="en-IN" smtClean="0"/>
              <a:t>07-09-2025</a:t>
            </a:fld>
            <a:endParaRPr lang="en-IN"/>
          </a:p>
        </p:txBody>
      </p:sp>
      <p:sp>
        <p:nvSpPr>
          <p:cNvPr id="8" name="Footer Placeholder 7">
            <a:extLst>
              <a:ext uri="{FF2B5EF4-FFF2-40B4-BE49-F238E27FC236}">
                <a16:creationId xmlns:a16="http://schemas.microsoft.com/office/drawing/2014/main" id="{082FADD5-71C8-6CFE-8CB6-2C0930CAD7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F446780-BEC7-37E9-DAD2-43D4DF5C8061}"/>
              </a:ext>
            </a:extLst>
          </p:cNvPr>
          <p:cNvSpPr>
            <a:spLocks noGrp="1"/>
          </p:cNvSpPr>
          <p:nvPr>
            <p:ph type="sldNum" sz="quarter" idx="12"/>
          </p:nvPr>
        </p:nvSpPr>
        <p:spPr/>
        <p:txBody>
          <a:bodyPr/>
          <a:lstStyle/>
          <a:p>
            <a:fld id="{726489D4-92E5-4C85-AF88-5CCA5538F634}" type="slidenum">
              <a:rPr lang="en-IN" smtClean="0"/>
              <a:t>‹#›</a:t>
            </a:fld>
            <a:endParaRPr lang="en-IN"/>
          </a:p>
        </p:txBody>
      </p:sp>
    </p:spTree>
    <p:extLst>
      <p:ext uri="{BB962C8B-B14F-4D97-AF65-F5344CB8AC3E}">
        <p14:creationId xmlns:p14="http://schemas.microsoft.com/office/powerpoint/2010/main" val="1571808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4419-325C-DF6A-419C-DDFDEDD098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24100A-BCCC-71FF-07E1-372A74988188}"/>
              </a:ext>
            </a:extLst>
          </p:cNvPr>
          <p:cNvSpPr>
            <a:spLocks noGrp="1"/>
          </p:cNvSpPr>
          <p:nvPr>
            <p:ph type="dt" sz="half" idx="10"/>
          </p:nvPr>
        </p:nvSpPr>
        <p:spPr/>
        <p:txBody>
          <a:bodyPr/>
          <a:lstStyle/>
          <a:p>
            <a:fld id="{76ABC194-D2ED-44D0-95D9-A3F8E03DD6C4}" type="datetimeFigureOut">
              <a:rPr lang="en-IN" smtClean="0"/>
              <a:t>07-09-2025</a:t>
            </a:fld>
            <a:endParaRPr lang="en-IN"/>
          </a:p>
        </p:txBody>
      </p:sp>
      <p:sp>
        <p:nvSpPr>
          <p:cNvPr id="4" name="Footer Placeholder 3">
            <a:extLst>
              <a:ext uri="{FF2B5EF4-FFF2-40B4-BE49-F238E27FC236}">
                <a16:creationId xmlns:a16="http://schemas.microsoft.com/office/drawing/2014/main" id="{86825F76-B12B-42F4-3EC6-C17E844565D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3F9C38-7266-26A9-6A14-CDC361AC330B}"/>
              </a:ext>
            </a:extLst>
          </p:cNvPr>
          <p:cNvSpPr>
            <a:spLocks noGrp="1"/>
          </p:cNvSpPr>
          <p:nvPr>
            <p:ph type="sldNum" sz="quarter" idx="12"/>
          </p:nvPr>
        </p:nvSpPr>
        <p:spPr/>
        <p:txBody>
          <a:bodyPr/>
          <a:lstStyle/>
          <a:p>
            <a:fld id="{726489D4-92E5-4C85-AF88-5CCA5538F634}" type="slidenum">
              <a:rPr lang="en-IN" smtClean="0"/>
              <a:t>‹#›</a:t>
            </a:fld>
            <a:endParaRPr lang="en-IN"/>
          </a:p>
        </p:txBody>
      </p:sp>
    </p:spTree>
    <p:extLst>
      <p:ext uri="{BB962C8B-B14F-4D97-AF65-F5344CB8AC3E}">
        <p14:creationId xmlns:p14="http://schemas.microsoft.com/office/powerpoint/2010/main" val="1021719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8307D6-A1F5-B182-112D-2647EC880C52}"/>
              </a:ext>
            </a:extLst>
          </p:cNvPr>
          <p:cNvSpPr>
            <a:spLocks noGrp="1"/>
          </p:cNvSpPr>
          <p:nvPr>
            <p:ph type="dt" sz="half" idx="10"/>
          </p:nvPr>
        </p:nvSpPr>
        <p:spPr/>
        <p:txBody>
          <a:bodyPr/>
          <a:lstStyle/>
          <a:p>
            <a:fld id="{76ABC194-D2ED-44D0-95D9-A3F8E03DD6C4}" type="datetimeFigureOut">
              <a:rPr lang="en-IN" smtClean="0"/>
              <a:t>07-09-2025</a:t>
            </a:fld>
            <a:endParaRPr lang="en-IN"/>
          </a:p>
        </p:txBody>
      </p:sp>
      <p:sp>
        <p:nvSpPr>
          <p:cNvPr id="3" name="Footer Placeholder 2">
            <a:extLst>
              <a:ext uri="{FF2B5EF4-FFF2-40B4-BE49-F238E27FC236}">
                <a16:creationId xmlns:a16="http://schemas.microsoft.com/office/drawing/2014/main" id="{FBB9E9A0-8FE0-2D58-E5E5-B2B30FA31A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401B55-6D8D-726E-935E-16FF13C28AD4}"/>
              </a:ext>
            </a:extLst>
          </p:cNvPr>
          <p:cNvSpPr>
            <a:spLocks noGrp="1"/>
          </p:cNvSpPr>
          <p:nvPr>
            <p:ph type="sldNum" sz="quarter" idx="12"/>
          </p:nvPr>
        </p:nvSpPr>
        <p:spPr/>
        <p:txBody>
          <a:bodyPr/>
          <a:lstStyle/>
          <a:p>
            <a:fld id="{726489D4-92E5-4C85-AF88-5CCA5538F634}" type="slidenum">
              <a:rPr lang="en-IN" smtClean="0"/>
              <a:t>‹#›</a:t>
            </a:fld>
            <a:endParaRPr lang="en-IN"/>
          </a:p>
        </p:txBody>
      </p:sp>
    </p:spTree>
    <p:extLst>
      <p:ext uri="{BB962C8B-B14F-4D97-AF65-F5344CB8AC3E}">
        <p14:creationId xmlns:p14="http://schemas.microsoft.com/office/powerpoint/2010/main" val="1422337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8A587-D6CB-8DAC-B08B-5E29F05E9E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076C758-23EF-AA36-A481-061656B8ED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D8877B-A118-6236-D7CE-38B14B2897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5B4E30-C60B-2131-8FD9-5801184739C8}"/>
              </a:ext>
            </a:extLst>
          </p:cNvPr>
          <p:cNvSpPr>
            <a:spLocks noGrp="1"/>
          </p:cNvSpPr>
          <p:nvPr>
            <p:ph type="dt" sz="half" idx="10"/>
          </p:nvPr>
        </p:nvSpPr>
        <p:spPr/>
        <p:txBody>
          <a:bodyPr/>
          <a:lstStyle/>
          <a:p>
            <a:fld id="{76ABC194-D2ED-44D0-95D9-A3F8E03DD6C4}" type="datetimeFigureOut">
              <a:rPr lang="en-IN" smtClean="0"/>
              <a:t>07-09-2025</a:t>
            </a:fld>
            <a:endParaRPr lang="en-IN"/>
          </a:p>
        </p:txBody>
      </p:sp>
      <p:sp>
        <p:nvSpPr>
          <p:cNvPr id="6" name="Footer Placeholder 5">
            <a:extLst>
              <a:ext uri="{FF2B5EF4-FFF2-40B4-BE49-F238E27FC236}">
                <a16:creationId xmlns:a16="http://schemas.microsoft.com/office/drawing/2014/main" id="{24E1FE0C-9981-4E23-0E5B-F9CEBAF297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4A89DC-E5E5-7AD7-2AEC-ADA84EA9A76E}"/>
              </a:ext>
            </a:extLst>
          </p:cNvPr>
          <p:cNvSpPr>
            <a:spLocks noGrp="1"/>
          </p:cNvSpPr>
          <p:nvPr>
            <p:ph type="sldNum" sz="quarter" idx="12"/>
          </p:nvPr>
        </p:nvSpPr>
        <p:spPr/>
        <p:txBody>
          <a:bodyPr/>
          <a:lstStyle/>
          <a:p>
            <a:fld id="{726489D4-92E5-4C85-AF88-5CCA5538F634}" type="slidenum">
              <a:rPr lang="en-IN" smtClean="0"/>
              <a:t>‹#›</a:t>
            </a:fld>
            <a:endParaRPr lang="en-IN"/>
          </a:p>
        </p:txBody>
      </p:sp>
    </p:spTree>
    <p:extLst>
      <p:ext uri="{BB962C8B-B14F-4D97-AF65-F5344CB8AC3E}">
        <p14:creationId xmlns:p14="http://schemas.microsoft.com/office/powerpoint/2010/main" val="956431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F14C2-ABDD-510C-8490-4073BC59C3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49D75D-287C-F64D-E759-6A13E385C2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0EC453-A135-1365-4361-4BAE8E2324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09C570-855C-0F72-6B8B-6AA4C874D4EC}"/>
              </a:ext>
            </a:extLst>
          </p:cNvPr>
          <p:cNvSpPr>
            <a:spLocks noGrp="1"/>
          </p:cNvSpPr>
          <p:nvPr>
            <p:ph type="dt" sz="half" idx="10"/>
          </p:nvPr>
        </p:nvSpPr>
        <p:spPr/>
        <p:txBody>
          <a:bodyPr/>
          <a:lstStyle/>
          <a:p>
            <a:fld id="{76ABC194-D2ED-44D0-95D9-A3F8E03DD6C4}" type="datetimeFigureOut">
              <a:rPr lang="en-IN" smtClean="0"/>
              <a:t>07-09-2025</a:t>
            </a:fld>
            <a:endParaRPr lang="en-IN"/>
          </a:p>
        </p:txBody>
      </p:sp>
      <p:sp>
        <p:nvSpPr>
          <p:cNvPr id="6" name="Footer Placeholder 5">
            <a:extLst>
              <a:ext uri="{FF2B5EF4-FFF2-40B4-BE49-F238E27FC236}">
                <a16:creationId xmlns:a16="http://schemas.microsoft.com/office/drawing/2014/main" id="{16961DE9-EE9F-499A-E2F1-092762EFC8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A6FCB3-E719-AAFC-5754-903E7DCFF222}"/>
              </a:ext>
            </a:extLst>
          </p:cNvPr>
          <p:cNvSpPr>
            <a:spLocks noGrp="1"/>
          </p:cNvSpPr>
          <p:nvPr>
            <p:ph type="sldNum" sz="quarter" idx="12"/>
          </p:nvPr>
        </p:nvSpPr>
        <p:spPr/>
        <p:txBody>
          <a:bodyPr/>
          <a:lstStyle/>
          <a:p>
            <a:fld id="{726489D4-92E5-4C85-AF88-5CCA5538F634}" type="slidenum">
              <a:rPr lang="en-IN" smtClean="0"/>
              <a:t>‹#›</a:t>
            </a:fld>
            <a:endParaRPr lang="en-IN"/>
          </a:p>
        </p:txBody>
      </p:sp>
    </p:spTree>
    <p:extLst>
      <p:ext uri="{BB962C8B-B14F-4D97-AF65-F5344CB8AC3E}">
        <p14:creationId xmlns:p14="http://schemas.microsoft.com/office/powerpoint/2010/main" val="3090783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E6F3FD-5496-5586-BF70-53A8390F21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7B8353-BCEA-6E34-0282-228F7FD8FF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D10732-B619-3D2F-E238-0F8C0FF9B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ABC194-D2ED-44D0-95D9-A3F8E03DD6C4}" type="datetimeFigureOut">
              <a:rPr lang="en-IN" smtClean="0"/>
              <a:t>07-09-2025</a:t>
            </a:fld>
            <a:endParaRPr lang="en-IN"/>
          </a:p>
        </p:txBody>
      </p:sp>
      <p:sp>
        <p:nvSpPr>
          <p:cNvPr id="5" name="Footer Placeholder 4">
            <a:extLst>
              <a:ext uri="{FF2B5EF4-FFF2-40B4-BE49-F238E27FC236}">
                <a16:creationId xmlns:a16="http://schemas.microsoft.com/office/drawing/2014/main" id="{9927336C-DCC4-7CB4-97C3-6E4C3895AD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311989-3183-9C93-70B7-89F2025EEC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489D4-92E5-4C85-AF88-5CCA5538F634}" type="slidenum">
              <a:rPr lang="en-IN" smtClean="0"/>
              <a:t>‹#›</a:t>
            </a:fld>
            <a:endParaRPr lang="en-IN"/>
          </a:p>
        </p:txBody>
      </p:sp>
    </p:spTree>
    <p:extLst>
      <p:ext uri="{BB962C8B-B14F-4D97-AF65-F5344CB8AC3E}">
        <p14:creationId xmlns:p14="http://schemas.microsoft.com/office/powerpoint/2010/main" val="1591130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54C01-56C9-91C6-0E77-80DFC69BF23F}"/>
              </a:ext>
            </a:extLst>
          </p:cNvPr>
          <p:cNvSpPr>
            <a:spLocks noGrp="1"/>
          </p:cNvSpPr>
          <p:nvPr>
            <p:ph type="ctrTitle"/>
          </p:nvPr>
        </p:nvSpPr>
        <p:spPr/>
        <p:txBody>
          <a:bodyPr/>
          <a:lstStyle/>
          <a:p>
            <a:r>
              <a:rPr lang="en-IN" dirty="0">
                <a:solidFill>
                  <a:schemeClr val="bg1"/>
                </a:solidFill>
              </a:rPr>
              <a:t>Fitness Analysis Report</a:t>
            </a:r>
          </a:p>
        </p:txBody>
      </p:sp>
      <p:sp>
        <p:nvSpPr>
          <p:cNvPr id="3" name="Subtitle 2">
            <a:extLst>
              <a:ext uri="{FF2B5EF4-FFF2-40B4-BE49-F238E27FC236}">
                <a16:creationId xmlns:a16="http://schemas.microsoft.com/office/drawing/2014/main" id="{FE2F9414-0906-A609-B02A-C17278DE3C8F}"/>
              </a:ext>
            </a:extLst>
          </p:cNvPr>
          <p:cNvSpPr>
            <a:spLocks noGrp="1"/>
          </p:cNvSpPr>
          <p:nvPr>
            <p:ph type="subTitle" idx="1"/>
          </p:nvPr>
        </p:nvSpPr>
        <p:spPr/>
        <p:txBody>
          <a:bodyPr/>
          <a:lstStyle/>
          <a:p>
            <a:r>
              <a:rPr lang="en-IN" dirty="0">
                <a:solidFill>
                  <a:schemeClr val="bg1"/>
                </a:solidFill>
              </a:rPr>
              <a:t>An Analysis Based on Age group and Gender</a:t>
            </a:r>
          </a:p>
        </p:txBody>
      </p:sp>
    </p:spTree>
    <p:extLst>
      <p:ext uri="{BB962C8B-B14F-4D97-AF65-F5344CB8AC3E}">
        <p14:creationId xmlns:p14="http://schemas.microsoft.com/office/powerpoint/2010/main" val="1809247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64ECB-D73B-3ACF-49ED-F7F7A96A6613}"/>
              </a:ext>
            </a:extLst>
          </p:cNvPr>
          <p:cNvSpPr>
            <a:spLocks noGrp="1"/>
          </p:cNvSpPr>
          <p:nvPr>
            <p:ph type="title"/>
          </p:nvPr>
        </p:nvSpPr>
        <p:spPr/>
        <p:txBody>
          <a:bodyPr/>
          <a:lstStyle/>
          <a:p>
            <a:r>
              <a:rPr lang="en-IN" b="1" dirty="0">
                <a:solidFill>
                  <a:schemeClr val="bg1"/>
                </a:solidFill>
              </a:rPr>
              <a:t>Executive Summary</a:t>
            </a:r>
          </a:p>
        </p:txBody>
      </p:sp>
      <p:sp>
        <p:nvSpPr>
          <p:cNvPr id="3" name="Content Placeholder 2">
            <a:extLst>
              <a:ext uri="{FF2B5EF4-FFF2-40B4-BE49-F238E27FC236}">
                <a16:creationId xmlns:a16="http://schemas.microsoft.com/office/drawing/2014/main" id="{F279D60E-AB94-E148-C102-1793ECE0B8A7}"/>
              </a:ext>
            </a:extLst>
          </p:cNvPr>
          <p:cNvSpPr>
            <a:spLocks noGrp="1"/>
          </p:cNvSpPr>
          <p:nvPr>
            <p:ph idx="1"/>
          </p:nvPr>
        </p:nvSpPr>
        <p:spPr/>
        <p:txBody>
          <a:bodyPr/>
          <a:lstStyle/>
          <a:p>
            <a:r>
              <a:rPr lang="en-IN" b="1" dirty="0">
                <a:solidFill>
                  <a:schemeClr val="bg1"/>
                </a:solidFill>
              </a:rPr>
              <a:t>Objective</a:t>
            </a:r>
            <a:r>
              <a:rPr lang="en-IN" dirty="0">
                <a:solidFill>
                  <a:schemeClr val="bg1"/>
                </a:solidFill>
              </a:rPr>
              <a:t> – </a:t>
            </a:r>
            <a:r>
              <a:rPr lang="en-IN" i="1" dirty="0">
                <a:solidFill>
                  <a:schemeClr val="bg1"/>
                </a:solidFill>
              </a:rPr>
              <a:t>To analyse people fitness </a:t>
            </a:r>
            <a:r>
              <a:rPr lang="en-IN" i="1" dirty="0">
                <a:solidFill>
                  <a:schemeClr val="bg2"/>
                </a:solidFill>
              </a:rPr>
              <a:t>identify key drivers impacting Workforce stability.</a:t>
            </a:r>
          </a:p>
          <a:p>
            <a:r>
              <a:rPr lang="en-IN" b="1" i="1" dirty="0">
                <a:solidFill>
                  <a:schemeClr val="bg2"/>
                </a:solidFill>
              </a:rPr>
              <a:t>Key Insights :</a:t>
            </a:r>
          </a:p>
          <a:p>
            <a:r>
              <a:rPr lang="en-IN" dirty="0">
                <a:solidFill>
                  <a:schemeClr val="bg2"/>
                </a:solidFill>
              </a:rPr>
              <a:t>47% males are physically fit as compare to females across all age                    groups according to analysis. </a:t>
            </a:r>
          </a:p>
          <a:p>
            <a:r>
              <a:rPr lang="en-IN" dirty="0">
                <a:solidFill>
                  <a:schemeClr val="bg2"/>
                </a:solidFill>
              </a:rPr>
              <a:t>Young adults , middle age and senior has good fitness percentage for males as compare to females. </a:t>
            </a:r>
          </a:p>
          <a:p>
            <a:r>
              <a:rPr lang="en-US" dirty="0">
                <a:solidFill>
                  <a:schemeClr val="bg1"/>
                </a:solidFill>
              </a:rPr>
              <a:t>All groups average close to 28 BMI (overweight).</a:t>
            </a:r>
            <a:endParaRPr lang="en-IN" dirty="0">
              <a:solidFill>
                <a:schemeClr val="bg1"/>
              </a:solidFill>
            </a:endParaRPr>
          </a:p>
        </p:txBody>
      </p:sp>
    </p:spTree>
    <p:extLst>
      <p:ext uri="{BB962C8B-B14F-4D97-AF65-F5344CB8AC3E}">
        <p14:creationId xmlns:p14="http://schemas.microsoft.com/office/powerpoint/2010/main" val="1271410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3680B-C540-3A91-1FEE-7F72F344B5B9}"/>
              </a:ext>
            </a:extLst>
          </p:cNvPr>
          <p:cNvSpPr>
            <a:spLocks noGrp="1"/>
          </p:cNvSpPr>
          <p:nvPr>
            <p:ph type="title"/>
          </p:nvPr>
        </p:nvSpPr>
        <p:spPr/>
        <p:txBody>
          <a:bodyPr/>
          <a:lstStyle/>
          <a:p>
            <a:r>
              <a:rPr lang="en-IN" b="1" dirty="0">
                <a:solidFill>
                  <a:schemeClr val="bg2"/>
                </a:solidFill>
              </a:rPr>
              <a:t>Overall Attrition Snapshot – Key Performance </a:t>
            </a:r>
            <a:br>
              <a:rPr lang="en-IN" b="1" dirty="0">
                <a:solidFill>
                  <a:schemeClr val="bg2"/>
                </a:solidFill>
              </a:rPr>
            </a:br>
            <a:r>
              <a:rPr lang="en-IN" b="1" dirty="0">
                <a:solidFill>
                  <a:schemeClr val="bg2"/>
                </a:solidFill>
              </a:rPr>
              <a:t>Indicators</a:t>
            </a:r>
            <a:endParaRPr lang="en-IN" dirty="0"/>
          </a:p>
        </p:txBody>
      </p:sp>
      <p:sp>
        <p:nvSpPr>
          <p:cNvPr id="3" name="Content Placeholder 2">
            <a:extLst>
              <a:ext uri="{FF2B5EF4-FFF2-40B4-BE49-F238E27FC236}">
                <a16:creationId xmlns:a16="http://schemas.microsoft.com/office/drawing/2014/main" id="{0A802B9A-6924-6B02-D8F7-051C9EE3E605}"/>
              </a:ext>
            </a:extLst>
          </p:cNvPr>
          <p:cNvSpPr>
            <a:spLocks noGrp="1"/>
          </p:cNvSpPr>
          <p:nvPr>
            <p:ph idx="1"/>
          </p:nvPr>
        </p:nvSpPr>
        <p:spPr>
          <a:xfrm>
            <a:off x="838200" y="3004457"/>
            <a:ext cx="10515600" cy="3853544"/>
          </a:xfrm>
        </p:spPr>
        <p:txBody>
          <a:bodyPr>
            <a:normAutofit/>
          </a:bodyPr>
          <a:lstStyle/>
          <a:p>
            <a:r>
              <a:rPr lang="en-US" sz="2400" dirty="0">
                <a:solidFill>
                  <a:schemeClr val="bg1"/>
                </a:solidFill>
              </a:rPr>
              <a:t>With a fitness rate of only 40%, the population falls below the desired benchmark of 50–60% active/fit individuals.</a:t>
            </a:r>
          </a:p>
          <a:p>
            <a:r>
              <a:rPr lang="en-US" sz="2400" dirty="0">
                <a:solidFill>
                  <a:schemeClr val="bg1"/>
                </a:solidFill>
              </a:rPr>
              <a:t>The average age of 49 years points to a predominantly middle-aged to older population. This demographic requires tailored, joint-friendly, and health-focused programs to increase engagement.</a:t>
            </a:r>
          </a:p>
          <a:p>
            <a:r>
              <a:rPr lang="en-US" sz="2400" dirty="0">
                <a:solidFill>
                  <a:schemeClr val="bg1"/>
                </a:solidFill>
              </a:rPr>
              <a:t>An average BMI of 28 places most individuals in the overweight category.</a:t>
            </a:r>
          </a:p>
          <a:p>
            <a:r>
              <a:rPr lang="en-US" sz="2400" dirty="0">
                <a:solidFill>
                  <a:schemeClr val="bg1"/>
                </a:solidFill>
              </a:rPr>
              <a:t>The average activity index of 3 shows under-engagement in physical activity. Raising this to at least 5–6 should be a strategic focus for improving overall fitness percentages.</a:t>
            </a:r>
            <a:endParaRPr lang="en-IN" sz="2400" dirty="0">
              <a:solidFill>
                <a:schemeClr val="bg1"/>
              </a:solidFill>
            </a:endParaRPr>
          </a:p>
        </p:txBody>
      </p:sp>
      <p:pic>
        <p:nvPicPr>
          <p:cNvPr id="5" name="Picture 4">
            <a:extLst>
              <a:ext uri="{FF2B5EF4-FFF2-40B4-BE49-F238E27FC236}">
                <a16:creationId xmlns:a16="http://schemas.microsoft.com/office/drawing/2014/main" id="{4E949763-C051-FF7E-A74F-35379C98063F}"/>
              </a:ext>
            </a:extLst>
          </p:cNvPr>
          <p:cNvPicPr>
            <a:picLocks noChangeAspect="1"/>
          </p:cNvPicPr>
          <p:nvPr/>
        </p:nvPicPr>
        <p:blipFill>
          <a:blip r:embed="rId3"/>
          <a:stretch>
            <a:fillRect/>
          </a:stretch>
        </p:blipFill>
        <p:spPr>
          <a:xfrm>
            <a:off x="2383339" y="1557494"/>
            <a:ext cx="7283176" cy="1135464"/>
          </a:xfrm>
          <a:prstGeom prst="rect">
            <a:avLst/>
          </a:prstGeom>
        </p:spPr>
      </p:pic>
    </p:spTree>
    <p:extLst>
      <p:ext uri="{BB962C8B-B14F-4D97-AF65-F5344CB8AC3E}">
        <p14:creationId xmlns:p14="http://schemas.microsoft.com/office/powerpoint/2010/main" val="467297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C326-D7DF-2632-0D16-AACCDE54E1E5}"/>
              </a:ext>
            </a:extLst>
          </p:cNvPr>
          <p:cNvSpPr>
            <a:spLocks noGrp="1"/>
          </p:cNvSpPr>
          <p:nvPr>
            <p:ph type="title"/>
          </p:nvPr>
        </p:nvSpPr>
        <p:spPr/>
        <p:txBody>
          <a:bodyPr/>
          <a:lstStyle/>
          <a:p>
            <a:r>
              <a:rPr lang="en-IN" b="1" dirty="0" err="1">
                <a:solidFill>
                  <a:schemeClr val="bg1"/>
                </a:solidFill>
              </a:rPr>
              <a:t>Avg</a:t>
            </a:r>
            <a:r>
              <a:rPr lang="en-IN" b="1" dirty="0">
                <a:solidFill>
                  <a:schemeClr val="bg1"/>
                </a:solidFill>
              </a:rPr>
              <a:t> </a:t>
            </a:r>
            <a:r>
              <a:rPr lang="en-IN" b="1" dirty="0" err="1">
                <a:solidFill>
                  <a:schemeClr val="bg1"/>
                </a:solidFill>
              </a:rPr>
              <a:t>Activity_index</a:t>
            </a:r>
            <a:r>
              <a:rPr lang="en-IN" b="1" dirty="0">
                <a:solidFill>
                  <a:schemeClr val="bg1"/>
                </a:solidFill>
              </a:rPr>
              <a:t> by age group and gender</a:t>
            </a:r>
          </a:p>
        </p:txBody>
      </p:sp>
      <p:sp>
        <p:nvSpPr>
          <p:cNvPr id="3" name="Content Placeholder 2">
            <a:extLst>
              <a:ext uri="{FF2B5EF4-FFF2-40B4-BE49-F238E27FC236}">
                <a16:creationId xmlns:a16="http://schemas.microsoft.com/office/drawing/2014/main" id="{66DE8755-9D38-5D9E-AE00-32434132A47C}"/>
              </a:ext>
            </a:extLst>
          </p:cNvPr>
          <p:cNvSpPr>
            <a:spLocks noGrp="1"/>
          </p:cNvSpPr>
          <p:nvPr>
            <p:ph idx="1"/>
          </p:nvPr>
        </p:nvSpPr>
        <p:spPr>
          <a:xfrm>
            <a:off x="5404284" y="2141537"/>
            <a:ext cx="6028174" cy="4351338"/>
          </a:xfrm>
        </p:spPr>
        <p:txBody>
          <a:bodyPr>
            <a:normAutofit/>
          </a:bodyPr>
          <a:lstStyle/>
          <a:p>
            <a:r>
              <a:rPr lang="en-IN" sz="2400" dirty="0">
                <a:solidFill>
                  <a:schemeClr val="bg1"/>
                </a:solidFill>
              </a:rPr>
              <a:t>Middle age group – In this group male has highest activity index with (3.6)   than female with (2.94).</a:t>
            </a:r>
          </a:p>
          <a:p>
            <a:r>
              <a:rPr lang="en-IN" sz="2400" dirty="0">
                <a:solidFill>
                  <a:schemeClr val="bg1"/>
                </a:solidFill>
              </a:rPr>
              <a:t>Senior group – Male leads with highest activity index (3.10) in all segment and female show dip (2.97).</a:t>
            </a:r>
          </a:p>
          <a:p>
            <a:r>
              <a:rPr lang="en-IN" sz="2400" dirty="0">
                <a:solidFill>
                  <a:schemeClr val="bg1"/>
                </a:solidFill>
              </a:rPr>
              <a:t>Young Adults – Both gender drop close to the lowest activity index (2.9).</a:t>
            </a:r>
          </a:p>
        </p:txBody>
      </p:sp>
      <p:pic>
        <p:nvPicPr>
          <p:cNvPr id="5" name="Picture 4">
            <a:extLst>
              <a:ext uri="{FF2B5EF4-FFF2-40B4-BE49-F238E27FC236}">
                <a16:creationId xmlns:a16="http://schemas.microsoft.com/office/drawing/2014/main" id="{3EF6ECFC-F4D5-E67A-52DB-A9954F21BB7D}"/>
              </a:ext>
            </a:extLst>
          </p:cNvPr>
          <p:cNvPicPr>
            <a:picLocks noChangeAspect="1"/>
          </p:cNvPicPr>
          <p:nvPr/>
        </p:nvPicPr>
        <p:blipFill>
          <a:blip r:embed="rId3"/>
          <a:stretch>
            <a:fillRect/>
          </a:stretch>
        </p:blipFill>
        <p:spPr>
          <a:xfrm>
            <a:off x="171266" y="2042536"/>
            <a:ext cx="4852910" cy="4134427"/>
          </a:xfrm>
          <a:prstGeom prst="rect">
            <a:avLst/>
          </a:prstGeom>
        </p:spPr>
      </p:pic>
    </p:spTree>
    <p:extLst>
      <p:ext uri="{BB962C8B-B14F-4D97-AF65-F5344CB8AC3E}">
        <p14:creationId xmlns:p14="http://schemas.microsoft.com/office/powerpoint/2010/main" val="420452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BE3D1-A244-6D5A-54D9-10CFEE51739E}"/>
              </a:ext>
            </a:extLst>
          </p:cNvPr>
          <p:cNvSpPr>
            <a:spLocks noGrp="1"/>
          </p:cNvSpPr>
          <p:nvPr>
            <p:ph type="title"/>
          </p:nvPr>
        </p:nvSpPr>
        <p:spPr/>
        <p:txBody>
          <a:bodyPr/>
          <a:lstStyle/>
          <a:p>
            <a:r>
              <a:rPr lang="en-IN" b="1" dirty="0" err="1">
                <a:solidFill>
                  <a:schemeClr val="bg1"/>
                </a:solidFill>
              </a:rPr>
              <a:t>Avg</a:t>
            </a:r>
            <a:r>
              <a:rPr lang="en-IN" b="1" dirty="0">
                <a:solidFill>
                  <a:schemeClr val="bg1"/>
                </a:solidFill>
              </a:rPr>
              <a:t> </a:t>
            </a:r>
            <a:r>
              <a:rPr lang="en-IN" b="1" dirty="0" err="1">
                <a:solidFill>
                  <a:schemeClr val="bg1"/>
                </a:solidFill>
              </a:rPr>
              <a:t>Sleep_hours</a:t>
            </a:r>
            <a:r>
              <a:rPr lang="en-IN" b="1" dirty="0">
                <a:solidFill>
                  <a:schemeClr val="bg1"/>
                </a:solidFill>
              </a:rPr>
              <a:t> by age and gender</a:t>
            </a:r>
          </a:p>
        </p:txBody>
      </p:sp>
      <p:sp>
        <p:nvSpPr>
          <p:cNvPr id="3" name="Content Placeholder 2">
            <a:extLst>
              <a:ext uri="{FF2B5EF4-FFF2-40B4-BE49-F238E27FC236}">
                <a16:creationId xmlns:a16="http://schemas.microsoft.com/office/drawing/2014/main" id="{39AF09F8-6327-E62B-EFE8-74D9CAE23A70}"/>
              </a:ext>
            </a:extLst>
          </p:cNvPr>
          <p:cNvSpPr>
            <a:spLocks noGrp="1"/>
          </p:cNvSpPr>
          <p:nvPr>
            <p:ph idx="1"/>
          </p:nvPr>
        </p:nvSpPr>
        <p:spPr>
          <a:xfrm>
            <a:off x="5368413" y="2320412"/>
            <a:ext cx="5985387" cy="4351338"/>
          </a:xfrm>
        </p:spPr>
        <p:txBody>
          <a:bodyPr>
            <a:normAutofit/>
          </a:bodyPr>
          <a:lstStyle/>
          <a:p>
            <a:r>
              <a:rPr lang="en-US" sz="2400" dirty="0">
                <a:solidFill>
                  <a:schemeClr val="bg1"/>
                </a:solidFill>
              </a:rPr>
              <a:t>Middle Age, Young Adults, and Seniors all average a round 7–8 hours of sleep.</a:t>
            </a:r>
          </a:p>
          <a:p>
            <a:r>
              <a:rPr lang="en-US" sz="2400" dirty="0">
                <a:solidFill>
                  <a:schemeClr val="bg1"/>
                </a:solidFill>
              </a:rPr>
              <a:t>Sleep hours are consistent across all age groups, indicating stable rest habits regardless of life stage.</a:t>
            </a:r>
            <a:endParaRPr lang="en-IN" sz="2400" dirty="0">
              <a:solidFill>
                <a:schemeClr val="bg1"/>
              </a:solidFill>
            </a:endParaRPr>
          </a:p>
        </p:txBody>
      </p:sp>
      <p:pic>
        <p:nvPicPr>
          <p:cNvPr id="5" name="Picture 4">
            <a:extLst>
              <a:ext uri="{FF2B5EF4-FFF2-40B4-BE49-F238E27FC236}">
                <a16:creationId xmlns:a16="http://schemas.microsoft.com/office/drawing/2014/main" id="{2FFB69BA-98AE-1A85-5421-230FFF72F035}"/>
              </a:ext>
            </a:extLst>
          </p:cNvPr>
          <p:cNvPicPr>
            <a:picLocks noChangeAspect="1"/>
          </p:cNvPicPr>
          <p:nvPr/>
        </p:nvPicPr>
        <p:blipFill>
          <a:blip r:embed="rId3"/>
          <a:stretch>
            <a:fillRect/>
          </a:stretch>
        </p:blipFill>
        <p:spPr>
          <a:xfrm>
            <a:off x="290609" y="2320412"/>
            <a:ext cx="4645186" cy="3932903"/>
          </a:xfrm>
          <a:prstGeom prst="rect">
            <a:avLst/>
          </a:prstGeom>
        </p:spPr>
      </p:pic>
    </p:spTree>
    <p:extLst>
      <p:ext uri="{BB962C8B-B14F-4D97-AF65-F5344CB8AC3E}">
        <p14:creationId xmlns:p14="http://schemas.microsoft.com/office/powerpoint/2010/main" val="234882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4B24-6C3E-8212-F588-954CCE5803DC}"/>
              </a:ext>
            </a:extLst>
          </p:cNvPr>
          <p:cNvSpPr>
            <a:spLocks noGrp="1"/>
          </p:cNvSpPr>
          <p:nvPr>
            <p:ph type="title"/>
          </p:nvPr>
        </p:nvSpPr>
        <p:spPr/>
        <p:txBody>
          <a:bodyPr/>
          <a:lstStyle/>
          <a:p>
            <a:r>
              <a:rPr lang="en-IN" b="1" dirty="0">
                <a:solidFill>
                  <a:schemeClr val="bg1"/>
                </a:solidFill>
              </a:rPr>
              <a:t>Total </a:t>
            </a:r>
            <a:r>
              <a:rPr lang="en-IN" b="1" dirty="0" err="1">
                <a:solidFill>
                  <a:schemeClr val="bg1"/>
                </a:solidFill>
              </a:rPr>
              <a:t>fit_percentage</a:t>
            </a:r>
            <a:r>
              <a:rPr lang="en-IN" b="1" dirty="0">
                <a:solidFill>
                  <a:schemeClr val="bg1"/>
                </a:solidFill>
              </a:rPr>
              <a:t> by gender and age group</a:t>
            </a:r>
          </a:p>
        </p:txBody>
      </p:sp>
      <p:sp>
        <p:nvSpPr>
          <p:cNvPr id="3" name="Content Placeholder 2">
            <a:extLst>
              <a:ext uri="{FF2B5EF4-FFF2-40B4-BE49-F238E27FC236}">
                <a16:creationId xmlns:a16="http://schemas.microsoft.com/office/drawing/2014/main" id="{9EEB2969-70A4-4776-F612-B8F7B7D553A5}"/>
              </a:ext>
            </a:extLst>
          </p:cNvPr>
          <p:cNvSpPr>
            <a:spLocks noGrp="1"/>
          </p:cNvSpPr>
          <p:nvPr>
            <p:ph idx="1"/>
          </p:nvPr>
        </p:nvSpPr>
        <p:spPr>
          <a:xfrm>
            <a:off x="5535561" y="2273864"/>
            <a:ext cx="6204155" cy="4219012"/>
          </a:xfrm>
        </p:spPr>
        <p:txBody>
          <a:bodyPr>
            <a:normAutofit/>
          </a:bodyPr>
          <a:lstStyle/>
          <a:p>
            <a:r>
              <a:rPr lang="en-US" sz="2400" dirty="0">
                <a:solidFill>
                  <a:schemeClr val="bg1"/>
                </a:solidFill>
              </a:rPr>
              <a:t>Young Adults represent two segments: one with 19.1% and another with 13%. While not explicitly stated, these likely represent male and female young adults.</a:t>
            </a:r>
          </a:p>
          <a:p>
            <a:r>
              <a:rPr lang="en-US" sz="2400" dirty="0">
                <a:solidFill>
                  <a:schemeClr val="bg1"/>
                </a:solidFill>
              </a:rPr>
              <a:t>Young Adults and middle age together have  Almost 78% rate across all percentage. </a:t>
            </a:r>
          </a:p>
          <a:p>
            <a:endParaRPr lang="en-US" sz="2400" dirty="0">
              <a:solidFill>
                <a:schemeClr val="bg1"/>
              </a:solidFill>
            </a:endParaRPr>
          </a:p>
        </p:txBody>
      </p:sp>
      <p:pic>
        <p:nvPicPr>
          <p:cNvPr id="7" name="Picture 6">
            <a:extLst>
              <a:ext uri="{FF2B5EF4-FFF2-40B4-BE49-F238E27FC236}">
                <a16:creationId xmlns:a16="http://schemas.microsoft.com/office/drawing/2014/main" id="{782F33D4-D7CC-D6ED-10CA-A18FBDFAE923}"/>
              </a:ext>
            </a:extLst>
          </p:cNvPr>
          <p:cNvPicPr>
            <a:picLocks noChangeAspect="1"/>
          </p:cNvPicPr>
          <p:nvPr/>
        </p:nvPicPr>
        <p:blipFill>
          <a:blip r:embed="rId3"/>
          <a:stretch>
            <a:fillRect/>
          </a:stretch>
        </p:blipFill>
        <p:spPr>
          <a:xfrm>
            <a:off x="255637" y="2149501"/>
            <a:ext cx="5063614" cy="3470786"/>
          </a:xfrm>
          <a:prstGeom prst="rect">
            <a:avLst/>
          </a:prstGeom>
        </p:spPr>
      </p:pic>
    </p:spTree>
    <p:extLst>
      <p:ext uri="{BB962C8B-B14F-4D97-AF65-F5344CB8AC3E}">
        <p14:creationId xmlns:p14="http://schemas.microsoft.com/office/powerpoint/2010/main" val="2814570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BB3F1-6435-8514-C214-77E0DA6934BA}"/>
              </a:ext>
            </a:extLst>
          </p:cNvPr>
          <p:cNvSpPr>
            <a:spLocks noGrp="1"/>
          </p:cNvSpPr>
          <p:nvPr>
            <p:ph type="title"/>
          </p:nvPr>
        </p:nvSpPr>
        <p:spPr/>
        <p:txBody>
          <a:bodyPr/>
          <a:lstStyle/>
          <a:p>
            <a:r>
              <a:rPr lang="en-IN" b="1" dirty="0" err="1">
                <a:solidFill>
                  <a:schemeClr val="bg1"/>
                </a:solidFill>
              </a:rPr>
              <a:t>Avg</a:t>
            </a:r>
            <a:r>
              <a:rPr lang="en-IN" b="1" dirty="0">
                <a:solidFill>
                  <a:schemeClr val="bg1"/>
                </a:solidFill>
              </a:rPr>
              <a:t> BMI by Age group and gender</a:t>
            </a:r>
          </a:p>
        </p:txBody>
      </p:sp>
      <p:sp>
        <p:nvSpPr>
          <p:cNvPr id="3" name="Content Placeholder 2">
            <a:extLst>
              <a:ext uri="{FF2B5EF4-FFF2-40B4-BE49-F238E27FC236}">
                <a16:creationId xmlns:a16="http://schemas.microsoft.com/office/drawing/2014/main" id="{B41472E3-2998-B45E-1FCA-9031C390E125}"/>
              </a:ext>
            </a:extLst>
          </p:cNvPr>
          <p:cNvSpPr>
            <a:spLocks noGrp="1"/>
          </p:cNvSpPr>
          <p:nvPr>
            <p:ph idx="1"/>
          </p:nvPr>
        </p:nvSpPr>
        <p:spPr>
          <a:xfrm>
            <a:off x="4857135" y="2281083"/>
            <a:ext cx="6496665" cy="4109885"/>
          </a:xfrm>
        </p:spPr>
        <p:txBody>
          <a:bodyPr/>
          <a:lstStyle/>
          <a:p>
            <a:r>
              <a:rPr lang="en-US" sz="2400" dirty="0">
                <a:solidFill>
                  <a:schemeClr val="bg1"/>
                </a:solidFill>
              </a:rPr>
              <a:t>The average BMI for both genders seems to be highest in the "Middle age" group, approaching or slightly exceeding 28 for males and just below 28 for females.</a:t>
            </a:r>
          </a:p>
          <a:p>
            <a:r>
              <a:rPr lang="en-US" sz="2400" dirty="0">
                <a:solidFill>
                  <a:schemeClr val="bg1"/>
                </a:solidFill>
              </a:rPr>
              <a:t>Average BMI tends to be slightly lower in "young Adults" compared to "Middle age," and potentially decreases slightly again in the "senior" group compared to "Middle age" but remains relatively close</a:t>
            </a:r>
            <a:r>
              <a:rPr lang="en-US" sz="2400" dirty="0"/>
              <a:t>.</a:t>
            </a:r>
          </a:p>
          <a:p>
            <a:endParaRPr lang="en-IN" dirty="0"/>
          </a:p>
        </p:txBody>
      </p:sp>
      <p:pic>
        <p:nvPicPr>
          <p:cNvPr id="7" name="Picture 6">
            <a:extLst>
              <a:ext uri="{FF2B5EF4-FFF2-40B4-BE49-F238E27FC236}">
                <a16:creationId xmlns:a16="http://schemas.microsoft.com/office/drawing/2014/main" id="{C9744664-5A05-3676-A7EC-8D658EBC07D1}"/>
              </a:ext>
            </a:extLst>
          </p:cNvPr>
          <p:cNvPicPr>
            <a:picLocks noChangeAspect="1"/>
          </p:cNvPicPr>
          <p:nvPr/>
        </p:nvPicPr>
        <p:blipFill>
          <a:blip r:embed="rId3"/>
          <a:stretch>
            <a:fillRect/>
          </a:stretch>
        </p:blipFill>
        <p:spPr>
          <a:xfrm>
            <a:off x="569926" y="2157192"/>
            <a:ext cx="3952913" cy="3968305"/>
          </a:xfrm>
          <a:prstGeom prst="rect">
            <a:avLst/>
          </a:prstGeom>
        </p:spPr>
      </p:pic>
    </p:spTree>
    <p:extLst>
      <p:ext uri="{BB962C8B-B14F-4D97-AF65-F5344CB8AC3E}">
        <p14:creationId xmlns:p14="http://schemas.microsoft.com/office/powerpoint/2010/main" val="25476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A39A-8B7B-6C5E-34D7-00C5B4B33FB3}"/>
              </a:ext>
            </a:extLst>
          </p:cNvPr>
          <p:cNvSpPr>
            <a:spLocks noGrp="1"/>
          </p:cNvSpPr>
          <p:nvPr>
            <p:ph type="title"/>
          </p:nvPr>
        </p:nvSpPr>
        <p:spPr>
          <a:xfrm>
            <a:off x="838200" y="365124"/>
            <a:ext cx="10515600" cy="5976681"/>
          </a:xfrm>
        </p:spPr>
        <p:txBody>
          <a:bodyPr>
            <a:normAutofit/>
          </a:bodyPr>
          <a:lstStyle/>
          <a:p>
            <a:pPr algn="ctr"/>
            <a:r>
              <a:rPr lang="en-IN" sz="9600" b="1" i="1" u="sng" dirty="0">
                <a:solidFill>
                  <a:schemeClr val="bg1"/>
                </a:solidFill>
              </a:rPr>
              <a:t>Thank You </a:t>
            </a:r>
          </a:p>
        </p:txBody>
      </p:sp>
    </p:spTree>
    <p:extLst>
      <p:ext uri="{BB962C8B-B14F-4D97-AF65-F5344CB8AC3E}">
        <p14:creationId xmlns:p14="http://schemas.microsoft.com/office/powerpoint/2010/main" val="1023614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422</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Fitness Analysis Report</vt:lpstr>
      <vt:lpstr>Executive Summary</vt:lpstr>
      <vt:lpstr>Overall Attrition Snapshot – Key Performance  Indicators</vt:lpstr>
      <vt:lpstr>Avg Activity_index by age group and gender</vt:lpstr>
      <vt:lpstr>Avg Sleep_hours by age and gender</vt:lpstr>
      <vt:lpstr>Total fit_percentage by gender and age group</vt:lpstr>
      <vt:lpstr>Avg BMI by Age group and gender</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Atul Magare</dc:creator>
  <cp:lastModifiedBy>Atul Magare</cp:lastModifiedBy>
  <cp:revision>1</cp:revision>
  <dcterms:created xsi:type="dcterms:W3CDTF">2025-09-07T09:34:35Z</dcterms:created>
  <dcterms:modified xsi:type="dcterms:W3CDTF">2025-09-07T09:35:36Z</dcterms:modified>
</cp:coreProperties>
</file>