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telling-Section6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54A096-D87F-45F0-8E92-7AC9E77078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Storytelling-Section 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104D4E-63B4-4ED2-AC2B-4A86984433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7/11/2022 5:49:01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767D276-EF12-45E2-AA39-FF84070D5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FF0BADAD-2FF7-437F-8878-088BDB0C0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AA578A94-05CA-4720-81F5-D46F063F0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DA2B7616-BE0E-44C5-9B74-A3B3C58313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E47B856-0E7C-480A-A298-B1CB55F3A0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2022-07-11T17:49:08Z</dcterms:created>
  <dcterms:modified xsi:type="dcterms:W3CDTF">2022-07-11T17:49:08Z</dcterms:modified>
</cp:coreProperties>
</file>