
<file path=[Content_Types].xml><?xml version="1.0" encoding="utf-8"?>
<Types xmlns="http://schemas.openxmlformats.org/package/2006/content-types">
  <Default Extension="emf" ContentType="image/x-emf"/>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34"/>
  </p:notesMasterIdLst>
  <p:handoutMasterIdLst>
    <p:handoutMasterId r:id="rId35"/>
  </p:handoutMasterIdLst>
  <p:sldIdLst>
    <p:sldId id="256" r:id="rId2"/>
    <p:sldId id="345" r:id="rId3"/>
    <p:sldId id="381" r:id="rId4"/>
    <p:sldId id="382" r:id="rId5"/>
    <p:sldId id="393" r:id="rId6"/>
    <p:sldId id="384" r:id="rId7"/>
    <p:sldId id="405" r:id="rId8"/>
    <p:sldId id="386" r:id="rId9"/>
    <p:sldId id="406" r:id="rId10"/>
    <p:sldId id="387" r:id="rId11"/>
    <p:sldId id="388" r:id="rId12"/>
    <p:sldId id="391" r:id="rId13"/>
    <p:sldId id="396" r:id="rId14"/>
    <p:sldId id="389" r:id="rId15"/>
    <p:sldId id="392" r:id="rId16"/>
    <p:sldId id="394" r:id="rId17"/>
    <p:sldId id="390" r:id="rId18"/>
    <p:sldId id="395" r:id="rId19"/>
    <p:sldId id="398" r:id="rId20"/>
    <p:sldId id="376" r:id="rId21"/>
    <p:sldId id="407" r:id="rId22"/>
    <p:sldId id="408" r:id="rId23"/>
    <p:sldId id="404" r:id="rId24"/>
    <p:sldId id="397" r:id="rId25"/>
    <p:sldId id="399" r:id="rId26"/>
    <p:sldId id="400" r:id="rId27"/>
    <p:sldId id="383" r:id="rId28"/>
    <p:sldId id="385" r:id="rId29"/>
    <p:sldId id="401" r:id="rId30"/>
    <p:sldId id="402" r:id="rId31"/>
    <p:sldId id="403" r:id="rId32"/>
    <p:sldId id="354" r:id="rId33"/>
  </p:sldIdLst>
  <p:sldSz cx="12192000" cy="6858000"/>
  <p:notesSz cx="6797675" cy="9926638"/>
  <p:embeddedFontLst>
    <p:embeddedFont>
      <p:font typeface="ShellBold" pitchFamily="2" charset="0"/>
      <p:regular r:id="rId36"/>
    </p:embeddedFont>
    <p:embeddedFont>
      <p:font typeface="ShellMedium" pitchFamily="2" charset="0"/>
      <p:regular r:id="rId37"/>
    </p:embeddedFont>
  </p:embeddedFontLst>
  <p:defaultTex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3127">
          <p15:clr>
            <a:srgbClr val="A4A3A4"/>
          </p15:clr>
        </p15:guide>
        <p15:guide id="2" pos="2141">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87A50E2-FA01-47A0-764B-289900273271}" name="Mishra, Atul SSSCCH-PTIY/FHC" initials="MASP" userId="S::atul.mishra@shell.com::38452539-2a0d-4246-a767-79ca0fafda78"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CA96008-0D4F-CC47-978C-AFB9C151A6CA}" v="1" dt="2022-06-08T09:34:52.08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58" autoAdjust="0"/>
    <p:restoredTop sz="95506" autoAdjust="0"/>
  </p:normalViewPr>
  <p:slideViewPr>
    <p:cSldViewPr snapToGrid="0" snapToObjects="1" showGuides="1">
      <p:cViewPr varScale="1">
        <p:scale>
          <a:sx n="150" d="100"/>
          <a:sy n="150" d="100"/>
        </p:scale>
        <p:origin x="1216" y="160"/>
      </p:cViewPr>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napToGrid="0" snapToObjects="1" showGuides="1">
      <p:cViewPr varScale="1">
        <p:scale>
          <a:sx n="61" d="100"/>
          <a:sy n="61" d="100"/>
        </p:scale>
        <p:origin x="2712" y="84"/>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notesMaster" Target="notesMasters/notesMaster1.xml"/><Relationship Id="rId42"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2.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8/10/relationships/authors" Targe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43"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shra, Atul SSSCCH-PTIY/FHC" userId="38452539-2a0d-4246-a767-79ca0fafda78" providerId="ADAL" clId="{0CA96008-0D4F-CC47-978C-AFB9C151A6CA}"/>
    <pc:docChg chg="custSel addSld modSld">
      <pc:chgData name="Mishra, Atul SSSCCH-PTIY/FHC" userId="38452539-2a0d-4246-a767-79ca0fafda78" providerId="ADAL" clId="{0CA96008-0D4F-CC47-978C-AFB9C151A6CA}" dt="2022-06-08T09:35:14.981" v="8" actId="14100"/>
      <pc:docMkLst>
        <pc:docMk/>
      </pc:docMkLst>
      <pc:sldChg chg="addSp delSp modSp new mod">
        <pc:chgData name="Mishra, Atul SSSCCH-PTIY/FHC" userId="38452539-2a0d-4246-a767-79ca0fafda78" providerId="ADAL" clId="{0CA96008-0D4F-CC47-978C-AFB9C151A6CA}" dt="2022-06-08T09:35:14.981" v="8" actId="14100"/>
        <pc:sldMkLst>
          <pc:docMk/>
          <pc:sldMk cId="1688137845" sldId="408"/>
        </pc:sldMkLst>
        <pc:spChg chg="del">
          <ac:chgData name="Mishra, Atul SSSCCH-PTIY/FHC" userId="38452539-2a0d-4246-a767-79ca0fafda78" providerId="ADAL" clId="{0CA96008-0D4F-CC47-978C-AFB9C151A6CA}" dt="2022-06-08T09:34:51.680" v="1" actId="478"/>
          <ac:spMkLst>
            <pc:docMk/>
            <pc:sldMk cId="1688137845" sldId="408"/>
            <ac:spMk id="2" creationId="{4B88A4E5-BCEF-E3E0-E901-99B67D504BF7}"/>
          </ac:spMkLst>
        </pc:spChg>
        <pc:picChg chg="add mod">
          <ac:chgData name="Mishra, Atul SSSCCH-PTIY/FHC" userId="38452539-2a0d-4246-a767-79ca0fafda78" providerId="ADAL" clId="{0CA96008-0D4F-CC47-978C-AFB9C151A6CA}" dt="2022-06-08T09:35:14.981" v="8" actId="14100"/>
          <ac:picMkLst>
            <pc:docMk/>
            <pc:sldMk cId="1688137845" sldId="408"/>
            <ac:picMk id="6" creationId="{13FBEC71-0DB7-187F-A268-D89C54CFB95D}"/>
          </ac:picMkLst>
        </pc:picChg>
      </pc:sldChg>
    </pc:docChg>
  </pc:docChgLst>
  <pc:docChgLst>
    <pc:chgData name="Mishra, Atul SSSCCH-PTIY/FHC" userId="38452539-2a0d-4246-a767-79ca0fafda78" providerId="ADAL" clId="{31FD8C4D-AAC5-44EA-B586-4A570F9A387F}"/>
    <pc:docChg chg="undo custSel addSld modSld">
      <pc:chgData name="Mishra, Atul SSSCCH-PTIY/FHC" userId="38452539-2a0d-4246-a767-79ca0fafda78" providerId="ADAL" clId="{31FD8C4D-AAC5-44EA-B586-4A570F9A387F}" dt="2022-01-31T06:46:01.705" v="1363" actId="114"/>
      <pc:docMkLst>
        <pc:docMk/>
      </pc:docMkLst>
      <pc:sldChg chg="addSp modSp new mod">
        <pc:chgData name="Mishra, Atul SSSCCH-PTIY/FHC" userId="38452539-2a0d-4246-a767-79ca0fafda78" providerId="ADAL" clId="{31FD8C4D-AAC5-44EA-B586-4A570F9A387F}" dt="2022-01-31T06:46:01.705" v="1363" actId="114"/>
        <pc:sldMkLst>
          <pc:docMk/>
          <pc:sldMk cId="2475232214" sldId="407"/>
        </pc:sldMkLst>
        <pc:spChg chg="mod">
          <ac:chgData name="Mishra, Atul SSSCCH-PTIY/FHC" userId="38452539-2a0d-4246-a767-79ca0fafda78" providerId="ADAL" clId="{31FD8C4D-AAC5-44EA-B586-4A570F9A387F}" dt="2022-01-31T06:29:24.065" v="23" actId="20577"/>
          <ac:spMkLst>
            <pc:docMk/>
            <pc:sldMk cId="2475232214" sldId="407"/>
            <ac:spMk id="2" creationId="{59716381-FE10-40FB-A903-49F4EFC56215}"/>
          </ac:spMkLst>
        </pc:spChg>
        <pc:spChg chg="add mod">
          <ac:chgData name="Mishra, Atul SSSCCH-PTIY/FHC" userId="38452539-2a0d-4246-a767-79ca0fafda78" providerId="ADAL" clId="{31FD8C4D-AAC5-44EA-B586-4A570F9A387F}" dt="2022-01-31T06:40:12.663" v="614" actId="255"/>
          <ac:spMkLst>
            <pc:docMk/>
            <pc:sldMk cId="2475232214" sldId="407"/>
            <ac:spMk id="6" creationId="{4F428A50-0FA6-46A2-9911-6270BC157253}"/>
          </ac:spMkLst>
        </pc:spChg>
        <pc:spChg chg="add mod">
          <ac:chgData name="Mishra, Atul SSSCCH-PTIY/FHC" userId="38452539-2a0d-4246-a767-79ca0fafda78" providerId="ADAL" clId="{31FD8C4D-AAC5-44EA-B586-4A570F9A387F}" dt="2022-01-31T06:44:19.701" v="1209" actId="404"/>
          <ac:spMkLst>
            <pc:docMk/>
            <pc:sldMk cId="2475232214" sldId="407"/>
            <ac:spMk id="7" creationId="{B24B7905-E6FC-48EF-AB28-F582E7D5DF34}"/>
          </ac:spMkLst>
        </pc:spChg>
        <pc:spChg chg="add mod">
          <ac:chgData name="Mishra, Atul SSSCCH-PTIY/FHC" userId="38452539-2a0d-4246-a767-79ca0fafda78" providerId="ADAL" clId="{31FD8C4D-AAC5-44EA-B586-4A570F9A387F}" dt="2022-01-31T06:46:01.705" v="1363" actId="114"/>
          <ac:spMkLst>
            <pc:docMk/>
            <pc:sldMk cId="2475232214" sldId="407"/>
            <ac:spMk id="8" creationId="{FF299C51-B20C-4FB3-884B-E0A2A0764FCE}"/>
          </ac:spMkLst>
        </pc:spChg>
      </pc:sldChg>
    </pc:docChg>
  </pc:docChgLst>
  <pc:docChgLst>
    <pc:chgData name="Mishra, Atul SSSCCH-PTIY/FHC" userId="38452539-2a0d-4246-a767-79ca0fafda78" providerId="ADAL" clId="{B0CCE1DC-1D03-4547-B0AF-F8988004B6FE}"/>
    <pc:docChg chg="modSld">
      <pc:chgData name="Mishra, Atul SSSCCH-PTIY/FHC" userId="38452539-2a0d-4246-a767-79ca0fafda78" providerId="ADAL" clId="{B0CCE1DC-1D03-4547-B0AF-F8988004B6FE}" dt="2022-01-17T08:07:01.690" v="16" actId="404"/>
      <pc:docMkLst>
        <pc:docMk/>
      </pc:docMkLst>
      <pc:sldChg chg="modSp mod">
        <pc:chgData name="Mishra, Atul SSSCCH-PTIY/FHC" userId="38452539-2a0d-4246-a767-79ca0fafda78" providerId="ADAL" clId="{B0CCE1DC-1D03-4547-B0AF-F8988004B6FE}" dt="2022-01-17T08:07:01.690" v="16" actId="404"/>
        <pc:sldMkLst>
          <pc:docMk/>
          <pc:sldMk cId="3750395364" sldId="385"/>
        </pc:sldMkLst>
        <pc:graphicFrameChg chg="modGraphic">
          <ac:chgData name="Mishra, Atul SSSCCH-PTIY/FHC" userId="38452539-2a0d-4246-a767-79ca0fafda78" providerId="ADAL" clId="{B0CCE1DC-1D03-4547-B0AF-F8988004B6FE}" dt="2022-01-17T08:07:01.690" v="16" actId="404"/>
          <ac:graphicFrameMkLst>
            <pc:docMk/>
            <pc:sldMk cId="3750395364" sldId="385"/>
            <ac:graphicFrameMk id="6" creationId="{69606361-DEF0-6241-95EF-B6EEAD4A3BC5}"/>
          </ac:graphicFrameMkLst>
        </pc:graphicFrame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en-GB" dirty="0">
              <a:latin typeface="ShellMedium" panose="00000600000000000000" pitchFamily="50" charset="0"/>
            </a:endParaRPr>
          </a:p>
        </p:txBody>
      </p:sp>
      <p:sp>
        <p:nvSpPr>
          <p:cNvPr id="3" name="Date Placeholder 2"/>
          <p:cNvSpPr>
            <a:spLocks noGrp="1"/>
          </p:cNvSpPr>
          <p:nvPr>
            <p:ph type="dt" sz="quarter" idx="1"/>
          </p:nvPr>
        </p:nvSpPr>
        <p:spPr>
          <a:xfrm>
            <a:off x="3850443" y="0"/>
            <a:ext cx="2945659" cy="496332"/>
          </a:xfrm>
          <a:prstGeom prst="rect">
            <a:avLst/>
          </a:prstGeom>
        </p:spPr>
        <p:txBody>
          <a:bodyPr vert="horz" lIns="91440" tIns="45720" rIns="91440" bIns="45720" rtlCol="0"/>
          <a:lstStyle>
            <a:lvl1pPr algn="r">
              <a:defRPr sz="1200"/>
            </a:lvl1pPr>
          </a:lstStyle>
          <a:p>
            <a:fld id="{78688C09-A274-4C07-9395-CBE67C0DE912}" type="datetimeFigureOut">
              <a:rPr lang="en-GB" smtClean="0">
                <a:latin typeface="ShellMedium" panose="00000600000000000000" pitchFamily="50" charset="0"/>
              </a:rPr>
              <a:pPr/>
              <a:t>08/06/2022</a:t>
            </a:fld>
            <a:endParaRPr lang="en-GB" dirty="0">
              <a:latin typeface="ShellMedium" panose="00000600000000000000" pitchFamily="50" charset="0"/>
            </a:endParaRPr>
          </a:p>
        </p:txBody>
      </p:sp>
      <p:sp>
        <p:nvSpPr>
          <p:cNvPr id="4" name="Footer Placeholder 3"/>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a:defRPr sz="1200"/>
            </a:lvl1pPr>
          </a:lstStyle>
          <a:p>
            <a:endParaRPr lang="en-GB" dirty="0">
              <a:latin typeface="ShellMedium" panose="00000600000000000000" pitchFamily="50" charset="0"/>
            </a:endParaRPr>
          </a:p>
        </p:txBody>
      </p:sp>
      <p:sp>
        <p:nvSpPr>
          <p:cNvPr id="5" name="Slide Number Placeholder 4"/>
          <p:cNvSpPr>
            <a:spLocks noGrp="1"/>
          </p:cNvSpPr>
          <p:nvPr>
            <p:ph type="sldNum" sz="quarter" idx="3"/>
          </p:nvPr>
        </p:nvSpPr>
        <p:spPr>
          <a:xfrm>
            <a:off x="3850443" y="9428583"/>
            <a:ext cx="2945659" cy="496332"/>
          </a:xfrm>
          <a:prstGeom prst="rect">
            <a:avLst/>
          </a:prstGeom>
        </p:spPr>
        <p:txBody>
          <a:bodyPr vert="horz" lIns="91440" tIns="45720" rIns="91440" bIns="45720" rtlCol="0" anchor="b"/>
          <a:lstStyle>
            <a:lvl1pPr algn="r">
              <a:defRPr sz="1200"/>
            </a:lvl1pPr>
          </a:lstStyle>
          <a:p>
            <a:fld id="{18B005D9-1AAC-4E6D-B9B3-BB8CB4FD9D30}" type="slidenum">
              <a:rPr lang="en-GB" smtClean="0">
                <a:latin typeface="ShellMedium" panose="00000600000000000000" pitchFamily="50" charset="0"/>
              </a:rPr>
              <a:pPr/>
              <a:t>‹#›</a:t>
            </a:fld>
            <a:endParaRPr lang="en-GB" dirty="0">
              <a:latin typeface="ShellMedium" panose="00000600000000000000" pitchFamily="50" charset="0"/>
            </a:endParaRPr>
          </a:p>
        </p:txBody>
      </p:sp>
    </p:spTree>
    <p:extLst>
      <p:ext uri="{BB962C8B-B14F-4D97-AF65-F5344CB8AC3E}">
        <p14:creationId xmlns:p14="http://schemas.microsoft.com/office/powerpoint/2010/main" val="29679735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atin typeface="Futura Medium" pitchFamily="2" charset="0"/>
              </a:defRPr>
            </a:lvl1pPr>
          </a:lstStyle>
          <a:p>
            <a:endParaRPr lang="en-GB" dirty="0">
              <a:latin typeface="ShellMedium" panose="00000600000000000000" pitchFamily="50" charset="0"/>
            </a:endParaRPr>
          </a:p>
        </p:txBody>
      </p:sp>
      <p:sp>
        <p:nvSpPr>
          <p:cNvPr id="3" name="Date Placeholder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atin typeface="Futura Medium" pitchFamily="2" charset="0"/>
              </a:defRPr>
            </a:lvl1pPr>
          </a:lstStyle>
          <a:p>
            <a:fld id="{E8910CE4-810D-4C84-B7AD-48C304FEA169}" type="datetimeFigureOut">
              <a:rPr lang="en-GB" smtClean="0">
                <a:latin typeface="ShellMedium" panose="00000600000000000000" pitchFamily="50" charset="0"/>
              </a:rPr>
              <a:pPr/>
              <a:t>08/06/2022</a:t>
            </a:fld>
            <a:endParaRPr lang="en-GB" dirty="0">
              <a:latin typeface="ShellMedium" panose="00000600000000000000" pitchFamily="50" charset="0"/>
            </a:endParaRPr>
          </a:p>
        </p:txBody>
      </p:sp>
      <p:sp>
        <p:nvSpPr>
          <p:cNvPr id="4" name="Slide Image Placeholder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endParaRPr lang="en-GB" dirty="0">
              <a:latin typeface="ShellMedium" panose="00000600000000000000" pitchFamily="50" charset="0"/>
            </a:endParaRPr>
          </a:p>
        </p:txBody>
      </p:sp>
      <p:sp>
        <p:nvSpPr>
          <p:cNvPr id="5" name="Notes Placeholder 4"/>
          <p:cNvSpPr>
            <a:spLocks noGrp="1"/>
          </p:cNvSpPr>
          <p:nvPr>
            <p:ph type="body" sz="quarter" idx="3"/>
          </p:nvPr>
        </p:nvSpPr>
        <p:spPr>
          <a:xfrm>
            <a:off x="679768" y="4715153"/>
            <a:ext cx="5438140" cy="4466987"/>
          </a:xfrm>
          <a:prstGeom prst="rect">
            <a:avLst/>
          </a:prstGeom>
        </p:spPr>
        <p:txBody>
          <a:bodyPr vert="horz" lIns="91440" tIns="45720" rIns="91440" bIns="4572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6" name="Footer Placeholder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atin typeface="Futura Medium" pitchFamily="2" charset="0"/>
              </a:defRPr>
            </a:lvl1pPr>
          </a:lstStyle>
          <a:p>
            <a:endParaRPr lang="en-GB" dirty="0">
              <a:latin typeface="ShellMedium" panose="00000600000000000000" pitchFamily="50" charset="0"/>
            </a:endParaRPr>
          </a:p>
        </p:txBody>
      </p:sp>
      <p:sp>
        <p:nvSpPr>
          <p:cNvPr id="7" name="Slide Number Placeholder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atin typeface="Futura Medium" pitchFamily="2" charset="0"/>
              </a:defRPr>
            </a:lvl1pPr>
          </a:lstStyle>
          <a:p>
            <a:fld id="{DE799493-6412-4470-9830-D005B358D66E}" type="slidenum">
              <a:rPr lang="en-GB" smtClean="0">
                <a:latin typeface="ShellMedium" panose="00000600000000000000" pitchFamily="50" charset="0"/>
              </a:rPr>
              <a:pPr/>
              <a:t>‹#›</a:t>
            </a:fld>
            <a:endParaRPr lang="en-GB" dirty="0">
              <a:latin typeface="ShellMedium" panose="00000600000000000000" pitchFamily="50" charset="0"/>
            </a:endParaRPr>
          </a:p>
        </p:txBody>
      </p:sp>
    </p:spTree>
    <p:extLst>
      <p:ext uri="{BB962C8B-B14F-4D97-AF65-F5344CB8AC3E}">
        <p14:creationId xmlns:p14="http://schemas.microsoft.com/office/powerpoint/2010/main" val="4162893719"/>
      </p:ext>
    </p:extLst>
  </p:cSld>
  <p:clrMap bg1="lt1" tx1="dk1" bg2="lt2" tx2="dk2" accent1="accent1" accent2="accent2" accent3="accent3" accent4="accent4" accent5="accent5" accent6="accent6" hlink="hlink" folHlink="folHlink"/>
  <p:notesStyle>
    <a:lvl1pPr marL="0" algn="l" defTabSz="1219170" rtl="0" eaLnBrk="1" latinLnBrk="0" hangingPunct="1">
      <a:defRPr sz="1600" kern="1200">
        <a:solidFill>
          <a:schemeClr val="tx1"/>
        </a:solidFill>
        <a:latin typeface="ShellMedium" panose="00000600000000000000" pitchFamily="50" charset="0"/>
        <a:ea typeface="+mn-ea"/>
        <a:cs typeface="+mn-cs"/>
      </a:defRPr>
    </a:lvl1pPr>
    <a:lvl2pPr marL="609585" algn="l" defTabSz="1219170" rtl="0" eaLnBrk="1" latinLnBrk="0" hangingPunct="1">
      <a:defRPr sz="1600" kern="1200">
        <a:solidFill>
          <a:schemeClr val="tx1"/>
        </a:solidFill>
        <a:latin typeface="ShellMedium" panose="00000600000000000000" pitchFamily="50" charset="0"/>
        <a:ea typeface="+mn-ea"/>
        <a:cs typeface="+mn-cs"/>
      </a:defRPr>
    </a:lvl2pPr>
    <a:lvl3pPr marL="1219170" algn="l" defTabSz="1219170" rtl="0" eaLnBrk="1" latinLnBrk="0" hangingPunct="1">
      <a:defRPr sz="1600" kern="1200">
        <a:solidFill>
          <a:schemeClr val="tx1"/>
        </a:solidFill>
        <a:latin typeface="ShellMedium" panose="00000600000000000000" pitchFamily="50" charset="0"/>
        <a:ea typeface="+mn-ea"/>
        <a:cs typeface="+mn-cs"/>
      </a:defRPr>
    </a:lvl3pPr>
    <a:lvl4pPr marL="1828754" algn="l" defTabSz="1219170" rtl="0" eaLnBrk="1" latinLnBrk="0" hangingPunct="1">
      <a:defRPr sz="1600" kern="1200">
        <a:solidFill>
          <a:schemeClr val="tx1"/>
        </a:solidFill>
        <a:latin typeface="ShellMedium" panose="00000600000000000000" pitchFamily="50" charset="0"/>
        <a:ea typeface="+mn-ea"/>
        <a:cs typeface="+mn-cs"/>
      </a:defRPr>
    </a:lvl4pPr>
    <a:lvl5pPr marL="2438339" algn="l" defTabSz="1219170" rtl="0" eaLnBrk="1" latinLnBrk="0" hangingPunct="1">
      <a:defRPr sz="1600" kern="1200">
        <a:solidFill>
          <a:schemeClr val="tx1"/>
        </a:solidFill>
        <a:latin typeface="ShellMedium" panose="00000600000000000000" pitchFamily="50" charset="0"/>
        <a:ea typeface="+mn-ea"/>
        <a:cs typeface="+mn-cs"/>
      </a:defRPr>
    </a:lvl5pPr>
    <a:lvl6pPr marL="3047924" algn="l" defTabSz="1219170" rtl="0" eaLnBrk="1" latinLnBrk="0" hangingPunct="1">
      <a:defRPr sz="1600" kern="1200">
        <a:solidFill>
          <a:schemeClr val="tx1"/>
        </a:solidFill>
        <a:latin typeface="+mn-lt"/>
        <a:ea typeface="+mn-ea"/>
        <a:cs typeface="+mn-cs"/>
      </a:defRPr>
    </a:lvl6pPr>
    <a:lvl7pPr marL="3657509" algn="l" defTabSz="1219170" rtl="0" eaLnBrk="1" latinLnBrk="0" hangingPunct="1">
      <a:defRPr sz="1600" kern="1200">
        <a:solidFill>
          <a:schemeClr val="tx1"/>
        </a:solidFill>
        <a:latin typeface="+mn-lt"/>
        <a:ea typeface="+mn-ea"/>
        <a:cs typeface="+mn-cs"/>
      </a:defRPr>
    </a:lvl7pPr>
    <a:lvl8pPr marL="4267093" algn="l" defTabSz="1219170" rtl="0" eaLnBrk="1" latinLnBrk="0" hangingPunct="1">
      <a:defRPr sz="1600" kern="1200">
        <a:solidFill>
          <a:schemeClr val="tx1"/>
        </a:solidFill>
        <a:latin typeface="+mn-lt"/>
        <a:ea typeface="+mn-ea"/>
        <a:cs typeface="+mn-cs"/>
      </a:defRPr>
    </a:lvl8pPr>
    <a:lvl9pPr marL="4876678" algn="l" defTabSz="121917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p:sp>
        <p:nvSpPr>
          <p:cNvPr id="3" name="Notes Placeholder 2"/>
          <p:cNvSpPr>
            <a:spLocks noGrp="1"/>
          </p:cNvSpPr>
          <p:nvPr>
            <p:ph type="body" idx="1"/>
          </p:nvPr>
        </p:nvSpPr>
        <p:spPr/>
        <p:txBody>
          <a:bodyPr>
            <a:normAutofit/>
          </a:bodyPr>
          <a:lstStyle/>
          <a:p>
            <a:endParaRPr lang="en-GB" dirty="0">
              <a:latin typeface="ShellMedium" panose="00000600000000000000" pitchFamily="50" charset="0"/>
            </a:endParaRPr>
          </a:p>
        </p:txBody>
      </p:sp>
      <p:sp>
        <p:nvSpPr>
          <p:cNvPr id="4" name="Slide Number Placeholder 3"/>
          <p:cNvSpPr>
            <a:spLocks noGrp="1"/>
          </p:cNvSpPr>
          <p:nvPr>
            <p:ph type="sldNum" sz="quarter" idx="10"/>
          </p:nvPr>
        </p:nvSpPr>
        <p:spPr/>
        <p:txBody>
          <a:bodyPr/>
          <a:lstStyle/>
          <a:p>
            <a:fld id="{DE799493-6412-4470-9830-D005B358D66E}" type="slidenum">
              <a:rPr lang="en-GB" smtClean="0">
                <a:latin typeface="ShellMedium" panose="00000600000000000000" pitchFamily="50" charset="0"/>
              </a:rPr>
              <a:pPr/>
              <a:t>1</a:t>
            </a:fld>
            <a:endParaRPr lang="en-GB" dirty="0">
              <a:latin typeface="ShellMedium" panose="00000600000000000000" pitchFamily="50" charset="0"/>
            </a:endParaRPr>
          </a:p>
        </p:txBody>
      </p:sp>
    </p:spTree>
    <p:extLst>
      <p:ext uri="{BB962C8B-B14F-4D97-AF65-F5344CB8AC3E}">
        <p14:creationId xmlns:p14="http://schemas.microsoft.com/office/powerpoint/2010/main" val="24143950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p:sp>
        <p:nvSpPr>
          <p:cNvPr id="3" name="Notes Placeholder 2"/>
          <p:cNvSpPr>
            <a:spLocks noGrp="1"/>
          </p:cNvSpPr>
          <p:nvPr>
            <p:ph type="body" idx="1"/>
          </p:nvPr>
        </p:nvSpPr>
        <p:spPr/>
        <p:txBody>
          <a:bodyPr>
            <a:normAutofit/>
          </a:bodyPr>
          <a:lstStyle/>
          <a:p>
            <a:endParaRPr lang="en-GB" dirty="0">
              <a:latin typeface="ShellMedium" panose="00000600000000000000" pitchFamily="50" charset="0"/>
            </a:endParaRPr>
          </a:p>
        </p:txBody>
      </p:sp>
      <p:sp>
        <p:nvSpPr>
          <p:cNvPr id="4" name="Slide Number Placeholder 3"/>
          <p:cNvSpPr>
            <a:spLocks noGrp="1"/>
          </p:cNvSpPr>
          <p:nvPr>
            <p:ph type="sldNum" sz="quarter" idx="10"/>
          </p:nvPr>
        </p:nvSpPr>
        <p:spPr/>
        <p:txBody>
          <a:bodyPr/>
          <a:lstStyle/>
          <a:p>
            <a:fld id="{20B9C825-F38E-45BB-92C1-043DE61C9183}" type="slidenum">
              <a:rPr lang="en-GB" smtClean="0">
                <a:latin typeface="ShellMedium" panose="00000600000000000000" pitchFamily="50" charset="0"/>
              </a:rPr>
              <a:pPr/>
              <a:t>2</a:t>
            </a:fld>
            <a:endParaRPr lang="en-GB" dirty="0">
              <a:latin typeface="ShellMedium" panose="00000600000000000000" pitchFamily="50" charset="0"/>
            </a:endParaRPr>
          </a:p>
        </p:txBody>
      </p:sp>
    </p:spTree>
    <p:extLst>
      <p:ext uri="{BB962C8B-B14F-4D97-AF65-F5344CB8AC3E}">
        <p14:creationId xmlns:p14="http://schemas.microsoft.com/office/powerpoint/2010/main" val="9852514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E799493-6412-4470-9830-D005B358D66E}" type="slidenum">
              <a:rPr lang="en-GB" smtClean="0">
                <a:latin typeface="ShellMedium" panose="00000600000000000000" pitchFamily="50" charset="0"/>
              </a:rPr>
              <a:pPr/>
              <a:t>3</a:t>
            </a:fld>
            <a:endParaRPr lang="en-GB" dirty="0">
              <a:latin typeface="ShellMedium" panose="00000600000000000000" pitchFamily="50" charset="0"/>
            </a:endParaRPr>
          </a:p>
        </p:txBody>
      </p:sp>
    </p:spTree>
    <p:extLst>
      <p:ext uri="{BB962C8B-B14F-4D97-AF65-F5344CB8AC3E}">
        <p14:creationId xmlns:p14="http://schemas.microsoft.com/office/powerpoint/2010/main" val="38702340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latin typeface="ShellMedium" panose="00000600000000000000" pitchFamily="50" charset="0"/>
            </a:endParaRPr>
          </a:p>
        </p:txBody>
      </p:sp>
      <p:sp>
        <p:nvSpPr>
          <p:cNvPr id="4" name="Slide Number Placeholder 3"/>
          <p:cNvSpPr>
            <a:spLocks noGrp="1"/>
          </p:cNvSpPr>
          <p:nvPr>
            <p:ph type="sldNum" sz="quarter" idx="10"/>
          </p:nvPr>
        </p:nvSpPr>
        <p:spPr/>
        <p:txBody>
          <a:bodyPr/>
          <a:lstStyle/>
          <a:p>
            <a:fld id="{DE799493-6412-4470-9830-D005B358D66E}" type="slidenum">
              <a:rPr lang="en-GB" smtClean="0">
                <a:latin typeface="ShellMedium" panose="00000600000000000000" pitchFamily="50" charset="0"/>
              </a:rPr>
              <a:pPr/>
              <a:t>20</a:t>
            </a:fld>
            <a:endParaRPr lang="en-GB" dirty="0">
              <a:latin typeface="ShellMedium" panose="00000600000000000000" pitchFamily="50" charset="0"/>
            </a:endParaRPr>
          </a:p>
        </p:txBody>
      </p:sp>
    </p:spTree>
    <p:extLst>
      <p:ext uri="{BB962C8B-B14F-4D97-AF65-F5344CB8AC3E}">
        <p14:creationId xmlns:p14="http://schemas.microsoft.com/office/powerpoint/2010/main" val="5132999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p:sp>
        <p:nvSpPr>
          <p:cNvPr id="3" name="Notes Placeholder 2"/>
          <p:cNvSpPr>
            <a:spLocks noGrp="1"/>
          </p:cNvSpPr>
          <p:nvPr>
            <p:ph type="body" idx="1"/>
          </p:nvPr>
        </p:nvSpPr>
        <p:spPr/>
        <p:txBody>
          <a:bodyPr>
            <a:normAutofit/>
          </a:bodyPr>
          <a:lstStyle/>
          <a:p>
            <a:endParaRPr lang="en-GB" dirty="0">
              <a:latin typeface="ShellMedium" panose="00000600000000000000" pitchFamily="50" charset="0"/>
            </a:endParaRPr>
          </a:p>
        </p:txBody>
      </p:sp>
      <p:sp>
        <p:nvSpPr>
          <p:cNvPr id="4" name="Slide Number Placeholder 3"/>
          <p:cNvSpPr>
            <a:spLocks noGrp="1"/>
          </p:cNvSpPr>
          <p:nvPr>
            <p:ph type="sldNum" sz="quarter" idx="10"/>
          </p:nvPr>
        </p:nvSpPr>
        <p:spPr/>
        <p:txBody>
          <a:bodyPr/>
          <a:lstStyle/>
          <a:p>
            <a:fld id="{DE799493-6412-4470-9830-D005B358D66E}" type="slidenum">
              <a:rPr lang="en-GB" smtClean="0">
                <a:latin typeface="ShellMedium" panose="00000600000000000000" pitchFamily="50" charset="0"/>
              </a:rPr>
              <a:pPr/>
              <a:t>32</a:t>
            </a:fld>
            <a:endParaRPr lang="en-GB" dirty="0">
              <a:latin typeface="ShellMedium" panose="00000600000000000000" pitchFamily="50" charset="0"/>
            </a:endParaRPr>
          </a:p>
        </p:txBody>
      </p:sp>
    </p:spTree>
    <p:extLst>
      <p:ext uri="{BB962C8B-B14F-4D97-AF65-F5344CB8AC3E}">
        <p14:creationId xmlns:p14="http://schemas.microsoft.com/office/powerpoint/2010/main" val="274698083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103" name="Rectangle 102"/>
          <p:cNvSpPr/>
          <p:nvPr userDrawn="1"/>
        </p:nvSpPr>
        <p:spPr bwMode="gray">
          <a:xfrm>
            <a:off x="0" y="4313786"/>
            <a:ext cx="12192000" cy="2544214"/>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bg1"/>
              </a:solidFill>
            </a:endParaRPr>
          </a:p>
        </p:txBody>
      </p:sp>
      <p:sp>
        <p:nvSpPr>
          <p:cNvPr id="28" name="Rectangle 2"/>
          <p:cNvSpPr>
            <a:spLocks noGrp="1" noChangeArrowheads="1"/>
          </p:cNvSpPr>
          <p:nvPr userDrawn="1">
            <p:ph type="ctrTitle"/>
          </p:nvPr>
        </p:nvSpPr>
        <p:spPr>
          <a:xfrm>
            <a:off x="1779490" y="951614"/>
            <a:ext cx="9899747" cy="918000"/>
          </a:xfrm>
          <a:noFill/>
        </p:spPr>
        <p:txBody>
          <a:bodyPr lIns="0" tIns="0" rIns="0" anchor="ctr" anchorCtr="0"/>
          <a:lstStyle>
            <a:lvl1pPr>
              <a:lnSpc>
                <a:spcPct val="110000"/>
              </a:lnSpc>
              <a:defRPr sz="2800" b="0" kern="1200" cap="none" spc="0" baseline="0">
                <a:solidFill>
                  <a:schemeClr val="tx1"/>
                </a:solidFill>
                <a:latin typeface="ShellBold" panose="00000800000000000000" pitchFamily="50" charset="0"/>
                <a:cs typeface="Arial" pitchFamily="34" charset="0"/>
              </a:defRPr>
            </a:lvl1pPr>
          </a:lstStyle>
          <a:p>
            <a:r>
              <a:rPr lang="en-GB"/>
              <a:t>Click to edit Master title style</a:t>
            </a:r>
            <a:endParaRPr lang="en-GB" dirty="0"/>
          </a:p>
        </p:txBody>
      </p:sp>
      <p:sp>
        <p:nvSpPr>
          <p:cNvPr id="29" name="Rectangle 3"/>
          <p:cNvSpPr>
            <a:spLocks noGrp="1" noChangeArrowheads="1"/>
          </p:cNvSpPr>
          <p:nvPr userDrawn="1">
            <p:ph type="subTitle" idx="1"/>
          </p:nvPr>
        </p:nvSpPr>
        <p:spPr>
          <a:xfrm>
            <a:off x="1779490" y="3310197"/>
            <a:ext cx="9899747" cy="749808"/>
          </a:xfrm>
        </p:spPr>
        <p:txBody>
          <a:bodyPr anchor="b" anchorCtr="0"/>
          <a:lstStyle>
            <a:lvl1pPr marL="0" indent="0">
              <a:lnSpc>
                <a:spcPct val="100000"/>
              </a:lnSpc>
              <a:spcBef>
                <a:spcPct val="0"/>
              </a:spcBef>
              <a:spcAft>
                <a:spcPts val="0"/>
              </a:spcAft>
              <a:buFont typeface="Wingdings" pitchFamily="2" charset="2"/>
              <a:buNone/>
              <a:defRPr sz="1800" baseline="0">
                <a:solidFill>
                  <a:schemeClr val="tx1"/>
                </a:solidFill>
                <a:latin typeface="+mn-lt"/>
                <a:cs typeface="Arial" pitchFamily="34" charset="0"/>
              </a:defRPr>
            </a:lvl1pPr>
          </a:lstStyle>
          <a:p>
            <a:r>
              <a:rPr lang="en-GB"/>
              <a:t>Click to edit Master subtitle style</a:t>
            </a:r>
            <a:endParaRPr lang="en-GB" dirty="0"/>
          </a:p>
        </p:txBody>
      </p:sp>
      <p:sp>
        <p:nvSpPr>
          <p:cNvPr id="32" name="Text Placeholder 31"/>
          <p:cNvSpPr>
            <a:spLocks noGrp="1"/>
          </p:cNvSpPr>
          <p:nvPr userDrawn="1">
            <p:ph type="body" sz="quarter" idx="10" hasCustomPrompt="1"/>
          </p:nvPr>
        </p:nvSpPr>
        <p:spPr>
          <a:xfrm>
            <a:off x="1779490" y="4588235"/>
            <a:ext cx="7810528" cy="237600"/>
          </a:xfrm>
        </p:spPr>
        <p:txBody>
          <a:bodyPr anchor="t" anchorCtr="0"/>
          <a:lstStyle>
            <a:lvl1pPr>
              <a:lnSpc>
                <a:spcPct val="100000"/>
              </a:lnSpc>
              <a:buNone/>
              <a:defRPr sz="1400">
                <a:solidFill>
                  <a:schemeClr val="tx1"/>
                </a:solidFill>
                <a:latin typeface="ShellBold" panose="00000800000000000000" pitchFamily="50" charset="0"/>
              </a:defRPr>
            </a:lvl1pPr>
          </a:lstStyle>
          <a:p>
            <a:pPr lvl="0"/>
            <a:r>
              <a:rPr lang="en-GB" dirty="0"/>
              <a:t>Click to insert Author’s Name</a:t>
            </a:r>
          </a:p>
        </p:txBody>
      </p:sp>
      <p:sp>
        <p:nvSpPr>
          <p:cNvPr id="33" name="Text Placeholder 31"/>
          <p:cNvSpPr>
            <a:spLocks noGrp="1"/>
          </p:cNvSpPr>
          <p:nvPr userDrawn="1">
            <p:ph type="body" sz="quarter" idx="11" hasCustomPrompt="1"/>
          </p:nvPr>
        </p:nvSpPr>
        <p:spPr>
          <a:xfrm>
            <a:off x="1779490" y="4840064"/>
            <a:ext cx="7810528" cy="237600"/>
          </a:xfrm>
        </p:spPr>
        <p:txBody>
          <a:bodyPr anchor="t" anchorCtr="0"/>
          <a:lstStyle>
            <a:lvl1pPr>
              <a:lnSpc>
                <a:spcPct val="100000"/>
              </a:lnSpc>
              <a:buNone/>
              <a:defRPr sz="1400">
                <a:solidFill>
                  <a:schemeClr val="tx1"/>
                </a:solidFill>
                <a:latin typeface="+mn-lt"/>
              </a:defRPr>
            </a:lvl1pPr>
          </a:lstStyle>
          <a:p>
            <a:pPr lvl="0"/>
            <a:r>
              <a:rPr lang="en-GB" dirty="0"/>
              <a:t>Click to insert Role in Organisation</a:t>
            </a:r>
          </a:p>
        </p:txBody>
      </p:sp>
      <p:sp>
        <p:nvSpPr>
          <p:cNvPr id="24" name="Text Box 11" descr="&lt;COMPANY_NAME&gt;&#10;"/>
          <p:cNvSpPr txBox="1">
            <a:spLocks noChangeArrowheads="1"/>
          </p:cNvSpPr>
          <p:nvPr userDrawn="1"/>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noProof="1">
                <a:solidFill>
                  <a:schemeClr val="tx1"/>
                </a:solidFill>
                <a:latin typeface="+mn-lt"/>
                <a:cs typeface="Arial" pitchFamily="34" charset="0"/>
              </a:rPr>
              <a:t>Copyright of Shell International B.V.</a:t>
            </a:r>
          </a:p>
        </p:txBody>
      </p:sp>
      <p:sp>
        <p:nvSpPr>
          <p:cNvPr id="25"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19" name="Rectangle 18" descr="&lt;Shell Yellow Bar&gt;" title="&lt;Shell Yellow Bar&gt;"/>
          <p:cNvSpPr/>
          <p:nvPr userDrawn="1"/>
        </p:nvSpPr>
        <p:spPr bwMode="gray">
          <a:xfrm>
            <a:off x="1778011" y="76199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pic>
        <p:nvPicPr>
          <p:cNvPr id="20" name="Picture 19" descr="PECTEN.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27000" y="645968"/>
            <a:ext cx="1524000" cy="1524000"/>
          </a:xfrm>
          <a:prstGeom prst="rect">
            <a:avLst/>
          </a:prstGeom>
        </p:spPr>
      </p:pic>
      <p:sp>
        <p:nvSpPr>
          <p:cNvPr id="86"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December 2021</a:t>
            </a:r>
          </a:p>
        </p:txBody>
      </p:sp>
      <p:sp>
        <p:nvSpPr>
          <p:cNvPr id="87"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13" name="TextBox 12" descr="CONFIDENTIAL_TAG_0xFFEE">
            <a:extLst>
              <a:ext uri="{FF2B5EF4-FFF2-40B4-BE49-F238E27FC236}">
                <a16:creationId xmlns:a16="http://schemas.microsoft.com/office/drawing/2014/main" id="{703F8FCB-3C9E-401D-8E11-164289AA0B43}"/>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ShellMedium" panose="00000600000000000000" pitchFamily="50" charset="0"/>
                <a:ea typeface="+mn-ea"/>
                <a:cs typeface="+mn-cs"/>
              </a:rPr>
              <a:t>CONFIDENTIAL</a:t>
            </a: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cSld>
  <p:clrMapOvr>
    <a:masterClrMapping/>
  </p:clrMapOvr>
  <p:transition/>
  <p:hf hdr="0"/>
  <p:extLst>
    <p:ext uri="{DCECCB84-F9BA-43D5-87BE-67443E8EF086}">
      <p15:sldGuideLst xmlns:p15="http://schemas.microsoft.com/office/powerpoint/2012/main">
        <p15:guide id="1" pos="198" userDrawn="1">
          <p15:clr>
            <a:srgbClr val="FBAE40"/>
          </p15:clr>
        </p15:guide>
        <p15:guide id="4" pos="7357" userDrawn="1">
          <p15:clr>
            <a:srgbClr val="FBAE40"/>
          </p15:clr>
        </p15:guide>
        <p15:guide id="5" pos="1121" userDrawn="1">
          <p15:clr>
            <a:srgbClr val="FBAE40"/>
          </p15:clr>
        </p15:guide>
        <p15:guide id="6" orient="horz" pos="4074" userDrawn="1">
          <p15:clr>
            <a:srgbClr val="FBAE40"/>
          </p15:clr>
        </p15:guide>
        <p15:guide id="7" orient="horz" pos="216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 Graphs">
    <p:spTree>
      <p:nvGrpSpPr>
        <p:cNvPr id="1" name=""/>
        <p:cNvGrpSpPr/>
        <p:nvPr/>
      </p:nvGrpSpPr>
      <p:grpSpPr>
        <a:xfrm>
          <a:off x="0" y="0"/>
          <a:ext cx="0" cy="0"/>
          <a:chOff x="0" y="0"/>
          <a:chExt cx="0" cy="0"/>
        </a:xfrm>
      </p:grpSpPr>
      <p:sp>
        <p:nvSpPr>
          <p:cNvPr id="67" name="Content Placeholder 51"/>
          <p:cNvSpPr>
            <a:spLocks noGrp="1"/>
          </p:cNvSpPr>
          <p:nvPr>
            <p:ph sz="quarter" idx="29" hasCustomPrompt="1"/>
          </p:nvPr>
        </p:nvSpPr>
        <p:spPr>
          <a:xfrm>
            <a:off x="509312" y="6201069"/>
            <a:ext cx="5543051" cy="158455"/>
          </a:xfrm>
        </p:spPr>
        <p:txBody>
          <a:bodyPr wrap="square">
            <a:noAutofit/>
          </a:bodyPr>
          <a:lstStyle>
            <a:lvl1pPr>
              <a:defRPr sz="900" cap="none" baseline="0">
                <a:solidFill>
                  <a:schemeClr val="tx1"/>
                </a:solidFill>
                <a:latin typeface="+mn-lt"/>
              </a:defRPr>
            </a:lvl1pPr>
          </a:lstStyle>
          <a:p>
            <a:pPr lvl="0"/>
            <a:r>
              <a:rPr lang="en-GB" dirty="0"/>
              <a:t>Click to edit source</a:t>
            </a:r>
          </a:p>
        </p:txBody>
      </p:sp>
      <p:sp>
        <p:nvSpPr>
          <p:cNvPr id="32" name="Rectangle 2"/>
          <p:cNvSpPr>
            <a:spLocks noGrp="1" noChangeArrowheads="1"/>
          </p:cNvSpPr>
          <p:nvPr>
            <p:ph type="title"/>
          </p:nvPr>
        </p:nvSpPr>
        <p:spPr bwMode="auto">
          <a:xfrm>
            <a:off x="508000" y="712800"/>
            <a:ext cx="11171237"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noProof="0" dirty="0" smtClean="0">
                <a:latin typeface="ShellBold" panose="00000800000000000000" pitchFamily="50" charset="0"/>
              </a:defRPr>
            </a:lvl1pPr>
          </a:lstStyle>
          <a:p>
            <a:pPr lvl="0"/>
            <a:r>
              <a:rPr lang="en-GB" noProof="0"/>
              <a:t>Click to edit Master title style</a:t>
            </a:r>
            <a:endParaRPr lang="en-GB" noProof="0" dirty="0"/>
          </a:p>
        </p:txBody>
      </p:sp>
      <p:sp>
        <p:nvSpPr>
          <p:cNvPr id="39" name="Content Placeholder 51"/>
          <p:cNvSpPr>
            <a:spLocks noGrp="1"/>
          </p:cNvSpPr>
          <p:nvPr>
            <p:ph sz="quarter" idx="45" hasCustomPrompt="1"/>
          </p:nvPr>
        </p:nvSpPr>
        <p:spPr>
          <a:xfrm>
            <a:off x="508000" y="4199574"/>
            <a:ext cx="5468938" cy="234616"/>
          </a:xfrm>
        </p:spPr>
        <p:txBody>
          <a:bodyPr vert="horz" wrap="square" lIns="0" tIns="0" rIns="0" bIns="0" rtlCol="0">
            <a:spAutoFit/>
          </a:bodyPr>
          <a:lstStyle>
            <a:lvl1pPr>
              <a:defRPr lang="nl-NL" sz="1400" kern="1200" baseline="0" dirty="0">
                <a:solidFill>
                  <a:schemeClr val="tx1"/>
                </a:solidFill>
                <a:latin typeface="+mn-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40" name="Content Placeholder 51"/>
          <p:cNvSpPr>
            <a:spLocks noGrp="1"/>
          </p:cNvSpPr>
          <p:nvPr>
            <p:ph sz="quarter" idx="46" hasCustomPrompt="1"/>
          </p:nvPr>
        </p:nvSpPr>
        <p:spPr>
          <a:xfrm>
            <a:off x="508000" y="3864611"/>
            <a:ext cx="5468938" cy="268150"/>
          </a:xfrm>
        </p:spPr>
        <p:txBody>
          <a:bodyPr vert="horz" wrap="square" lIns="0" tIns="0" rIns="0" bIns="0" rtlCol="0">
            <a:spAutoFit/>
          </a:bodyPr>
          <a:lstStyle>
            <a:lvl1pPr>
              <a:defRPr lang="nl-NL" sz="1600" kern="1200" cap="none" baseline="0" dirty="0">
                <a:solidFill>
                  <a:schemeClr val="tx1"/>
                </a:solidFill>
                <a:latin typeface="ShellBold" panose="00000800000000000000" pitchFamily="50" charset="0"/>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41" name="Straight Connector 40"/>
          <p:cNvCxnSpPr/>
          <p:nvPr userDrawn="1"/>
        </p:nvCxnSpPr>
        <p:spPr>
          <a:xfrm>
            <a:off x="508000" y="4141370"/>
            <a:ext cx="5468938" cy="941"/>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42" name="Chart Placeholder 16"/>
          <p:cNvSpPr>
            <a:spLocks noGrp="1"/>
          </p:cNvSpPr>
          <p:nvPr>
            <p:ph type="chart" sz="quarter" idx="47"/>
          </p:nvPr>
        </p:nvSpPr>
        <p:spPr>
          <a:xfrm>
            <a:off x="508000" y="4456229"/>
            <a:ext cx="5468938" cy="1623641"/>
          </a:xfrm>
        </p:spPr>
        <p:txBody>
          <a:bodyPr>
            <a:normAutofit/>
          </a:bodyPr>
          <a:lstStyle>
            <a:lvl1pPr>
              <a:defRPr sz="1400">
                <a:solidFill>
                  <a:schemeClr val="tx1"/>
                </a:solidFill>
                <a:latin typeface="+mn-lt"/>
              </a:defRPr>
            </a:lvl1pPr>
          </a:lstStyle>
          <a:p>
            <a:r>
              <a:rPr lang="en-GB"/>
              <a:t>Click icon to add chart</a:t>
            </a:r>
            <a:endParaRPr lang="en-GB" dirty="0"/>
          </a:p>
        </p:txBody>
      </p:sp>
      <p:cxnSp>
        <p:nvCxnSpPr>
          <p:cNvPr id="43" name="Straight Connector 42"/>
          <p:cNvCxnSpPr/>
          <p:nvPr userDrawn="1"/>
        </p:nvCxnSpPr>
        <p:spPr>
          <a:xfrm flipV="1">
            <a:off x="508000" y="5966640"/>
            <a:ext cx="5468938" cy="188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99" name="Content Placeholder 51"/>
          <p:cNvSpPr>
            <a:spLocks noGrp="1"/>
          </p:cNvSpPr>
          <p:nvPr>
            <p:ph sz="quarter" idx="54" hasCustomPrompt="1"/>
          </p:nvPr>
        </p:nvSpPr>
        <p:spPr>
          <a:xfrm>
            <a:off x="508000" y="1863726"/>
            <a:ext cx="5468938" cy="234616"/>
          </a:xfrm>
        </p:spPr>
        <p:txBody>
          <a:bodyPr vert="horz" wrap="square" lIns="0" tIns="0" rIns="0" bIns="0" rtlCol="0">
            <a:spAutoFit/>
          </a:bodyPr>
          <a:lstStyle>
            <a:lvl1pPr>
              <a:defRPr lang="nl-NL" sz="1400" kern="1200" baseline="0" dirty="0">
                <a:solidFill>
                  <a:schemeClr val="tx1"/>
                </a:solidFill>
                <a:latin typeface="+mn-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100" name="Content Placeholder 51"/>
          <p:cNvSpPr>
            <a:spLocks noGrp="1"/>
          </p:cNvSpPr>
          <p:nvPr>
            <p:ph sz="quarter" idx="55" hasCustomPrompt="1"/>
          </p:nvPr>
        </p:nvSpPr>
        <p:spPr>
          <a:xfrm>
            <a:off x="508000" y="1528763"/>
            <a:ext cx="5468938" cy="268150"/>
          </a:xfrm>
        </p:spPr>
        <p:txBody>
          <a:bodyPr vert="horz" wrap="square" lIns="0" tIns="0" rIns="0" bIns="0" rtlCol="0">
            <a:spAutoFit/>
          </a:bodyPr>
          <a:lstStyle>
            <a:lvl1pPr>
              <a:defRPr lang="nl-NL" sz="1600" kern="1200" cap="none" baseline="0" dirty="0">
                <a:solidFill>
                  <a:schemeClr val="tx1"/>
                </a:solidFill>
                <a:latin typeface="ShellBold" panose="00000800000000000000" pitchFamily="50" charset="0"/>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101" name="Straight Connector 100"/>
          <p:cNvCxnSpPr/>
          <p:nvPr userDrawn="1"/>
        </p:nvCxnSpPr>
        <p:spPr>
          <a:xfrm>
            <a:off x="508000" y="1805522"/>
            <a:ext cx="5468938" cy="941"/>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102" name="Chart Placeholder 16"/>
          <p:cNvSpPr>
            <a:spLocks noGrp="1"/>
          </p:cNvSpPr>
          <p:nvPr>
            <p:ph type="chart" sz="quarter" idx="56"/>
          </p:nvPr>
        </p:nvSpPr>
        <p:spPr>
          <a:xfrm>
            <a:off x="508000" y="2120382"/>
            <a:ext cx="5468938" cy="1623641"/>
          </a:xfrm>
        </p:spPr>
        <p:txBody>
          <a:bodyPr>
            <a:normAutofit/>
          </a:bodyPr>
          <a:lstStyle>
            <a:lvl1pPr>
              <a:defRPr sz="1400">
                <a:solidFill>
                  <a:schemeClr val="tx1"/>
                </a:solidFill>
                <a:latin typeface="+mn-lt"/>
              </a:defRPr>
            </a:lvl1pPr>
          </a:lstStyle>
          <a:p>
            <a:r>
              <a:rPr lang="en-GB"/>
              <a:t>Click icon to add chart</a:t>
            </a:r>
            <a:endParaRPr lang="en-GB" dirty="0"/>
          </a:p>
        </p:txBody>
      </p:sp>
      <p:cxnSp>
        <p:nvCxnSpPr>
          <p:cNvPr id="103" name="Straight Connector 102"/>
          <p:cNvCxnSpPr/>
          <p:nvPr userDrawn="1"/>
        </p:nvCxnSpPr>
        <p:spPr>
          <a:xfrm flipV="1">
            <a:off x="508000" y="3732357"/>
            <a:ext cx="5468938" cy="188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104" name="Content Placeholder 51"/>
          <p:cNvSpPr>
            <a:spLocks noGrp="1"/>
          </p:cNvSpPr>
          <p:nvPr>
            <p:ph sz="quarter" idx="57" hasCustomPrompt="1"/>
          </p:nvPr>
        </p:nvSpPr>
        <p:spPr>
          <a:xfrm>
            <a:off x="6215063" y="4199574"/>
            <a:ext cx="5464175" cy="234616"/>
          </a:xfrm>
        </p:spPr>
        <p:txBody>
          <a:bodyPr vert="horz" wrap="square" lIns="0" tIns="0" rIns="0" bIns="0" rtlCol="0">
            <a:spAutoFit/>
          </a:bodyPr>
          <a:lstStyle>
            <a:lvl1pPr>
              <a:defRPr lang="nl-NL" sz="1400" kern="1200" baseline="0" dirty="0">
                <a:solidFill>
                  <a:schemeClr val="tx1"/>
                </a:solidFill>
                <a:latin typeface="+mn-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105" name="Content Placeholder 51"/>
          <p:cNvSpPr>
            <a:spLocks noGrp="1"/>
          </p:cNvSpPr>
          <p:nvPr>
            <p:ph sz="quarter" idx="58" hasCustomPrompt="1"/>
          </p:nvPr>
        </p:nvSpPr>
        <p:spPr>
          <a:xfrm>
            <a:off x="6215063" y="3864611"/>
            <a:ext cx="5464175" cy="268150"/>
          </a:xfrm>
        </p:spPr>
        <p:txBody>
          <a:bodyPr vert="horz" wrap="square" lIns="0" tIns="0" rIns="0" bIns="0" rtlCol="0">
            <a:spAutoFit/>
          </a:bodyPr>
          <a:lstStyle>
            <a:lvl1pPr>
              <a:defRPr lang="nl-NL" sz="1600" kern="1200" cap="none" baseline="0" dirty="0">
                <a:solidFill>
                  <a:schemeClr val="tx1"/>
                </a:solidFill>
                <a:latin typeface="ShellBold" panose="00000800000000000000" pitchFamily="50" charset="0"/>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106" name="Straight Connector 105"/>
          <p:cNvCxnSpPr/>
          <p:nvPr userDrawn="1"/>
        </p:nvCxnSpPr>
        <p:spPr>
          <a:xfrm>
            <a:off x="6215063" y="4141387"/>
            <a:ext cx="5464175" cy="914"/>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107" name="Chart Placeholder 16"/>
          <p:cNvSpPr>
            <a:spLocks noGrp="1"/>
          </p:cNvSpPr>
          <p:nvPr>
            <p:ph type="chart" sz="quarter" idx="59"/>
          </p:nvPr>
        </p:nvSpPr>
        <p:spPr>
          <a:xfrm>
            <a:off x="6215063" y="4456229"/>
            <a:ext cx="5464175" cy="1623641"/>
          </a:xfrm>
        </p:spPr>
        <p:txBody>
          <a:bodyPr>
            <a:normAutofit/>
          </a:bodyPr>
          <a:lstStyle>
            <a:lvl1pPr>
              <a:defRPr sz="1400">
                <a:solidFill>
                  <a:schemeClr val="tx1"/>
                </a:solidFill>
                <a:latin typeface="+mn-lt"/>
              </a:defRPr>
            </a:lvl1pPr>
          </a:lstStyle>
          <a:p>
            <a:r>
              <a:rPr lang="en-GB"/>
              <a:t>Click icon to add chart</a:t>
            </a:r>
            <a:endParaRPr lang="en-GB" dirty="0"/>
          </a:p>
        </p:txBody>
      </p:sp>
      <p:cxnSp>
        <p:nvCxnSpPr>
          <p:cNvPr id="108" name="Straight Connector 107"/>
          <p:cNvCxnSpPr/>
          <p:nvPr userDrawn="1"/>
        </p:nvCxnSpPr>
        <p:spPr>
          <a:xfrm flipV="1">
            <a:off x="6215063" y="5966657"/>
            <a:ext cx="5464175" cy="1829"/>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109" name="Content Placeholder 51"/>
          <p:cNvSpPr>
            <a:spLocks noGrp="1"/>
          </p:cNvSpPr>
          <p:nvPr>
            <p:ph sz="quarter" idx="60" hasCustomPrompt="1"/>
          </p:nvPr>
        </p:nvSpPr>
        <p:spPr>
          <a:xfrm>
            <a:off x="6215063" y="1863726"/>
            <a:ext cx="5464175" cy="234616"/>
          </a:xfrm>
        </p:spPr>
        <p:txBody>
          <a:bodyPr vert="horz" wrap="square" lIns="0" tIns="0" rIns="0" bIns="0" rtlCol="0">
            <a:spAutoFit/>
          </a:bodyPr>
          <a:lstStyle>
            <a:lvl1pPr>
              <a:defRPr lang="nl-NL" sz="1400" kern="1200" baseline="0" dirty="0">
                <a:solidFill>
                  <a:schemeClr val="tx1"/>
                </a:solidFill>
                <a:latin typeface="+mn-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110" name="Content Placeholder 51"/>
          <p:cNvSpPr>
            <a:spLocks noGrp="1"/>
          </p:cNvSpPr>
          <p:nvPr>
            <p:ph sz="quarter" idx="61" hasCustomPrompt="1"/>
          </p:nvPr>
        </p:nvSpPr>
        <p:spPr>
          <a:xfrm>
            <a:off x="6215063" y="1528763"/>
            <a:ext cx="5464175" cy="268150"/>
          </a:xfrm>
        </p:spPr>
        <p:txBody>
          <a:bodyPr vert="horz" wrap="square" lIns="0" tIns="0" rIns="0" bIns="0" rtlCol="0">
            <a:spAutoFit/>
          </a:bodyPr>
          <a:lstStyle>
            <a:lvl1pPr>
              <a:defRPr lang="nl-NL" sz="1600" kern="1200" cap="none" baseline="0" dirty="0">
                <a:solidFill>
                  <a:schemeClr val="tx1"/>
                </a:solidFill>
                <a:latin typeface="ShellBold" panose="00000800000000000000" pitchFamily="50" charset="0"/>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111" name="Straight Connector 110"/>
          <p:cNvCxnSpPr/>
          <p:nvPr userDrawn="1"/>
        </p:nvCxnSpPr>
        <p:spPr>
          <a:xfrm>
            <a:off x="6215063" y="1805539"/>
            <a:ext cx="5464175" cy="914"/>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112" name="Chart Placeholder 16"/>
          <p:cNvSpPr>
            <a:spLocks noGrp="1"/>
          </p:cNvSpPr>
          <p:nvPr>
            <p:ph type="chart" sz="quarter" idx="62"/>
          </p:nvPr>
        </p:nvSpPr>
        <p:spPr>
          <a:xfrm>
            <a:off x="6215063" y="2120382"/>
            <a:ext cx="5464175" cy="1623641"/>
          </a:xfrm>
        </p:spPr>
        <p:txBody>
          <a:bodyPr>
            <a:normAutofit/>
          </a:bodyPr>
          <a:lstStyle>
            <a:lvl1pPr>
              <a:defRPr sz="1400">
                <a:solidFill>
                  <a:schemeClr val="tx1"/>
                </a:solidFill>
                <a:latin typeface="+mn-lt"/>
              </a:defRPr>
            </a:lvl1pPr>
          </a:lstStyle>
          <a:p>
            <a:r>
              <a:rPr lang="en-GB"/>
              <a:t>Click icon to add chart</a:t>
            </a:r>
            <a:endParaRPr lang="en-GB" dirty="0"/>
          </a:p>
        </p:txBody>
      </p:sp>
      <p:cxnSp>
        <p:nvCxnSpPr>
          <p:cNvPr id="113" name="Straight Connector 112"/>
          <p:cNvCxnSpPr/>
          <p:nvPr userDrawn="1"/>
        </p:nvCxnSpPr>
        <p:spPr>
          <a:xfrm>
            <a:off x="6089108" y="3730543"/>
            <a:ext cx="5265195" cy="2448"/>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29"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December 2021</a:t>
            </a:r>
          </a:p>
        </p:txBody>
      </p:sp>
      <p:sp>
        <p:nvSpPr>
          <p:cNvPr id="36"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3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27" name="TextBox 26" descr="CONFIDENTIAL_TAG_0xFFEE">
            <a:extLst>
              <a:ext uri="{FF2B5EF4-FFF2-40B4-BE49-F238E27FC236}">
                <a16:creationId xmlns:a16="http://schemas.microsoft.com/office/drawing/2014/main" id="{6F374209-0608-4471-B137-0DAD6E3BF63C}"/>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ShellMedium" panose="00000600000000000000" pitchFamily="50" charset="0"/>
                <a:ea typeface="+mn-ea"/>
                <a:cs typeface="+mn-cs"/>
              </a:rPr>
              <a:t>CONFIDENTIAL</a:t>
            </a: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cSld>
  <p:clrMapOvr>
    <a:masterClrMapping/>
  </p:clrMapOvr>
  <p:transition/>
  <p:hf hdr="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sp>
        <p:nvSpPr>
          <p:cNvPr id="26" name="Rectangle 25"/>
          <p:cNvSpPr/>
          <p:nvPr userDrawn="1"/>
        </p:nvSpPr>
        <p:spPr bwMode="gray">
          <a:xfrm>
            <a:off x="1" y="4313784"/>
            <a:ext cx="12192000" cy="2544215"/>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bg1"/>
              </a:solidFill>
            </a:endParaRPr>
          </a:p>
        </p:txBody>
      </p:sp>
      <p:sp>
        <p:nvSpPr>
          <p:cNvPr id="27" name="Rectangle 26" descr="&lt;Shell Yellow Bar&gt;" title="&lt;Shell Yellow Bar&gt;"/>
          <p:cNvSpPr/>
          <p:nvPr userDrawn="1"/>
        </p:nvSpPr>
        <p:spPr bwMode="gray">
          <a:xfrm>
            <a:off x="761993" y="1524000"/>
            <a:ext cx="1269984" cy="756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18" name="Title 1"/>
          <p:cNvSpPr>
            <a:spLocks noGrp="1"/>
          </p:cNvSpPr>
          <p:nvPr>
            <p:ph type="title"/>
          </p:nvPr>
        </p:nvSpPr>
        <p:spPr>
          <a:xfrm>
            <a:off x="763200" y="2636980"/>
            <a:ext cx="6397451" cy="1362075"/>
          </a:xfrm>
          <a:prstGeom prst="rect">
            <a:avLst/>
          </a:prstGeom>
        </p:spPr>
        <p:txBody>
          <a:bodyPr lIns="0" tIns="0" rIns="0" bIns="0"/>
          <a:lstStyle>
            <a:lvl1pPr algn="l">
              <a:defRPr sz="1400" b="0" cap="none" baseline="0">
                <a:solidFill>
                  <a:schemeClr val="tx1"/>
                </a:solidFill>
                <a:latin typeface="ShellBold" panose="00000800000000000000" pitchFamily="50" charset="0"/>
              </a:defRPr>
            </a:lvl1pPr>
          </a:lstStyle>
          <a:p>
            <a:r>
              <a:rPr lang="en-GB"/>
              <a:t>Click to edit Master title style</a:t>
            </a:r>
            <a:endParaRPr lang="en-GB" dirty="0"/>
          </a:p>
        </p:txBody>
      </p:sp>
      <p:sp>
        <p:nvSpPr>
          <p:cNvPr id="25" name="Text Placeholder 2"/>
          <p:cNvSpPr>
            <a:spLocks noGrp="1"/>
          </p:cNvSpPr>
          <p:nvPr>
            <p:ph type="body" idx="1"/>
          </p:nvPr>
        </p:nvSpPr>
        <p:spPr>
          <a:xfrm>
            <a:off x="763200" y="1696947"/>
            <a:ext cx="6397451" cy="821230"/>
          </a:xfrm>
          <a:prstGeom prst="rect">
            <a:avLst/>
          </a:prstGeom>
        </p:spPr>
        <p:txBody>
          <a:bodyPr lIns="0" tIns="0" rIns="0" bIns="0" anchor="t" anchorCtr="0"/>
          <a:lstStyle>
            <a:lvl1pPr marL="0" indent="0">
              <a:lnSpc>
                <a:spcPct val="100000"/>
              </a:lnSpc>
              <a:spcAft>
                <a:spcPts val="0"/>
              </a:spcAft>
              <a:buNone/>
              <a:defRPr sz="2800" b="0" cap="none" baseline="0">
                <a:solidFill>
                  <a:schemeClr val="tx1"/>
                </a:solidFill>
                <a:latin typeface="ShellBold" panose="00000800000000000000" pitchFamily="50" charset="0"/>
              </a:defRPr>
            </a:lvl1pPr>
            <a:lvl2pPr marL="609585" indent="0">
              <a:buNone/>
              <a:defRPr sz="2400"/>
            </a:lvl2pPr>
            <a:lvl3pPr marL="1219170" indent="0">
              <a:buNone/>
              <a:defRPr sz="2133"/>
            </a:lvl3pPr>
            <a:lvl4pPr marL="1828754" indent="0">
              <a:buNone/>
              <a:defRPr sz="1867"/>
            </a:lvl4pPr>
            <a:lvl5pPr marL="2438339" indent="0">
              <a:buNone/>
              <a:defRPr sz="1867"/>
            </a:lvl5pPr>
            <a:lvl6pPr marL="3047924" indent="0">
              <a:buNone/>
              <a:defRPr sz="1867"/>
            </a:lvl6pPr>
            <a:lvl7pPr marL="3657509" indent="0">
              <a:buNone/>
              <a:defRPr sz="1867"/>
            </a:lvl7pPr>
            <a:lvl8pPr marL="4267093" indent="0">
              <a:buNone/>
              <a:defRPr sz="1867"/>
            </a:lvl8pPr>
            <a:lvl9pPr marL="4876678" indent="0">
              <a:buNone/>
              <a:defRPr sz="1867"/>
            </a:lvl9pPr>
          </a:lstStyle>
          <a:p>
            <a:pPr lvl="0"/>
            <a:r>
              <a:rPr lang="en-GB"/>
              <a:t>Click to edit Master text styles</a:t>
            </a:r>
            <a:endParaRPr lang="en-GB" dirty="0"/>
          </a:p>
        </p:txBody>
      </p:sp>
      <p:sp>
        <p:nvSpPr>
          <p:cNvPr id="34" name="Text Placeholder 13"/>
          <p:cNvSpPr>
            <a:spLocks noGrp="1"/>
          </p:cNvSpPr>
          <p:nvPr>
            <p:ph type="body" sz="quarter" idx="13" hasCustomPrompt="1"/>
          </p:nvPr>
        </p:nvSpPr>
        <p:spPr bwMode="gray">
          <a:xfrm>
            <a:off x="7402833" y="1924112"/>
            <a:ext cx="4274842" cy="2930523"/>
          </a:xfrm>
          <a:prstGeom prst="rect">
            <a:avLst/>
          </a:prstGeom>
        </p:spPr>
        <p:txBody>
          <a:bodyPr lIns="0" tIns="0" rIns="0" bIns="0"/>
          <a:lstStyle>
            <a:lvl1pPr marL="0" algn="r" defTabSz="1219170" rtl="0" eaLnBrk="1" latinLnBrk="0" hangingPunct="1">
              <a:lnSpc>
                <a:spcPct val="100000"/>
              </a:lnSpc>
              <a:buClr>
                <a:srgbClr val="DD1D21"/>
              </a:buClr>
              <a:buSzPct val="85000"/>
              <a:buNone/>
              <a:tabLst>
                <a:tab pos="1081088" algn="l"/>
              </a:tabLst>
              <a:defRPr lang="en-GB" sz="20000" kern="10000" spc="-1000" baseline="0" dirty="0">
                <a:ln w="3175">
                  <a:noFill/>
                </a:ln>
                <a:solidFill>
                  <a:schemeClr val="accent1"/>
                </a:solidFill>
                <a:latin typeface="ShellBold" panose="00000800000000000000" pitchFamily="50" charset="0"/>
                <a:ea typeface="ShellMedium" panose="00000600000000000000" pitchFamily="50" charset="0"/>
                <a:cs typeface="ShellBold" panose="00000800000000000000" pitchFamily="50" charset="0"/>
              </a:defRPr>
            </a:lvl1pPr>
          </a:lstStyle>
          <a:p>
            <a:pPr lvl="0"/>
            <a:r>
              <a:rPr lang="en-GB" dirty="0"/>
              <a:t>0.0</a:t>
            </a:r>
          </a:p>
        </p:txBody>
      </p:sp>
      <p:sp>
        <p:nvSpPr>
          <p:cNvPr id="14"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December 2021</a:t>
            </a:r>
          </a:p>
        </p:txBody>
      </p:sp>
      <p:sp>
        <p:nvSpPr>
          <p:cNvPr id="15" name="Text Box 11" descr="&lt;COMPANY_NAME&gt;"/>
          <p:cNvSpPr txBox="1">
            <a:spLocks noChangeArrowheads="1"/>
          </p:cNvSpPr>
          <p:nvPr userDrawn="1"/>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noProof="1">
                <a:solidFill>
                  <a:schemeClr val="tx1"/>
                </a:solidFill>
                <a:latin typeface="+mn-lt"/>
                <a:cs typeface="Arial" pitchFamily="34" charset="0"/>
              </a:rPr>
              <a:t>Copyright of Shell International B.V.</a:t>
            </a:r>
          </a:p>
        </p:txBody>
      </p:sp>
      <p:sp>
        <p:nvSpPr>
          <p:cNvPr id="21"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22"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11" name="TextBox 10" descr="CONFIDENTIAL_TAG_0xFFEE">
            <a:extLst>
              <a:ext uri="{FF2B5EF4-FFF2-40B4-BE49-F238E27FC236}">
                <a16:creationId xmlns:a16="http://schemas.microsoft.com/office/drawing/2014/main" id="{502D0D97-628A-4564-BF74-D7EC71E4AE12}"/>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ShellMedium" panose="00000600000000000000" pitchFamily="50" charset="0"/>
                <a:ea typeface="+mn-ea"/>
                <a:cs typeface="+mn-cs"/>
              </a:rPr>
              <a:t>CONFIDENTIAL</a:t>
            </a: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cSld>
  <p:clrMapOvr>
    <a:masterClrMapping/>
  </p:clrMapOvr>
  <p:transition/>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grpSp>
        <p:nvGrpSpPr>
          <p:cNvPr id="2" name="Group 1"/>
          <p:cNvGrpSpPr/>
          <p:nvPr userDrawn="1"/>
        </p:nvGrpSpPr>
        <p:grpSpPr bwMode="gray">
          <a:xfrm>
            <a:off x="761993" y="3556002"/>
            <a:ext cx="6858000" cy="2540001"/>
            <a:chOff x="761993" y="3556002"/>
            <a:chExt cx="6858000" cy="2540001"/>
          </a:xfrm>
        </p:grpSpPr>
        <p:sp>
          <p:nvSpPr>
            <p:cNvPr id="16" name="Rectangle 15"/>
            <p:cNvSpPr/>
            <p:nvPr userDrawn="1"/>
          </p:nvSpPr>
          <p:spPr bwMode="gray">
            <a:xfrm>
              <a:off x="761993" y="3556002"/>
              <a:ext cx="6858000" cy="2540001"/>
            </a:xfrm>
            <a:prstGeom prst="rect">
              <a:avLst/>
            </a:prstGeom>
            <a:solidFill>
              <a:srgbClr val="FFFFFF"/>
            </a:solidFill>
            <a:ln w="3175">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28" name="Rectangle 27" descr="&lt;Shell Yellow Bar&gt;" title="&lt;Shell Yellow Bar&gt;"/>
            <p:cNvSpPr/>
            <p:nvPr userDrawn="1"/>
          </p:nvSpPr>
          <p:spPr bwMode="gray">
            <a:xfrm>
              <a:off x="1145875" y="381870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grpSp>
      <p:sp>
        <p:nvSpPr>
          <p:cNvPr id="32" name="Rectangle 31"/>
          <p:cNvSpPr/>
          <p:nvPr userDrawn="1"/>
        </p:nvSpPr>
        <p:spPr bwMode="white">
          <a:xfrm>
            <a:off x="501606" y="488935"/>
            <a:ext cx="1311092" cy="118803"/>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1"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22"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13" name="Picture Placeholder 2"/>
          <p:cNvSpPr>
            <a:spLocks noGrp="1"/>
          </p:cNvSpPr>
          <p:nvPr>
            <p:ph type="pic" sz="quarter" idx="12"/>
          </p:nvPr>
        </p:nvSpPr>
        <p:spPr bwMode="auto">
          <a:xfrm>
            <a:off x="0" y="1"/>
            <a:ext cx="12194723" cy="4866892"/>
          </a:xfrm>
          <a:custGeom>
            <a:avLst/>
            <a:gdLst>
              <a:gd name="connsiteX0" fmla="*/ 0 w 12192000"/>
              <a:gd name="connsiteY0" fmla="*/ 0 h 4854636"/>
              <a:gd name="connsiteX1" fmla="*/ 12192000 w 12192000"/>
              <a:gd name="connsiteY1" fmla="*/ 0 h 4854636"/>
              <a:gd name="connsiteX2" fmla="*/ 12192000 w 12192000"/>
              <a:gd name="connsiteY2" fmla="*/ 4854636 h 4854636"/>
              <a:gd name="connsiteX3" fmla="*/ 0 w 12192000"/>
              <a:gd name="connsiteY3" fmla="*/ 4854636 h 4854636"/>
              <a:gd name="connsiteX4" fmla="*/ 0 w 12192000"/>
              <a:gd name="connsiteY4" fmla="*/ 0 h 4854636"/>
              <a:gd name="connsiteX0" fmla="*/ 0 w 12192000"/>
              <a:gd name="connsiteY0" fmla="*/ 0 h 4854636"/>
              <a:gd name="connsiteX1" fmla="*/ 12192000 w 12192000"/>
              <a:gd name="connsiteY1" fmla="*/ 0 h 4854636"/>
              <a:gd name="connsiteX2" fmla="*/ 12192000 w 12192000"/>
              <a:gd name="connsiteY2" fmla="*/ 4854636 h 4854636"/>
              <a:gd name="connsiteX3" fmla="*/ 592282 w 12192000"/>
              <a:gd name="connsiteY3" fmla="*/ 4842164 h 4854636"/>
              <a:gd name="connsiteX4" fmla="*/ 0 w 12192000"/>
              <a:gd name="connsiteY4" fmla="*/ 4854636 h 4854636"/>
              <a:gd name="connsiteX5" fmla="*/ 0 w 12192000"/>
              <a:gd name="connsiteY5" fmla="*/ 0 h 4854636"/>
              <a:gd name="connsiteX0" fmla="*/ 0 w 12192000"/>
              <a:gd name="connsiteY0" fmla="*/ 0 h 4888026"/>
              <a:gd name="connsiteX1" fmla="*/ 12192000 w 12192000"/>
              <a:gd name="connsiteY1" fmla="*/ 0 h 4888026"/>
              <a:gd name="connsiteX2" fmla="*/ 12192000 w 12192000"/>
              <a:gd name="connsiteY2" fmla="*/ 4854636 h 4888026"/>
              <a:gd name="connsiteX3" fmla="*/ 592282 w 12192000"/>
              <a:gd name="connsiteY3" fmla="*/ 4842164 h 4888026"/>
              <a:gd name="connsiteX4" fmla="*/ 0 w 12192000"/>
              <a:gd name="connsiteY4" fmla="*/ 4854636 h 4888026"/>
              <a:gd name="connsiteX5" fmla="*/ 0 w 12192000"/>
              <a:gd name="connsiteY5" fmla="*/ 0 h 4888026"/>
              <a:gd name="connsiteX0" fmla="*/ 0 w 12192000"/>
              <a:gd name="connsiteY0" fmla="*/ 0 h 4888026"/>
              <a:gd name="connsiteX1" fmla="*/ 12192000 w 12192000"/>
              <a:gd name="connsiteY1" fmla="*/ 0 h 4888026"/>
              <a:gd name="connsiteX2" fmla="*/ 12192000 w 12192000"/>
              <a:gd name="connsiteY2" fmla="*/ 4854636 h 4888026"/>
              <a:gd name="connsiteX3" fmla="*/ 841664 w 12192000"/>
              <a:gd name="connsiteY3" fmla="*/ 2909455 h 4888026"/>
              <a:gd name="connsiteX4" fmla="*/ 592282 w 12192000"/>
              <a:gd name="connsiteY4" fmla="*/ 4842164 h 4888026"/>
              <a:gd name="connsiteX5" fmla="*/ 0 w 12192000"/>
              <a:gd name="connsiteY5" fmla="*/ 4854636 h 4888026"/>
              <a:gd name="connsiteX6" fmla="*/ 0 w 12192000"/>
              <a:gd name="connsiteY6" fmla="*/ 0 h 4888026"/>
              <a:gd name="connsiteX0" fmla="*/ 0 w 12192000"/>
              <a:gd name="connsiteY0" fmla="*/ 0 h 4982265"/>
              <a:gd name="connsiteX1" fmla="*/ 12192000 w 12192000"/>
              <a:gd name="connsiteY1" fmla="*/ 0 h 4982265"/>
              <a:gd name="connsiteX2" fmla="*/ 12192000 w 12192000"/>
              <a:gd name="connsiteY2" fmla="*/ 4854636 h 4982265"/>
              <a:gd name="connsiteX3" fmla="*/ 7606145 w 12192000"/>
              <a:gd name="connsiteY3" fmla="*/ 3543300 h 4982265"/>
              <a:gd name="connsiteX4" fmla="*/ 841664 w 12192000"/>
              <a:gd name="connsiteY4" fmla="*/ 2909455 h 4982265"/>
              <a:gd name="connsiteX5" fmla="*/ 592282 w 12192000"/>
              <a:gd name="connsiteY5" fmla="*/ 4842164 h 4982265"/>
              <a:gd name="connsiteX6" fmla="*/ 0 w 12192000"/>
              <a:gd name="connsiteY6" fmla="*/ 4854636 h 4982265"/>
              <a:gd name="connsiteX7" fmla="*/ 0 w 12192000"/>
              <a:gd name="connsiteY7" fmla="*/ 0 h 4982265"/>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592282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61702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6071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48146 w 12192000"/>
              <a:gd name="connsiteY5" fmla="*/ 3564082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7795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872233 w 12194382"/>
              <a:gd name="connsiteY6" fmla="*/ 4872048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45920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82443"/>
              <a:gd name="connsiteX1" fmla="*/ 12194382 w 12194382"/>
              <a:gd name="connsiteY1" fmla="*/ 0 h 5182443"/>
              <a:gd name="connsiteX2" fmla="*/ 12194382 w 12194382"/>
              <a:gd name="connsiteY2" fmla="*/ 4854636 h 5182443"/>
              <a:gd name="connsiteX3" fmla="*/ 7623248 w 12194382"/>
              <a:gd name="connsiteY3" fmla="*/ 4843680 h 5182443"/>
              <a:gd name="connsiteX4" fmla="*/ 7620433 w 12194382"/>
              <a:gd name="connsiteY4" fmla="*/ 3543300 h 5182443"/>
              <a:gd name="connsiteX5" fmla="*/ 762115 w 12194382"/>
              <a:gd name="connsiteY5" fmla="*/ 3547023 h 5182443"/>
              <a:gd name="connsiteX6" fmla="*/ 762695 w 12194382"/>
              <a:gd name="connsiteY6" fmla="*/ 4850671 h 5182443"/>
              <a:gd name="connsiteX7" fmla="*/ 0 w 12194382"/>
              <a:gd name="connsiteY7" fmla="*/ 4847509 h 5182443"/>
              <a:gd name="connsiteX8" fmla="*/ 2382 w 12194382"/>
              <a:gd name="connsiteY8" fmla="*/ 0 h 5182443"/>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723"/>
              <a:gd name="connsiteY0" fmla="*/ 0 h 4854829"/>
              <a:gd name="connsiteX1" fmla="*/ 12194382 w 12194723"/>
              <a:gd name="connsiteY1" fmla="*/ 0 h 4854829"/>
              <a:gd name="connsiteX2" fmla="*/ 12194382 w 12194723"/>
              <a:gd name="connsiteY2" fmla="*/ 4854636 h 4854829"/>
              <a:gd name="connsiteX3" fmla="*/ 7623248 w 12194723"/>
              <a:gd name="connsiteY3" fmla="*/ 4843680 h 4854829"/>
              <a:gd name="connsiteX4" fmla="*/ 7620433 w 12194723"/>
              <a:gd name="connsiteY4" fmla="*/ 3543300 h 4854829"/>
              <a:gd name="connsiteX5" fmla="*/ 762115 w 12194723"/>
              <a:gd name="connsiteY5" fmla="*/ 3547023 h 4854829"/>
              <a:gd name="connsiteX6" fmla="*/ 762695 w 12194723"/>
              <a:gd name="connsiteY6" fmla="*/ 4850671 h 4854829"/>
              <a:gd name="connsiteX7" fmla="*/ 0 w 12194723"/>
              <a:gd name="connsiteY7" fmla="*/ 4847509 h 4854829"/>
              <a:gd name="connsiteX8" fmla="*/ 2382 w 12194723"/>
              <a:gd name="connsiteY8" fmla="*/ 0 h 4854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4723" h="4854829">
                <a:moveTo>
                  <a:pt x="2382" y="0"/>
                </a:moveTo>
                <a:lnTo>
                  <a:pt x="12194382" y="0"/>
                </a:lnTo>
                <a:cubicBezTo>
                  <a:pt x="12194382" y="1618212"/>
                  <a:pt x="12195150" y="4852730"/>
                  <a:pt x="12194382" y="4854636"/>
                </a:cubicBezTo>
                <a:cubicBezTo>
                  <a:pt x="12193614" y="4856542"/>
                  <a:pt x="7623176" y="4843704"/>
                  <a:pt x="7623248" y="4843680"/>
                </a:cubicBezTo>
                <a:cubicBezTo>
                  <a:pt x="7623320" y="4843656"/>
                  <a:pt x="7618248" y="3540554"/>
                  <a:pt x="7620433" y="3543300"/>
                </a:cubicBezTo>
                <a:cubicBezTo>
                  <a:pt x="7622618" y="3546046"/>
                  <a:pt x="3048221" y="3545782"/>
                  <a:pt x="762115" y="3547023"/>
                </a:cubicBezTo>
                <a:cubicBezTo>
                  <a:pt x="760398" y="3777370"/>
                  <a:pt x="763508" y="4852455"/>
                  <a:pt x="762695" y="4850671"/>
                </a:cubicBezTo>
                <a:cubicBezTo>
                  <a:pt x="761882" y="4848887"/>
                  <a:pt x="254232" y="4848563"/>
                  <a:pt x="0" y="4847509"/>
                </a:cubicBezTo>
                <a:lnTo>
                  <a:pt x="2382" y="0"/>
                </a:lnTo>
                <a:close/>
              </a:path>
            </a:pathLst>
          </a:custGeom>
          <a:noFill/>
          <a:ln w="9525" algn="ctr">
            <a:noFill/>
            <a:miter lim="800000"/>
            <a:headEnd/>
            <a:tailEnd/>
          </a:ln>
        </p:spPr>
        <p:txBody>
          <a:bodyPr/>
          <a:lstStyle>
            <a:lvl1pPr>
              <a:defRPr sz="2133"/>
            </a:lvl1pPr>
          </a:lstStyle>
          <a:p>
            <a:r>
              <a:rPr lang="en-GB"/>
              <a:t>Click icon to add picture</a:t>
            </a:r>
            <a:endParaRPr lang="en-GB" dirty="0"/>
          </a:p>
        </p:txBody>
      </p:sp>
      <p:sp>
        <p:nvSpPr>
          <p:cNvPr id="17" name="Rectangle 2"/>
          <p:cNvSpPr>
            <a:spLocks noGrp="1" noChangeArrowheads="1"/>
          </p:cNvSpPr>
          <p:nvPr>
            <p:ph type="ctrTitle"/>
          </p:nvPr>
        </p:nvSpPr>
        <p:spPr>
          <a:xfrm>
            <a:off x="1145875" y="4028766"/>
            <a:ext cx="6177756" cy="865472"/>
          </a:xfrm>
          <a:noFill/>
        </p:spPr>
        <p:txBody>
          <a:bodyPr lIns="0" tIns="0" rIns="0"/>
          <a:lstStyle>
            <a:lvl1pPr>
              <a:defRPr sz="2400" kern="1200" cap="none" spc="0" baseline="0">
                <a:solidFill>
                  <a:schemeClr val="tx1"/>
                </a:solidFill>
                <a:latin typeface="ShellBold" panose="00000800000000000000" pitchFamily="50" charset="0"/>
                <a:cs typeface="Arial" pitchFamily="34" charset="0"/>
              </a:defRPr>
            </a:lvl1pPr>
          </a:lstStyle>
          <a:p>
            <a:r>
              <a:rPr lang="en-GB"/>
              <a:t>Click to edit Master title style</a:t>
            </a:r>
            <a:endParaRPr lang="en-GB" dirty="0"/>
          </a:p>
        </p:txBody>
      </p:sp>
      <p:sp>
        <p:nvSpPr>
          <p:cNvPr id="19" name="Rectangle 3"/>
          <p:cNvSpPr>
            <a:spLocks noGrp="1" noChangeArrowheads="1"/>
          </p:cNvSpPr>
          <p:nvPr>
            <p:ph type="subTitle" idx="1"/>
          </p:nvPr>
        </p:nvSpPr>
        <p:spPr>
          <a:xfrm>
            <a:off x="1145875" y="5092242"/>
            <a:ext cx="6177756" cy="770676"/>
          </a:xfrm>
        </p:spPr>
        <p:txBody>
          <a:bodyPr/>
          <a:lstStyle>
            <a:lvl1pPr marL="0" indent="0">
              <a:lnSpc>
                <a:spcPct val="90000"/>
              </a:lnSpc>
              <a:spcBef>
                <a:spcPct val="0"/>
              </a:spcBef>
              <a:spcAft>
                <a:spcPts val="0"/>
              </a:spcAft>
              <a:buFont typeface="Wingdings" pitchFamily="2" charset="2"/>
              <a:buNone/>
              <a:defRPr lang="en-GB" sz="1400" kern="1200" baseline="0" dirty="0">
                <a:solidFill>
                  <a:schemeClr val="tx1"/>
                </a:solidFill>
                <a:latin typeface="+mn-lt"/>
                <a:ea typeface="+mn-ea"/>
                <a:cs typeface="+mn-cs"/>
              </a:defRPr>
            </a:lvl1pPr>
          </a:lstStyle>
          <a:p>
            <a:r>
              <a:rPr lang="en-GB"/>
              <a:t>Click to edit Master subtitle style</a:t>
            </a:r>
            <a:endParaRPr lang="en-GB" dirty="0"/>
          </a:p>
        </p:txBody>
      </p:sp>
      <p:sp>
        <p:nvSpPr>
          <p:cNvPr id="18"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December 2021</a:t>
            </a:r>
          </a:p>
        </p:txBody>
      </p:sp>
      <p:sp>
        <p:nvSpPr>
          <p:cNvPr id="12" name="TextBox 11" descr="CONFIDENTIAL_TAG_0xFFEE">
            <a:extLst>
              <a:ext uri="{FF2B5EF4-FFF2-40B4-BE49-F238E27FC236}">
                <a16:creationId xmlns:a16="http://schemas.microsoft.com/office/drawing/2014/main" id="{3F0B39E8-011F-44DC-9D1F-973DF2515DC7}"/>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ShellMedium" panose="00000600000000000000" pitchFamily="50" charset="0"/>
                <a:ea typeface="+mn-ea"/>
                <a:cs typeface="+mn-cs"/>
              </a:rPr>
              <a:t>CONFIDENTIAL</a:t>
            </a: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extLst>
      <p:ext uri="{BB962C8B-B14F-4D97-AF65-F5344CB8AC3E}">
        <p14:creationId xmlns:p14="http://schemas.microsoft.com/office/powerpoint/2010/main" val="2291707099"/>
      </p:ext>
    </p:extLst>
  </p:cSld>
  <p:clrMapOvr>
    <a:masterClrMapping/>
  </p:clrMapOvr>
  <p:transition/>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lnSpc>
                <a:spcPct val="100000"/>
              </a:lnSpc>
              <a:defRPr lang="en-US" sz="2400" b="0" kern="1200" cap="none" baseline="0" noProof="0" dirty="0" smtClean="0">
                <a:solidFill>
                  <a:schemeClr val="tx1"/>
                </a:solidFill>
                <a:latin typeface="ShellBold" panose="00000800000000000000" pitchFamily="50" charset="0"/>
                <a:ea typeface="+mj-ea"/>
                <a:cs typeface="+mj-cs"/>
              </a:defRPr>
            </a:lvl1pPr>
          </a:lstStyle>
          <a:p>
            <a:pPr lvl="0" algn="l" defTabSz="1219170" rtl="0" eaLnBrk="1" latinLnBrk="0" hangingPunct="1">
              <a:lnSpc>
                <a:spcPct val="95000"/>
              </a:lnSpc>
              <a:spcBef>
                <a:spcPct val="0"/>
              </a:spcBef>
              <a:buNone/>
            </a:pPr>
            <a:r>
              <a:rPr lang="en-GB"/>
              <a:t>Click to edit Master title style</a:t>
            </a:r>
            <a:endParaRPr lang="en-GB" dirty="0"/>
          </a:p>
        </p:txBody>
      </p:sp>
      <p:sp>
        <p:nvSpPr>
          <p:cNvPr id="13"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14"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7"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December 2021</a:t>
            </a:r>
          </a:p>
        </p:txBody>
      </p:sp>
      <p:sp>
        <p:nvSpPr>
          <p:cNvPr id="6" name="TextBox 5" descr="CONFIDENTIAL_TAG_0xFFEE">
            <a:extLst>
              <a:ext uri="{FF2B5EF4-FFF2-40B4-BE49-F238E27FC236}">
                <a16:creationId xmlns:a16="http://schemas.microsoft.com/office/drawing/2014/main" id="{C77F030F-B6A5-456F-B983-7CAEF007CA1D}"/>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ShellMedium" panose="00000600000000000000" pitchFamily="50" charset="0"/>
                <a:ea typeface="+mn-ea"/>
                <a:cs typeface="+mn-cs"/>
              </a:rPr>
              <a:t>CONFIDENTIAL</a:t>
            </a: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cSld>
  <p:clrMapOvr>
    <a:masterClrMapping/>
  </p:clrMapOvr>
  <p:transition/>
  <p:hf hd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otation - Full Screen image">
    <p:spTree>
      <p:nvGrpSpPr>
        <p:cNvPr id="1" name=""/>
        <p:cNvGrpSpPr/>
        <p:nvPr/>
      </p:nvGrpSpPr>
      <p:grpSpPr>
        <a:xfrm>
          <a:off x="0" y="0"/>
          <a:ext cx="0" cy="0"/>
          <a:chOff x="0" y="0"/>
          <a:chExt cx="0" cy="0"/>
        </a:xfrm>
      </p:grpSpPr>
      <p:sp>
        <p:nvSpPr>
          <p:cNvPr id="6" name="Picture Placeholder 2" descr="&lt;ignore&gt;"/>
          <p:cNvSpPr>
            <a:spLocks noGrp="1"/>
          </p:cNvSpPr>
          <p:nvPr>
            <p:ph type="pic" sz="quarter" idx="12"/>
          </p:nvPr>
        </p:nvSpPr>
        <p:spPr bwMode="auto">
          <a:xfrm>
            <a:off x="0" y="0"/>
            <a:ext cx="12194382" cy="6858000"/>
          </a:xfrm>
          <a:prstGeom prst="rect">
            <a:avLst/>
          </a:prstGeom>
          <a:noFill/>
          <a:ln w="3175" algn="ctr">
            <a:noFill/>
            <a:miter lim="800000"/>
            <a:headEnd/>
            <a:tailEnd/>
          </a:ln>
        </p:spPr>
        <p:txBody>
          <a:bodyPr/>
          <a:lstStyle>
            <a:lvl1pPr>
              <a:defRPr sz="2133"/>
            </a:lvl1pPr>
          </a:lstStyle>
          <a:p>
            <a:r>
              <a:rPr lang="en-GB"/>
              <a:t>Click icon to add picture</a:t>
            </a:r>
            <a:endParaRPr lang="en-GB" dirty="0"/>
          </a:p>
        </p:txBody>
      </p:sp>
      <p:sp>
        <p:nvSpPr>
          <p:cNvPr id="8"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December 2021</a:t>
            </a:r>
          </a:p>
        </p:txBody>
      </p:sp>
      <p:sp>
        <p:nvSpPr>
          <p:cNvPr id="14"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16"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3" name="Text Placeholder 2" descr="&lt;IGNORE&gt;" title="&lt;IGNORE&gt;"/>
          <p:cNvSpPr>
            <a:spLocks noGrp="1"/>
          </p:cNvSpPr>
          <p:nvPr>
            <p:ph type="body" sz="quarter" idx="13"/>
          </p:nvPr>
        </p:nvSpPr>
        <p:spPr>
          <a:xfrm>
            <a:off x="513179" y="1438480"/>
            <a:ext cx="11166561" cy="2861742"/>
          </a:xfrm>
        </p:spPr>
        <p:txBody>
          <a:bodyPr/>
          <a:lstStyle>
            <a:lvl1pPr>
              <a:lnSpc>
                <a:spcPct val="110000"/>
              </a:lnSpc>
              <a:defRPr lang="en-US" sz="3400" b="0" kern="1200" dirty="0" smtClean="0">
                <a:solidFill>
                  <a:schemeClr val="tx1"/>
                </a:solidFill>
                <a:latin typeface="ShellBold" panose="00000800000000000000" pitchFamily="50" charset="0"/>
                <a:ea typeface="+mn-ea"/>
                <a:cs typeface="+mn-cs"/>
              </a:defRPr>
            </a:lvl1pPr>
          </a:lstStyle>
          <a:p>
            <a:pPr lvl="0"/>
            <a:r>
              <a:rPr lang="en-GB"/>
              <a:t>Click to edit Master text styles</a:t>
            </a:r>
            <a:endParaRPr lang="en-GB" dirty="0"/>
          </a:p>
        </p:txBody>
      </p:sp>
      <p:sp>
        <p:nvSpPr>
          <p:cNvPr id="7" name="TextBox 6" descr="CONFIDENTIAL_TAG_0xFFEE">
            <a:extLst>
              <a:ext uri="{FF2B5EF4-FFF2-40B4-BE49-F238E27FC236}">
                <a16:creationId xmlns:a16="http://schemas.microsoft.com/office/drawing/2014/main" id="{F4FADC9A-91FE-4B56-B9B2-ED4DC4C13816}"/>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ShellMedium" panose="00000600000000000000" pitchFamily="50" charset="0"/>
                <a:ea typeface="+mn-ea"/>
                <a:cs typeface="+mn-cs"/>
              </a:rPr>
              <a:t>CONFIDENTIAL</a:t>
            </a: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extLst>
      <p:ext uri="{BB962C8B-B14F-4D97-AF65-F5344CB8AC3E}">
        <p14:creationId xmlns:p14="http://schemas.microsoft.com/office/powerpoint/2010/main" val="1313662350"/>
      </p:ext>
    </p:extLst>
  </p:cSld>
  <p:clrMapOvr>
    <a:masterClrMapping/>
  </p:clrMapOvr>
  <p:transition/>
  <p:hf hdr="0"/>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Q&amp;A">
    <p:spTree>
      <p:nvGrpSpPr>
        <p:cNvPr id="1" name=""/>
        <p:cNvGrpSpPr/>
        <p:nvPr/>
      </p:nvGrpSpPr>
      <p:grpSpPr>
        <a:xfrm>
          <a:off x="0" y="0"/>
          <a:ext cx="0" cy="0"/>
          <a:chOff x="0" y="0"/>
          <a:chExt cx="0" cy="0"/>
        </a:xfrm>
      </p:grpSpPr>
      <p:sp>
        <p:nvSpPr>
          <p:cNvPr id="22" name="Rectangle 21"/>
          <p:cNvSpPr/>
          <p:nvPr userDrawn="1"/>
        </p:nvSpPr>
        <p:spPr bwMode="gray">
          <a:xfrm>
            <a:off x="1" y="4313784"/>
            <a:ext cx="12192000" cy="2544215"/>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bg1"/>
              </a:solidFill>
            </a:endParaRPr>
          </a:p>
        </p:txBody>
      </p:sp>
      <p:sp>
        <p:nvSpPr>
          <p:cNvPr id="23" name="Rectangle 22" descr="&lt;Shell Yellow Bar&gt;" title="&lt;Shell Yellow Bar&gt;"/>
          <p:cNvSpPr/>
          <p:nvPr userDrawn="1"/>
        </p:nvSpPr>
        <p:spPr bwMode="gray">
          <a:xfrm>
            <a:off x="761993" y="1524000"/>
            <a:ext cx="1269984" cy="756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24" name="Title 1"/>
          <p:cNvSpPr>
            <a:spLocks noGrp="1"/>
          </p:cNvSpPr>
          <p:nvPr>
            <p:ph type="title"/>
          </p:nvPr>
        </p:nvSpPr>
        <p:spPr>
          <a:xfrm>
            <a:off x="763200" y="2636980"/>
            <a:ext cx="5187472" cy="1362075"/>
          </a:xfrm>
          <a:prstGeom prst="rect">
            <a:avLst/>
          </a:prstGeom>
        </p:spPr>
        <p:txBody>
          <a:bodyPr lIns="0" tIns="0" rIns="0" bIns="0"/>
          <a:lstStyle>
            <a:lvl1pPr algn="l">
              <a:defRPr sz="1400" b="0" cap="none" baseline="0">
                <a:solidFill>
                  <a:schemeClr val="tx1"/>
                </a:solidFill>
                <a:latin typeface="ShellBold" panose="00000800000000000000" pitchFamily="50" charset="0"/>
              </a:defRPr>
            </a:lvl1pPr>
          </a:lstStyle>
          <a:p>
            <a:r>
              <a:rPr lang="en-GB"/>
              <a:t>Click to edit Master title style</a:t>
            </a:r>
            <a:endParaRPr lang="en-GB" dirty="0"/>
          </a:p>
        </p:txBody>
      </p:sp>
      <p:sp>
        <p:nvSpPr>
          <p:cNvPr id="25" name="Text Placeholder 2"/>
          <p:cNvSpPr>
            <a:spLocks noGrp="1"/>
          </p:cNvSpPr>
          <p:nvPr>
            <p:ph type="body" idx="1"/>
          </p:nvPr>
        </p:nvSpPr>
        <p:spPr>
          <a:xfrm>
            <a:off x="763200" y="1696947"/>
            <a:ext cx="6375761" cy="821230"/>
          </a:xfrm>
          <a:prstGeom prst="rect">
            <a:avLst/>
          </a:prstGeom>
        </p:spPr>
        <p:txBody>
          <a:bodyPr lIns="0" tIns="0" rIns="0" bIns="0" anchor="t" anchorCtr="0"/>
          <a:lstStyle>
            <a:lvl1pPr marL="0" indent="0">
              <a:lnSpc>
                <a:spcPct val="100000"/>
              </a:lnSpc>
              <a:spcAft>
                <a:spcPts val="0"/>
              </a:spcAft>
              <a:buNone/>
              <a:defRPr sz="2800" b="0" cap="none" baseline="0">
                <a:solidFill>
                  <a:schemeClr val="tx1"/>
                </a:solidFill>
                <a:latin typeface="ShellBold" panose="00000800000000000000" pitchFamily="50" charset="0"/>
              </a:defRPr>
            </a:lvl1pPr>
            <a:lvl2pPr marL="609585" indent="0">
              <a:buNone/>
              <a:defRPr sz="2400"/>
            </a:lvl2pPr>
            <a:lvl3pPr marL="1219170" indent="0">
              <a:buNone/>
              <a:defRPr sz="2133"/>
            </a:lvl3pPr>
            <a:lvl4pPr marL="1828754" indent="0">
              <a:buNone/>
              <a:defRPr sz="1867"/>
            </a:lvl4pPr>
            <a:lvl5pPr marL="2438339" indent="0">
              <a:buNone/>
              <a:defRPr sz="1867"/>
            </a:lvl5pPr>
            <a:lvl6pPr marL="3047924" indent="0">
              <a:buNone/>
              <a:defRPr sz="1867"/>
            </a:lvl6pPr>
            <a:lvl7pPr marL="3657509" indent="0">
              <a:buNone/>
              <a:defRPr sz="1867"/>
            </a:lvl7pPr>
            <a:lvl8pPr marL="4267093" indent="0">
              <a:buNone/>
              <a:defRPr sz="1867"/>
            </a:lvl8pPr>
            <a:lvl9pPr marL="4876678" indent="0">
              <a:buNone/>
              <a:defRPr sz="1867"/>
            </a:lvl9pPr>
          </a:lstStyle>
          <a:p>
            <a:pPr lvl="0"/>
            <a:r>
              <a:rPr lang="en-GB"/>
              <a:t>Click to edit Master text styles</a:t>
            </a:r>
            <a:endParaRPr lang="en-GB" dirty="0"/>
          </a:p>
        </p:txBody>
      </p:sp>
      <p:sp>
        <p:nvSpPr>
          <p:cNvPr id="26"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December 2021</a:t>
            </a:r>
          </a:p>
        </p:txBody>
      </p:sp>
      <p:sp>
        <p:nvSpPr>
          <p:cNvPr id="27" name="Text Box 11" descr="&lt;COMPANY_NAME&gt;"/>
          <p:cNvSpPr txBox="1">
            <a:spLocks noChangeArrowheads="1"/>
          </p:cNvSpPr>
          <p:nvPr userDrawn="1"/>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noProof="1">
                <a:solidFill>
                  <a:schemeClr val="tx1"/>
                </a:solidFill>
                <a:latin typeface="+mn-lt"/>
                <a:cs typeface="Arial" pitchFamily="34" charset="0"/>
              </a:rPr>
              <a:t>Copyright of Shell International B.V.</a:t>
            </a:r>
          </a:p>
        </p:txBody>
      </p:sp>
      <p:sp>
        <p:nvSpPr>
          <p:cNvPr id="28"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29"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grpSp>
        <p:nvGrpSpPr>
          <p:cNvPr id="31" name="Group 30"/>
          <p:cNvGrpSpPr/>
          <p:nvPr userDrawn="1"/>
        </p:nvGrpSpPr>
        <p:grpSpPr bwMode="gray">
          <a:xfrm>
            <a:off x="6450013" y="2557463"/>
            <a:ext cx="5197475" cy="1917700"/>
            <a:chOff x="6450013" y="2557463"/>
            <a:chExt cx="5197475" cy="1917700"/>
          </a:xfrm>
        </p:grpSpPr>
        <p:sp>
          <p:nvSpPr>
            <p:cNvPr id="32" name="Freeform 6"/>
            <p:cNvSpPr>
              <a:spLocks noEditPoints="1"/>
            </p:cNvSpPr>
            <p:nvPr userDrawn="1"/>
          </p:nvSpPr>
          <p:spPr bwMode="gray">
            <a:xfrm>
              <a:off x="6450013" y="2557463"/>
              <a:ext cx="2005013" cy="1917700"/>
            </a:xfrm>
            <a:custGeom>
              <a:avLst/>
              <a:gdLst>
                <a:gd name="T0" fmla="*/ 274 w 346"/>
                <a:gd name="T1" fmla="*/ 331 h 331"/>
                <a:gd name="T2" fmla="*/ 250 w 346"/>
                <a:gd name="T3" fmla="*/ 302 h 331"/>
                <a:gd name="T4" fmla="*/ 167 w 346"/>
                <a:gd name="T5" fmla="*/ 322 h 331"/>
                <a:gd name="T6" fmla="*/ 0 w 346"/>
                <a:gd name="T7" fmla="*/ 156 h 331"/>
                <a:gd name="T8" fmla="*/ 167 w 346"/>
                <a:gd name="T9" fmla="*/ 0 h 331"/>
                <a:gd name="T10" fmla="*/ 334 w 346"/>
                <a:gd name="T11" fmla="*/ 162 h 331"/>
                <a:gd name="T12" fmla="*/ 295 w 346"/>
                <a:gd name="T13" fmla="*/ 268 h 331"/>
                <a:gd name="T14" fmla="*/ 346 w 346"/>
                <a:gd name="T15" fmla="*/ 320 h 331"/>
                <a:gd name="T16" fmla="*/ 274 w 346"/>
                <a:gd name="T17" fmla="*/ 331 h 331"/>
                <a:gd name="T18" fmla="*/ 238 w 346"/>
                <a:gd name="T19" fmla="*/ 207 h 331"/>
                <a:gd name="T20" fmla="*/ 252 w 346"/>
                <a:gd name="T21" fmla="*/ 162 h 331"/>
                <a:gd name="T22" fmla="*/ 167 w 346"/>
                <a:gd name="T23" fmla="*/ 76 h 331"/>
                <a:gd name="T24" fmla="*/ 82 w 346"/>
                <a:gd name="T25" fmla="*/ 156 h 331"/>
                <a:gd name="T26" fmla="*/ 167 w 346"/>
                <a:gd name="T27" fmla="*/ 246 h 331"/>
                <a:gd name="T28" fmla="*/ 191 w 346"/>
                <a:gd name="T29" fmla="*/ 242 h 331"/>
                <a:gd name="T30" fmla="*/ 143 w 346"/>
                <a:gd name="T31" fmla="*/ 194 h 331"/>
                <a:gd name="T32" fmla="*/ 217 w 346"/>
                <a:gd name="T33" fmla="*/ 185 h 331"/>
                <a:gd name="T34" fmla="*/ 238 w 346"/>
                <a:gd name="T35" fmla="*/ 207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46" h="331">
                  <a:moveTo>
                    <a:pt x="274" y="331"/>
                  </a:moveTo>
                  <a:cubicBezTo>
                    <a:pt x="250" y="302"/>
                    <a:pt x="250" y="302"/>
                    <a:pt x="250" y="302"/>
                  </a:cubicBezTo>
                  <a:cubicBezTo>
                    <a:pt x="227" y="316"/>
                    <a:pt x="199" y="322"/>
                    <a:pt x="167" y="322"/>
                  </a:cubicBezTo>
                  <a:cubicBezTo>
                    <a:pt x="70" y="322"/>
                    <a:pt x="0" y="253"/>
                    <a:pt x="0" y="156"/>
                  </a:cubicBezTo>
                  <a:cubicBezTo>
                    <a:pt x="0" y="64"/>
                    <a:pt x="80" y="0"/>
                    <a:pt x="167" y="0"/>
                  </a:cubicBezTo>
                  <a:cubicBezTo>
                    <a:pt x="261" y="0"/>
                    <a:pt x="334" y="64"/>
                    <a:pt x="334" y="162"/>
                  </a:cubicBezTo>
                  <a:cubicBezTo>
                    <a:pt x="334" y="202"/>
                    <a:pt x="320" y="237"/>
                    <a:pt x="295" y="268"/>
                  </a:cubicBezTo>
                  <a:cubicBezTo>
                    <a:pt x="346" y="320"/>
                    <a:pt x="346" y="320"/>
                    <a:pt x="346" y="320"/>
                  </a:cubicBezTo>
                  <a:lnTo>
                    <a:pt x="274" y="331"/>
                  </a:lnTo>
                  <a:close/>
                  <a:moveTo>
                    <a:pt x="238" y="207"/>
                  </a:moveTo>
                  <a:cubicBezTo>
                    <a:pt x="247" y="194"/>
                    <a:pt x="252" y="178"/>
                    <a:pt x="252" y="162"/>
                  </a:cubicBezTo>
                  <a:cubicBezTo>
                    <a:pt x="252" y="117"/>
                    <a:pt x="215" y="76"/>
                    <a:pt x="167" y="76"/>
                  </a:cubicBezTo>
                  <a:cubicBezTo>
                    <a:pt x="121" y="76"/>
                    <a:pt x="82" y="114"/>
                    <a:pt x="82" y="156"/>
                  </a:cubicBezTo>
                  <a:cubicBezTo>
                    <a:pt x="82" y="208"/>
                    <a:pt x="121" y="246"/>
                    <a:pt x="167" y="246"/>
                  </a:cubicBezTo>
                  <a:cubicBezTo>
                    <a:pt x="175" y="246"/>
                    <a:pt x="183" y="245"/>
                    <a:pt x="191" y="242"/>
                  </a:cubicBezTo>
                  <a:cubicBezTo>
                    <a:pt x="143" y="194"/>
                    <a:pt x="143" y="194"/>
                    <a:pt x="143" y="194"/>
                  </a:cubicBezTo>
                  <a:cubicBezTo>
                    <a:pt x="217" y="185"/>
                    <a:pt x="217" y="185"/>
                    <a:pt x="217" y="185"/>
                  </a:cubicBezTo>
                  <a:lnTo>
                    <a:pt x="238" y="207"/>
                  </a:lnTo>
                  <a:close/>
                </a:path>
              </a:pathLst>
            </a:cu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33" name="Freeform 7"/>
            <p:cNvSpPr>
              <a:spLocks noEditPoints="1"/>
            </p:cNvSpPr>
            <p:nvPr userDrawn="1"/>
          </p:nvSpPr>
          <p:spPr bwMode="gray">
            <a:xfrm>
              <a:off x="8426451" y="2586038"/>
              <a:ext cx="1441450" cy="1814513"/>
            </a:xfrm>
            <a:custGeom>
              <a:avLst/>
              <a:gdLst>
                <a:gd name="T0" fmla="*/ 190 w 249"/>
                <a:gd name="T1" fmla="*/ 257 h 313"/>
                <a:gd name="T2" fmla="*/ 79 w 249"/>
                <a:gd name="T3" fmla="*/ 313 h 313"/>
                <a:gd name="T4" fmla="*/ 0 w 249"/>
                <a:gd name="T5" fmla="*/ 233 h 313"/>
                <a:gd name="T6" fmla="*/ 92 w 249"/>
                <a:gd name="T7" fmla="*/ 124 h 313"/>
                <a:gd name="T8" fmla="*/ 60 w 249"/>
                <a:gd name="T9" fmla="*/ 58 h 313"/>
                <a:gd name="T10" fmla="*/ 119 w 249"/>
                <a:gd name="T11" fmla="*/ 0 h 313"/>
                <a:gd name="T12" fmla="*/ 174 w 249"/>
                <a:gd name="T13" fmla="*/ 56 h 313"/>
                <a:gd name="T14" fmla="*/ 117 w 249"/>
                <a:gd name="T15" fmla="*/ 130 h 313"/>
                <a:gd name="T16" fmla="*/ 192 w 249"/>
                <a:gd name="T17" fmla="*/ 232 h 313"/>
                <a:gd name="T18" fmla="*/ 230 w 249"/>
                <a:gd name="T19" fmla="*/ 190 h 313"/>
                <a:gd name="T20" fmla="*/ 245 w 249"/>
                <a:gd name="T21" fmla="*/ 198 h 313"/>
                <a:gd name="T22" fmla="*/ 203 w 249"/>
                <a:gd name="T23" fmla="*/ 246 h 313"/>
                <a:gd name="T24" fmla="*/ 249 w 249"/>
                <a:gd name="T25" fmla="*/ 307 h 313"/>
                <a:gd name="T26" fmla="*/ 228 w 249"/>
                <a:gd name="T27" fmla="*/ 307 h 313"/>
                <a:gd name="T28" fmla="*/ 190 w 249"/>
                <a:gd name="T29" fmla="*/ 257 h 313"/>
                <a:gd name="T30" fmla="*/ 84 w 249"/>
                <a:gd name="T31" fmla="*/ 152 h 313"/>
                <a:gd name="T32" fmla="*/ 19 w 249"/>
                <a:gd name="T33" fmla="*/ 231 h 313"/>
                <a:gd name="T34" fmla="*/ 79 w 249"/>
                <a:gd name="T35" fmla="*/ 295 h 313"/>
                <a:gd name="T36" fmla="*/ 179 w 249"/>
                <a:gd name="T37" fmla="*/ 242 h 313"/>
                <a:gd name="T38" fmla="*/ 103 w 249"/>
                <a:gd name="T39" fmla="*/ 139 h 313"/>
                <a:gd name="T40" fmla="*/ 84 w 249"/>
                <a:gd name="T41" fmla="*/ 152 h 313"/>
                <a:gd name="T42" fmla="*/ 79 w 249"/>
                <a:gd name="T43" fmla="*/ 60 h 313"/>
                <a:gd name="T44" fmla="*/ 106 w 249"/>
                <a:gd name="T45" fmla="*/ 115 h 313"/>
                <a:gd name="T46" fmla="*/ 154 w 249"/>
                <a:gd name="T47" fmla="*/ 55 h 313"/>
                <a:gd name="T48" fmla="*/ 118 w 249"/>
                <a:gd name="T49" fmla="*/ 18 h 313"/>
                <a:gd name="T50" fmla="*/ 79 w 249"/>
                <a:gd name="T51" fmla="*/ 60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49" h="313">
                  <a:moveTo>
                    <a:pt x="190" y="257"/>
                  </a:moveTo>
                  <a:cubicBezTo>
                    <a:pt x="156" y="285"/>
                    <a:pt x="118" y="313"/>
                    <a:pt x="79" y="313"/>
                  </a:cubicBezTo>
                  <a:cubicBezTo>
                    <a:pt x="34" y="313"/>
                    <a:pt x="0" y="277"/>
                    <a:pt x="0" y="233"/>
                  </a:cubicBezTo>
                  <a:cubicBezTo>
                    <a:pt x="0" y="181"/>
                    <a:pt x="50" y="150"/>
                    <a:pt x="92" y="124"/>
                  </a:cubicBezTo>
                  <a:cubicBezTo>
                    <a:pt x="78" y="104"/>
                    <a:pt x="60" y="84"/>
                    <a:pt x="60" y="58"/>
                  </a:cubicBezTo>
                  <a:cubicBezTo>
                    <a:pt x="60" y="26"/>
                    <a:pt x="87" y="0"/>
                    <a:pt x="119" y="0"/>
                  </a:cubicBezTo>
                  <a:cubicBezTo>
                    <a:pt x="150" y="0"/>
                    <a:pt x="174" y="25"/>
                    <a:pt x="174" y="56"/>
                  </a:cubicBezTo>
                  <a:cubicBezTo>
                    <a:pt x="174" y="90"/>
                    <a:pt x="146" y="110"/>
                    <a:pt x="117" y="130"/>
                  </a:cubicBezTo>
                  <a:cubicBezTo>
                    <a:pt x="192" y="232"/>
                    <a:pt x="192" y="232"/>
                    <a:pt x="192" y="232"/>
                  </a:cubicBezTo>
                  <a:cubicBezTo>
                    <a:pt x="230" y="190"/>
                    <a:pt x="230" y="190"/>
                    <a:pt x="230" y="190"/>
                  </a:cubicBezTo>
                  <a:cubicBezTo>
                    <a:pt x="245" y="198"/>
                    <a:pt x="245" y="198"/>
                    <a:pt x="245" y="198"/>
                  </a:cubicBezTo>
                  <a:cubicBezTo>
                    <a:pt x="203" y="246"/>
                    <a:pt x="203" y="246"/>
                    <a:pt x="203" y="246"/>
                  </a:cubicBezTo>
                  <a:cubicBezTo>
                    <a:pt x="249" y="307"/>
                    <a:pt x="249" y="307"/>
                    <a:pt x="249" y="307"/>
                  </a:cubicBezTo>
                  <a:cubicBezTo>
                    <a:pt x="228" y="307"/>
                    <a:pt x="228" y="307"/>
                    <a:pt x="228" y="307"/>
                  </a:cubicBezTo>
                  <a:lnTo>
                    <a:pt x="190" y="257"/>
                  </a:lnTo>
                  <a:close/>
                  <a:moveTo>
                    <a:pt x="84" y="152"/>
                  </a:moveTo>
                  <a:cubicBezTo>
                    <a:pt x="55" y="170"/>
                    <a:pt x="19" y="193"/>
                    <a:pt x="19" y="231"/>
                  </a:cubicBezTo>
                  <a:cubicBezTo>
                    <a:pt x="19" y="265"/>
                    <a:pt x="44" y="295"/>
                    <a:pt x="79" y="295"/>
                  </a:cubicBezTo>
                  <a:cubicBezTo>
                    <a:pt x="114" y="295"/>
                    <a:pt x="151" y="265"/>
                    <a:pt x="179" y="242"/>
                  </a:cubicBezTo>
                  <a:cubicBezTo>
                    <a:pt x="103" y="139"/>
                    <a:pt x="103" y="139"/>
                    <a:pt x="103" y="139"/>
                  </a:cubicBezTo>
                  <a:lnTo>
                    <a:pt x="84" y="152"/>
                  </a:lnTo>
                  <a:close/>
                  <a:moveTo>
                    <a:pt x="79" y="60"/>
                  </a:moveTo>
                  <a:cubicBezTo>
                    <a:pt x="79" y="81"/>
                    <a:pt x="95" y="97"/>
                    <a:pt x="106" y="115"/>
                  </a:cubicBezTo>
                  <a:cubicBezTo>
                    <a:pt x="127" y="99"/>
                    <a:pt x="154" y="86"/>
                    <a:pt x="154" y="55"/>
                  </a:cubicBezTo>
                  <a:cubicBezTo>
                    <a:pt x="154" y="35"/>
                    <a:pt x="138" y="18"/>
                    <a:pt x="118" y="18"/>
                  </a:cubicBezTo>
                  <a:cubicBezTo>
                    <a:pt x="96" y="18"/>
                    <a:pt x="79" y="39"/>
                    <a:pt x="79" y="60"/>
                  </a:cubicBezTo>
                  <a:close/>
                </a:path>
              </a:pathLst>
            </a:cu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35" name="Freeform 8"/>
            <p:cNvSpPr>
              <a:spLocks noEditPoints="1"/>
            </p:cNvSpPr>
            <p:nvPr userDrawn="1"/>
          </p:nvSpPr>
          <p:spPr bwMode="gray">
            <a:xfrm>
              <a:off x="9821863" y="2614613"/>
              <a:ext cx="1825625" cy="1751013"/>
            </a:xfrm>
            <a:custGeom>
              <a:avLst/>
              <a:gdLst>
                <a:gd name="T0" fmla="*/ 380 w 1150"/>
                <a:gd name="T1" fmla="*/ 913 h 1103"/>
                <a:gd name="T2" fmla="*/ 303 w 1150"/>
                <a:gd name="T3" fmla="*/ 1103 h 1103"/>
                <a:gd name="T4" fmla="*/ 0 w 1150"/>
                <a:gd name="T5" fmla="*/ 1103 h 1103"/>
                <a:gd name="T6" fmla="*/ 424 w 1150"/>
                <a:gd name="T7" fmla="*/ 0 h 1103"/>
                <a:gd name="T8" fmla="*/ 734 w 1150"/>
                <a:gd name="T9" fmla="*/ 0 h 1103"/>
                <a:gd name="T10" fmla="*/ 1150 w 1150"/>
                <a:gd name="T11" fmla="*/ 1103 h 1103"/>
                <a:gd name="T12" fmla="*/ 843 w 1150"/>
                <a:gd name="T13" fmla="*/ 1103 h 1103"/>
                <a:gd name="T14" fmla="*/ 774 w 1150"/>
                <a:gd name="T15" fmla="*/ 913 h 1103"/>
                <a:gd name="T16" fmla="*/ 380 w 1150"/>
                <a:gd name="T17" fmla="*/ 913 h 1103"/>
                <a:gd name="T18" fmla="*/ 581 w 1150"/>
                <a:gd name="T19" fmla="*/ 344 h 1103"/>
                <a:gd name="T20" fmla="*/ 577 w 1150"/>
                <a:gd name="T21" fmla="*/ 344 h 1103"/>
                <a:gd name="T22" fmla="*/ 456 w 1150"/>
                <a:gd name="T23" fmla="*/ 694 h 1103"/>
                <a:gd name="T24" fmla="*/ 697 w 1150"/>
                <a:gd name="T25" fmla="*/ 694 h 1103"/>
                <a:gd name="T26" fmla="*/ 581 w 1150"/>
                <a:gd name="T27" fmla="*/ 344 h 1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50" h="1103">
                  <a:moveTo>
                    <a:pt x="380" y="913"/>
                  </a:moveTo>
                  <a:lnTo>
                    <a:pt x="303" y="1103"/>
                  </a:lnTo>
                  <a:lnTo>
                    <a:pt x="0" y="1103"/>
                  </a:lnTo>
                  <a:lnTo>
                    <a:pt x="424" y="0"/>
                  </a:lnTo>
                  <a:lnTo>
                    <a:pt x="734" y="0"/>
                  </a:lnTo>
                  <a:lnTo>
                    <a:pt x="1150" y="1103"/>
                  </a:lnTo>
                  <a:lnTo>
                    <a:pt x="843" y="1103"/>
                  </a:lnTo>
                  <a:lnTo>
                    <a:pt x="774" y="913"/>
                  </a:lnTo>
                  <a:lnTo>
                    <a:pt x="380" y="913"/>
                  </a:lnTo>
                  <a:close/>
                  <a:moveTo>
                    <a:pt x="581" y="344"/>
                  </a:moveTo>
                  <a:lnTo>
                    <a:pt x="577" y="344"/>
                  </a:lnTo>
                  <a:lnTo>
                    <a:pt x="456" y="694"/>
                  </a:lnTo>
                  <a:lnTo>
                    <a:pt x="697" y="694"/>
                  </a:lnTo>
                  <a:lnTo>
                    <a:pt x="581" y="344"/>
                  </a:lnTo>
                  <a:close/>
                </a:path>
              </a:pathLst>
            </a:cu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grpSp>
    </p:spTree>
  </p:cSld>
  <p:clrMapOvr>
    <a:masterClrMapping/>
  </p:clrMapOvr>
  <p:transition/>
  <p:hf hdr="0"/>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10"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December 2021</a:t>
            </a:r>
          </a:p>
        </p:txBody>
      </p:sp>
      <p:sp>
        <p:nvSpPr>
          <p:cNvPr id="11"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12" name="Text Box 11" descr="&lt;COMPANY_NAME&gt;&#10;"/>
          <p:cNvSpPr txBox="1">
            <a:spLocks noChangeArrowheads="1"/>
          </p:cNvSpPr>
          <p:nvPr userDrawn="1"/>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noProof="1">
                <a:solidFill>
                  <a:schemeClr val="tx1"/>
                </a:solidFill>
                <a:latin typeface="+mn-lt"/>
                <a:cs typeface="Arial" pitchFamily="34" charset="0"/>
              </a:rPr>
              <a:t>Copyright of Shell International B.V.</a:t>
            </a:r>
          </a:p>
        </p:txBody>
      </p:sp>
      <p:sp>
        <p:nvSpPr>
          <p:cNvPr id="6" name="TextBox 5" descr="CONFIDENTIAL_TAG_0xFFEE">
            <a:extLst>
              <a:ext uri="{FF2B5EF4-FFF2-40B4-BE49-F238E27FC236}">
                <a16:creationId xmlns:a16="http://schemas.microsoft.com/office/drawing/2014/main" id="{7ABF4B94-CBBF-47AE-A3E3-B646F2EEAF5B}"/>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ShellMedium" panose="00000600000000000000" pitchFamily="50" charset="0"/>
                <a:ea typeface="+mn-ea"/>
                <a:cs typeface="+mn-cs"/>
              </a:rPr>
              <a:t>CONFIDENTIAL</a:t>
            </a: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cSld>
  <p:clrMapOvr>
    <a:masterClrMapping/>
  </p:clrMapOvr>
  <p:transition/>
  <p:hf hdr="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End Slide (Mandatory)">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950208" y="1257010"/>
            <a:ext cx="4316400" cy="4316400"/>
          </a:xfrm>
          <a:prstGeom prst="rect">
            <a:avLst/>
          </a:prstGeom>
        </p:spPr>
      </p:pic>
    </p:spTree>
  </p:cSld>
  <p:clrMapOvr>
    <a:masterClrMapping/>
  </p:clrMapOvr>
  <p:transition/>
  <p:hf hdr="0"/>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 Option 2">
    <p:spTree>
      <p:nvGrpSpPr>
        <p:cNvPr id="1" name=""/>
        <p:cNvGrpSpPr/>
        <p:nvPr/>
      </p:nvGrpSpPr>
      <p:grpSpPr>
        <a:xfrm>
          <a:off x="0" y="0"/>
          <a:ext cx="0" cy="0"/>
          <a:chOff x="0" y="0"/>
          <a:chExt cx="0" cy="0"/>
        </a:xfrm>
      </p:grpSpPr>
      <p:sp>
        <p:nvSpPr>
          <p:cNvPr id="19" name="Rectangle 18"/>
          <p:cNvSpPr/>
          <p:nvPr userDrawn="1"/>
        </p:nvSpPr>
        <p:spPr bwMode="gray">
          <a:xfrm>
            <a:off x="0" y="4313786"/>
            <a:ext cx="12191999" cy="2544214"/>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bg1"/>
              </a:solidFill>
            </a:endParaRPr>
          </a:p>
        </p:txBody>
      </p:sp>
      <p:sp>
        <p:nvSpPr>
          <p:cNvPr id="20" name="Rectangle 2"/>
          <p:cNvSpPr>
            <a:spLocks noGrp="1" noChangeArrowheads="1"/>
          </p:cNvSpPr>
          <p:nvPr>
            <p:ph type="ctrTitle"/>
          </p:nvPr>
        </p:nvSpPr>
        <p:spPr>
          <a:xfrm>
            <a:off x="1779490" y="950400"/>
            <a:ext cx="9899747" cy="918000"/>
          </a:xfrm>
          <a:noFill/>
        </p:spPr>
        <p:txBody>
          <a:bodyPr lIns="0" tIns="0" rIns="0" anchor="ctr" anchorCtr="0"/>
          <a:lstStyle>
            <a:lvl1pPr>
              <a:lnSpc>
                <a:spcPct val="110000"/>
              </a:lnSpc>
              <a:defRPr sz="2800" b="0" kern="1200" cap="none" spc="0" baseline="0">
                <a:solidFill>
                  <a:schemeClr val="tx1"/>
                </a:solidFill>
                <a:latin typeface="ShellBold" panose="00000800000000000000" pitchFamily="50" charset="0"/>
                <a:cs typeface="Arial" pitchFamily="34" charset="0"/>
              </a:defRPr>
            </a:lvl1pPr>
          </a:lstStyle>
          <a:p>
            <a:r>
              <a:rPr lang="en-GB"/>
              <a:t>Click to edit Master title style</a:t>
            </a:r>
            <a:endParaRPr lang="en-GB" dirty="0"/>
          </a:p>
        </p:txBody>
      </p:sp>
      <p:sp>
        <p:nvSpPr>
          <p:cNvPr id="21" name="Rectangle 3"/>
          <p:cNvSpPr>
            <a:spLocks noGrp="1" noChangeArrowheads="1"/>
          </p:cNvSpPr>
          <p:nvPr>
            <p:ph type="subTitle" idx="1"/>
          </p:nvPr>
        </p:nvSpPr>
        <p:spPr>
          <a:xfrm>
            <a:off x="1779490" y="3310197"/>
            <a:ext cx="4831323" cy="749808"/>
          </a:xfrm>
        </p:spPr>
        <p:txBody>
          <a:bodyPr anchor="b" anchorCtr="0"/>
          <a:lstStyle>
            <a:lvl1pPr marL="0" indent="0">
              <a:lnSpc>
                <a:spcPct val="100000"/>
              </a:lnSpc>
              <a:spcBef>
                <a:spcPct val="0"/>
              </a:spcBef>
              <a:spcAft>
                <a:spcPts val="0"/>
              </a:spcAft>
              <a:buFont typeface="Wingdings" pitchFamily="2" charset="2"/>
              <a:buNone/>
              <a:defRPr sz="1800" baseline="0">
                <a:solidFill>
                  <a:schemeClr val="tx1"/>
                </a:solidFill>
                <a:latin typeface="+mn-lt"/>
                <a:cs typeface="Arial" pitchFamily="34" charset="0"/>
              </a:defRPr>
            </a:lvl1pPr>
          </a:lstStyle>
          <a:p>
            <a:r>
              <a:rPr lang="en-GB"/>
              <a:t>Click to edit Master subtitle style</a:t>
            </a:r>
            <a:endParaRPr lang="en-GB" dirty="0"/>
          </a:p>
        </p:txBody>
      </p:sp>
      <p:sp>
        <p:nvSpPr>
          <p:cNvPr id="22" name="Text Placeholder 31"/>
          <p:cNvSpPr>
            <a:spLocks noGrp="1"/>
          </p:cNvSpPr>
          <p:nvPr>
            <p:ph type="body" sz="quarter" idx="10" hasCustomPrompt="1"/>
          </p:nvPr>
        </p:nvSpPr>
        <p:spPr>
          <a:xfrm>
            <a:off x="1779490" y="4588235"/>
            <a:ext cx="4870924" cy="237600"/>
          </a:xfrm>
        </p:spPr>
        <p:txBody>
          <a:bodyPr anchor="t" anchorCtr="0"/>
          <a:lstStyle>
            <a:lvl1pPr>
              <a:lnSpc>
                <a:spcPct val="100000"/>
              </a:lnSpc>
              <a:buNone/>
              <a:defRPr sz="1400">
                <a:solidFill>
                  <a:schemeClr val="tx1"/>
                </a:solidFill>
                <a:latin typeface="ShellBold" panose="00000800000000000000" pitchFamily="50" charset="0"/>
              </a:defRPr>
            </a:lvl1pPr>
          </a:lstStyle>
          <a:p>
            <a:pPr lvl="0"/>
            <a:r>
              <a:rPr lang="en-GB" dirty="0"/>
              <a:t>Click to insert Author’s Name</a:t>
            </a:r>
          </a:p>
        </p:txBody>
      </p:sp>
      <p:sp>
        <p:nvSpPr>
          <p:cNvPr id="23" name="Text Placeholder 31"/>
          <p:cNvSpPr>
            <a:spLocks noGrp="1"/>
          </p:cNvSpPr>
          <p:nvPr>
            <p:ph type="body" sz="quarter" idx="11" hasCustomPrompt="1"/>
          </p:nvPr>
        </p:nvSpPr>
        <p:spPr>
          <a:xfrm>
            <a:off x="1779490" y="4840063"/>
            <a:ext cx="4870924" cy="489785"/>
          </a:xfrm>
        </p:spPr>
        <p:txBody>
          <a:bodyPr anchor="t" anchorCtr="0"/>
          <a:lstStyle>
            <a:lvl1pPr>
              <a:lnSpc>
                <a:spcPct val="100000"/>
              </a:lnSpc>
              <a:buNone/>
              <a:defRPr sz="1400">
                <a:solidFill>
                  <a:schemeClr val="tx1"/>
                </a:solidFill>
                <a:latin typeface="+mn-lt"/>
              </a:defRPr>
            </a:lvl1pPr>
          </a:lstStyle>
          <a:p>
            <a:pPr lvl="0"/>
            <a:r>
              <a:rPr lang="en-GB" dirty="0"/>
              <a:t>Click to insert Role in Organisation</a:t>
            </a:r>
          </a:p>
        </p:txBody>
      </p:sp>
      <p:sp>
        <p:nvSpPr>
          <p:cNvPr id="30" name="Text Box 11" descr="&lt;COMPANY_NAME&gt;"/>
          <p:cNvSpPr txBox="1">
            <a:spLocks noChangeArrowheads="1"/>
          </p:cNvSpPr>
          <p:nvPr userDrawn="1"/>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noProof="1">
                <a:solidFill>
                  <a:schemeClr val="tx1"/>
                </a:solidFill>
                <a:latin typeface="+mn-lt"/>
                <a:cs typeface="Arial" pitchFamily="34" charset="0"/>
              </a:rPr>
              <a:t>Copyright of Shell International B.V.</a:t>
            </a:r>
          </a:p>
        </p:txBody>
      </p:sp>
      <p:sp>
        <p:nvSpPr>
          <p:cNvPr id="31"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36" name="Rectangle 35" descr="&lt;Shell Yellow Bar&gt;" title="&lt;Shell Yellow Bar&gt;"/>
          <p:cNvSpPr/>
          <p:nvPr userDrawn="1"/>
        </p:nvSpPr>
        <p:spPr bwMode="gray">
          <a:xfrm>
            <a:off x="1778011" y="76199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pic>
        <p:nvPicPr>
          <p:cNvPr id="37" name="Picture 36" descr="PECTEN.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27000" y="645968"/>
            <a:ext cx="1524000" cy="1524000"/>
          </a:xfrm>
          <a:prstGeom prst="rect">
            <a:avLst/>
          </a:prstGeom>
        </p:spPr>
      </p:pic>
      <p:sp>
        <p:nvSpPr>
          <p:cNvPr id="3" name="Picture Placeholder 2"/>
          <p:cNvSpPr>
            <a:spLocks noGrp="1"/>
          </p:cNvSpPr>
          <p:nvPr userDrawn="1">
            <p:ph type="pic" sz="quarter" idx="12"/>
          </p:nvPr>
        </p:nvSpPr>
        <p:spPr>
          <a:xfrm>
            <a:off x="6848418" y="2795384"/>
            <a:ext cx="4830819" cy="3049484"/>
          </a:xfrm>
        </p:spPr>
        <p:txBody>
          <a:bodyPr/>
          <a:lstStyle>
            <a:lvl1pPr>
              <a:defRPr sz="2133"/>
            </a:lvl1pPr>
          </a:lstStyle>
          <a:p>
            <a:r>
              <a:rPr lang="en-GB"/>
              <a:t>Click icon to add picture</a:t>
            </a:r>
            <a:endParaRPr lang="en-GB" dirty="0"/>
          </a:p>
        </p:txBody>
      </p:sp>
      <p:sp>
        <p:nvSpPr>
          <p:cNvPr id="112"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December 2021</a:t>
            </a:r>
          </a:p>
        </p:txBody>
      </p:sp>
      <p:sp>
        <p:nvSpPr>
          <p:cNvPr id="113"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14" name="TextBox 13" descr="CONFIDENTIAL_TAG_0xFFEE">
            <a:extLst>
              <a:ext uri="{FF2B5EF4-FFF2-40B4-BE49-F238E27FC236}">
                <a16:creationId xmlns:a16="http://schemas.microsoft.com/office/drawing/2014/main" id="{AE1F6B4F-DCD8-42B9-B30C-521AD6498A89}"/>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ShellMedium" panose="00000600000000000000" pitchFamily="50" charset="0"/>
                <a:ea typeface="+mn-ea"/>
                <a:cs typeface="+mn-cs"/>
              </a:rPr>
              <a:t>CONFIDENTIAL</a:t>
            </a: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extLst>
      <p:ext uri="{BB962C8B-B14F-4D97-AF65-F5344CB8AC3E}">
        <p14:creationId xmlns:p14="http://schemas.microsoft.com/office/powerpoint/2010/main" val="3370520605"/>
      </p:ext>
    </p:extLst>
  </p:cSld>
  <p:clrMapOvr>
    <a:masterClrMapping/>
  </p:clrMapOvr>
  <p:transition/>
  <p:hf hdr="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 Option 3">
    <p:spTree>
      <p:nvGrpSpPr>
        <p:cNvPr id="1" name=""/>
        <p:cNvGrpSpPr/>
        <p:nvPr/>
      </p:nvGrpSpPr>
      <p:grpSpPr>
        <a:xfrm>
          <a:off x="0" y="0"/>
          <a:ext cx="0" cy="0"/>
          <a:chOff x="0" y="0"/>
          <a:chExt cx="0" cy="0"/>
        </a:xfrm>
      </p:grpSpPr>
      <p:grpSp>
        <p:nvGrpSpPr>
          <p:cNvPr id="2" name="Group 1"/>
          <p:cNvGrpSpPr/>
          <p:nvPr userDrawn="1"/>
        </p:nvGrpSpPr>
        <p:grpSpPr bwMode="gray">
          <a:xfrm>
            <a:off x="744114" y="3556002"/>
            <a:ext cx="6875879" cy="2803523"/>
            <a:chOff x="744114" y="3556002"/>
            <a:chExt cx="6875879" cy="2803523"/>
          </a:xfrm>
        </p:grpSpPr>
        <p:sp>
          <p:nvSpPr>
            <p:cNvPr id="113" name="Rectangle 112"/>
            <p:cNvSpPr/>
            <p:nvPr userDrawn="1"/>
          </p:nvSpPr>
          <p:spPr bwMode="gray">
            <a:xfrm>
              <a:off x="761993" y="3556002"/>
              <a:ext cx="6858000" cy="2803523"/>
            </a:xfrm>
            <a:prstGeom prst="rect">
              <a:avLst/>
            </a:prstGeom>
            <a:solidFill>
              <a:srgbClr val="FFFFFF"/>
            </a:solidFill>
            <a:ln w="3175">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110" name="Rectangle 109" descr="&lt;Shell Yellow Bar&gt;" title="&lt;Shell Yellow Bar&gt;"/>
            <p:cNvSpPr/>
            <p:nvPr userDrawn="1"/>
          </p:nvSpPr>
          <p:spPr bwMode="gray">
            <a:xfrm>
              <a:off x="2175500" y="381870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pic>
          <p:nvPicPr>
            <p:cNvPr id="111" name="Picture 110" descr="PECTEN.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744114" y="3678108"/>
              <a:ext cx="1465237" cy="1465237"/>
            </a:xfrm>
            <a:prstGeom prst="rect">
              <a:avLst/>
            </a:prstGeom>
          </p:spPr>
        </p:pic>
      </p:grpSp>
      <p:sp>
        <p:nvSpPr>
          <p:cNvPr id="3" name="Picture Placeholder 2"/>
          <p:cNvSpPr>
            <a:spLocks noGrp="1"/>
          </p:cNvSpPr>
          <p:nvPr>
            <p:ph type="pic" sz="quarter" idx="12"/>
          </p:nvPr>
        </p:nvSpPr>
        <p:spPr bwMode="auto">
          <a:xfrm>
            <a:off x="0" y="1"/>
            <a:ext cx="12194723" cy="4866892"/>
          </a:xfrm>
          <a:custGeom>
            <a:avLst/>
            <a:gdLst>
              <a:gd name="connsiteX0" fmla="*/ 0 w 12192000"/>
              <a:gd name="connsiteY0" fmla="*/ 0 h 4854636"/>
              <a:gd name="connsiteX1" fmla="*/ 12192000 w 12192000"/>
              <a:gd name="connsiteY1" fmla="*/ 0 h 4854636"/>
              <a:gd name="connsiteX2" fmla="*/ 12192000 w 12192000"/>
              <a:gd name="connsiteY2" fmla="*/ 4854636 h 4854636"/>
              <a:gd name="connsiteX3" fmla="*/ 0 w 12192000"/>
              <a:gd name="connsiteY3" fmla="*/ 4854636 h 4854636"/>
              <a:gd name="connsiteX4" fmla="*/ 0 w 12192000"/>
              <a:gd name="connsiteY4" fmla="*/ 0 h 4854636"/>
              <a:gd name="connsiteX0" fmla="*/ 0 w 12192000"/>
              <a:gd name="connsiteY0" fmla="*/ 0 h 4854636"/>
              <a:gd name="connsiteX1" fmla="*/ 12192000 w 12192000"/>
              <a:gd name="connsiteY1" fmla="*/ 0 h 4854636"/>
              <a:gd name="connsiteX2" fmla="*/ 12192000 w 12192000"/>
              <a:gd name="connsiteY2" fmla="*/ 4854636 h 4854636"/>
              <a:gd name="connsiteX3" fmla="*/ 592282 w 12192000"/>
              <a:gd name="connsiteY3" fmla="*/ 4842164 h 4854636"/>
              <a:gd name="connsiteX4" fmla="*/ 0 w 12192000"/>
              <a:gd name="connsiteY4" fmla="*/ 4854636 h 4854636"/>
              <a:gd name="connsiteX5" fmla="*/ 0 w 12192000"/>
              <a:gd name="connsiteY5" fmla="*/ 0 h 4854636"/>
              <a:gd name="connsiteX0" fmla="*/ 0 w 12192000"/>
              <a:gd name="connsiteY0" fmla="*/ 0 h 4888026"/>
              <a:gd name="connsiteX1" fmla="*/ 12192000 w 12192000"/>
              <a:gd name="connsiteY1" fmla="*/ 0 h 4888026"/>
              <a:gd name="connsiteX2" fmla="*/ 12192000 w 12192000"/>
              <a:gd name="connsiteY2" fmla="*/ 4854636 h 4888026"/>
              <a:gd name="connsiteX3" fmla="*/ 592282 w 12192000"/>
              <a:gd name="connsiteY3" fmla="*/ 4842164 h 4888026"/>
              <a:gd name="connsiteX4" fmla="*/ 0 w 12192000"/>
              <a:gd name="connsiteY4" fmla="*/ 4854636 h 4888026"/>
              <a:gd name="connsiteX5" fmla="*/ 0 w 12192000"/>
              <a:gd name="connsiteY5" fmla="*/ 0 h 4888026"/>
              <a:gd name="connsiteX0" fmla="*/ 0 w 12192000"/>
              <a:gd name="connsiteY0" fmla="*/ 0 h 4888026"/>
              <a:gd name="connsiteX1" fmla="*/ 12192000 w 12192000"/>
              <a:gd name="connsiteY1" fmla="*/ 0 h 4888026"/>
              <a:gd name="connsiteX2" fmla="*/ 12192000 w 12192000"/>
              <a:gd name="connsiteY2" fmla="*/ 4854636 h 4888026"/>
              <a:gd name="connsiteX3" fmla="*/ 841664 w 12192000"/>
              <a:gd name="connsiteY3" fmla="*/ 2909455 h 4888026"/>
              <a:gd name="connsiteX4" fmla="*/ 592282 w 12192000"/>
              <a:gd name="connsiteY4" fmla="*/ 4842164 h 4888026"/>
              <a:gd name="connsiteX5" fmla="*/ 0 w 12192000"/>
              <a:gd name="connsiteY5" fmla="*/ 4854636 h 4888026"/>
              <a:gd name="connsiteX6" fmla="*/ 0 w 12192000"/>
              <a:gd name="connsiteY6" fmla="*/ 0 h 4888026"/>
              <a:gd name="connsiteX0" fmla="*/ 0 w 12192000"/>
              <a:gd name="connsiteY0" fmla="*/ 0 h 4982265"/>
              <a:gd name="connsiteX1" fmla="*/ 12192000 w 12192000"/>
              <a:gd name="connsiteY1" fmla="*/ 0 h 4982265"/>
              <a:gd name="connsiteX2" fmla="*/ 12192000 w 12192000"/>
              <a:gd name="connsiteY2" fmla="*/ 4854636 h 4982265"/>
              <a:gd name="connsiteX3" fmla="*/ 7606145 w 12192000"/>
              <a:gd name="connsiteY3" fmla="*/ 3543300 h 4982265"/>
              <a:gd name="connsiteX4" fmla="*/ 841664 w 12192000"/>
              <a:gd name="connsiteY4" fmla="*/ 2909455 h 4982265"/>
              <a:gd name="connsiteX5" fmla="*/ 592282 w 12192000"/>
              <a:gd name="connsiteY5" fmla="*/ 4842164 h 4982265"/>
              <a:gd name="connsiteX6" fmla="*/ 0 w 12192000"/>
              <a:gd name="connsiteY6" fmla="*/ 4854636 h 4982265"/>
              <a:gd name="connsiteX7" fmla="*/ 0 w 12192000"/>
              <a:gd name="connsiteY7" fmla="*/ 0 h 4982265"/>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592282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61702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6071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48146 w 12192000"/>
              <a:gd name="connsiteY5" fmla="*/ 3564082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7795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872233 w 12194382"/>
              <a:gd name="connsiteY6" fmla="*/ 4872048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45920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82443"/>
              <a:gd name="connsiteX1" fmla="*/ 12194382 w 12194382"/>
              <a:gd name="connsiteY1" fmla="*/ 0 h 5182443"/>
              <a:gd name="connsiteX2" fmla="*/ 12194382 w 12194382"/>
              <a:gd name="connsiteY2" fmla="*/ 4854636 h 5182443"/>
              <a:gd name="connsiteX3" fmla="*/ 7623248 w 12194382"/>
              <a:gd name="connsiteY3" fmla="*/ 4843680 h 5182443"/>
              <a:gd name="connsiteX4" fmla="*/ 7620433 w 12194382"/>
              <a:gd name="connsiteY4" fmla="*/ 3543300 h 5182443"/>
              <a:gd name="connsiteX5" fmla="*/ 762115 w 12194382"/>
              <a:gd name="connsiteY5" fmla="*/ 3547023 h 5182443"/>
              <a:gd name="connsiteX6" fmla="*/ 762695 w 12194382"/>
              <a:gd name="connsiteY6" fmla="*/ 4850671 h 5182443"/>
              <a:gd name="connsiteX7" fmla="*/ 0 w 12194382"/>
              <a:gd name="connsiteY7" fmla="*/ 4847509 h 5182443"/>
              <a:gd name="connsiteX8" fmla="*/ 2382 w 12194382"/>
              <a:gd name="connsiteY8" fmla="*/ 0 h 5182443"/>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723"/>
              <a:gd name="connsiteY0" fmla="*/ 0 h 4854829"/>
              <a:gd name="connsiteX1" fmla="*/ 12194382 w 12194723"/>
              <a:gd name="connsiteY1" fmla="*/ 0 h 4854829"/>
              <a:gd name="connsiteX2" fmla="*/ 12194382 w 12194723"/>
              <a:gd name="connsiteY2" fmla="*/ 4854636 h 4854829"/>
              <a:gd name="connsiteX3" fmla="*/ 7623248 w 12194723"/>
              <a:gd name="connsiteY3" fmla="*/ 4843680 h 4854829"/>
              <a:gd name="connsiteX4" fmla="*/ 7620433 w 12194723"/>
              <a:gd name="connsiteY4" fmla="*/ 3543300 h 4854829"/>
              <a:gd name="connsiteX5" fmla="*/ 762115 w 12194723"/>
              <a:gd name="connsiteY5" fmla="*/ 3547023 h 4854829"/>
              <a:gd name="connsiteX6" fmla="*/ 762695 w 12194723"/>
              <a:gd name="connsiteY6" fmla="*/ 4850671 h 4854829"/>
              <a:gd name="connsiteX7" fmla="*/ 0 w 12194723"/>
              <a:gd name="connsiteY7" fmla="*/ 4847509 h 4854829"/>
              <a:gd name="connsiteX8" fmla="*/ 2382 w 12194723"/>
              <a:gd name="connsiteY8" fmla="*/ 0 h 4854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4723" h="4854829">
                <a:moveTo>
                  <a:pt x="2382" y="0"/>
                </a:moveTo>
                <a:lnTo>
                  <a:pt x="12194382" y="0"/>
                </a:lnTo>
                <a:cubicBezTo>
                  <a:pt x="12194382" y="1618212"/>
                  <a:pt x="12195150" y="4852730"/>
                  <a:pt x="12194382" y="4854636"/>
                </a:cubicBezTo>
                <a:cubicBezTo>
                  <a:pt x="12193614" y="4856542"/>
                  <a:pt x="7623176" y="4843704"/>
                  <a:pt x="7623248" y="4843680"/>
                </a:cubicBezTo>
                <a:cubicBezTo>
                  <a:pt x="7623320" y="4843656"/>
                  <a:pt x="7618248" y="3540554"/>
                  <a:pt x="7620433" y="3543300"/>
                </a:cubicBezTo>
                <a:cubicBezTo>
                  <a:pt x="7622618" y="3546046"/>
                  <a:pt x="3048221" y="3545782"/>
                  <a:pt x="762115" y="3547023"/>
                </a:cubicBezTo>
                <a:cubicBezTo>
                  <a:pt x="760398" y="3777370"/>
                  <a:pt x="763508" y="4852455"/>
                  <a:pt x="762695" y="4850671"/>
                </a:cubicBezTo>
                <a:cubicBezTo>
                  <a:pt x="761882" y="4848887"/>
                  <a:pt x="254232" y="4848563"/>
                  <a:pt x="0" y="4847509"/>
                </a:cubicBezTo>
                <a:lnTo>
                  <a:pt x="2382" y="0"/>
                </a:lnTo>
                <a:close/>
              </a:path>
            </a:pathLst>
          </a:custGeom>
          <a:noFill/>
          <a:ln w="9525" algn="ctr">
            <a:noFill/>
            <a:miter lim="800000"/>
            <a:headEnd/>
            <a:tailEnd/>
          </a:ln>
        </p:spPr>
        <p:txBody>
          <a:bodyPr/>
          <a:lstStyle>
            <a:lvl1pPr>
              <a:defRPr sz="2133"/>
            </a:lvl1pPr>
          </a:lstStyle>
          <a:p>
            <a:r>
              <a:rPr lang="en-GB"/>
              <a:t>Click icon to add picture</a:t>
            </a:r>
            <a:endParaRPr lang="en-GB" dirty="0"/>
          </a:p>
        </p:txBody>
      </p:sp>
      <p:sp>
        <p:nvSpPr>
          <p:cNvPr id="106" name="Text Box 11" descr="&lt;COMPANY_NAME&gt;"/>
          <p:cNvSpPr txBox="1">
            <a:spLocks noChangeArrowheads="1"/>
          </p:cNvSpPr>
          <p:nvPr userDrawn="1"/>
        </p:nvSpPr>
        <p:spPr bwMode="auto">
          <a:xfrm>
            <a:off x="760379" y="6462713"/>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noProof="1">
                <a:solidFill>
                  <a:schemeClr val="tx1"/>
                </a:solidFill>
                <a:latin typeface="+mn-lt"/>
                <a:cs typeface="Arial" pitchFamily="34" charset="0"/>
              </a:rPr>
              <a:t>Copyright of Shell International B.V.</a:t>
            </a:r>
          </a:p>
        </p:txBody>
      </p:sp>
      <p:sp>
        <p:nvSpPr>
          <p:cNvPr id="107"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102" name="Rectangle 2"/>
          <p:cNvSpPr>
            <a:spLocks noGrp="1" noChangeArrowheads="1"/>
          </p:cNvSpPr>
          <p:nvPr>
            <p:ph type="ctrTitle"/>
          </p:nvPr>
        </p:nvSpPr>
        <p:spPr>
          <a:xfrm>
            <a:off x="2175500" y="4003696"/>
            <a:ext cx="5179738" cy="834301"/>
          </a:xfrm>
          <a:noFill/>
        </p:spPr>
        <p:txBody>
          <a:bodyPr lIns="0" tIns="0" rIns="0" anchor="ctr" anchorCtr="0"/>
          <a:lstStyle>
            <a:lvl1pPr>
              <a:lnSpc>
                <a:spcPct val="100000"/>
              </a:lnSpc>
              <a:defRPr sz="2400" b="0" kern="1200" cap="none" spc="0" baseline="0">
                <a:solidFill>
                  <a:schemeClr val="tx1"/>
                </a:solidFill>
                <a:latin typeface="ShellBold" panose="00000800000000000000" pitchFamily="50" charset="0"/>
                <a:cs typeface="Arial" pitchFamily="34" charset="0"/>
              </a:defRPr>
            </a:lvl1pPr>
          </a:lstStyle>
          <a:p>
            <a:r>
              <a:rPr lang="en-GB"/>
              <a:t>Click to edit Master title style</a:t>
            </a:r>
            <a:endParaRPr lang="en-GB" dirty="0"/>
          </a:p>
        </p:txBody>
      </p:sp>
      <p:sp>
        <p:nvSpPr>
          <p:cNvPr id="103" name="Rectangle 3"/>
          <p:cNvSpPr>
            <a:spLocks noGrp="1" noChangeArrowheads="1"/>
          </p:cNvSpPr>
          <p:nvPr>
            <p:ph type="subTitle" idx="1"/>
          </p:nvPr>
        </p:nvSpPr>
        <p:spPr>
          <a:xfrm>
            <a:off x="2175500" y="5120640"/>
            <a:ext cx="5179738" cy="372439"/>
          </a:xfrm>
        </p:spPr>
        <p:txBody>
          <a:bodyPr anchor="b" anchorCtr="0"/>
          <a:lstStyle>
            <a:lvl1pPr marL="0" indent="0">
              <a:lnSpc>
                <a:spcPct val="90000"/>
              </a:lnSpc>
              <a:spcBef>
                <a:spcPct val="0"/>
              </a:spcBef>
              <a:spcAft>
                <a:spcPts val="0"/>
              </a:spcAft>
              <a:buFont typeface="Wingdings" pitchFamily="2" charset="2"/>
              <a:buNone/>
              <a:defRPr sz="1400" baseline="0">
                <a:solidFill>
                  <a:schemeClr val="tx1"/>
                </a:solidFill>
                <a:latin typeface="+mn-lt"/>
                <a:cs typeface="Arial" pitchFamily="34" charset="0"/>
              </a:defRPr>
            </a:lvl1pPr>
          </a:lstStyle>
          <a:p>
            <a:r>
              <a:rPr lang="en-GB"/>
              <a:t>Click to edit Master subtitle style</a:t>
            </a:r>
            <a:endParaRPr lang="en-GB" dirty="0"/>
          </a:p>
        </p:txBody>
      </p:sp>
      <p:sp>
        <p:nvSpPr>
          <p:cNvPr id="104" name="Text Placeholder 31"/>
          <p:cNvSpPr>
            <a:spLocks noGrp="1"/>
          </p:cNvSpPr>
          <p:nvPr>
            <p:ph type="body" sz="quarter" idx="10" hasCustomPrompt="1"/>
          </p:nvPr>
        </p:nvSpPr>
        <p:spPr>
          <a:xfrm>
            <a:off x="2175500" y="5666465"/>
            <a:ext cx="5187731" cy="237600"/>
          </a:xfrm>
        </p:spPr>
        <p:txBody>
          <a:bodyPr anchor="t" anchorCtr="0"/>
          <a:lstStyle>
            <a:lvl1pPr>
              <a:lnSpc>
                <a:spcPct val="100000"/>
              </a:lnSpc>
              <a:buNone/>
              <a:defRPr sz="1400">
                <a:solidFill>
                  <a:schemeClr val="tx1"/>
                </a:solidFill>
                <a:latin typeface="ShellBold" panose="00000800000000000000" pitchFamily="50" charset="0"/>
              </a:defRPr>
            </a:lvl1pPr>
          </a:lstStyle>
          <a:p>
            <a:pPr lvl="0"/>
            <a:r>
              <a:rPr lang="en-GB" dirty="0"/>
              <a:t>Click to insert Author’s Name</a:t>
            </a:r>
          </a:p>
        </p:txBody>
      </p:sp>
      <p:sp>
        <p:nvSpPr>
          <p:cNvPr id="105" name="Text Placeholder 31"/>
          <p:cNvSpPr>
            <a:spLocks noGrp="1"/>
          </p:cNvSpPr>
          <p:nvPr>
            <p:ph type="body" sz="quarter" idx="11" hasCustomPrompt="1"/>
          </p:nvPr>
        </p:nvSpPr>
        <p:spPr>
          <a:xfrm>
            <a:off x="2175500" y="5923869"/>
            <a:ext cx="5187731" cy="237600"/>
          </a:xfrm>
        </p:spPr>
        <p:txBody>
          <a:bodyPr anchor="t" anchorCtr="0"/>
          <a:lstStyle>
            <a:lvl1pPr>
              <a:lnSpc>
                <a:spcPct val="100000"/>
              </a:lnSpc>
              <a:buNone/>
              <a:defRPr sz="1400">
                <a:solidFill>
                  <a:schemeClr val="tx1"/>
                </a:solidFill>
                <a:latin typeface="+mn-lt"/>
              </a:defRPr>
            </a:lvl1pPr>
          </a:lstStyle>
          <a:p>
            <a:pPr lvl="0"/>
            <a:r>
              <a:rPr lang="en-GB" noProof="1"/>
              <a:t>Click to insert Role in Organisation</a:t>
            </a:r>
          </a:p>
        </p:txBody>
      </p:sp>
      <p:sp>
        <p:nvSpPr>
          <p:cNvPr id="90"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December 2021</a:t>
            </a:r>
          </a:p>
        </p:txBody>
      </p:sp>
      <p:sp>
        <p:nvSpPr>
          <p:cNvPr id="8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15" name="TextBox 14" descr="CONFIDENTIAL_TAG_0xFFEE">
            <a:extLst>
              <a:ext uri="{FF2B5EF4-FFF2-40B4-BE49-F238E27FC236}">
                <a16:creationId xmlns:a16="http://schemas.microsoft.com/office/drawing/2014/main" id="{74F146E7-BC72-4501-BEEC-EF514E6F302D}"/>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ShellMedium" panose="00000600000000000000" pitchFamily="50" charset="0"/>
                <a:ea typeface="+mn-ea"/>
                <a:cs typeface="+mn-cs"/>
              </a:rPr>
              <a:t>CONFIDENTIAL</a:t>
            </a: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extLst>
      <p:ext uri="{BB962C8B-B14F-4D97-AF65-F5344CB8AC3E}">
        <p14:creationId xmlns:p14="http://schemas.microsoft.com/office/powerpoint/2010/main" val="3755712602"/>
      </p:ext>
    </p:extLst>
  </p:cSld>
  <p:clrMapOvr>
    <a:masterClrMapping/>
  </p:clrMapOvr>
  <p:transition/>
  <p:hf hdr="0"/>
  <p:extLst>
    <p:ext uri="{DCECCB84-F9BA-43D5-87BE-67443E8EF086}">
      <p15:sldGuideLst xmlns:p15="http://schemas.microsoft.com/office/powerpoint/2012/main">
        <p15:guide id="1" orient="horz" pos="3058" userDrawn="1">
          <p15:clr>
            <a:srgbClr val="FBAE40"/>
          </p15:clr>
        </p15:guide>
        <p15:guide id="2" orient="horz" pos="2235" userDrawn="1">
          <p15:clr>
            <a:srgbClr val="FBAE40"/>
          </p15:clr>
        </p15:guide>
        <p15:guide id="3" orient="horz" pos="2562" userDrawn="1">
          <p15:clr>
            <a:srgbClr val="FBAE40"/>
          </p15:clr>
        </p15:guide>
        <p15:guide id="4" orient="horz" pos="299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 Option 4">
    <p:spTree>
      <p:nvGrpSpPr>
        <p:cNvPr id="1" name=""/>
        <p:cNvGrpSpPr/>
        <p:nvPr/>
      </p:nvGrpSpPr>
      <p:grpSpPr>
        <a:xfrm>
          <a:off x="0" y="0"/>
          <a:ext cx="0" cy="0"/>
          <a:chOff x="0" y="0"/>
          <a:chExt cx="0" cy="0"/>
        </a:xfrm>
      </p:grpSpPr>
      <p:sp>
        <p:nvSpPr>
          <p:cNvPr id="3" name="Picture Placeholder 2" descr="&lt;ignore&gt;"/>
          <p:cNvSpPr>
            <a:spLocks noGrp="1"/>
          </p:cNvSpPr>
          <p:nvPr>
            <p:ph type="pic" sz="quarter" idx="12"/>
          </p:nvPr>
        </p:nvSpPr>
        <p:spPr bwMode="auto">
          <a:xfrm>
            <a:off x="0" y="0"/>
            <a:ext cx="12194723" cy="6857999"/>
          </a:xfrm>
          <a:custGeom>
            <a:avLst/>
            <a:gdLst>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63913 w 12194723"/>
              <a:gd name="connsiteY5" fmla="*/ 763913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63913 w 12194723"/>
              <a:gd name="connsiteY9" fmla="*/ 763913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97906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3336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18431 w 12194723"/>
              <a:gd name="connsiteY7" fmla="*/ 6359075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22163 w 12194723"/>
              <a:gd name="connsiteY7" fmla="*/ 6355342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753155 w 12194723"/>
              <a:gd name="connsiteY9" fmla="*/ 3560901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4723" h="6857999">
                <a:moveTo>
                  <a:pt x="0" y="0"/>
                </a:moveTo>
                <a:lnTo>
                  <a:pt x="12194723" y="0"/>
                </a:lnTo>
                <a:lnTo>
                  <a:pt x="12194723" y="6857999"/>
                </a:lnTo>
                <a:lnTo>
                  <a:pt x="0" y="6857999"/>
                </a:lnTo>
                <a:lnTo>
                  <a:pt x="0" y="0"/>
                </a:lnTo>
                <a:close/>
                <a:moveTo>
                  <a:pt x="753155" y="3560901"/>
                </a:moveTo>
                <a:lnTo>
                  <a:pt x="763913" y="6359075"/>
                </a:lnTo>
                <a:lnTo>
                  <a:pt x="7622163" y="6355342"/>
                </a:lnTo>
                <a:cubicBezTo>
                  <a:pt x="7618577" y="5510947"/>
                  <a:pt x="7626189" y="4405296"/>
                  <a:pt x="7622603" y="3560901"/>
                </a:cubicBezTo>
                <a:lnTo>
                  <a:pt x="753155" y="3560901"/>
                </a:lnTo>
                <a:close/>
              </a:path>
            </a:pathLst>
          </a:custGeom>
          <a:noFill/>
          <a:ln w="9525" algn="ctr">
            <a:noFill/>
            <a:miter lim="800000"/>
            <a:headEnd/>
            <a:tailEnd/>
          </a:ln>
        </p:spPr>
        <p:txBody>
          <a:bodyPr/>
          <a:lstStyle>
            <a:lvl1pPr>
              <a:defRPr sz="2133"/>
            </a:lvl1pPr>
          </a:lstStyle>
          <a:p>
            <a:r>
              <a:rPr lang="en-GB"/>
              <a:t>Click icon to add picture</a:t>
            </a:r>
            <a:endParaRPr lang="en-GB" dirty="0"/>
          </a:p>
        </p:txBody>
      </p:sp>
      <p:grpSp>
        <p:nvGrpSpPr>
          <p:cNvPr id="2" name="Group 1"/>
          <p:cNvGrpSpPr/>
          <p:nvPr userDrawn="1"/>
        </p:nvGrpSpPr>
        <p:grpSpPr bwMode="gray">
          <a:xfrm>
            <a:off x="744114" y="3556002"/>
            <a:ext cx="6875879" cy="2803523"/>
            <a:chOff x="744114" y="3556002"/>
            <a:chExt cx="6875879" cy="2803523"/>
          </a:xfrm>
        </p:grpSpPr>
        <p:sp>
          <p:nvSpPr>
            <p:cNvPr id="113" name="Rectangle 112"/>
            <p:cNvSpPr/>
            <p:nvPr userDrawn="1"/>
          </p:nvSpPr>
          <p:spPr bwMode="gray">
            <a:xfrm>
              <a:off x="761993" y="3556002"/>
              <a:ext cx="6858000" cy="2803523"/>
            </a:xfrm>
            <a:prstGeom prst="rect">
              <a:avLst/>
            </a:prstGeom>
            <a:solidFill>
              <a:srgbClr val="FFFFFF"/>
            </a:solidFill>
            <a:ln w="3175">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110" name="Rectangle 109" descr="&lt;Shell Yellow Bar&gt;" title="&lt;Shell Yellow Bar&gt;"/>
            <p:cNvSpPr/>
            <p:nvPr userDrawn="1"/>
          </p:nvSpPr>
          <p:spPr bwMode="gray">
            <a:xfrm>
              <a:off x="2175500" y="381870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pic>
          <p:nvPicPr>
            <p:cNvPr id="111" name="Picture 110" descr="PECTEN.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744114" y="3678108"/>
              <a:ext cx="1465237" cy="1465237"/>
            </a:xfrm>
            <a:prstGeom prst="rect">
              <a:avLst/>
            </a:prstGeom>
          </p:spPr>
        </p:pic>
      </p:grpSp>
      <p:sp>
        <p:nvSpPr>
          <p:cNvPr id="106" name="Text Box 11" descr="&lt;COMPANY_NAME&gt;"/>
          <p:cNvSpPr txBox="1">
            <a:spLocks noChangeArrowheads="1"/>
          </p:cNvSpPr>
          <p:nvPr userDrawn="1"/>
        </p:nvSpPr>
        <p:spPr bwMode="auto">
          <a:xfrm>
            <a:off x="760379" y="6462713"/>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noProof="1">
                <a:solidFill>
                  <a:schemeClr val="tx1"/>
                </a:solidFill>
                <a:latin typeface="+mn-lt"/>
                <a:cs typeface="Arial" pitchFamily="34" charset="0"/>
              </a:rPr>
              <a:t>Copyright of Shell International B.V.</a:t>
            </a:r>
          </a:p>
        </p:txBody>
      </p:sp>
      <p:sp>
        <p:nvSpPr>
          <p:cNvPr id="107"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102" name="Rectangle 2"/>
          <p:cNvSpPr>
            <a:spLocks noGrp="1" noChangeArrowheads="1"/>
          </p:cNvSpPr>
          <p:nvPr>
            <p:ph type="ctrTitle"/>
          </p:nvPr>
        </p:nvSpPr>
        <p:spPr>
          <a:xfrm>
            <a:off x="2175500" y="4003200"/>
            <a:ext cx="5179738" cy="835200"/>
          </a:xfrm>
          <a:noFill/>
        </p:spPr>
        <p:txBody>
          <a:bodyPr lIns="0" tIns="0" rIns="0" anchor="ctr" anchorCtr="0"/>
          <a:lstStyle>
            <a:lvl1pPr>
              <a:lnSpc>
                <a:spcPct val="100000"/>
              </a:lnSpc>
              <a:defRPr sz="2400" b="0" kern="1200" cap="none" spc="0" baseline="0">
                <a:solidFill>
                  <a:schemeClr val="tx1"/>
                </a:solidFill>
                <a:latin typeface="ShellBold" panose="00000800000000000000" pitchFamily="50" charset="0"/>
                <a:cs typeface="Arial" pitchFamily="34" charset="0"/>
              </a:defRPr>
            </a:lvl1pPr>
          </a:lstStyle>
          <a:p>
            <a:r>
              <a:rPr lang="en-GB"/>
              <a:t>Click to edit Master title style</a:t>
            </a:r>
            <a:endParaRPr lang="en-GB" dirty="0"/>
          </a:p>
        </p:txBody>
      </p:sp>
      <p:sp>
        <p:nvSpPr>
          <p:cNvPr id="103" name="Rectangle 3"/>
          <p:cNvSpPr>
            <a:spLocks noGrp="1" noChangeArrowheads="1"/>
          </p:cNvSpPr>
          <p:nvPr>
            <p:ph type="subTitle" idx="1"/>
          </p:nvPr>
        </p:nvSpPr>
        <p:spPr>
          <a:xfrm>
            <a:off x="2175500" y="5120640"/>
            <a:ext cx="5179738" cy="372439"/>
          </a:xfrm>
        </p:spPr>
        <p:txBody>
          <a:bodyPr anchor="b" anchorCtr="0"/>
          <a:lstStyle>
            <a:lvl1pPr marL="0" indent="0">
              <a:lnSpc>
                <a:spcPct val="90000"/>
              </a:lnSpc>
              <a:spcBef>
                <a:spcPct val="0"/>
              </a:spcBef>
              <a:spcAft>
                <a:spcPts val="0"/>
              </a:spcAft>
              <a:buFont typeface="Wingdings" pitchFamily="2" charset="2"/>
              <a:buNone/>
              <a:defRPr sz="1400" baseline="0">
                <a:solidFill>
                  <a:schemeClr val="tx1"/>
                </a:solidFill>
                <a:latin typeface="+mn-lt"/>
                <a:cs typeface="Arial" pitchFamily="34" charset="0"/>
              </a:defRPr>
            </a:lvl1pPr>
          </a:lstStyle>
          <a:p>
            <a:r>
              <a:rPr lang="en-GB"/>
              <a:t>Click to edit Master subtitle style</a:t>
            </a:r>
            <a:endParaRPr lang="en-GB" dirty="0"/>
          </a:p>
        </p:txBody>
      </p:sp>
      <p:sp>
        <p:nvSpPr>
          <p:cNvPr id="104" name="Text Placeholder 31"/>
          <p:cNvSpPr>
            <a:spLocks noGrp="1"/>
          </p:cNvSpPr>
          <p:nvPr>
            <p:ph type="body" sz="quarter" idx="10" hasCustomPrompt="1"/>
          </p:nvPr>
        </p:nvSpPr>
        <p:spPr>
          <a:xfrm>
            <a:off x="2175500" y="5666465"/>
            <a:ext cx="5187731" cy="237600"/>
          </a:xfrm>
        </p:spPr>
        <p:txBody>
          <a:bodyPr anchor="t" anchorCtr="0"/>
          <a:lstStyle>
            <a:lvl1pPr>
              <a:lnSpc>
                <a:spcPct val="100000"/>
              </a:lnSpc>
              <a:buNone/>
              <a:defRPr sz="1400">
                <a:solidFill>
                  <a:schemeClr val="tx1"/>
                </a:solidFill>
                <a:latin typeface="ShellBold" panose="00000800000000000000" pitchFamily="50" charset="0"/>
              </a:defRPr>
            </a:lvl1pPr>
          </a:lstStyle>
          <a:p>
            <a:pPr lvl="0"/>
            <a:r>
              <a:rPr lang="en-GB" dirty="0"/>
              <a:t>Click to insert Author’s Name</a:t>
            </a:r>
          </a:p>
        </p:txBody>
      </p:sp>
      <p:sp>
        <p:nvSpPr>
          <p:cNvPr id="105" name="Text Placeholder 31"/>
          <p:cNvSpPr>
            <a:spLocks noGrp="1"/>
          </p:cNvSpPr>
          <p:nvPr>
            <p:ph type="body" sz="quarter" idx="11" hasCustomPrompt="1"/>
          </p:nvPr>
        </p:nvSpPr>
        <p:spPr>
          <a:xfrm>
            <a:off x="2175500" y="5923869"/>
            <a:ext cx="5187731" cy="237600"/>
          </a:xfrm>
        </p:spPr>
        <p:txBody>
          <a:bodyPr anchor="t" anchorCtr="0"/>
          <a:lstStyle>
            <a:lvl1pPr>
              <a:lnSpc>
                <a:spcPct val="100000"/>
              </a:lnSpc>
              <a:buNone/>
              <a:defRPr sz="1400">
                <a:solidFill>
                  <a:schemeClr val="tx1"/>
                </a:solidFill>
                <a:latin typeface="+mn-lt"/>
              </a:defRPr>
            </a:lvl1pPr>
          </a:lstStyle>
          <a:p>
            <a:pPr lvl="0"/>
            <a:r>
              <a:rPr lang="en-GB" noProof="1"/>
              <a:t>Click to insert Role in Organisation</a:t>
            </a:r>
          </a:p>
        </p:txBody>
      </p:sp>
      <p:sp>
        <p:nvSpPr>
          <p:cNvPr id="90"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December 2021</a:t>
            </a:r>
          </a:p>
        </p:txBody>
      </p:sp>
      <p:sp>
        <p:nvSpPr>
          <p:cNvPr id="8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15" name="TextBox 14" descr="CONFIDENTIAL_TAG_0xFFEE">
            <a:extLst>
              <a:ext uri="{FF2B5EF4-FFF2-40B4-BE49-F238E27FC236}">
                <a16:creationId xmlns:a16="http://schemas.microsoft.com/office/drawing/2014/main" id="{05912A58-BF62-48B7-AD57-CC73482C81DB}"/>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ShellMedium" panose="00000600000000000000" pitchFamily="50" charset="0"/>
                <a:ea typeface="+mn-ea"/>
                <a:cs typeface="+mn-cs"/>
              </a:rPr>
              <a:t>CONFIDENTIAL</a:t>
            </a: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extLst>
      <p:ext uri="{BB962C8B-B14F-4D97-AF65-F5344CB8AC3E}">
        <p14:creationId xmlns:p14="http://schemas.microsoft.com/office/powerpoint/2010/main" val="2590869577"/>
      </p:ext>
    </p:extLst>
  </p:cSld>
  <p:clrMapOvr>
    <a:masterClrMapping/>
  </p:clrMapOvr>
  <p:transition/>
  <p:hf hdr="0"/>
  <p:extLst>
    <p:ext uri="{DCECCB84-F9BA-43D5-87BE-67443E8EF086}">
      <p15:sldGuideLst xmlns:p15="http://schemas.microsoft.com/office/powerpoint/2012/main">
        <p15:guide id="1" orient="horz" pos="3058">
          <p15:clr>
            <a:srgbClr val="FBAE40"/>
          </p15:clr>
        </p15:guide>
        <p15:guide id="2" orient="horz" pos="2235">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none" baseline="0">
                <a:solidFill>
                  <a:schemeClr val="tx1"/>
                </a:solidFill>
                <a:latin typeface="ShellBold" panose="00000800000000000000" pitchFamily="50" charset="0"/>
              </a:defRPr>
            </a:lvl1pPr>
          </a:lstStyle>
          <a:p>
            <a:pPr lvl="0"/>
            <a:r>
              <a:rPr lang="en-GB" noProof="0"/>
              <a:t>Click to edit Master title style</a:t>
            </a:r>
            <a:endParaRPr lang="en-GB" noProof="0" dirty="0"/>
          </a:p>
        </p:txBody>
      </p:sp>
      <p:sp>
        <p:nvSpPr>
          <p:cNvPr id="10" name="Content Placeholder 9"/>
          <p:cNvSpPr>
            <a:spLocks noGrp="1"/>
          </p:cNvSpPr>
          <p:nvPr>
            <p:ph sz="quarter" idx="11"/>
          </p:nvPr>
        </p:nvSpPr>
        <p:spPr>
          <a:xfrm>
            <a:off x="508000" y="1528763"/>
            <a:ext cx="11171238" cy="4830761"/>
          </a:xfrm>
        </p:spPr>
        <p:txBody>
          <a:bodyPr/>
          <a:lstStyle>
            <a:lvl1pPr marL="0" indent="0" defTabSz="357708">
              <a:lnSpc>
                <a:spcPct val="140000"/>
              </a:lnSpc>
              <a:spcBef>
                <a:spcPts val="0"/>
              </a:spcBef>
              <a:defRPr sz="1800"/>
            </a:lvl1pPr>
            <a:lvl2pPr marL="230400" indent="-230400" defTabSz="357708">
              <a:lnSpc>
                <a:spcPct val="140000"/>
              </a:lnSpc>
              <a:spcBef>
                <a:spcPts val="0"/>
              </a:spcBef>
              <a:defRPr sz="1800"/>
            </a:lvl2pPr>
            <a:lvl3pPr marL="459000" indent="-228600" defTabSz="357708">
              <a:lnSpc>
                <a:spcPct val="140000"/>
              </a:lnSpc>
              <a:spcBef>
                <a:spcPts val="0"/>
              </a:spcBef>
              <a:buClr>
                <a:schemeClr val="tx1"/>
              </a:buClr>
              <a:buSzPct val="75000"/>
              <a:buFont typeface="Wingdings" pitchFamily="2" charset="2"/>
              <a:buChar char=""/>
              <a:defRPr sz="1800"/>
            </a:lvl3pPr>
            <a:lvl4pPr marL="687600" indent="-228600" defTabSz="357708">
              <a:lnSpc>
                <a:spcPct val="140000"/>
              </a:lnSpc>
              <a:spcBef>
                <a:spcPts val="0"/>
              </a:spcBef>
              <a:buClr>
                <a:schemeClr val="tx1"/>
              </a:buClr>
              <a:buSzPct val="75000"/>
              <a:buFont typeface="Wingdings" pitchFamily="2" charset="2"/>
              <a:buChar char=""/>
              <a:defRPr sz="1800"/>
            </a:lvl4pPr>
            <a:lvl5pPr marL="890800" indent="-203200" defTabSz="357708">
              <a:lnSpc>
                <a:spcPct val="140000"/>
              </a:lnSpc>
              <a:spcBef>
                <a:spcPts val="0"/>
              </a:spcBef>
              <a:buClr>
                <a:schemeClr val="tx1"/>
              </a:buClr>
              <a:buSzPct val="75000"/>
              <a:buFont typeface="Wingdings" pitchFamily="2" charset="2"/>
              <a:buChar char=""/>
              <a:defRPr sz="1600"/>
            </a:lvl5pPr>
            <a:lvl6pPr marL="1043200" indent="-152400" defTabSz="357708">
              <a:lnSpc>
                <a:spcPct val="140000"/>
              </a:lnSpc>
              <a:buClr>
                <a:schemeClr val="tx1"/>
              </a:buClr>
              <a:buSzPct val="75000"/>
              <a:buFont typeface="Wingdings" pitchFamily="2" charset="2"/>
              <a:buChar char=""/>
              <a:defRPr sz="1200"/>
            </a:lvl6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15"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December 2021</a:t>
            </a:r>
          </a:p>
        </p:txBody>
      </p:sp>
      <p:sp>
        <p:nvSpPr>
          <p:cNvPr id="13"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7" name="TextBox 6" descr="CONFIDENTIAL_TAG_0xFFEE">
            <a:extLst>
              <a:ext uri="{FF2B5EF4-FFF2-40B4-BE49-F238E27FC236}">
                <a16:creationId xmlns:a16="http://schemas.microsoft.com/office/drawing/2014/main" id="{3E9C6D53-B102-4537-88FC-15C9316D172C}"/>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ShellMedium" panose="00000600000000000000" pitchFamily="50" charset="0"/>
                <a:ea typeface="+mn-ea"/>
                <a:cs typeface="+mn-cs"/>
              </a:rPr>
              <a:t>CONFIDENTIAL</a:t>
            </a: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cSld>
  <p:clrMapOvr>
    <a:masterClrMapping/>
  </p:clrMapOvr>
  <p:transition/>
  <p:hf hdr="0"/>
  <p:extLst>
    <p:ext uri="{DCECCB84-F9BA-43D5-87BE-67443E8EF086}">
      <p15:sldGuideLst xmlns:p15="http://schemas.microsoft.com/office/powerpoint/2012/main">
        <p15:guide id="1" orient="horz" pos="2160" userDrawn="1">
          <p15:clr>
            <a:srgbClr val="FBAE40"/>
          </p15:clr>
        </p15:guide>
        <p15:guide id="2" orient="horz" pos="813"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 Full Screen Image">
    <p:spTree>
      <p:nvGrpSpPr>
        <p:cNvPr id="1" name=""/>
        <p:cNvGrpSpPr/>
        <p:nvPr/>
      </p:nvGrpSpPr>
      <p:grpSpPr>
        <a:xfrm>
          <a:off x="0" y="0"/>
          <a:ext cx="0" cy="0"/>
          <a:chOff x="0" y="0"/>
          <a:chExt cx="0" cy="0"/>
        </a:xfrm>
      </p:grpSpPr>
      <p:sp>
        <p:nvSpPr>
          <p:cNvPr id="11" name="Picture Placeholder 2" descr="&lt;ignore&gt;"/>
          <p:cNvSpPr>
            <a:spLocks noGrp="1"/>
          </p:cNvSpPr>
          <p:nvPr>
            <p:ph type="pic" sz="quarter" idx="12"/>
          </p:nvPr>
        </p:nvSpPr>
        <p:spPr bwMode="auto">
          <a:xfrm>
            <a:off x="-2381" y="0"/>
            <a:ext cx="12194382" cy="6858000"/>
          </a:xfrm>
          <a:custGeom>
            <a:avLst/>
            <a:gdLst>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63913 w 12194723"/>
              <a:gd name="connsiteY5" fmla="*/ 763913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63913 w 12194723"/>
              <a:gd name="connsiteY9" fmla="*/ 763913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97906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3336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18431 w 12194723"/>
              <a:gd name="connsiteY7" fmla="*/ 6359075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22163 w 12194723"/>
              <a:gd name="connsiteY7" fmla="*/ 6355342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482698 w 12194723"/>
              <a:gd name="connsiteY5" fmla="*/ 482850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482698 w 12194723"/>
              <a:gd name="connsiteY9" fmla="*/ 48285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506335 w 12194723"/>
              <a:gd name="connsiteY6" fmla="*/ 666613 h 6857999"/>
              <a:gd name="connsiteX7" fmla="*/ 7622163 w 12194723"/>
              <a:gd name="connsiteY7" fmla="*/ 6355342 h 6857999"/>
              <a:gd name="connsiteX8" fmla="*/ 7622603 w 12194723"/>
              <a:gd name="connsiteY8" fmla="*/ 3560901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506335 w 12194723"/>
              <a:gd name="connsiteY6" fmla="*/ 666613 h 6857999"/>
              <a:gd name="connsiteX7" fmla="*/ 7622163 w 12194723"/>
              <a:gd name="connsiteY7" fmla="*/ 6355342 h 6857999"/>
              <a:gd name="connsiteX8" fmla="*/ 1788474 w 12194723"/>
              <a:gd name="connsiteY8" fmla="*/ 508608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963833 w 12194723"/>
              <a:gd name="connsiteY8" fmla="*/ 506110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996313 w 12194723"/>
              <a:gd name="connsiteY8" fmla="*/ 486123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966332 w 12194723"/>
              <a:gd name="connsiteY8" fmla="*/ 381191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6445 w 12194723"/>
              <a:gd name="connsiteY8" fmla="*/ 558575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8944 w 12194723"/>
              <a:gd name="connsiteY8" fmla="*/ 506109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8944 w 12194723"/>
              <a:gd name="connsiteY8" fmla="*/ 503610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8944 w 12194723"/>
              <a:gd name="connsiteY8" fmla="*/ 503610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53965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4 w 12194723"/>
              <a:gd name="connsiteY8" fmla="*/ 503609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5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7 w 12194723"/>
              <a:gd name="connsiteY8" fmla="*/ 513252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7 w 12194723"/>
              <a:gd name="connsiteY8" fmla="*/ 513252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7 w 12194723"/>
              <a:gd name="connsiteY8" fmla="*/ 513252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69076 w 12194723"/>
              <a:gd name="connsiteY8" fmla="*/ 508490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69076 w 12194723"/>
              <a:gd name="connsiteY8" fmla="*/ 508490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69076 w 12194723"/>
              <a:gd name="connsiteY8" fmla="*/ 508490 h 6857999"/>
              <a:gd name="connsiteX9" fmla="*/ 508891 w 12194723"/>
              <a:gd name="connsiteY9" fmla="*/ 511425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4723" h="6857999">
                <a:moveTo>
                  <a:pt x="0" y="0"/>
                </a:moveTo>
                <a:lnTo>
                  <a:pt x="12194723" y="0"/>
                </a:lnTo>
                <a:lnTo>
                  <a:pt x="12194723" y="6857999"/>
                </a:lnTo>
                <a:lnTo>
                  <a:pt x="0" y="6857999"/>
                </a:lnTo>
                <a:lnTo>
                  <a:pt x="0" y="0"/>
                </a:lnTo>
                <a:close/>
                <a:moveTo>
                  <a:pt x="508891" y="511425"/>
                </a:moveTo>
                <a:cubicBezTo>
                  <a:pt x="509626" y="566329"/>
                  <a:pt x="510362" y="528366"/>
                  <a:pt x="511097" y="583270"/>
                </a:cubicBezTo>
                <a:lnTo>
                  <a:pt x="1774181" y="585272"/>
                </a:lnTo>
                <a:cubicBezTo>
                  <a:pt x="1771177" y="584735"/>
                  <a:pt x="1784691" y="508891"/>
                  <a:pt x="1769076" y="508490"/>
                </a:cubicBezTo>
                <a:cubicBezTo>
                  <a:pt x="1753461" y="508089"/>
                  <a:pt x="928953" y="510447"/>
                  <a:pt x="508891" y="511425"/>
                </a:cubicBezTo>
                <a:close/>
              </a:path>
            </a:pathLst>
          </a:custGeom>
          <a:noFill/>
          <a:ln w="3175" algn="ctr">
            <a:noFill/>
            <a:miter lim="800000"/>
            <a:headEnd/>
            <a:tailEnd/>
          </a:ln>
        </p:spPr>
        <p:txBody>
          <a:bodyPr/>
          <a:lstStyle>
            <a:lvl1pPr>
              <a:defRPr sz="2133"/>
            </a:lvl1pPr>
          </a:lstStyle>
          <a:p>
            <a:r>
              <a:rPr lang="en-GB"/>
              <a:t>Click icon to add picture</a:t>
            </a:r>
            <a:endParaRPr lang="en-GB" dirty="0"/>
          </a:p>
        </p:txBody>
      </p:sp>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none" baseline="0">
                <a:solidFill>
                  <a:schemeClr val="tx1"/>
                </a:solidFill>
                <a:latin typeface="ShellBold" panose="00000800000000000000" pitchFamily="50" charset="0"/>
              </a:defRPr>
            </a:lvl1pPr>
          </a:lstStyle>
          <a:p>
            <a:pPr lvl="0"/>
            <a:r>
              <a:rPr lang="en-GB" noProof="0"/>
              <a:t>Click to edit Master title style</a:t>
            </a:r>
            <a:endParaRPr lang="en-GB" noProof="0" dirty="0"/>
          </a:p>
        </p:txBody>
      </p:sp>
      <p:sp>
        <p:nvSpPr>
          <p:cNvPr id="10" name="Content Placeholder 9"/>
          <p:cNvSpPr>
            <a:spLocks noGrp="1"/>
          </p:cNvSpPr>
          <p:nvPr>
            <p:ph sz="quarter" idx="11"/>
          </p:nvPr>
        </p:nvSpPr>
        <p:spPr>
          <a:xfrm>
            <a:off x="508000" y="1528763"/>
            <a:ext cx="5468938" cy="4830761"/>
          </a:xfrm>
        </p:spPr>
        <p:txBody>
          <a:bodyPr/>
          <a:lstStyle>
            <a:lvl1pPr marL="0" indent="0" defTabSz="357708">
              <a:lnSpc>
                <a:spcPct val="140000"/>
              </a:lnSpc>
              <a:spcBef>
                <a:spcPts val="0"/>
              </a:spcBef>
              <a:defRPr sz="1800"/>
            </a:lvl1pPr>
            <a:lvl2pPr marL="230400" indent="-230400" defTabSz="357708">
              <a:lnSpc>
                <a:spcPct val="140000"/>
              </a:lnSpc>
              <a:spcBef>
                <a:spcPts val="0"/>
              </a:spcBef>
              <a:defRPr sz="1800"/>
            </a:lvl2pPr>
            <a:lvl3pPr marL="459000" indent="-228600" defTabSz="357708">
              <a:lnSpc>
                <a:spcPct val="140000"/>
              </a:lnSpc>
              <a:spcBef>
                <a:spcPts val="0"/>
              </a:spcBef>
              <a:buClr>
                <a:schemeClr val="tx1"/>
              </a:buClr>
              <a:buSzPct val="75000"/>
              <a:buFont typeface="Wingdings" pitchFamily="2" charset="2"/>
              <a:buChar char=""/>
              <a:defRPr sz="1800"/>
            </a:lvl3pPr>
            <a:lvl4pPr marL="687600" indent="-228600" defTabSz="357708">
              <a:lnSpc>
                <a:spcPct val="140000"/>
              </a:lnSpc>
              <a:spcBef>
                <a:spcPts val="0"/>
              </a:spcBef>
              <a:buClr>
                <a:schemeClr val="tx1"/>
              </a:buClr>
              <a:buSzPct val="75000"/>
              <a:buFont typeface="Wingdings" pitchFamily="2" charset="2"/>
              <a:buChar char=""/>
              <a:defRPr sz="1800"/>
            </a:lvl4pPr>
            <a:lvl5pPr marL="890800" indent="-203200" defTabSz="357708">
              <a:lnSpc>
                <a:spcPct val="140000"/>
              </a:lnSpc>
              <a:spcBef>
                <a:spcPts val="0"/>
              </a:spcBef>
              <a:buClr>
                <a:schemeClr val="tx1"/>
              </a:buClr>
              <a:buSzPct val="75000"/>
              <a:buFont typeface="Wingdings" pitchFamily="2" charset="2"/>
              <a:buChar char=""/>
              <a:defRPr sz="1600"/>
            </a:lvl5pPr>
            <a:lvl6pPr marL="1043200" indent="-152400" defTabSz="357708">
              <a:lnSpc>
                <a:spcPct val="140000"/>
              </a:lnSpc>
              <a:buClr>
                <a:schemeClr val="tx1"/>
              </a:buClr>
              <a:buSzPct val="75000"/>
              <a:buFont typeface="Wingdings" pitchFamily="2" charset="2"/>
              <a:buChar char=""/>
              <a:defRPr sz="1200"/>
            </a:lvl6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15"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December 2021</a:t>
            </a:r>
          </a:p>
        </p:txBody>
      </p:sp>
      <p:sp>
        <p:nvSpPr>
          <p:cNvPr id="13"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9" name="TextBox 8" descr="CONFIDENTIAL_TAG_0xFFEE">
            <a:extLst>
              <a:ext uri="{FF2B5EF4-FFF2-40B4-BE49-F238E27FC236}">
                <a16:creationId xmlns:a16="http://schemas.microsoft.com/office/drawing/2014/main" id="{38478399-0995-410D-9382-62D26FDA522A}"/>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ShellMedium" panose="00000600000000000000" pitchFamily="50" charset="0"/>
                <a:ea typeface="+mn-ea"/>
                <a:cs typeface="+mn-cs"/>
              </a:rPr>
              <a:t>CONFIDENTIAL</a:t>
            </a: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extLst>
      <p:ext uri="{BB962C8B-B14F-4D97-AF65-F5344CB8AC3E}">
        <p14:creationId xmlns:p14="http://schemas.microsoft.com/office/powerpoint/2010/main" val="194005781"/>
      </p:ext>
    </p:extLst>
  </p:cSld>
  <p:clrMapOvr>
    <a:masterClrMapping/>
  </p:clrMapOvr>
  <p:transition/>
  <p:hf hdr="0"/>
  <p:extLst>
    <p:ext uri="{DCECCB84-F9BA-43D5-87BE-67443E8EF086}">
      <p15:sldGuideLst xmlns:p15="http://schemas.microsoft.com/office/powerpoint/2012/main">
        <p15:guide id="1" orient="horz" pos="2160">
          <p15:clr>
            <a:srgbClr val="FBAE40"/>
          </p15:clr>
        </p15:guide>
        <p15:guide id="2" orient="horz" pos="813">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 High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4"/>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sz="2400" b="0" kern="1200" cap="none" baseline="0" noProof="0" dirty="0" smtClean="0">
                <a:solidFill>
                  <a:schemeClr val="tx1"/>
                </a:solidFill>
                <a:latin typeface="ShellBold" panose="00000800000000000000" pitchFamily="50" charset="0"/>
                <a:ea typeface="+mj-ea"/>
                <a:cs typeface="+mj-cs"/>
              </a:defRPr>
            </a:lvl1pPr>
          </a:lstStyle>
          <a:p>
            <a:pPr lvl="0"/>
            <a:r>
              <a:rPr lang="en-GB" noProof="0"/>
              <a:t>Click to edit Master title style</a:t>
            </a:r>
            <a:endParaRPr lang="en-GB" noProof="0" dirty="0"/>
          </a:p>
        </p:txBody>
      </p:sp>
      <p:sp>
        <p:nvSpPr>
          <p:cNvPr id="11" name="Content Placeholder 9"/>
          <p:cNvSpPr>
            <a:spLocks noGrp="1"/>
          </p:cNvSpPr>
          <p:nvPr>
            <p:ph sz="quarter" idx="11"/>
          </p:nvPr>
        </p:nvSpPr>
        <p:spPr>
          <a:xfrm>
            <a:off x="508000" y="1528763"/>
            <a:ext cx="11171238" cy="4830762"/>
          </a:xfrm>
        </p:spPr>
        <p:txBody>
          <a:bodyPr/>
          <a:lstStyle>
            <a:lvl1pPr marL="0" indent="0" defTabSz="357708">
              <a:lnSpc>
                <a:spcPct val="140000"/>
              </a:lnSpc>
              <a:spcBef>
                <a:spcPts val="0"/>
              </a:spcBef>
              <a:defRPr sz="1400"/>
            </a:lvl1pPr>
            <a:lvl2pPr marL="176400" indent="-176400" defTabSz="357708">
              <a:lnSpc>
                <a:spcPct val="140000"/>
              </a:lnSpc>
              <a:spcBef>
                <a:spcPts val="0"/>
              </a:spcBef>
              <a:defRPr sz="1400"/>
            </a:lvl2pPr>
            <a:lvl3pPr marL="354200" indent="-177800" defTabSz="357708">
              <a:lnSpc>
                <a:spcPct val="140000"/>
              </a:lnSpc>
              <a:spcBef>
                <a:spcPts val="0"/>
              </a:spcBef>
              <a:buClr>
                <a:schemeClr val="tx1"/>
              </a:buClr>
              <a:buSzPct val="75000"/>
              <a:buFont typeface="Wingdings" pitchFamily="2" charset="2"/>
              <a:buChar char=""/>
              <a:defRPr sz="1400"/>
            </a:lvl3pPr>
            <a:lvl4pPr marL="532000" indent="-177800" defTabSz="357708">
              <a:lnSpc>
                <a:spcPct val="140000"/>
              </a:lnSpc>
              <a:spcBef>
                <a:spcPts val="0"/>
              </a:spcBef>
              <a:buClr>
                <a:schemeClr val="tx1"/>
              </a:buClr>
              <a:buSzPct val="75000"/>
              <a:buFont typeface="Wingdings" pitchFamily="2" charset="2"/>
              <a:buChar char=""/>
              <a:defRPr sz="1400"/>
            </a:lvl4pPr>
            <a:lvl5pPr marL="684400" indent="-152400" defTabSz="357708">
              <a:lnSpc>
                <a:spcPct val="140000"/>
              </a:lnSpc>
              <a:spcBef>
                <a:spcPts val="0"/>
              </a:spcBef>
              <a:buClr>
                <a:schemeClr val="tx1"/>
              </a:buClr>
              <a:buSzPct val="75000"/>
              <a:buFont typeface="Wingdings" pitchFamily="2" charset="2"/>
              <a:buChar char=""/>
              <a:tabLst/>
              <a:defRPr sz="1200"/>
            </a:lvl5pPr>
            <a:lvl6pPr marL="824100" indent="-139700" defTabSz="357708">
              <a:lnSpc>
                <a:spcPct val="140000"/>
              </a:lnSpc>
              <a:buClr>
                <a:schemeClr val="tx1"/>
              </a:buClr>
              <a:buSzPct val="75000"/>
              <a:buFont typeface="Wingdings" pitchFamily="2" charset="2"/>
              <a:buChar char=""/>
              <a:defRPr sz="1100"/>
            </a:lvl6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14"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December 2021</a:t>
            </a:r>
          </a:p>
        </p:txBody>
      </p:sp>
      <p:sp>
        <p:nvSpPr>
          <p:cNvPr id="16"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17"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7" name="TextBox 6" descr="CONFIDENTIAL_TAG_0xFFEE">
            <a:extLst>
              <a:ext uri="{FF2B5EF4-FFF2-40B4-BE49-F238E27FC236}">
                <a16:creationId xmlns:a16="http://schemas.microsoft.com/office/drawing/2014/main" id="{31352FEB-6336-4143-A7B3-6E40B996D5F8}"/>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ShellMedium" panose="00000600000000000000" pitchFamily="50" charset="0"/>
                <a:ea typeface="+mn-ea"/>
                <a:cs typeface="+mn-cs"/>
              </a:rPr>
              <a:t>CONFIDENTIAL</a:t>
            </a: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cSld>
  <p:clrMapOvr>
    <a:masterClrMapping/>
  </p:clrMapOvr>
  <p:transition/>
  <p:hf hdr="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1631"/>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US" sz="2400" b="0" kern="1200" cap="none" baseline="0" noProof="0" dirty="0" smtClean="0">
                <a:solidFill>
                  <a:schemeClr val="tx1"/>
                </a:solidFill>
                <a:latin typeface="ShellBold" panose="00000800000000000000" pitchFamily="50" charset="0"/>
                <a:ea typeface="+mj-ea"/>
                <a:cs typeface="+mj-cs"/>
              </a:defRPr>
            </a:lvl1pPr>
          </a:lstStyle>
          <a:p>
            <a:pPr lvl="0"/>
            <a:r>
              <a:rPr lang="en-GB"/>
              <a:t>Click to edit Master title style</a:t>
            </a:r>
            <a:endParaRPr lang="en-GB" dirty="0"/>
          </a:p>
        </p:txBody>
      </p:sp>
      <p:sp>
        <p:nvSpPr>
          <p:cNvPr id="10" name="Content Placeholder 14"/>
          <p:cNvSpPr>
            <a:spLocks noGrp="1"/>
          </p:cNvSpPr>
          <p:nvPr>
            <p:ph sz="quarter" idx="13"/>
          </p:nvPr>
        </p:nvSpPr>
        <p:spPr>
          <a:xfrm>
            <a:off x="6215064" y="1528764"/>
            <a:ext cx="5464174" cy="4830761"/>
          </a:xfrm>
        </p:spPr>
        <p:txBody>
          <a:bodyPr/>
          <a:lstStyle>
            <a:lvl1pPr marL="0" indent="0">
              <a:spcAft>
                <a:spcPts val="0"/>
              </a:spcAft>
              <a:buClr>
                <a:schemeClr val="accent2"/>
              </a:buClr>
              <a:buSzPct val="85000"/>
              <a:buFont typeface="Wingdings" pitchFamily="2" charset="2"/>
              <a:buNone/>
              <a:defRPr sz="1800"/>
            </a:lvl1pPr>
            <a:lvl2pPr marL="230400" indent="-230400">
              <a:spcAft>
                <a:spcPts val="0"/>
              </a:spcAft>
              <a:buClr>
                <a:schemeClr val="accent2"/>
              </a:buClr>
              <a:buSzPct val="85000"/>
              <a:buFont typeface="Wingdings" pitchFamily="2" charset="2"/>
              <a:buChar char="n"/>
              <a:defRPr sz="1800"/>
            </a:lvl2pPr>
            <a:lvl3pPr marL="459000" indent="-228600">
              <a:spcBef>
                <a:spcPts val="0"/>
              </a:spcBef>
              <a:spcAft>
                <a:spcPts val="0"/>
              </a:spcAft>
              <a:buClr>
                <a:schemeClr val="tx1"/>
              </a:buClr>
              <a:buFont typeface="Wingdings" pitchFamily="2" charset="2"/>
              <a:buChar char=""/>
              <a:defRPr sz="1800"/>
            </a:lvl3pPr>
            <a:lvl4pPr marL="687600" indent="-228600">
              <a:spcBef>
                <a:spcPts val="0"/>
              </a:spcBef>
              <a:spcAft>
                <a:spcPts val="0"/>
              </a:spcAft>
              <a:buClr>
                <a:schemeClr val="tx1"/>
              </a:buClr>
              <a:buFont typeface="Wingdings" pitchFamily="2" charset="2"/>
              <a:buChar char=""/>
              <a:defRPr sz="1800"/>
            </a:lvl4pPr>
            <a:lvl5pPr marL="890800" indent="-203200">
              <a:spcBef>
                <a:spcPts val="0"/>
              </a:spcBef>
              <a:spcAft>
                <a:spcPts val="0"/>
              </a:spcAft>
              <a:buClr>
                <a:schemeClr val="tx1"/>
              </a:buClr>
              <a:buFont typeface="Wingdings" pitchFamily="2" charset="2"/>
              <a:buChar char=""/>
              <a:defRPr sz="1600"/>
            </a:lvl5pPr>
            <a:lvl6pPr marL="1043200" indent="-152400">
              <a:spcBef>
                <a:spcPts val="0"/>
              </a:spcBef>
              <a:spcAft>
                <a:spcPts val="0"/>
              </a:spcAft>
              <a:buClr>
                <a:schemeClr val="tx1"/>
              </a:buClr>
              <a:buFont typeface="Wingdings" pitchFamily="2" charset="2"/>
              <a:buChar char="n"/>
              <a:defRPr sz="1200"/>
            </a:lvl6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12" name="Text Placeholder 43"/>
          <p:cNvSpPr>
            <a:spLocks noGrp="1"/>
          </p:cNvSpPr>
          <p:nvPr>
            <p:ph type="body" sz="quarter" idx="11"/>
          </p:nvPr>
        </p:nvSpPr>
        <p:spPr>
          <a:xfrm>
            <a:off x="508000" y="1528762"/>
            <a:ext cx="5468938" cy="4830763"/>
          </a:xfrm>
        </p:spPr>
        <p:txBody>
          <a:bodyPr/>
          <a:lstStyle>
            <a:lvl1pPr marL="0" indent="0">
              <a:spcAft>
                <a:spcPts val="0"/>
              </a:spcAft>
              <a:buClr>
                <a:schemeClr val="accent2"/>
              </a:buClr>
              <a:buSzPct val="85000"/>
              <a:buFont typeface="Wingdings" pitchFamily="2" charset="2"/>
              <a:buNone/>
              <a:defRPr sz="1800"/>
            </a:lvl1pPr>
            <a:lvl2pPr marL="230400" indent="-230400">
              <a:spcAft>
                <a:spcPts val="0"/>
              </a:spcAft>
              <a:buClr>
                <a:schemeClr val="accent2"/>
              </a:buClr>
              <a:buSzPct val="85000"/>
              <a:buFont typeface="Wingdings" pitchFamily="2" charset="2"/>
              <a:buChar char="n"/>
              <a:defRPr sz="1800"/>
            </a:lvl2pPr>
            <a:lvl3pPr marL="459000" indent="-228600">
              <a:spcAft>
                <a:spcPts val="0"/>
              </a:spcAft>
              <a:buClr>
                <a:schemeClr val="tx1"/>
              </a:buClr>
              <a:buFont typeface="Wingdings" pitchFamily="2" charset="2"/>
              <a:buChar char=""/>
              <a:defRPr sz="1800"/>
            </a:lvl3pPr>
            <a:lvl4pPr marL="687600" indent="-228600">
              <a:spcBef>
                <a:spcPts val="0"/>
              </a:spcBef>
              <a:spcAft>
                <a:spcPts val="0"/>
              </a:spcAft>
              <a:buClr>
                <a:schemeClr val="tx1"/>
              </a:buClr>
              <a:buFont typeface="Wingdings" pitchFamily="2" charset="2"/>
              <a:buChar char=""/>
              <a:defRPr sz="1800"/>
            </a:lvl4pPr>
            <a:lvl5pPr marL="890800" indent="-203200">
              <a:spcBef>
                <a:spcPts val="0"/>
              </a:spcBef>
              <a:spcAft>
                <a:spcPts val="0"/>
              </a:spcAft>
              <a:buClr>
                <a:schemeClr val="tx1"/>
              </a:buClr>
              <a:buFont typeface="Wingdings" pitchFamily="2" charset="2"/>
              <a:buChar char=""/>
              <a:defRPr sz="1600"/>
            </a:lvl5pPr>
            <a:lvl6pPr marL="1043200" indent="-152400">
              <a:spcBef>
                <a:spcPts val="0"/>
              </a:spcBef>
              <a:spcAft>
                <a:spcPts val="0"/>
              </a:spcAft>
              <a:buClr>
                <a:schemeClr val="tx1"/>
              </a:buClr>
              <a:buFont typeface="Wingdings" pitchFamily="2" charset="2"/>
              <a:buChar char=""/>
              <a:defRPr sz="1200"/>
            </a:lvl6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16"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December 2021</a:t>
            </a:r>
          </a:p>
        </p:txBody>
      </p:sp>
      <p:sp>
        <p:nvSpPr>
          <p:cNvPr id="18"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20"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8" name="TextBox 7" descr="CONFIDENTIAL_TAG_0xFFEE">
            <a:extLst>
              <a:ext uri="{FF2B5EF4-FFF2-40B4-BE49-F238E27FC236}">
                <a16:creationId xmlns:a16="http://schemas.microsoft.com/office/drawing/2014/main" id="{B20E6093-5F98-4EC4-AE87-3087A9B42B61}"/>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ShellMedium" panose="00000600000000000000" pitchFamily="50" charset="0"/>
                <a:ea typeface="+mn-ea"/>
                <a:cs typeface="+mn-cs"/>
              </a:rPr>
              <a:t>CONFIDENTIAL</a:t>
            </a: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cSld>
  <p:clrMapOvr>
    <a:masterClrMapping/>
  </p:clrMapOvr>
  <p:transition/>
  <p:hf hdr="0"/>
  <p:extLst>
    <p:ext uri="{DCECCB84-F9BA-43D5-87BE-67443E8EF086}">
      <p15:sldGuideLst xmlns:p15="http://schemas.microsoft.com/office/powerpoint/2012/main">
        <p15:guide id="1" pos="3840" userDrawn="1">
          <p15:clr>
            <a:srgbClr val="FBAE40"/>
          </p15:clr>
        </p15:guide>
        <p15:guide id="2" pos="3765" userDrawn="1">
          <p15:clr>
            <a:srgbClr val="FBAE40"/>
          </p15:clr>
        </p15:guide>
        <p15:guide id="3" pos="3915"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 High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dirty="0" smtClean="0">
                <a:latin typeface="ShellBold" panose="00000800000000000000" pitchFamily="50" charset="0"/>
              </a:defRPr>
            </a:lvl1pPr>
          </a:lstStyle>
          <a:p>
            <a:pPr lvl="0"/>
            <a:r>
              <a:rPr lang="en-GB"/>
              <a:t>Click to edit Master title style</a:t>
            </a:r>
            <a:endParaRPr lang="en-GB" dirty="0"/>
          </a:p>
        </p:txBody>
      </p:sp>
      <p:sp>
        <p:nvSpPr>
          <p:cNvPr id="10" name="Content Placeholder 14"/>
          <p:cNvSpPr>
            <a:spLocks noGrp="1"/>
          </p:cNvSpPr>
          <p:nvPr>
            <p:ph sz="quarter" idx="13"/>
          </p:nvPr>
        </p:nvSpPr>
        <p:spPr>
          <a:xfrm>
            <a:off x="6215063" y="1528764"/>
            <a:ext cx="5464175" cy="4830762"/>
          </a:xfrm>
        </p:spPr>
        <p:txBody>
          <a:bodyPr/>
          <a:lstStyle>
            <a:lvl1pPr marL="0" indent="0">
              <a:lnSpc>
                <a:spcPct val="140000"/>
              </a:lnSpc>
              <a:spcAft>
                <a:spcPts val="0"/>
              </a:spcAft>
              <a:buClr>
                <a:schemeClr val="accent2"/>
              </a:buClr>
              <a:buSzPct val="85000"/>
              <a:buFont typeface="Wingdings" pitchFamily="2" charset="2"/>
              <a:buNone/>
              <a:defRPr sz="1400"/>
            </a:lvl1pPr>
            <a:lvl2pPr marL="176400" indent="-176400">
              <a:lnSpc>
                <a:spcPct val="140000"/>
              </a:lnSpc>
              <a:spcBef>
                <a:spcPts val="0"/>
              </a:spcBef>
              <a:spcAft>
                <a:spcPts val="0"/>
              </a:spcAft>
              <a:buClr>
                <a:schemeClr val="accent2"/>
              </a:buClr>
              <a:buSzPct val="85000"/>
              <a:buFont typeface="Wingdings" pitchFamily="2" charset="2"/>
              <a:buChar char="n"/>
              <a:defRPr sz="1400"/>
            </a:lvl2pPr>
            <a:lvl3pPr marL="354200" indent="-177800">
              <a:lnSpc>
                <a:spcPct val="140000"/>
              </a:lnSpc>
              <a:spcBef>
                <a:spcPts val="0"/>
              </a:spcBef>
              <a:spcAft>
                <a:spcPts val="0"/>
              </a:spcAft>
              <a:buClr>
                <a:schemeClr val="tx1"/>
              </a:buClr>
              <a:buFont typeface="Wingdings" pitchFamily="2" charset="2"/>
              <a:buChar char="n"/>
              <a:defRPr sz="1400"/>
            </a:lvl3pPr>
            <a:lvl4pPr marL="532000" indent="-177800">
              <a:lnSpc>
                <a:spcPct val="140000"/>
              </a:lnSpc>
              <a:spcBef>
                <a:spcPts val="0"/>
              </a:spcBef>
              <a:spcAft>
                <a:spcPts val="0"/>
              </a:spcAft>
              <a:buClr>
                <a:schemeClr val="tx1"/>
              </a:buClr>
              <a:buFont typeface="Wingdings" pitchFamily="2" charset="2"/>
              <a:buChar char="n"/>
              <a:defRPr sz="1400"/>
            </a:lvl4pPr>
            <a:lvl5pPr marL="684400" indent="-152400">
              <a:lnSpc>
                <a:spcPct val="140000"/>
              </a:lnSpc>
              <a:spcBef>
                <a:spcPts val="0"/>
              </a:spcBef>
              <a:spcAft>
                <a:spcPts val="0"/>
              </a:spcAft>
              <a:buClr>
                <a:schemeClr val="tx1"/>
              </a:buClr>
              <a:buFont typeface="Wingdings" pitchFamily="2" charset="2"/>
              <a:buChar char="n"/>
              <a:defRPr sz="1200"/>
            </a:lvl5pPr>
            <a:lvl6pPr marL="824100" indent="-139700">
              <a:lnSpc>
                <a:spcPct val="140000"/>
              </a:lnSpc>
              <a:spcBef>
                <a:spcPts val="0"/>
              </a:spcBef>
              <a:spcAft>
                <a:spcPts val="0"/>
              </a:spcAft>
              <a:buClr>
                <a:schemeClr val="tx1"/>
              </a:buClr>
              <a:buFont typeface="Wingdings" pitchFamily="2" charset="2"/>
              <a:buChar char="n"/>
              <a:tabLst/>
              <a:defRPr sz="1100"/>
            </a:lvl6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12" name="Text Placeholder 43"/>
          <p:cNvSpPr>
            <a:spLocks noGrp="1"/>
          </p:cNvSpPr>
          <p:nvPr>
            <p:ph type="body" sz="quarter" idx="11"/>
          </p:nvPr>
        </p:nvSpPr>
        <p:spPr>
          <a:xfrm>
            <a:off x="508000" y="1528762"/>
            <a:ext cx="5468938" cy="4830763"/>
          </a:xfrm>
        </p:spPr>
        <p:txBody>
          <a:bodyPr/>
          <a:lstStyle>
            <a:lvl1pPr marL="0" indent="0">
              <a:lnSpc>
                <a:spcPct val="140000"/>
              </a:lnSpc>
              <a:spcAft>
                <a:spcPts val="0"/>
              </a:spcAft>
              <a:buClr>
                <a:schemeClr val="accent2"/>
              </a:buClr>
              <a:buSzPct val="85000"/>
              <a:buFont typeface="Wingdings" pitchFamily="2" charset="2"/>
              <a:buNone/>
              <a:defRPr sz="1400"/>
            </a:lvl1pPr>
            <a:lvl2pPr marL="176400" indent="-176400">
              <a:lnSpc>
                <a:spcPct val="140000"/>
              </a:lnSpc>
              <a:spcAft>
                <a:spcPts val="0"/>
              </a:spcAft>
              <a:buClr>
                <a:schemeClr val="accent2"/>
              </a:buClr>
              <a:buSzPct val="85000"/>
              <a:buFont typeface="Wingdings" pitchFamily="2" charset="2"/>
              <a:buChar char="n"/>
              <a:defRPr sz="1400"/>
            </a:lvl2pPr>
            <a:lvl3pPr marL="354200" indent="-177800">
              <a:lnSpc>
                <a:spcPct val="140000"/>
              </a:lnSpc>
              <a:spcAft>
                <a:spcPts val="0"/>
              </a:spcAft>
              <a:buClr>
                <a:schemeClr val="tx1"/>
              </a:buClr>
              <a:buFont typeface="Wingdings" pitchFamily="2" charset="2"/>
              <a:buChar char=""/>
              <a:defRPr sz="1400"/>
            </a:lvl3pPr>
            <a:lvl4pPr marL="532000" indent="-177800">
              <a:lnSpc>
                <a:spcPct val="140000"/>
              </a:lnSpc>
              <a:spcAft>
                <a:spcPts val="0"/>
              </a:spcAft>
              <a:buClr>
                <a:schemeClr val="tx1"/>
              </a:buClr>
              <a:buFont typeface="Wingdings" pitchFamily="2" charset="2"/>
              <a:buChar char="n"/>
              <a:defRPr sz="1400"/>
            </a:lvl4pPr>
            <a:lvl5pPr marL="684400" indent="-152400">
              <a:lnSpc>
                <a:spcPct val="140000"/>
              </a:lnSpc>
              <a:spcBef>
                <a:spcPts val="0"/>
              </a:spcBef>
              <a:spcAft>
                <a:spcPts val="0"/>
              </a:spcAft>
              <a:buClr>
                <a:schemeClr val="tx1"/>
              </a:buClr>
              <a:buFont typeface="Wingdings" pitchFamily="2" charset="2"/>
              <a:buChar char="n"/>
              <a:defRPr sz="1200"/>
            </a:lvl5pPr>
            <a:lvl6pPr marL="824100" indent="-139700">
              <a:lnSpc>
                <a:spcPct val="140000"/>
              </a:lnSpc>
              <a:spcBef>
                <a:spcPts val="0"/>
              </a:spcBef>
              <a:spcAft>
                <a:spcPts val="0"/>
              </a:spcAft>
              <a:buClr>
                <a:schemeClr val="tx1"/>
              </a:buClr>
              <a:buFont typeface="Wingdings" pitchFamily="2" charset="2"/>
              <a:buChar char="n"/>
              <a:defRPr sz="1100"/>
            </a:lvl6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16"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December 2021</a:t>
            </a:r>
          </a:p>
        </p:txBody>
      </p:sp>
      <p:sp>
        <p:nvSpPr>
          <p:cNvPr id="18"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20"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8" name="TextBox 7" descr="CONFIDENTIAL_TAG_0xFFEE">
            <a:extLst>
              <a:ext uri="{FF2B5EF4-FFF2-40B4-BE49-F238E27FC236}">
                <a16:creationId xmlns:a16="http://schemas.microsoft.com/office/drawing/2014/main" id="{1630F2DC-EB9D-4FAD-A1D2-AF6CA4D04C83}"/>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ShellMedium" panose="00000600000000000000" pitchFamily="50" charset="0"/>
                <a:ea typeface="+mn-ea"/>
                <a:cs typeface="+mn-cs"/>
              </a:rPr>
              <a:t>CONFIDENTIAL</a:t>
            </a: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cSld>
  <p:clrMapOvr>
    <a:masterClrMapping/>
  </p:clrMapOvr>
  <p:transition/>
  <p:hf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 name="Rectangle 3"/>
          <p:cNvSpPr>
            <a:spLocks noGrp="1" noChangeArrowheads="1"/>
          </p:cNvSpPr>
          <p:nvPr>
            <p:ph type="body" idx="1"/>
          </p:nvPr>
        </p:nvSpPr>
        <p:spPr bwMode="auto">
          <a:xfrm>
            <a:off x="508000" y="1528763"/>
            <a:ext cx="11171238" cy="483071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16" name="Rectangle 2"/>
          <p:cNvSpPr>
            <a:spLocks noGrp="1" noChangeArrowheads="1"/>
          </p:cNvSpPr>
          <p:nvPr>
            <p:ph type="title"/>
          </p:nvPr>
        </p:nvSpPr>
        <p:spPr bwMode="auto">
          <a:xfrm>
            <a:off x="508000" y="712800"/>
            <a:ext cx="11171238" cy="754017"/>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p>
            <a:pPr lvl="0"/>
            <a:r>
              <a:rPr lang="en-GB"/>
              <a:t>Click to edit Master title style</a:t>
            </a:r>
            <a:endParaRPr lang="en-GB" dirty="0"/>
          </a:p>
        </p:txBody>
      </p:sp>
      <p:sp>
        <p:nvSpPr>
          <p:cNvPr id="4" name="Rectangle 3" descr="&lt;Shell Yellow Bar&gt;" title="&lt;Shell Yellow Bar&gt;"/>
          <p:cNvSpPr/>
          <p:nvPr userDrawn="1"/>
        </p:nvSpPr>
        <p:spPr bwMode="gray">
          <a:xfrm>
            <a:off x="508010" y="508000"/>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sp>
        <p:nvSpPr>
          <p:cNvPr id="82"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50">
                <a:solidFill>
                  <a:schemeClr val="tx1"/>
                </a:solidFill>
                <a:latin typeface="+mn-lt"/>
                <a:cs typeface="Arial" pitchFamily="34" charset="0"/>
              </a:defRPr>
            </a:lvl1pPr>
          </a:lstStyle>
          <a:p>
            <a:pPr>
              <a:defRPr/>
            </a:pPr>
            <a:r>
              <a:rPr lang="en-GB" noProof="1"/>
              <a:t> </a:t>
            </a:r>
          </a:p>
        </p:txBody>
      </p:sp>
      <p:sp>
        <p:nvSpPr>
          <p:cNvPr id="83"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December 2021</a:t>
            </a:r>
          </a:p>
        </p:txBody>
      </p:sp>
      <p:sp>
        <p:nvSpPr>
          <p:cNvPr id="85"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84" name="Text Box 11" descr="&lt;COMPANY_NAME&gt;&#10;"/>
          <p:cNvSpPr txBox="1">
            <a:spLocks noChangeArrowheads="1"/>
          </p:cNvSpPr>
          <p:nvPr userDrawn="1"/>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noProof="1">
                <a:solidFill>
                  <a:schemeClr val="tx1"/>
                </a:solidFill>
                <a:latin typeface="+mn-lt"/>
                <a:cs typeface="Arial" pitchFamily="34" charset="0"/>
              </a:rPr>
              <a:t>Copyright of Shell International B.V.</a:t>
            </a:r>
          </a:p>
        </p:txBody>
      </p:sp>
    </p:spTree>
  </p:cSld>
  <p:clrMap bg1="lt1" tx1="dk1" bg2="lt2" tx2="dk2" accent1="accent1" accent2="accent2" accent3="accent3" accent4="accent4" accent5="accent5" accent6="accent6" hlink="hlink" folHlink="folHlink"/>
  <p:sldLayoutIdLst>
    <p:sldLayoutId id="2147483649" r:id="rId1"/>
    <p:sldLayoutId id="2147483695" r:id="rId2"/>
    <p:sldLayoutId id="2147483696" r:id="rId3"/>
    <p:sldLayoutId id="2147483698" r:id="rId4"/>
    <p:sldLayoutId id="2147483693" r:id="rId5"/>
    <p:sldLayoutId id="2147483699" r:id="rId6"/>
    <p:sldLayoutId id="2147483691" r:id="rId7"/>
    <p:sldLayoutId id="2147483667" r:id="rId8"/>
    <p:sldLayoutId id="2147483692" r:id="rId9"/>
    <p:sldLayoutId id="2147483694" r:id="rId10"/>
    <p:sldLayoutId id="2147483680" r:id="rId11"/>
    <p:sldLayoutId id="2147483697" r:id="rId12"/>
    <p:sldLayoutId id="2147483678" r:id="rId13"/>
    <p:sldLayoutId id="2147483700" r:id="rId14"/>
    <p:sldLayoutId id="2147483681" r:id="rId15"/>
    <p:sldLayoutId id="2147483682" r:id="rId16"/>
    <p:sldLayoutId id="2147483683" r:id="rId17"/>
  </p:sldLayoutIdLst>
  <p:transition>
    <p:fade/>
  </p:transition>
  <p:hf hdr="0"/>
  <p:txStyles>
    <p:titleStyle>
      <a:lvl1pPr algn="l" defTabSz="1219170" rtl="0" eaLnBrk="1" latinLnBrk="0" hangingPunct="1">
        <a:lnSpc>
          <a:spcPct val="100000"/>
        </a:lnSpc>
        <a:spcBef>
          <a:spcPct val="0"/>
        </a:spcBef>
        <a:buNone/>
        <a:defRPr sz="2400" b="0" kern="1200" cap="none" baseline="0">
          <a:solidFill>
            <a:schemeClr val="tx1"/>
          </a:solidFill>
          <a:latin typeface="ShellBold" panose="00000800000000000000" pitchFamily="50" charset="0"/>
          <a:ea typeface="+mj-ea"/>
          <a:cs typeface="+mj-cs"/>
        </a:defRPr>
      </a:lvl1pPr>
    </p:titleStyle>
    <p:bodyStyle>
      <a:lvl1pPr marL="0" indent="0" algn="l" defTabSz="357708" rtl="0" eaLnBrk="1" latinLnBrk="0" hangingPunct="1">
        <a:lnSpc>
          <a:spcPct val="140000"/>
        </a:lnSpc>
        <a:spcBef>
          <a:spcPts val="0"/>
        </a:spcBef>
        <a:spcAft>
          <a:spcPts val="0"/>
        </a:spcAft>
        <a:buClr>
          <a:schemeClr val="accent2"/>
        </a:buClr>
        <a:buSzPct val="85000"/>
        <a:buFont typeface="Wingdings" pitchFamily="2" charset="2"/>
        <a:buNone/>
        <a:defRPr sz="1800" kern="1200" baseline="0">
          <a:solidFill>
            <a:schemeClr val="tx1"/>
          </a:solidFill>
          <a:latin typeface="+mn-lt"/>
          <a:ea typeface="+mn-ea"/>
          <a:cs typeface="+mn-cs"/>
        </a:defRPr>
      </a:lvl1pPr>
      <a:lvl2pPr marL="230400" indent="-230400" algn="l" defTabSz="357708" rtl="0" eaLnBrk="1" latinLnBrk="0" hangingPunct="1">
        <a:lnSpc>
          <a:spcPct val="140000"/>
        </a:lnSpc>
        <a:spcBef>
          <a:spcPts val="0"/>
        </a:spcBef>
        <a:spcAft>
          <a:spcPts val="0"/>
        </a:spcAft>
        <a:buClr>
          <a:schemeClr val="accent2"/>
        </a:buClr>
        <a:buSzPct val="85000"/>
        <a:buFont typeface="Wingdings" pitchFamily="2" charset="2"/>
        <a:buChar char="n"/>
        <a:defRPr sz="1800" b="0" kern="1200">
          <a:solidFill>
            <a:schemeClr val="tx1"/>
          </a:solidFill>
          <a:latin typeface="+mn-lt"/>
          <a:ea typeface="+mn-ea"/>
          <a:cs typeface="+mn-cs"/>
        </a:defRPr>
      </a:lvl2pPr>
      <a:lvl3pPr marL="459000" indent="-228600" algn="l" defTabSz="357708" rtl="0" eaLnBrk="1" latinLnBrk="0" hangingPunct="1">
        <a:lnSpc>
          <a:spcPct val="140000"/>
        </a:lnSpc>
        <a:spcBef>
          <a:spcPts val="0"/>
        </a:spcBef>
        <a:spcAft>
          <a:spcPts val="0"/>
        </a:spcAft>
        <a:buClr>
          <a:schemeClr val="tx1"/>
        </a:buClr>
        <a:buSzPct val="75000"/>
        <a:buFont typeface="Wingdings" pitchFamily="2" charset="2"/>
        <a:buChar char=""/>
        <a:defRPr sz="1800" b="0" kern="1200">
          <a:solidFill>
            <a:schemeClr val="tx1"/>
          </a:solidFill>
          <a:latin typeface="+mn-lt"/>
          <a:ea typeface="+mn-ea"/>
          <a:cs typeface="+mn-cs"/>
        </a:defRPr>
      </a:lvl3pPr>
      <a:lvl4pPr marL="687600" indent="-228600" algn="l" defTabSz="357708" rtl="0" eaLnBrk="1" latinLnBrk="0" hangingPunct="1">
        <a:lnSpc>
          <a:spcPct val="140000"/>
        </a:lnSpc>
        <a:spcBef>
          <a:spcPts val="0"/>
        </a:spcBef>
        <a:spcAft>
          <a:spcPts val="0"/>
        </a:spcAft>
        <a:buClr>
          <a:schemeClr val="tx1"/>
        </a:buClr>
        <a:buSzPct val="75000"/>
        <a:buFont typeface="Wingdings" pitchFamily="2" charset="2"/>
        <a:buChar char=""/>
        <a:defRPr sz="1800" b="0" kern="1200" baseline="0">
          <a:solidFill>
            <a:schemeClr val="tx1"/>
          </a:solidFill>
          <a:latin typeface="+mn-lt"/>
          <a:ea typeface="+mn-ea"/>
          <a:cs typeface="+mn-cs"/>
        </a:defRPr>
      </a:lvl4pPr>
      <a:lvl5pPr marL="890800" indent="-203200" algn="l" defTabSz="357708" rtl="0" eaLnBrk="1" latinLnBrk="0" hangingPunct="1">
        <a:lnSpc>
          <a:spcPct val="140000"/>
        </a:lnSpc>
        <a:spcBef>
          <a:spcPts val="0"/>
        </a:spcBef>
        <a:spcAft>
          <a:spcPts val="0"/>
        </a:spcAft>
        <a:buClr>
          <a:schemeClr val="tx1"/>
        </a:buClr>
        <a:buSzPct val="75000"/>
        <a:buFont typeface="Wingdings" pitchFamily="2" charset="2"/>
        <a:buChar char=""/>
        <a:defRPr sz="1600" kern="1200">
          <a:solidFill>
            <a:schemeClr val="tx1"/>
          </a:solidFill>
          <a:latin typeface="+mn-lt"/>
          <a:ea typeface="+mn-ea"/>
          <a:cs typeface="+mn-cs"/>
        </a:defRPr>
      </a:lvl5pPr>
      <a:lvl6pPr marL="1043200" indent="-152400" algn="l" defTabSz="357708" rtl="0" eaLnBrk="1" latinLnBrk="0" hangingPunct="1">
        <a:lnSpc>
          <a:spcPct val="140000"/>
        </a:lnSpc>
        <a:spcBef>
          <a:spcPts val="0"/>
        </a:spcBef>
        <a:spcAft>
          <a:spcPts val="0"/>
        </a:spcAft>
        <a:buClr>
          <a:schemeClr val="tx1"/>
        </a:buClr>
        <a:buSzPct val="75000"/>
        <a:buFont typeface="Wingdings" pitchFamily="2" charset="2"/>
        <a:buChar char=""/>
        <a:defRPr sz="1200" kern="1200" baseline="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pos="320" userDrawn="1">
          <p15:clr>
            <a:srgbClr val="F26B43"/>
          </p15:clr>
        </p15:guide>
        <p15:guide id="3" pos="7357" userDrawn="1">
          <p15:clr>
            <a:srgbClr val="F26B43"/>
          </p15:clr>
        </p15:guide>
        <p15:guide id="4" orient="horz" pos="444" userDrawn="1">
          <p15:clr>
            <a:srgbClr val="F26B43"/>
          </p15:clr>
        </p15:guide>
        <p15:guide id="5" orient="horz" pos="963" userDrawn="1">
          <p15:clr>
            <a:srgbClr val="F26B43"/>
          </p15:clr>
        </p15:guide>
        <p15:guide id="6" orient="horz" pos="928" userDrawn="1">
          <p15:clr>
            <a:srgbClr val="F26B43"/>
          </p15:clr>
        </p15:guide>
        <p15:guide id="7" orient="horz" pos="4071" userDrawn="1">
          <p15:clr>
            <a:srgbClr val="F26B43"/>
          </p15:clr>
        </p15:guide>
        <p15:guide id="8" orient="horz" pos="4006" userDrawn="1">
          <p15:clr>
            <a:srgbClr val="F26B43"/>
          </p15:clr>
        </p15:guide>
        <p15:guide id="9" pos="3765" userDrawn="1">
          <p15:clr>
            <a:srgbClr val="F26B43"/>
          </p15:clr>
        </p15:guide>
        <p15:guide id="10" pos="3915" userDrawn="1">
          <p15:clr>
            <a:srgbClr val="F26B43"/>
          </p15:clr>
        </p15:guide>
        <p15:guide id="11" orient="horz" pos="320" userDrawn="1">
          <p15:clr>
            <a:srgbClr val="F26B43"/>
          </p15:clr>
        </p15:guide>
        <p15:guide id="12" orient="horz" pos="368" userDrawn="1">
          <p15:clr>
            <a:srgbClr val="F26B43"/>
          </p15:clr>
        </p15:guide>
        <p15:guide id="13" pos="1121" userDrawn="1">
          <p15:clr>
            <a:srgbClr val="F26B43"/>
          </p15:clr>
        </p15:guide>
        <p15:guide id="14" orient="horz" pos="4225"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shell-controlvalves-prime-sso.c3iot.ai/models/d0dedb0d-dad9-47ce-976d-98eb416ef833/overview" TargetMode="Externa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hyperlink" Target="https://shell-controlvalves-prime-sso.c3iot.ai/models/c5775323-24af-4454-84cb-5ca2b3585fbb/overview" TargetMode="Externa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hyperlink" Target="https://shell-controlvalves-prime-sso.c3iot.ai/models/e5a33678-f312-413c-86ca-a75aeb8bed71/overview" TargetMode="Externa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hyperlink" Target="https://shell-controlvalves-prime-sso.c3iot.ai/models/83f97bd1-b192-4910-b79f-3d6deef28ba9/analysis" TargetMode="External"/><Relationship Id="rId2" Type="http://schemas.openxmlformats.org/officeDocument/2006/relationships/hyperlink" Target="https://shell-controlvalves-prime-sso.c3iot.ai/models/85f08eee-783c-4ad6-90d8-ed3624fbeb80/analysis" TargetMode="External"/><Relationship Id="rId1" Type="http://schemas.openxmlformats.org/officeDocument/2006/relationships/slideLayout" Target="../slideLayouts/slideLayout13.xml"/><Relationship Id="rId4" Type="http://schemas.openxmlformats.org/officeDocument/2006/relationships/hyperlink" Target="https://shell-controlvalves-prime-sso.c3iot.ai/models/5e0e8f72-b06c-490b-8a17-d8ed9b7384ee/analysis"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hyperlink" Target="https://shell-qa-controlvalves-prime-sso.c3iot.ai/models/8221148f-f323-4175-a814-84fb26537500/overview" TargetMode="External"/><Relationship Id="rId2" Type="http://schemas.openxmlformats.org/officeDocument/2006/relationships/hyperlink" Target="https://shell-qa-controlvalves-prime-sso.c3iot.ai/models/3eb83c6a-4338-4324-8b83-4de27b11d591/analysis" TargetMode="External"/><Relationship Id="rId1" Type="http://schemas.openxmlformats.org/officeDocument/2006/relationships/slideLayout" Target="../slideLayouts/slideLayout13.xml"/><Relationship Id="rId4" Type="http://schemas.openxmlformats.org/officeDocument/2006/relationships/hyperlink" Target="https://shell-qa-controlvalves-prime-sso.c3iot.ai/models/931b155d-ce23-4628-a37f-5e5c9959c2e9/overview" TargetMode="External"/></Relationships>
</file>

<file path=ppt/slides/_rels/slide28.xml.rels><?xml version="1.0" encoding="UTF-8" standalone="yes"?>
<Relationships xmlns="http://schemas.openxmlformats.org/package/2006/relationships"><Relationship Id="rId3" Type="http://schemas.openxmlformats.org/officeDocument/2006/relationships/hyperlink" Target="https://shell-qa-controlvalves-prime-sso.c3iot.ai/models/4ae4de81-9af6-4294-93ab-49cfe56b22cb/overview" TargetMode="External"/><Relationship Id="rId2" Type="http://schemas.openxmlformats.org/officeDocument/2006/relationships/hyperlink" Target="https://shell-qa-controlvalves-prime-sso.c3iot.ai/models/7567cf01-79d2-4a28-a007-fdb7aae76886/analysis" TargetMode="External"/><Relationship Id="rId1" Type="http://schemas.openxmlformats.org/officeDocument/2006/relationships/slideLayout" Target="../slideLayouts/slideLayout13.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hyperlink" Target="https://shell-qa-controlvalves-prime-sso.c3iot.ai/models/80c87754-63a0-4a69-82cf-c53b92a86746/overview"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hyperlink" Target="https://scikit-learn.org/stable/modules/generated/sklearn.feature_selection.f_regression.html#sklearn.feature_selection.f_regression" TargetMode="External"/><Relationship Id="rId2" Type="http://schemas.openxmlformats.org/officeDocument/2006/relationships/notesSlide" Target="../notesSlides/notesSlide3.xml"/><Relationship Id="rId1" Type="http://schemas.openxmlformats.org/officeDocument/2006/relationships/slideLayout" Target="../slideLayouts/slideLayout8.xml"/><Relationship Id="rId5" Type="http://schemas.openxmlformats.org/officeDocument/2006/relationships/hyperlink" Target="https://scikit-learn.org/stable/modules/generated/sklearn.feature_selection.SelectKBest.html" TargetMode="External"/><Relationship Id="rId4" Type="http://schemas.openxmlformats.org/officeDocument/2006/relationships/hyperlink" Target="https://scikit-learn.org/stable/modules/generated/sklearn.feature_selection.mutual_info_regression.html#sklearn.feature_selection.mutual_info_regression"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8" Type="http://schemas.openxmlformats.org/officeDocument/2006/relationships/hyperlink" Target="https://shell-qa-controlvalves-prime-sso.c3iot.ai/models/fa2a0781-5983-4066-ad75-96d1aa99bdad/analysis" TargetMode="External"/><Relationship Id="rId3" Type="http://schemas.openxmlformats.org/officeDocument/2006/relationships/hyperlink" Target="https://shell-qa-controlvalves-prime-sso.c3iot.ai/models/2ec5f874-f302-4a97-bc20-292fc4c2e95c/overview" TargetMode="External"/><Relationship Id="rId7" Type="http://schemas.openxmlformats.org/officeDocument/2006/relationships/image" Target="../media/image6.png"/><Relationship Id="rId2" Type="http://schemas.openxmlformats.org/officeDocument/2006/relationships/hyperlink" Target="https://shell-qa-controlvalves-prime-sso.c3iot.ai/models/77a43528-4161-47cc-b3d7-834afd02fc06/analysis" TargetMode="External"/><Relationship Id="rId1" Type="http://schemas.openxmlformats.org/officeDocument/2006/relationships/slideLayout" Target="../slideLayouts/slideLayout1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hyperlink" Target="https://shell-qa-controlvalves-prime-sso.c3iot.ai/models/31930d9b-9254-4823-98e5-4e9c88a38c90/overview"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8" Type="http://schemas.openxmlformats.org/officeDocument/2006/relationships/hyperlink" Target="https://shell-qa-controlvalves-prime-sso.c3iot.ai/models/229d5b11-dfda-42c1-b8a2-c2b1f174d0d0/analysis" TargetMode="External"/><Relationship Id="rId3" Type="http://schemas.openxmlformats.org/officeDocument/2006/relationships/hyperlink" Target="https://shell-qa-controlvalves-prime-sso.c3iot.ai/models/dcab5a39-47da-4c9a-85da-ced2dffa9374/overview" TargetMode="External"/><Relationship Id="rId7" Type="http://schemas.openxmlformats.org/officeDocument/2006/relationships/image" Target="../media/image9.png"/><Relationship Id="rId2" Type="http://schemas.openxmlformats.org/officeDocument/2006/relationships/hyperlink" Target="https://shell-qa-controlvalves-prime-sso.c3iot.ai/models/bf0ba412-9dc3-4d27-97e4-6e81f24fc343/analysis" TargetMode="External"/><Relationship Id="rId1" Type="http://schemas.openxmlformats.org/officeDocument/2006/relationships/slideLayout" Target="../slideLayouts/slideLayout1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hyperlink" Target="https://shell-qa-controlvalves-prime-sso.c3iot.ai/models/4bbe7e1b-57fc-46f7-9745-f36a00793875/overview"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p:cNvSpPr>
            <a:spLocks noGrp="1"/>
          </p:cNvSpPr>
          <p:nvPr>
            <p:ph type="ctrTitle"/>
          </p:nvPr>
        </p:nvSpPr>
        <p:spPr/>
        <p:txBody>
          <a:bodyPr/>
          <a:lstStyle/>
          <a:p>
            <a:r>
              <a:rPr lang="en-GB" dirty="0"/>
              <a:t>Research Design || Feature Selection POC</a:t>
            </a:r>
          </a:p>
        </p:txBody>
      </p:sp>
      <p:sp>
        <p:nvSpPr>
          <p:cNvPr id="23" name="Subtitle 22"/>
          <p:cNvSpPr>
            <a:spLocks noGrp="1"/>
          </p:cNvSpPr>
          <p:nvPr>
            <p:ph type="subTitle" idx="1"/>
          </p:nvPr>
        </p:nvSpPr>
        <p:spPr/>
        <p:txBody>
          <a:bodyPr/>
          <a:lstStyle/>
          <a:p>
            <a:r>
              <a:rPr lang="en-GB" dirty="0"/>
              <a:t>  </a:t>
            </a:r>
          </a:p>
        </p:txBody>
      </p:sp>
      <p:sp>
        <p:nvSpPr>
          <p:cNvPr id="24" name="Text Placeholder 23"/>
          <p:cNvSpPr>
            <a:spLocks noGrp="1"/>
          </p:cNvSpPr>
          <p:nvPr>
            <p:ph type="body" sz="quarter" idx="10"/>
          </p:nvPr>
        </p:nvSpPr>
        <p:spPr/>
        <p:txBody>
          <a:bodyPr/>
          <a:lstStyle/>
          <a:p>
            <a:r>
              <a:rPr lang="en-GB" dirty="0"/>
              <a:t>Atul Mishra | Data Scientist</a:t>
            </a:r>
          </a:p>
          <a:p>
            <a:r>
              <a:rPr lang="en-GB" dirty="0"/>
              <a:t>Neha Sharma | Sr. ML Engineer</a:t>
            </a:r>
          </a:p>
        </p:txBody>
      </p:sp>
      <p:sp>
        <p:nvSpPr>
          <p:cNvPr id="4" name="Slide Number Placeholder 3"/>
          <p:cNvSpPr>
            <a:spLocks noGrp="1"/>
          </p:cNvSpPr>
          <p:nvPr>
            <p:ph type="sldNum" sz="quarter" idx="4"/>
          </p:nvPr>
        </p:nvSpPr>
        <p:spPr/>
        <p:txBody>
          <a:bodyPr/>
          <a:lstStyle/>
          <a:p>
            <a:fld id="{D32BAE6A-B452-4007-8177-56DD051636F9}" type="slidenum">
              <a:rPr lang="en-GB" noProof="1" smtClean="0"/>
              <a:pPr/>
              <a:t>1</a:t>
            </a:fld>
            <a:endParaRPr lang="en-GB" noProof="1"/>
          </a:p>
        </p:txBody>
      </p:sp>
      <p:sp>
        <p:nvSpPr>
          <p:cNvPr id="5" name="Date Placeholder 4"/>
          <p:cNvSpPr>
            <a:spLocks noGrp="1"/>
          </p:cNvSpPr>
          <p:nvPr>
            <p:ph type="dt" sz="half" idx="2"/>
          </p:nvPr>
        </p:nvSpPr>
        <p:spPr/>
        <p:txBody>
          <a:bodyPr/>
          <a:lstStyle/>
          <a:p>
            <a:r>
              <a:rPr lang="en-GB" noProof="1"/>
              <a:t>December 2021</a:t>
            </a:r>
          </a:p>
        </p:txBody>
      </p:sp>
      <p:sp>
        <p:nvSpPr>
          <p:cNvPr id="2" name="Footer Placeholder 1"/>
          <p:cNvSpPr>
            <a:spLocks noGrp="1"/>
          </p:cNvSpPr>
          <p:nvPr>
            <p:ph type="ftr" sz="quarter" idx="3"/>
          </p:nvPr>
        </p:nvSpPr>
        <p:spPr/>
        <p:txBody>
          <a:bodyPr/>
          <a:lstStyle/>
          <a:p>
            <a:r>
              <a:rPr lang="en-GB" noProof="1"/>
              <a:t> </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CA1022C-2AE8-0740-9E10-58CADDD02FFD}"/>
              </a:ext>
            </a:extLst>
          </p:cNvPr>
          <p:cNvSpPr>
            <a:spLocks noGrp="1"/>
          </p:cNvSpPr>
          <p:nvPr>
            <p:ph type="sldNum" sz="quarter" idx="4"/>
          </p:nvPr>
        </p:nvSpPr>
        <p:spPr/>
        <p:txBody>
          <a:bodyPr/>
          <a:lstStyle/>
          <a:p>
            <a:fld id="{D32BAE6A-B452-4007-8177-56DD051636F9}" type="slidenum">
              <a:rPr lang="en-GB" noProof="1" smtClean="0"/>
              <a:pPr/>
              <a:t>10</a:t>
            </a:fld>
            <a:endParaRPr lang="en-GB" noProof="1"/>
          </a:p>
        </p:txBody>
      </p:sp>
      <p:sp>
        <p:nvSpPr>
          <p:cNvPr id="5" name="Date Placeholder 4">
            <a:extLst>
              <a:ext uri="{FF2B5EF4-FFF2-40B4-BE49-F238E27FC236}">
                <a16:creationId xmlns:a16="http://schemas.microsoft.com/office/drawing/2014/main" id="{D9CEE6B5-5379-2F47-A6E7-24CCF8002E56}"/>
              </a:ext>
            </a:extLst>
          </p:cNvPr>
          <p:cNvSpPr>
            <a:spLocks noGrp="1"/>
          </p:cNvSpPr>
          <p:nvPr>
            <p:ph type="dt" sz="half" idx="2"/>
          </p:nvPr>
        </p:nvSpPr>
        <p:spPr/>
        <p:txBody>
          <a:bodyPr/>
          <a:lstStyle/>
          <a:p>
            <a:pPr>
              <a:defRPr/>
            </a:pPr>
            <a:r>
              <a:rPr lang="en-GB" noProof="1"/>
              <a:t>December 2021</a:t>
            </a:r>
          </a:p>
        </p:txBody>
      </p:sp>
      <p:graphicFrame>
        <p:nvGraphicFramePr>
          <p:cNvPr id="6" name="Table 7">
            <a:extLst>
              <a:ext uri="{FF2B5EF4-FFF2-40B4-BE49-F238E27FC236}">
                <a16:creationId xmlns:a16="http://schemas.microsoft.com/office/drawing/2014/main" id="{FF56FBD7-8D0D-A046-8C31-5F7DBD8B4CDF}"/>
              </a:ext>
            </a:extLst>
          </p:cNvPr>
          <p:cNvGraphicFramePr>
            <a:graphicFrameLocks noGrp="1"/>
          </p:cNvGraphicFramePr>
          <p:nvPr>
            <p:extLst>
              <p:ext uri="{D42A27DB-BD31-4B8C-83A1-F6EECF244321}">
                <p14:modId xmlns:p14="http://schemas.microsoft.com/office/powerpoint/2010/main" val="894583469"/>
              </p:ext>
            </p:extLst>
          </p:nvPr>
        </p:nvGraphicFramePr>
        <p:xfrm>
          <a:off x="508000" y="1188689"/>
          <a:ext cx="2190044" cy="1001356"/>
        </p:xfrm>
        <a:graphic>
          <a:graphicData uri="http://schemas.openxmlformats.org/drawingml/2006/table">
            <a:tbl>
              <a:tblPr firstRow="1" bandRow="1">
                <a:tableStyleId>{5C22544A-7EE6-4342-B048-85BDC9FD1C3A}</a:tableStyleId>
              </a:tblPr>
              <a:tblGrid>
                <a:gridCol w="2190044">
                  <a:extLst>
                    <a:ext uri="{9D8B030D-6E8A-4147-A177-3AD203B41FA5}">
                      <a16:colId xmlns:a16="http://schemas.microsoft.com/office/drawing/2014/main" val="3426586409"/>
                    </a:ext>
                  </a:extLst>
                </a:gridCol>
              </a:tblGrid>
              <a:tr h="326698">
                <a:tc>
                  <a:txBody>
                    <a:bodyPr/>
                    <a:lstStyle/>
                    <a:p>
                      <a:r>
                        <a:rPr lang="en-US" sz="1400" dirty="0"/>
                        <a:t>Tag Name</a:t>
                      </a:r>
                    </a:p>
                  </a:txBody>
                  <a:tcPr anchor="ctr"/>
                </a:tc>
                <a:extLst>
                  <a:ext uri="{0D108BD9-81ED-4DB2-BD59-A6C34878D82A}">
                    <a16:rowId xmlns:a16="http://schemas.microsoft.com/office/drawing/2014/main" val="886715298"/>
                  </a:ext>
                </a:extLst>
              </a:tr>
              <a:tr h="674658">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IN" sz="1400" kern="1200" dirty="0">
                          <a:solidFill>
                            <a:schemeClr val="dk1"/>
                          </a:solidFill>
                          <a:latin typeface="+mn-lt"/>
                          <a:ea typeface="+mn-ea"/>
                          <a:cs typeface="+mn-cs"/>
                        </a:rPr>
                        <a:t>MLO:021F064.MV</a:t>
                      </a:r>
                    </a:p>
                    <a:p>
                      <a:pPr marL="0" marR="0" indent="0" algn="l" defTabSz="1219170" rtl="0" eaLnBrk="1" fontAlgn="auto" latinLnBrk="0" hangingPunct="1">
                        <a:lnSpc>
                          <a:spcPct val="100000"/>
                        </a:lnSpc>
                        <a:spcBef>
                          <a:spcPts val="0"/>
                        </a:spcBef>
                        <a:spcAft>
                          <a:spcPts val="0"/>
                        </a:spcAft>
                        <a:buClrTx/>
                        <a:buSzTx/>
                        <a:buFontTx/>
                        <a:buNone/>
                        <a:tabLst/>
                        <a:defRPr/>
                      </a:pPr>
                      <a:endParaRPr lang="en-US" sz="1400" kern="1200" dirty="0">
                        <a:solidFill>
                          <a:schemeClr val="dk1"/>
                        </a:solidFill>
                        <a:latin typeface="+mn-lt"/>
                        <a:ea typeface="+mn-ea"/>
                        <a:cs typeface="+mn-cs"/>
                      </a:endParaRPr>
                    </a:p>
                  </a:txBody>
                  <a:tcPr anchor="ctr"/>
                </a:tc>
                <a:extLst>
                  <a:ext uri="{0D108BD9-81ED-4DB2-BD59-A6C34878D82A}">
                    <a16:rowId xmlns:a16="http://schemas.microsoft.com/office/drawing/2014/main" val="4226320510"/>
                  </a:ext>
                </a:extLst>
              </a:tr>
            </a:tbl>
          </a:graphicData>
        </a:graphic>
      </p:graphicFrame>
      <p:sp>
        <p:nvSpPr>
          <p:cNvPr id="7" name="Title 1">
            <a:extLst>
              <a:ext uri="{FF2B5EF4-FFF2-40B4-BE49-F238E27FC236}">
                <a16:creationId xmlns:a16="http://schemas.microsoft.com/office/drawing/2014/main" id="{B167BC86-7BEE-644A-A4F4-F6CBD99FD1E5}"/>
              </a:ext>
            </a:extLst>
          </p:cNvPr>
          <p:cNvSpPr>
            <a:spLocks noGrp="1"/>
          </p:cNvSpPr>
          <p:nvPr>
            <p:ph type="title"/>
          </p:nvPr>
        </p:nvSpPr>
        <p:spPr>
          <a:xfrm>
            <a:off x="508000" y="638525"/>
            <a:ext cx="11171238" cy="752475"/>
          </a:xfrm>
        </p:spPr>
        <p:txBody>
          <a:bodyPr/>
          <a:lstStyle/>
          <a:p>
            <a:r>
              <a:rPr lang="en-US" dirty="0"/>
              <a:t>Experiment/Results</a:t>
            </a:r>
          </a:p>
        </p:txBody>
      </p:sp>
      <p:graphicFrame>
        <p:nvGraphicFramePr>
          <p:cNvPr id="9" name="Table 9">
            <a:extLst>
              <a:ext uri="{FF2B5EF4-FFF2-40B4-BE49-F238E27FC236}">
                <a16:creationId xmlns:a16="http://schemas.microsoft.com/office/drawing/2014/main" id="{832F50DA-1E50-DB42-8D20-BC228C149E07}"/>
              </a:ext>
            </a:extLst>
          </p:cNvPr>
          <p:cNvGraphicFramePr>
            <a:graphicFrameLocks noGrp="1"/>
          </p:cNvGraphicFramePr>
          <p:nvPr>
            <p:extLst>
              <p:ext uri="{D42A27DB-BD31-4B8C-83A1-F6EECF244321}">
                <p14:modId xmlns:p14="http://schemas.microsoft.com/office/powerpoint/2010/main" val="3812346184"/>
              </p:ext>
            </p:extLst>
          </p:nvPr>
        </p:nvGraphicFramePr>
        <p:xfrm>
          <a:off x="3751202" y="368818"/>
          <a:ext cx="3910246" cy="1926704"/>
        </p:xfrm>
        <a:graphic>
          <a:graphicData uri="http://schemas.openxmlformats.org/drawingml/2006/table">
            <a:tbl>
              <a:tblPr firstRow="1" bandRow="1">
                <a:tableStyleId>{46F890A9-2807-4EBB-B81D-B2AA78EC7F39}</a:tableStyleId>
              </a:tblPr>
              <a:tblGrid>
                <a:gridCol w="1955123">
                  <a:extLst>
                    <a:ext uri="{9D8B030D-6E8A-4147-A177-3AD203B41FA5}">
                      <a16:colId xmlns:a16="http://schemas.microsoft.com/office/drawing/2014/main" val="2562536141"/>
                    </a:ext>
                  </a:extLst>
                </a:gridCol>
                <a:gridCol w="1955123">
                  <a:extLst>
                    <a:ext uri="{9D8B030D-6E8A-4147-A177-3AD203B41FA5}">
                      <a16:colId xmlns:a16="http://schemas.microsoft.com/office/drawing/2014/main" val="4046191204"/>
                    </a:ext>
                  </a:extLst>
                </a:gridCol>
              </a:tblGrid>
              <a:tr h="368379">
                <a:tc gridSpan="2">
                  <a:txBody>
                    <a:bodyPr/>
                    <a:lstStyle/>
                    <a:p>
                      <a:pPr algn="ctr"/>
                      <a:r>
                        <a:rPr lang="en-US" sz="2000" dirty="0"/>
                        <a:t>WB/LIVE Model Features</a:t>
                      </a:r>
                    </a:p>
                  </a:txBody>
                  <a:tcPr>
                    <a:lnB w="12700" cap="flat" cmpd="sng" algn="ctr">
                      <a:solidFill>
                        <a:schemeClr val="tx1"/>
                      </a:solidFill>
                      <a:prstDash val="solid"/>
                      <a:round/>
                      <a:headEnd type="none" w="med" len="med"/>
                      <a:tailEnd type="none" w="med" len="med"/>
                    </a:lnB>
                  </a:tcPr>
                </a:tc>
                <a:tc hMerge="1">
                  <a:txBody>
                    <a:bodyPr/>
                    <a:lstStyle/>
                    <a:p>
                      <a:endParaRPr lang="en-US" dirty="0"/>
                    </a:p>
                  </a:txBody>
                  <a:tcPr/>
                </a:tc>
                <a:extLst>
                  <a:ext uri="{0D108BD9-81ED-4DB2-BD59-A6C34878D82A}">
                    <a16:rowId xmlns:a16="http://schemas.microsoft.com/office/drawing/2014/main" val="1098609715"/>
                  </a:ext>
                </a:extLst>
              </a:tr>
              <a:tr h="319261">
                <a:tc>
                  <a:txBody>
                    <a:bodyPr/>
                    <a:lstStyle/>
                    <a:p>
                      <a:pPr algn="ctr"/>
                      <a:r>
                        <a:rPr lang="en-US" sz="1600" b="1" dirty="0"/>
                        <a:t>TAG Name</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b="1" dirty="0"/>
                        <a:t>Correlation</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49103647"/>
                  </a:ext>
                </a:extLst>
              </a:tr>
              <a:tr h="298796">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IN" sz="1200" b="1" kern="1200" dirty="0">
                          <a:solidFill>
                            <a:srgbClr val="DD1D21"/>
                          </a:solidFill>
                          <a:latin typeface="+mn-lt"/>
                          <a:ea typeface="+mn-ea"/>
                          <a:cs typeface="+mn-cs"/>
                        </a:rPr>
                        <a:t>MLO:021F063.PV</a:t>
                      </a:r>
                      <a:endParaRPr lang="en-US" sz="1200" b="1" kern="1200" dirty="0">
                        <a:solidFill>
                          <a:srgbClr val="DD1D21"/>
                        </a:solidFill>
                        <a:latin typeface="+mn-lt"/>
                        <a:ea typeface="+mn-ea"/>
                        <a:cs typeface="+mn-cs"/>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0.686</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18853053"/>
                  </a:ext>
                </a:extLst>
              </a:tr>
              <a:tr h="298796">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IN" sz="1200" b="1" kern="1200" dirty="0">
                          <a:solidFill>
                            <a:srgbClr val="DD1D21"/>
                          </a:solidFill>
                          <a:latin typeface="+mn-lt"/>
                          <a:ea typeface="+mn-ea"/>
                          <a:cs typeface="+mn-cs"/>
                        </a:rPr>
                        <a:t>MLO:021FT063.PV</a:t>
                      </a:r>
                      <a:endParaRPr lang="en-US" sz="1200" b="1" kern="1200" dirty="0">
                        <a:solidFill>
                          <a:srgbClr val="DD1D21"/>
                        </a:solidFill>
                        <a:latin typeface="+mn-lt"/>
                        <a:ea typeface="+mn-ea"/>
                        <a:cs typeface="+mn-cs"/>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0.686</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70118584"/>
                  </a:ext>
                </a:extLst>
              </a:tr>
              <a:tr h="298796">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IN" sz="1200" b="1" kern="1200" dirty="0">
                          <a:solidFill>
                            <a:schemeClr val="dk1"/>
                          </a:solidFill>
                          <a:latin typeface="+mn-lt"/>
                          <a:ea typeface="+mn-ea"/>
                          <a:cs typeface="+mn-cs"/>
                        </a:rPr>
                        <a:t>MLO:021FT062.PV</a:t>
                      </a:r>
                      <a:endParaRPr lang="en-US" sz="1200" b="1" kern="1200" dirty="0">
                        <a:solidFill>
                          <a:schemeClr val="dk1"/>
                        </a:solidFill>
                        <a:latin typeface="+mn-lt"/>
                        <a:ea typeface="+mn-ea"/>
                        <a:cs typeface="+mn-cs"/>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0.342</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97675683"/>
                  </a:ext>
                </a:extLst>
              </a:tr>
              <a:tr h="298796">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IN" sz="1200" b="1" kern="1200" dirty="0">
                          <a:solidFill>
                            <a:schemeClr val="dk1"/>
                          </a:solidFill>
                          <a:latin typeface="+mn-lt"/>
                          <a:ea typeface="+mn-ea"/>
                          <a:cs typeface="+mn-cs"/>
                        </a:rPr>
                        <a:t>MLO:021F064.PV</a:t>
                      </a:r>
                      <a:endParaRPr lang="en-US" sz="1200" b="1" kern="1200" dirty="0">
                        <a:solidFill>
                          <a:schemeClr val="dk1"/>
                        </a:solidFill>
                        <a:latin typeface="+mn-lt"/>
                        <a:ea typeface="+mn-ea"/>
                        <a:cs typeface="+mn-cs"/>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US" sz="1200" dirty="0"/>
                        <a:t>0.511</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152054590"/>
                  </a:ext>
                </a:extLst>
              </a:tr>
            </a:tbl>
          </a:graphicData>
        </a:graphic>
      </p:graphicFrame>
      <p:graphicFrame>
        <p:nvGraphicFramePr>
          <p:cNvPr id="10" name="Table 9">
            <a:extLst>
              <a:ext uri="{FF2B5EF4-FFF2-40B4-BE49-F238E27FC236}">
                <a16:creationId xmlns:a16="http://schemas.microsoft.com/office/drawing/2014/main" id="{0AA35DAF-33FE-1B47-A279-20FD9272D477}"/>
              </a:ext>
            </a:extLst>
          </p:cNvPr>
          <p:cNvGraphicFramePr>
            <a:graphicFrameLocks noGrp="1"/>
          </p:cNvGraphicFramePr>
          <p:nvPr>
            <p:extLst>
              <p:ext uri="{D42A27DB-BD31-4B8C-83A1-F6EECF244321}">
                <p14:modId xmlns:p14="http://schemas.microsoft.com/office/powerpoint/2010/main" val="1099211748"/>
              </p:ext>
            </p:extLst>
          </p:nvPr>
        </p:nvGraphicFramePr>
        <p:xfrm>
          <a:off x="7715220" y="368818"/>
          <a:ext cx="4043964" cy="3719480"/>
        </p:xfrm>
        <a:graphic>
          <a:graphicData uri="http://schemas.openxmlformats.org/drawingml/2006/table">
            <a:tbl>
              <a:tblPr firstRow="1" bandRow="1">
                <a:tableStyleId>{46F890A9-2807-4EBB-B81D-B2AA78EC7F39}</a:tableStyleId>
              </a:tblPr>
              <a:tblGrid>
                <a:gridCol w="2021982">
                  <a:extLst>
                    <a:ext uri="{9D8B030D-6E8A-4147-A177-3AD203B41FA5}">
                      <a16:colId xmlns:a16="http://schemas.microsoft.com/office/drawing/2014/main" val="2562536141"/>
                    </a:ext>
                  </a:extLst>
                </a:gridCol>
                <a:gridCol w="2021982">
                  <a:extLst>
                    <a:ext uri="{9D8B030D-6E8A-4147-A177-3AD203B41FA5}">
                      <a16:colId xmlns:a16="http://schemas.microsoft.com/office/drawing/2014/main" val="4046191204"/>
                    </a:ext>
                  </a:extLst>
                </a:gridCol>
              </a:tblGrid>
              <a:tr h="368379">
                <a:tc gridSpan="2">
                  <a:txBody>
                    <a:bodyPr/>
                    <a:lstStyle/>
                    <a:p>
                      <a:pPr algn="ctr"/>
                      <a:r>
                        <a:rPr lang="en-US" sz="2000" dirty="0"/>
                        <a:t>Auto Correlation Model Features</a:t>
                      </a:r>
                    </a:p>
                  </a:txBody>
                  <a:tcPr>
                    <a:lnB w="12700" cap="flat" cmpd="sng" algn="ctr">
                      <a:solidFill>
                        <a:schemeClr val="tx1"/>
                      </a:solidFill>
                      <a:prstDash val="solid"/>
                      <a:round/>
                      <a:headEnd type="none" w="med" len="med"/>
                      <a:tailEnd type="none" w="med" len="med"/>
                    </a:lnB>
                  </a:tcPr>
                </a:tc>
                <a:tc hMerge="1">
                  <a:txBody>
                    <a:bodyPr/>
                    <a:lstStyle/>
                    <a:p>
                      <a:endParaRPr lang="en-US" dirty="0"/>
                    </a:p>
                  </a:txBody>
                  <a:tcPr/>
                </a:tc>
                <a:extLst>
                  <a:ext uri="{0D108BD9-81ED-4DB2-BD59-A6C34878D82A}">
                    <a16:rowId xmlns:a16="http://schemas.microsoft.com/office/drawing/2014/main" val="1098609715"/>
                  </a:ext>
                </a:extLst>
              </a:tr>
              <a:tr h="319261">
                <a:tc>
                  <a:txBody>
                    <a:bodyPr/>
                    <a:lstStyle/>
                    <a:p>
                      <a:pPr algn="ctr"/>
                      <a:r>
                        <a:rPr lang="en-US" sz="1600" b="1" dirty="0"/>
                        <a:t>TAG Name</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b="1" dirty="0"/>
                        <a:t>Correlation</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49103647"/>
                  </a:ext>
                </a:extLst>
              </a:tr>
              <a:tr h="298796">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IN" sz="1200" b="1" kern="1200" dirty="0">
                          <a:solidFill>
                            <a:srgbClr val="00B050"/>
                          </a:solidFill>
                          <a:latin typeface="+mn-lt"/>
                          <a:ea typeface="+mn-ea"/>
                          <a:cs typeface="+mn-cs"/>
                        </a:rPr>
                        <a:t>MLO:021PR292.PV</a:t>
                      </a:r>
                      <a:endParaRPr lang="en-US" sz="1200" b="1" kern="1200" dirty="0">
                        <a:solidFill>
                          <a:srgbClr val="00B050"/>
                        </a:solidFill>
                        <a:latin typeface="+mn-lt"/>
                        <a:ea typeface="+mn-ea"/>
                        <a:cs typeface="+mn-cs"/>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1219170" rtl="0" eaLnBrk="1" latinLnBrk="0" hangingPunct="1"/>
                      <a:r>
                        <a:rPr lang="en-US" sz="1200" kern="1200" dirty="0">
                          <a:solidFill>
                            <a:schemeClr val="dk1"/>
                          </a:solidFill>
                          <a:latin typeface="+mn-lt"/>
                          <a:ea typeface="+mn-ea"/>
                          <a:cs typeface="+mn-cs"/>
                        </a:rPr>
                        <a:t>-0.870</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18853053"/>
                  </a:ext>
                </a:extLst>
              </a:tr>
              <a:tr h="298796">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IN" sz="1200" b="1" kern="1200" dirty="0">
                          <a:solidFill>
                            <a:srgbClr val="00B050"/>
                          </a:solidFill>
                          <a:latin typeface="+mn-lt"/>
                          <a:ea typeface="+mn-ea"/>
                          <a:cs typeface="+mn-cs"/>
                        </a:rPr>
                        <a:t>MLO:021P261.PV</a:t>
                      </a:r>
                      <a:endParaRPr lang="en-US" sz="1200" b="1" kern="1200" dirty="0">
                        <a:solidFill>
                          <a:srgbClr val="00B050"/>
                        </a:solidFill>
                        <a:latin typeface="+mn-lt"/>
                        <a:ea typeface="+mn-ea"/>
                        <a:cs typeface="+mn-cs"/>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1219170" rtl="0" eaLnBrk="1" latinLnBrk="0" hangingPunct="1"/>
                      <a:r>
                        <a:rPr lang="en-US" sz="1200" kern="1200" dirty="0">
                          <a:solidFill>
                            <a:schemeClr val="dk1"/>
                          </a:solidFill>
                          <a:latin typeface="+mn-lt"/>
                          <a:ea typeface="+mn-ea"/>
                          <a:cs typeface="+mn-cs"/>
                        </a:rPr>
                        <a:t>-0.853</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70118584"/>
                  </a:ext>
                </a:extLst>
              </a:tr>
              <a:tr h="298796">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IN" sz="1200" kern="1200" dirty="0">
                          <a:solidFill>
                            <a:schemeClr val="dk1"/>
                          </a:solidFill>
                          <a:latin typeface="+mn-lt"/>
                          <a:ea typeface="+mn-ea"/>
                          <a:cs typeface="+mn-cs"/>
                        </a:rPr>
                        <a:t>MLO:021T214.PV</a:t>
                      </a:r>
                      <a:endParaRPr lang="en-US" sz="1200" kern="1200" dirty="0">
                        <a:solidFill>
                          <a:schemeClr val="dk1"/>
                        </a:solidFill>
                        <a:latin typeface="+mn-lt"/>
                        <a:ea typeface="+mn-ea"/>
                        <a:cs typeface="+mn-cs"/>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1219170" rtl="0" eaLnBrk="1" latinLnBrk="0" hangingPunct="1"/>
                      <a:r>
                        <a:rPr lang="en-US" sz="1200" kern="1200" dirty="0">
                          <a:solidFill>
                            <a:schemeClr val="dk1"/>
                          </a:solidFill>
                          <a:latin typeface="+mn-lt"/>
                          <a:ea typeface="+mn-ea"/>
                          <a:cs typeface="+mn-cs"/>
                        </a:rPr>
                        <a:t>0.697</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97675683"/>
                  </a:ext>
                </a:extLst>
              </a:tr>
              <a:tr h="298796">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IN" sz="1200" kern="1200" dirty="0">
                          <a:solidFill>
                            <a:schemeClr val="dk1"/>
                          </a:solidFill>
                          <a:latin typeface="+mn-lt"/>
                          <a:ea typeface="+mn-ea"/>
                          <a:cs typeface="+mn-cs"/>
                        </a:rPr>
                        <a:t>MLO:021PDY403A.PV</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1219170" rtl="0" eaLnBrk="1" latinLnBrk="0" hangingPunct="1"/>
                      <a:r>
                        <a:rPr lang="en-US" sz="1200" kern="1200" dirty="0">
                          <a:solidFill>
                            <a:schemeClr val="dk1"/>
                          </a:solidFill>
                          <a:latin typeface="+mn-lt"/>
                          <a:ea typeface="+mn-ea"/>
                          <a:cs typeface="+mn-cs"/>
                        </a:rPr>
                        <a:t>-0.645</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31022715"/>
                  </a:ext>
                </a:extLst>
              </a:tr>
              <a:tr h="298796">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IN" sz="1200" kern="1200" dirty="0">
                          <a:solidFill>
                            <a:schemeClr val="dk1"/>
                          </a:solidFill>
                          <a:latin typeface="+mn-lt"/>
                          <a:ea typeface="+mn-ea"/>
                          <a:cs typeface="+mn-cs"/>
                        </a:rPr>
                        <a:t>MLO:021PDY403B.PV</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latin typeface="+mn-lt"/>
                          <a:ea typeface="+mn-ea"/>
                          <a:cs typeface="+mn-cs"/>
                        </a:rPr>
                        <a:t>-0.706</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27143745"/>
                  </a:ext>
                </a:extLst>
              </a:tr>
              <a:tr h="298796">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IN" sz="1200" kern="1200" dirty="0">
                          <a:solidFill>
                            <a:schemeClr val="dk1"/>
                          </a:solidFill>
                          <a:latin typeface="+mn-lt"/>
                          <a:ea typeface="+mn-ea"/>
                          <a:cs typeface="+mn-cs"/>
                        </a:rPr>
                        <a:t>MLO:021T164.PV</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latin typeface="+mn-lt"/>
                          <a:ea typeface="+mn-ea"/>
                          <a:cs typeface="+mn-cs"/>
                        </a:rPr>
                        <a:t>0.661</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76052572"/>
                  </a:ext>
                </a:extLst>
              </a:tr>
              <a:tr h="298796">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IN" sz="1200" kern="1200" dirty="0">
                          <a:solidFill>
                            <a:schemeClr val="dk1"/>
                          </a:solidFill>
                          <a:latin typeface="+mn-lt"/>
                          <a:ea typeface="+mn-ea"/>
                          <a:cs typeface="+mn-cs"/>
                        </a:rPr>
                        <a:t>MLO:021PDR403.PV</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latin typeface="+mn-lt"/>
                          <a:ea typeface="+mn-ea"/>
                          <a:cs typeface="+mn-cs"/>
                        </a:rPr>
                        <a:t>-0.680</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41081465"/>
                  </a:ext>
                </a:extLst>
              </a:tr>
              <a:tr h="298796">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IN" sz="1200" kern="1200" dirty="0">
                          <a:solidFill>
                            <a:schemeClr val="dk1"/>
                          </a:solidFill>
                          <a:latin typeface="+mn-lt"/>
                          <a:ea typeface="+mn-ea"/>
                          <a:cs typeface="+mn-cs"/>
                        </a:rPr>
                        <a:t>MLO:021FR125.PV</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latin typeface="+mn-lt"/>
                          <a:ea typeface="+mn-ea"/>
                          <a:cs typeface="+mn-cs"/>
                        </a:rPr>
                        <a:t>0.692</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37878310"/>
                  </a:ext>
                </a:extLst>
              </a:tr>
              <a:tr h="298796">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IN" sz="1200" kern="1200" dirty="0">
                          <a:solidFill>
                            <a:schemeClr val="dk1"/>
                          </a:solidFill>
                          <a:latin typeface="+mn-lt"/>
                          <a:ea typeface="+mn-ea"/>
                          <a:cs typeface="+mn-cs"/>
                        </a:rPr>
                        <a:t>MLO:021PDY403C.PV</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latin typeface="+mn-lt"/>
                          <a:ea typeface="+mn-ea"/>
                          <a:cs typeface="+mn-cs"/>
                        </a:rPr>
                        <a:t>-0.695</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31997436"/>
                  </a:ext>
                </a:extLst>
              </a:tr>
              <a:tr h="298796">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IN" sz="1200" kern="1200" dirty="0">
                          <a:solidFill>
                            <a:schemeClr val="dk1"/>
                          </a:solidFill>
                          <a:latin typeface="+mn-lt"/>
                          <a:ea typeface="+mn-ea"/>
                          <a:cs typeface="+mn-cs"/>
                        </a:rPr>
                        <a:t>MLO:021F077.PV</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latin typeface="+mn-lt"/>
                          <a:ea typeface="+mn-ea"/>
                          <a:cs typeface="+mn-cs"/>
                        </a:rPr>
                        <a:t>0.693</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250500477"/>
                  </a:ext>
                </a:extLst>
              </a:tr>
            </a:tbl>
          </a:graphicData>
        </a:graphic>
      </p:graphicFrame>
      <p:graphicFrame>
        <p:nvGraphicFramePr>
          <p:cNvPr id="12" name="Table 12">
            <a:extLst>
              <a:ext uri="{FF2B5EF4-FFF2-40B4-BE49-F238E27FC236}">
                <a16:creationId xmlns:a16="http://schemas.microsoft.com/office/drawing/2014/main" id="{A1DF37DC-42D0-CE41-9644-04FE31C156FC}"/>
              </a:ext>
            </a:extLst>
          </p:cNvPr>
          <p:cNvGraphicFramePr>
            <a:graphicFrameLocks noGrp="1"/>
          </p:cNvGraphicFramePr>
          <p:nvPr>
            <p:extLst>
              <p:ext uri="{D42A27DB-BD31-4B8C-83A1-F6EECF244321}">
                <p14:modId xmlns:p14="http://schemas.microsoft.com/office/powerpoint/2010/main" val="308384534"/>
              </p:ext>
            </p:extLst>
          </p:nvPr>
        </p:nvGraphicFramePr>
        <p:xfrm>
          <a:off x="508000" y="2511436"/>
          <a:ext cx="7153448" cy="3636401"/>
        </p:xfrm>
        <a:graphic>
          <a:graphicData uri="http://schemas.openxmlformats.org/drawingml/2006/table">
            <a:tbl>
              <a:tblPr firstRow="1" bandRow="1">
                <a:tableStyleId>{46F890A9-2807-4EBB-B81D-B2AA78EC7F39}</a:tableStyleId>
              </a:tblPr>
              <a:tblGrid>
                <a:gridCol w="1788362">
                  <a:extLst>
                    <a:ext uri="{9D8B030D-6E8A-4147-A177-3AD203B41FA5}">
                      <a16:colId xmlns:a16="http://schemas.microsoft.com/office/drawing/2014/main" val="3855496307"/>
                    </a:ext>
                  </a:extLst>
                </a:gridCol>
                <a:gridCol w="1788362">
                  <a:extLst>
                    <a:ext uri="{9D8B030D-6E8A-4147-A177-3AD203B41FA5}">
                      <a16:colId xmlns:a16="http://schemas.microsoft.com/office/drawing/2014/main" val="958727398"/>
                    </a:ext>
                  </a:extLst>
                </a:gridCol>
                <a:gridCol w="1788362">
                  <a:extLst>
                    <a:ext uri="{9D8B030D-6E8A-4147-A177-3AD203B41FA5}">
                      <a16:colId xmlns:a16="http://schemas.microsoft.com/office/drawing/2014/main" val="985377665"/>
                    </a:ext>
                  </a:extLst>
                </a:gridCol>
                <a:gridCol w="1788362">
                  <a:extLst>
                    <a:ext uri="{9D8B030D-6E8A-4147-A177-3AD203B41FA5}">
                      <a16:colId xmlns:a16="http://schemas.microsoft.com/office/drawing/2014/main" val="211324030"/>
                    </a:ext>
                  </a:extLst>
                </a:gridCol>
              </a:tblGrid>
              <a:tr h="364456">
                <a:tc gridSpan="4">
                  <a:txBody>
                    <a:bodyPr/>
                    <a:lstStyle/>
                    <a:p>
                      <a:pPr marL="0" algn="ctr" defTabSz="1219170" rtl="0" eaLnBrk="1" latinLnBrk="0" hangingPunct="1"/>
                      <a:r>
                        <a:rPr lang="en-US" sz="2000" b="1" kern="1200" dirty="0">
                          <a:solidFill>
                            <a:schemeClr val="lt1"/>
                          </a:solidFill>
                          <a:latin typeface="+mn-lt"/>
                          <a:ea typeface="+mn-ea"/>
                          <a:cs typeface="+mn-cs"/>
                        </a:rPr>
                        <a:t>SelectKBest Features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1219170" rtl="0" eaLnBrk="1" latinLnBrk="0" hangingPunct="1"/>
                      <a:endParaRPr lang="en-US" sz="2000" b="1" kern="1200">
                        <a:solidFill>
                          <a:schemeClr val="lt1"/>
                        </a:solidFill>
                        <a:latin typeface="+mn-lt"/>
                        <a:ea typeface="+mn-ea"/>
                        <a:cs typeface="+mn-cs"/>
                      </a:endParaRPr>
                    </a:p>
                  </a:txBody>
                  <a:tcPr/>
                </a:tc>
                <a:tc hMerge="1">
                  <a:txBody>
                    <a:bodyPr/>
                    <a:lstStyle/>
                    <a:p>
                      <a:pPr marL="0" algn="ctr" defTabSz="1219170" rtl="0" eaLnBrk="1" latinLnBrk="0" hangingPunct="1"/>
                      <a:endParaRPr lang="en-US" sz="2000" b="1" kern="1200">
                        <a:solidFill>
                          <a:schemeClr val="lt1"/>
                        </a:solidFill>
                        <a:latin typeface="+mn-lt"/>
                        <a:ea typeface="+mn-ea"/>
                        <a:cs typeface="+mn-cs"/>
                      </a:endParaRPr>
                    </a:p>
                  </a:txBody>
                  <a:tcPr/>
                </a:tc>
                <a:tc hMerge="1">
                  <a:txBody>
                    <a:bodyPr/>
                    <a:lstStyle/>
                    <a:p>
                      <a:pPr marL="0" algn="ctr" defTabSz="1219170" rtl="0" eaLnBrk="1" latinLnBrk="0" hangingPunct="1"/>
                      <a:endParaRPr lang="en-US" sz="2000" b="1" kern="1200" dirty="0">
                        <a:solidFill>
                          <a:schemeClr val="lt1"/>
                        </a:solidFill>
                        <a:latin typeface="+mn-lt"/>
                        <a:ea typeface="+mn-ea"/>
                        <a:cs typeface="+mn-cs"/>
                      </a:endParaRPr>
                    </a:p>
                  </a:txBody>
                  <a:tcPr/>
                </a:tc>
                <a:extLst>
                  <a:ext uri="{0D108BD9-81ED-4DB2-BD59-A6C34878D82A}">
                    <a16:rowId xmlns:a16="http://schemas.microsoft.com/office/drawing/2014/main" val="4120535843"/>
                  </a:ext>
                </a:extLst>
              </a:tr>
              <a:tr h="336421">
                <a:tc gridSpan="2">
                  <a:txBody>
                    <a:bodyPr/>
                    <a:lstStyle/>
                    <a:p>
                      <a:pPr marL="0" algn="ctr" defTabSz="1219170" rtl="0" eaLnBrk="1" latinLnBrk="0" hangingPunct="1"/>
                      <a:r>
                        <a:rPr lang="en-US" sz="1600" b="1" kern="1200" dirty="0">
                          <a:solidFill>
                            <a:schemeClr val="dk1"/>
                          </a:solidFill>
                          <a:latin typeface="+mn-lt"/>
                          <a:ea typeface="+mn-ea"/>
                          <a:cs typeface="+mn-cs"/>
                        </a:rPr>
                        <a:t>F_regression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1219170" rtl="0" eaLnBrk="1" latinLnBrk="0" hangingPunct="1"/>
                      <a:endParaRPr lang="en-US" sz="2000" b="1" kern="1200" dirty="0">
                        <a:solidFill>
                          <a:schemeClr val="lt1"/>
                        </a:solidFill>
                        <a:latin typeface="+mn-lt"/>
                        <a:ea typeface="+mn-ea"/>
                        <a:cs typeface="+mn-cs"/>
                      </a:endParaRPr>
                    </a:p>
                  </a:txBody>
                  <a:tcPr/>
                </a:tc>
                <a:tc gridSpan="2">
                  <a:txBody>
                    <a:bodyPr/>
                    <a:lstStyle/>
                    <a:p>
                      <a:pPr marL="0" algn="ctr" defTabSz="1219170" rtl="0" eaLnBrk="1" latinLnBrk="0" hangingPunct="1"/>
                      <a:r>
                        <a:rPr lang="en-US" sz="1600" b="1" kern="1200" dirty="0">
                          <a:solidFill>
                            <a:schemeClr val="dk1"/>
                          </a:solidFill>
                          <a:latin typeface="+mn-lt"/>
                          <a:ea typeface="+mn-ea"/>
                          <a:cs typeface="+mn-cs"/>
                        </a:rPr>
                        <a:t>Mutual_info_regression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1219170" rtl="0" eaLnBrk="1" latinLnBrk="0" hangingPunct="1"/>
                      <a:endParaRPr lang="en-US" sz="2000" b="1" kern="1200" dirty="0">
                        <a:solidFill>
                          <a:schemeClr val="lt1"/>
                        </a:solidFill>
                        <a:latin typeface="+mn-lt"/>
                        <a:ea typeface="+mn-ea"/>
                        <a:cs typeface="+mn-cs"/>
                      </a:endParaRPr>
                    </a:p>
                  </a:txBody>
                  <a:tcPr/>
                </a:tc>
                <a:extLst>
                  <a:ext uri="{0D108BD9-81ED-4DB2-BD59-A6C34878D82A}">
                    <a16:rowId xmlns:a16="http://schemas.microsoft.com/office/drawing/2014/main" val="3774407470"/>
                  </a:ext>
                </a:extLst>
              </a:tr>
              <a:tr h="290374">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200" b="1" kern="1200" dirty="0">
                          <a:solidFill>
                            <a:srgbClr val="0070C0"/>
                          </a:solidFill>
                          <a:latin typeface="+mn-lt"/>
                          <a:ea typeface="+mn-ea"/>
                          <a:cs typeface="+mn-cs"/>
                        </a:rPr>
                        <a:t>MLO:021F007.PV</a:t>
                      </a:r>
                      <a:endParaRPr lang="en-US" sz="1200" b="1" kern="1200" dirty="0">
                        <a:solidFill>
                          <a:srgbClr val="0070C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IN" sz="1200" b="1" kern="1200" dirty="0">
                          <a:solidFill>
                            <a:srgbClr val="0070C0"/>
                          </a:solidFill>
                          <a:latin typeface="+mn-lt"/>
                          <a:ea typeface="+mn-ea"/>
                          <a:cs typeface="+mn-cs"/>
                        </a:rPr>
                        <a:t>MLO:021F059.PV</a:t>
                      </a:r>
                      <a:endParaRPr lang="en-US" sz="1200" b="1" kern="1200" dirty="0">
                        <a:solidFill>
                          <a:srgbClr val="0070C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IN" sz="1200" b="1" kern="1200" dirty="0">
                          <a:solidFill>
                            <a:srgbClr val="0070C0"/>
                          </a:solidFill>
                          <a:latin typeface="+mn-lt"/>
                          <a:ea typeface="+mn-ea"/>
                          <a:cs typeface="+mn-cs"/>
                        </a:rPr>
                        <a:t>MLO:021F056.PV</a:t>
                      </a:r>
                      <a:endParaRPr lang="en-US" sz="1200" b="1" kern="1200" dirty="0">
                        <a:solidFill>
                          <a:srgbClr val="0070C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IN" sz="1200" b="1" kern="1200" dirty="0">
                          <a:solidFill>
                            <a:schemeClr val="dk1"/>
                          </a:solidFill>
                          <a:latin typeface="+mn-lt"/>
                          <a:ea typeface="+mn-ea"/>
                          <a:cs typeface="+mn-cs"/>
                        </a:rPr>
                        <a:t>MLO:021T103.PV</a:t>
                      </a:r>
                      <a:endParaRPr lang="en-US" sz="12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12955617"/>
                  </a:ext>
                </a:extLst>
              </a:tr>
              <a:tr h="290374">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200" b="1" kern="1200" dirty="0">
                          <a:solidFill>
                            <a:srgbClr val="0070C0"/>
                          </a:solidFill>
                          <a:latin typeface="+mn-lt"/>
                          <a:ea typeface="+mn-ea"/>
                          <a:cs typeface="+mn-cs"/>
                        </a:rPr>
                        <a:t>MLO:021F011.PV</a:t>
                      </a:r>
                      <a:endParaRPr lang="en-US" sz="1200" b="1" kern="1200" dirty="0">
                        <a:solidFill>
                          <a:srgbClr val="0070C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IN" sz="1200" b="1" kern="1200" dirty="0">
                          <a:solidFill>
                            <a:srgbClr val="DD1D21"/>
                          </a:solidFill>
                          <a:latin typeface="+mn-lt"/>
                          <a:ea typeface="+mn-ea"/>
                          <a:cs typeface="+mn-cs"/>
                        </a:rPr>
                        <a:t>MLO:021F063.PV</a:t>
                      </a:r>
                      <a:endParaRPr lang="en-US" sz="1200" b="1" kern="1200" dirty="0">
                        <a:solidFill>
                          <a:srgbClr val="DD1D2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IN" sz="1200" b="1" kern="1200" dirty="0">
                          <a:solidFill>
                            <a:srgbClr val="0070C0"/>
                          </a:solidFill>
                          <a:latin typeface="+mn-lt"/>
                          <a:ea typeface="+mn-ea"/>
                          <a:cs typeface="+mn-cs"/>
                        </a:rPr>
                        <a:t>MLO:021F060.PV</a:t>
                      </a:r>
                      <a:endParaRPr lang="en-US" sz="1200" b="1" kern="1200" dirty="0">
                        <a:solidFill>
                          <a:srgbClr val="0070C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IN" sz="1200" b="1" kern="1200" dirty="0">
                          <a:solidFill>
                            <a:schemeClr val="dk1"/>
                          </a:solidFill>
                          <a:latin typeface="+mn-lt"/>
                          <a:ea typeface="+mn-ea"/>
                          <a:cs typeface="+mn-cs"/>
                        </a:rPr>
                        <a:t>MLO:021T104.PV</a:t>
                      </a:r>
                      <a:endParaRPr lang="en-US" sz="12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73124030"/>
                  </a:ext>
                </a:extLst>
              </a:tr>
              <a:tr h="290374">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200" b="1" kern="1200" dirty="0">
                          <a:solidFill>
                            <a:srgbClr val="0070C0"/>
                          </a:solidFill>
                          <a:latin typeface="+mn-lt"/>
                          <a:ea typeface="+mn-ea"/>
                          <a:cs typeface="+mn-cs"/>
                        </a:rPr>
                        <a:t>MLO:021F015.PV</a:t>
                      </a:r>
                      <a:endParaRPr lang="en-US" sz="1200" b="1" kern="1200" dirty="0">
                        <a:solidFill>
                          <a:srgbClr val="0070C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IN" sz="1200" b="1" kern="1200" dirty="0">
                          <a:solidFill>
                            <a:srgbClr val="0070C0"/>
                          </a:solidFill>
                          <a:latin typeface="+mn-lt"/>
                          <a:ea typeface="+mn-ea"/>
                          <a:cs typeface="+mn-cs"/>
                        </a:rPr>
                        <a:t>MLO:021FT007.PV</a:t>
                      </a:r>
                      <a:endParaRPr lang="en-US" sz="1200" b="1" kern="1200" dirty="0">
                        <a:solidFill>
                          <a:srgbClr val="0070C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200" b="1" kern="1200" dirty="0">
                          <a:solidFill>
                            <a:srgbClr val="0070C0"/>
                          </a:solidFill>
                          <a:latin typeface="+mn-lt"/>
                          <a:ea typeface="+mn-ea"/>
                          <a:cs typeface="+mn-cs"/>
                        </a:rPr>
                        <a:t>MLO:021F078.PV</a:t>
                      </a:r>
                      <a:endParaRPr lang="en-US" sz="1200" b="1" kern="1200" dirty="0">
                        <a:solidFill>
                          <a:srgbClr val="0070C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IN" sz="1200" b="1" kern="1200" dirty="0">
                          <a:solidFill>
                            <a:schemeClr val="dk1"/>
                          </a:solidFill>
                          <a:latin typeface="+mn-lt"/>
                          <a:ea typeface="+mn-ea"/>
                          <a:cs typeface="+mn-cs"/>
                        </a:rPr>
                        <a:t>MLO:021T121.PV</a:t>
                      </a:r>
                      <a:endParaRPr lang="en-US" sz="12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57309348"/>
                  </a:ext>
                </a:extLst>
              </a:tr>
              <a:tr h="290374">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200" b="1" kern="1200" dirty="0">
                          <a:solidFill>
                            <a:srgbClr val="0070C0"/>
                          </a:solidFill>
                          <a:latin typeface="+mn-lt"/>
                          <a:ea typeface="+mn-ea"/>
                          <a:cs typeface="+mn-cs"/>
                        </a:rPr>
                        <a:t>MLO:021F019.PV</a:t>
                      </a:r>
                      <a:endParaRPr lang="en-US" sz="1200" b="1" kern="1200" dirty="0">
                        <a:solidFill>
                          <a:srgbClr val="0070C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IN" sz="1200" b="1" kern="1200" dirty="0">
                          <a:solidFill>
                            <a:srgbClr val="0070C0"/>
                          </a:solidFill>
                          <a:latin typeface="+mn-lt"/>
                          <a:ea typeface="+mn-ea"/>
                          <a:cs typeface="+mn-cs"/>
                        </a:rPr>
                        <a:t>MLO:021FT011.PV</a:t>
                      </a:r>
                      <a:endParaRPr lang="en-US" sz="1200" b="1" kern="1200" dirty="0">
                        <a:solidFill>
                          <a:srgbClr val="0070C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IN" sz="1200" b="1" kern="1200" dirty="0">
                          <a:solidFill>
                            <a:schemeClr val="dk1"/>
                          </a:solidFill>
                          <a:latin typeface="+mn-lt"/>
                          <a:ea typeface="+mn-ea"/>
                          <a:cs typeface="+mn-cs"/>
                        </a:rPr>
                        <a:t>MLO:021F098.PV</a:t>
                      </a:r>
                      <a:endParaRPr lang="en-US" sz="12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IN" sz="1200" b="1" kern="1200" dirty="0">
                          <a:solidFill>
                            <a:schemeClr val="dk1"/>
                          </a:solidFill>
                          <a:latin typeface="+mn-lt"/>
                          <a:ea typeface="+mn-ea"/>
                          <a:cs typeface="+mn-cs"/>
                        </a:rPr>
                        <a:t>MLO:021T122.PV</a:t>
                      </a:r>
                      <a:endParaRPr lang="en-US" sz="12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33950623"/>
                  </a:ext>
                </a:extLst>
              </a:tr>
              <a:tr h="290374">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200" b="1" kern="1200" dirty="0">
                          <a:solidFill>
                            <a:srgbClr val="0070C0"/>
                          </a:solidFill>
                          <a:latin typeface="+mn-lt"/>
                          <a:ea typeface="+mn-ea"/>
                          <a:cs typeface="+mn-cs"/>
                        </a:rPr>
                        <a:t>MLO:021F051.PV</a:t>
                      </a:r>
                      <a:endParaRPr lang="en-US" sz="1200" b="1" kern="1200" dirty="0">
                        <a:solidFill>
                          <a:srgbClr val="0070C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IN" sz="1200" b="1" kern="1200" dirty="0">
                          <a:solidFill>
                            <a:srgbClr val="0070C0"/>
                          </a:solidFill>
                          <a:latin typeface="+mn-lt"/>
                          <a:ea typeface="+mn-ea"/>
                          <a:cs typeface="+mn-cs"/>
                        </a:rPr>
                        <a:t>MLO:021FT015.PV</a:t>
                      </a:r>
                      <a:endParaRPr lang="en-US" sz="1200" b="1" kern="1200" dirty="0">
                        <a:solidFill>
                          <a:srgbClr val="0070C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IN" sz="1200" b="1" kern="1200" dirty="0">
                          <a:solidFill>
                            <a:schemeClr val="dk1"/>
                          </a:solidFill>
                          <a:latin typeface="+mn-lt"/>
                          <a:ea typeface="+mn-ea"/>
                          <a:cs typeface="+mn-cs"/>
                        </a:rPr>
                        <a:t>MLO:021F122.PV</a:t>
                      </a:r>
                      <a:endParaRPr lang="en-US" sz="12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IN" sz="1200" b="1" kern="1200" dirty="0">
                          <a:solidFill>
                            <a:schemeClr val="dk1"/>
                          </a:solidFill>
                          <a:latin typeface="+mn-lt"/>
                          <a:ea typeface="+mn-ea"/>
                          <a:cs typeface="+mn-cs"/>
                        </a:rPr>
                        <a:t>MLO:021T162.PV</a:t>
                      </a:r>
                      <a:endParaRPr lang="en-US" sz="12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41315399"/>
                  </a:ext>
                </a:extLst>
              </a:tr>
              <a:tr h="290374">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200" b="1" kern="1200" dirty="0">
                          <a:solidFill>
                            <a:srgbClr val="0070C0"/>
                          </a:solidFill>
                          <a:latin typeface="+mn-lt"/>
                          <a:ea typeface="+mn-ea"/>
                          <a:cs typeface="+mn-cs"/>
                        </a:rPr>
                        <a:t>MLO:021F055.PV</a:t>
                      </a:r>
                      <a:endParaRPr lang="en-US" sz="1200" b="1" kern="1200" dirty="0">
                        <a:solidFill>
                          <a:srgbClr val="0070C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IN" sz="1200" b="1" kern="1200" dirty="0">
                          <a:solidFill>
                            <a:srgbClr val="0070C0"/>
                          </a:solidFill>
                          <a:latin typeface="+mn-lt"/>
                          <a:ea typeface="+mn-ea"/>
                          <a:cs typeface="+mn-cs"/>
                        </a:rPr>
                        <a:t>MLO:021FT019.PV</a:t>
                      </a:r>
                      <a:endParaRPr lang="en-US" sz="1200" b="1" kern="1200" dirty="0">
                        <a:solidFill>
                          <a:srgbClr val="0070C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IN" sz="1200" b="1" kern="1200" dirty="0">
                          <a:solidFill>
                            <a:schemeClr val="dk1"/>
                          </a:solidFill>
                          <a:latin typeface="+mn-lt"/>
                          <a:ea typeface="+mn-ea"/>
                          <a:cs typeface="+mn-cs"/>
                        </a:rPr>
                        <a:t>MLO:021FR098.PV</a:t>
                      </a:r>
                      <a:endParaRPr lang="en-US" sz="12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IN" sz="1200" b="1" kern="1200" dirty="0">
                          <a:solidFill>
                            <a:schemeClr val="dk1"/>
                          </a:solidFill>
                          <a:latin typeface="+mn-lt"/>
                          <a:ea typeface="+mn-ea"/>
                          <a:cs typeface="+mn-cs"/>
                        </a:rPr>
                        <a:t>MLO:021T164.PV</a:t>
                      </a:r>
                      <a:endParaRPr lang="en-US" sz="12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19135677"/>
                  </a:ext>
                </a:extLst>
              </a:tr>
              <a:tr h="290374">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200" b="1" kern="1200" dirty="0">
                          <a:solidFill>
                            <a:srgbClr val="0070C0"/>
                          </a:solidFill>
                          <a:latin typeface="+mn-lt"/>
                          <a:ea typeface="+mn-ea"/>
                          <a:cs typeface="+mn-cs"/>
                        </a:rPr>
                        <a:t>MLO:021FT051.PV</a:t>
                      </a:r>
                      <a:endParaRPr lang="en-US" sz="1200" b="1" kern="1200" dirty="0">
                        <a:solidFill>
                          <a:srgbClr val="0070C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IN" sz="1200" b="1" kern="1200" dirty="0">
                          <a:solidFill>
                            <a:srgbClr val="00B050"/>
                          </a:solidFill>
                          <a:latin typeface="+mn-lt"/>
                          <a:ea typeface="+mn-ea"/>
                          <a:cs typeface="+mn-cs"/>
                        </a:rPr>
                        <a:t>MLO:021P260.PV</a:t>
                      </a:r>
                      <a:endParaRPr lang="en-US" sz="1200" b="1" kern="1200" dirty="0">
                        <a:solidFill>
                          <a:srgbClr val="00B05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IN" sz="1200" b="1" kern="1200" dirty="0">
                          <a:solidFill>
                            <a:srgbClr val="0070C0"/>
                          </a:solidFill>
                          <a:latin typeface="+mn-lt"/>
                          <a:ea typeface="+mn-ea"/>
                          <a:cs typeface="+mn-cs"/>
                        </a:rPr>
                        <a:t>MLO:021FT018.PV</a:t>
                      </a:r>
                      <a:endParaRPr lang="en-US" sz="1200" b="1" kern="1200" dirty="0">
                        <a:solidFill>
                          <a:srgbClr val="0070C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IN" sz="1200" b="1" kern="1200" dirty="0">
                          <a:solidFill>
                            <a:schemeClr val="dk1"/>
                          </a:solidFill>
                          <a:latin typeface="+mn-lt"/>
                          <a:ea typeface="+mn-ea"/>
                          <a:cs typeface="+mn-cs"/>
                        </a:rPr>
                        <a:t>MLO:041F021.PV</a:t>
                      </a:r>
                      <a:endParaRPr lang="en-US" sz="12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68807071"/>
                  </a:ext>
                </a:extLst>
              </a:tr>
              <a:tr h="290374">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200" b="1" kern="1200" dirty="0">
                          <a:solidFill>
                            <a:srgbClr val="0070C0"/>
                          </a:solidFill>
                          <a:latin typeface="+mn-lt"/>
                          <a:ea typeface="+mn-ea"/>
                          <a:cs typeface="+mn-cs"/>
                        </a:rPr>
                        <a:t>MLO:021FT055.PV</a:t>
                      </a:r>
                      <a:endParaRPr lang="en-US" sz="1200" b="1" kern="1200" dirty="0">
                        <a:solidFill>
                          <a:srgbClr val="0070C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IN" sz="1200" b="1" kern="1200" dirty="0">
                          <a:solidFill>
                            <a:srgbClr val="00B050"/>
                          </a:solidFill>
                          <a:latin typeface="+mn-lt"/>
                          <a:ea typeface="+mn-ea"/>
                          <a:cs typeface="+mn-cs"/>
                        </a:rPr>
                        <a:t>MLO:021P261.PV</a:t>
                      </a:r>
                      <a:endParaRPr lang="en-US" sz="1200" b="1" kern="1200" dirty="0">
                        <a:solidFill>
                          <a:srgbClr val="00B05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IN" sz="1200" b="1" kern="1200" dirty="0">
                          <a:solidFill>
                            <a:srgbClr val="0070C0"/>
                          </a:solidFill>
                          <a:latin typeface="+mn-lt"/>
                          <a:ea typeface="+mn-ea"/>
                          <a:cs typeface="+mn-cs"/>
                        </a:rPr>
                        <a:t>MLO:021FT081A.PV</a:t>
                      </a:r>
                      <a:endParaRPr lang="en-US" sz="1200" b="1" kern="1200" dirty="0">
                        <a:solidFill>
                          <a:srgbClr val="0070C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IN" sz="1200" b="1" kern="1200" dirty="0">
                          <a:solidFill>
                            <a:schemeClr val="dk1"/>
                          </a:solidFill>
                          <a:latin typeface="+mn-lt"/>
                          <a:ea typeface="+mn-ea"/>
                          <a:cs typeface="+mn-cs"/>
                        </a:rPr>
                        <a:t>MLO:071P348.PV</a:t>
                      </a:r>
                      <a:endParaRPr lang="en-US" sz="12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80551783"/>
                  </a:ext>
                </a:extLst>
              </a:tr>
              <a:tr h="290374">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200" b="1" kern="1200" dirty="0">
                          <a:solidFill>
                            <a:srgbClr val="0070C0"/>
                          </a:solidFill>
                          <a:latin typeface="+mn-lt"/>
                          <a:ea typeface="+mn-ea"/>
                          <a:cs typeface="+mn-cs"/>
                        </a:rPr>
                        <a:t>MLO:021FT059.PV</a:t>
                      </a:r>
                      <a:endParaRPr lang="en-US" sz="1200" b="1" kern="1200" dirty="0">
                        <a:solidFill>
                          <a:srgbClr val="0070C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IN" sz="1200" b="1" kern="1200" dirty="0">
                          <a:solidFill>
                            <a:srgbClr val="00B050"/>
                          </a:solidFill>
                          <a:latin typeface="+mn-lt"/>
                          <a:ea typeface="+mn-ea"/>
                          <a:cs typeface="+mn-cs"/>
                        </a:rPr>
                        <a:t>MLO:021PR292.PV</a:t>
                      </a:r>
                      <a:endParaRPr lang="en-US" sz="1200" b="1" kern="1200" dirty="0">
                        <a:solidFill>
                          <a:srgbClr val="00B05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IN" sz="1200" b="1" kern="1200" dirty="0">
                          <a:solidFill>
                            <a:srgbClr val="0070C0"/>
                          </a:solidFill>
                          <a:latin typeface="+mn-lt"/>
                          <a:ea typeface="+mn-ea"/>
                          <a:cs typeface="+mn-cs"/>
                        </a:rPr>
                        <a:t>MLO:021QR930.PV</a:t>
                      </a:r>
                      <a:endParaRPr lang="en-US" sz="1200" b="1" kern="1200" dirty="0">
                        <a:solidFill>
                          <a:srgbClr val="0070C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IN" sz="1200" b="1" kern="1200" dirty="0">
                          <a:solidFill>
                            <a:schemeClr val="dk1"/>
                          </a:solidFill>
                          <a:latin typeface="+mn-lt"/>
                          <a:ea typeface="+mn-ea"/>
                          <a:cs typeface="+mn-cs"/>
                        </a:rPr>
                        <a:t>MLO:071P427.PV</a:t>
                      </a:r>
                      <a:endParaRPr lang="en-US" sz="12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90698327"/>
                  </a:ext>
                </a:extLst>
              </a:tr>
              <a:tr h="290374">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IN" sz="1200" b="1" kern="1200" dirty="0">
                          <a:solidFill>
                            <a:srgbClr val="DD1D21"/>
                          </a:solidFill>
                          <a:latin typeface="+mn-lt"/>
                          <a:ea typeface="+mn-ea"/>
                          <a:cs typeface="+mn-cs"/>
                        </a:rPr>
                        <a:t>MLO:021FT063.PV</a:t>
                      </a:r>
                      <a:endParaRPr lang="en-US" sz="1200" b="1" kern="1200" dirty="0">
                        <a:solidFill>
                          <a:srgbClr val="DD1D2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IN" sz="1200" b="1" kern="1200" dirty="0">
                          <a:solidFill>
                            <a:schemeClr val="dk1"/>
                          </a:solidFill>
                          <a:latin typeface="+mn-lt"/>
                          <a:ea typeface="+mn-ea"/>
                          <a:cs typeface="+mn-cs"/>
                        </a:rPr>
                        <a:t>MLO:021T214.PV</a:t>
                      </a:r>
                      <a:endParaRPr lang="en-US" sz="12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IN" sz="1200" b="1" kern="1200" dirty="0">
                          <a:solidFill>
                            <a:srgbClr val="0070C0"/>
                          </a:solidFill>
                          <a:latin typeface="+mn-lt"/>
                          <a:ea typeface="+mn-ea"/>
                          <a:cs typeface="+mn-cs"/>
                        </a:rPr>
                        <a:t>MLO:021QR933.PV</a:t>
                      </a:r>
                      <a:endParaRPr lang="en-US" sz="1200" b="1" kern="1200" dirty="0">
                        <a:solidFill>
                          <a:srgbClr val="0070C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IN" sz="1200" b="1" kern="1200" dirty="0">
                          <a:solidFill>
                            <a:schemeClr val="dk1"/>
                          </a:solidFill>
                          <a:latin typeface="+mn-lt"/>
                          <a:ea typeface="+mn-ea"/>
                          <a:cs typeface="+mn-cs"/>
                        </a:rPr>
                        <a:t>MLO:071PC328.PV</a:t>
                      </a:r>
                      <a:endParaRPr lang="en-US" sz="12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78722261"/>
                  </a:ext>
                </a:extLst>
              </a:tr>
            </a:tbl>
          </a:graphicData>
        </a:graphic>
      </p:graphicFrame>
      <p:sp>
        <p:nvSpPr>
          <p:cNvPr id="13" name="TextBox 12">
            <a:extLst>
              <a:ext uri="{FF2B5EF4-FFF2-40B4-BE49-F238E27FC236}">
                <a16:creationId xmlns:a16="http://schemas.microsoft.com/office/drawing/2014/main" id="{170B2510-468B-7B45-BA87-C65162F40458}"/>
              </a:ext>
            </a:extLst>
          </p:cNvPr>
          <p:cNvSpPr txBox="1"/>
          <p:nvPr/>
        </p:nvSpPr>
        <p:spPr bwMode="auto">
          <a:xfrm>
            <a:off x="7715220" y="4040978"/>
            <a:ext cx="4043964" cy="2408480"/>
          </a:xfrm>
          <a:prstGeom prst="rect">
            <a:avLst/>
          </a:prstGeom>
          <a:noFill/>
          <a:ln w="9525" algn="ctr">
            <a:noFill/>
            <a:miter lim="800000"/>
            <a:headEnd/>
            <a:tailEnd/>
          </a:ln>
        </p:spPr>
        <p:txBody>
          <a:bodyPr vert="horz" wrap="square" lIns="0" tIns="0" rIns="0" bIns="0" numCol="1" rtlCol="0" anchor="t" anchorCtr="0" compatLnSpc="1">
            <a:prstTxWarp prst="textNoShape">
              <a:avLst/>
            </a:prstTxWarp>
            <a:spAutoFit/>
          </a:bodyPr>
          <a:lstStyle/>
          <a:p>
            <a:pPr marL="201613" indent="-201613" defTabSz="357708">
              <a:lnSpc>
                <a:spcPct val="140000"/>
              </a:lnSpc>
              <a:buClr>
                <a:schemeClr val="accent2"/>
              </a:buClr>
              <a:buSzPct val="85000"/>
              <a:buFont typeface="Wingdings" panose="05000000000000000000" pitchFamily="2" charset="2"/>
              <a:buChar char=""/>
            </a:pPr>
            <a:r>
              <a:rPr lang="en-US" sz="1100" dirty="0"/>
              <a:t>Got 2 out of 4 WB Features because both </a:t>
            </a:r>
            <a:r>
              <a:rPr lang="en-US" sz="1100" b="1" dirty="0"/>
              <a:t>FT063</a:t>
            </a:r>
            <a:r>
              <a:rPr lang="en-US" sz="1100" dirty="0"/>
              <a:t> and </a:t>
            </a:r>
            <a:r>
              <a:rPr lang="en-US" sz="1100" b="1" dirty="0"/>
              <a:t>F063</a:t>
            </a:r>
            <a:r>
              <a:rPr lang="en-US" sz="1100" dirty="0"/>
              <a:t> were present in the feature pool.</a:t>
            </a:r>
          </a:p>
          <a:p>
            <a:pPr marL="201613" indent="-201613" defTabSz="357708">
              <a:lnSpc>
                <a:spcPct val="140000"/>
              </a:lnSpc>
              <a:buClr>
                <a:schemeClr val="accent2"/>
              </a:buClr>
              <a:buSzPct val="85000"/>
              <a:buFont typeface="Wingdings" panose="05000000000000000000" pitchFamily="2" charset="2"/>
              <a:buChar char=""/>
            </a:pPr>
            <a:r>
              <a:rPr lang="en-US" sz="1100" dirty="0"/>
              <a:t>All the RED and GREEN marked features are directly/indirectly related to the prediction TARGET.</a:t>
            </a:r>
          </a:p>
          <a:p>
            <a:pPr marL="811198" lvl="1" indent="-201613" defTabSz="357708">
              <a:lnSpc>
                <a:spcPct val="140000"/>
              </a:lnSpc>
              <a:buClr>
                <a:schemeClr val="accent2"/>
              </a:buClr>
              <a:buSzPct val="85000"/>
              <a:buFont typeface="Wingdings" panose="05000000000000000000" pitchFamily="2" charset="2"/>
              <a:buChar char=""/>
            </a:pPr>
            <a:r>
              <a:rPr lang="en-US" sz="1100" dirty="0"/>
              <a:t>Feedback from TAO.</a:t>
            </a:r>
          </a:p>
          <a:p>
            <a:pPr marL="201613" indent="-201613" defTabSz="357708">
              <a:lnSpc>
                <a:spcPct val="140000"/>
              </a:lnSpc>
              <a:buClr>
                <a:schemeClr val="accent2"/>
              </a:buClr>
              <a:buSzPct val="85000"/>
              <a:buFont typeface="Wingdings" panose="05000000000000000000" pitchFamily="2" charset="2"/>
              <a:buChar char=""/>
            </a:pPr>
            <a:r>
              <a:rPr lang="en-US" sz="1100" b="1" dirty="0">
                <a:solidFill>
                  <a:srgbClr val="0070C0"/>
                </a:solidFill>
              </a:rPr>
              <a:t>Tags indirectly related to Prediction target and directly related to WB features</a:t>
            </a:r>
          </a:p>
          <a:p>
            <a:pPr marL="201613" indent="-201613" defTabSz="357708">
              <a:lnSpc>
                <a:spcPct val="140000"/>
              </a:lnSpc>
              <a:buClr>
                <a:schemeClr val="accent2"/>
              </a:buClr>
              <a:buSzPct val="85000"/>
              <a:buFont typeface="Wingdings" panose="05000000000000000000" pitchFamily="2" charset="2"/>
              <a:buChar char=""/>
            </a:pPr>
            <a:r>
              <a:rPr lang="en-US" sz="1100" b="1" dirty="0">
                <a:solidFill>
                  <a:srgbClr val="0070C0"/>
                </a:solidFill>
                <a:hlinkClick r:id="rId2"/>
              </a:rPr>
              <a:t>AC Features</a:t>
            </a:r>
            <a:endParaRPr lang="en-US" sz="1100" b="1" dirty="0">
              <a:solidFill>
                <a:srgbClr val="0070C0"/>
              </a:solidFill>
            </a:endParaRPr>
          </a:p>
          <a:p>
            <a:pPr marL="201613" indent="-201613" defTabSz="357708">
              <a:lnSpc>
                <a:spcPct val="140000"/>
              </a:lnSpc>
              <a:buClr>
                <a:schemeClr val="accent2"/>
              </a:buClr>
              <a:buSzPct val="85000"/>
              <a:buFont typeface="Wingdings" panose="05000000000000000000" pitchFamily="2" charset="2"/>
              <a:buChar char=""/>
            </a:pPr>
            <a:r>
              <a:rPr lang="en-US" sz="1100" b="1" dirty="0">
                <a:solidFill>
                  <a:schemeClr val="bg2">
                    <a:lumMod val="10000"/>
                  </a:schemeClr>
                </a:solidFill>
              </a:rPr>
              <a:t>No WB features appeared in Auto </a:t>
            </a:r>
            <a:r>
              <a:rPr lang="en-US" sz="1100" b="1" dirty="0" err="1">
                <a:solidFill>
                  <a:schemeClr val="bg2">
                    <a:lumMod val="10000"/>
                  </a:schemeClr>
                </a:solidFill>
              </a:rPr>
              <a:t>Corr</a:t>
            </a:r>
            <a:r>
              <a:rPr lang="en-US" sz="1100" b="1" dirty="0">
                <a:solidFill>
                  <a:schemeClr val="bg2">
                    <a:lumMod val="10000"/>
                  </a:schemeClr>
                </a:solidFill>
              </a:rPr>
              <a:t> features.</a:t>
            </a:r>
          </a:p>
          <a:p>
            <a:pPr marL="201613" indent="-201613" defTabSz="357708">
              <a:lnSpc>
                <a:spcPct val="140000"/>
              </a:lnSpc>
              <a:buClr>
                <a:schemeClr val="accent2"/>
              </a:buClr>
              <a:buSzPct val="85000"/>
              <a:buFont typeface="Wingdings" panose="05000000000000000000" pitchFamily="2" charset="2"/>
              <a:buChar char=""/>
            </a:pPr>
            <a:endParaRPr lang="en-US" sz="1100" b="1" dirty="0">
              <a:solidFill>
                <a:schemeClr val="bg2">
                  <a:lumMod val="10000"/>
                </a:schemeClr>
              </a:solidFill>
            </a:endParaRPr>
          </a:p>
        </p:txBody>
      </p:sp>
      <p:sp>
        <p:nvSpPr>
          <p:cNvPr id="2" name="TextBox 1">
            <a:extLst>
              <a:ext uri="{FF2B5EF4-FFF2-40B4-BE49-F238E27FC236}">
                <a16:creationId xmlns:a16="http://schemas.microsoft.com/office/drawing/2014/main" id="{529BAD43-F7EF-144B-BF93-ACC8B3254427}"/>
              </a:ext>
            </a:extLst>
          </p:cNvPr>
          <p:cNvSpPr txBox="1"/>
          <p:nvPr/>
        </p:nvSpPr>
        <p:spPr bwMode="auto">
          <a:xfrm>
            <a:off x="508000" y="2190045"/>
            <a:ext cx="3138311" cy="210955"/>
          </a:xfrm>
          <a:prstGeom prst="rect">
            <a:avLst/>
          </a:prstGeom>
          <a:noFill/>
          <a:ln w="9525" algn="ctr">
            <a:noFill/>
            <a:miter lim="800000"/>
            <a:headEnd/>
            <a:tailEnd/>
          </a:ln>
        </p:spPr>
        <p:txBody>
          <a:bodyPr vert="horz" wrap="square" lIns="0" tIns="0" rIns="0" bIns="0" numCol="1" rtlCol="0" anchor="t" anchorCtr="0" compatLnSpc="1">
            <a:prstTxWarp prst="textNoShape">
              <a:avLst/>
            </a:prstTxWarp>
            <a:spAutoFit/>
          </a:bodyPr>
          <a:lstStyle/>
          <a:p>
            <a:pPr defTabSz="357708">
              <a:lnSpc>
                <a:spcPct val="140000"/>
              </a:lnSpc>
              <a:buClr>
                <a:schemeClr val="accent2"/>
              </a:buClr>
              <a:buSzPct val="85000"/>
            </a:pPr>
            <a:r>
              <a:rPr lang="en-US" sz="1100" b="1" dirty="0">
                <a:solidFill>
                  <a:schemeClr val="accent1">
                    <a:lumMod val="50000"/>
                  </a:schemeClr>
                </a:solidFill>
              </a:rPr>
              <a:t>Validated by </a:t>
            </a:r>
            <a:r>
              <a:rPr lang="en-US" sz="1100" b="1" dirty="0" err="1">
                <a:solidFill>
                  <a:schemeClr val="accent1">
                    <a:lumMod val="50000"/>
                  </a:schemeClr>
                </a:solidFill>
              </a:rPr>
              <a:t>Santhip</a:t>
            </a:r>
            <a:r>
              <a:rPr lang="en-US" sz="1100" b="1" dirty="0">
                <a:solidFill>
                  <a:schemeClr val="accent1">
                    <a:lumMod val="50000"/>
                  </a:schemeClr>
                </a:solidFill>
              </a:rPr>
              <a:t> - TAO</a:t>
            </a:r>
          </a:p>
        </p:txBody>
      </p:sp>
      <p:sp>
        <p:nvSpPr>
          <p:cNvPr id="14" name="TextBox 13">
            <a:extLst>
              <a:ext uri="{FF2B5EF4-FFF2-40B4-BE49-F238E27FC236}">
                <a16:creationId xmlns:a16="http://schemas.microsoft.com/office/drawing/2014/main" id="{E843C1D2-0EA4-8344-877C-56C0D2A3C518}"/>
              </a:ext>
            </a:extLst>
          </p:cNvPr>
          <p:cNvSpPr txBox="1"/>
          <p:nvPr/>
        </p:nvSpPr>
        <p:spPr bwMode="auto">
          <a:xfrm>
            <a:off x="620885" y="1812081"/>
            <a:ext cx="1613647" cy="230128"/>
          </a:xfrm>
          <a:prstGeom prst="rect">
            <a:avLst/>
          </a:prstGeom>
          <a:noFill/>
          <a:ln w="9525" algn="ctr">
            <a:noFill/>
            <a:miter lim="800000"/>
            <a:headEnd/>
            <a:tailEnd/>
          </a:ln>
        </p:spPr>
        <p:txBody>
          <a:bodyPr vert="horz" wrap="square" lIns="0" tIns="0" rIns="0" bIns="0" numCol="1" rtlCol="0" anchor="t" anchorCtr="0" compatLnSpc="1">
            <a:prstTxWarp prst="textNoShape">
              <a:avLst/>
            </a:prstTxWarp>
            <a:spAutoFit/>
          </a:bodyPr>
          <a:lstStyle/>
          <a:p>
            <a:pPr defTabSz="357708">
              <a:lnSpc>
                <a:spcPct val="140000"/>
              </a:lnSpc>
              <a:buClr>
                <a:schemeClr val="accent2"/>
              </a:buClr>
              <a:buSzPct val="85000"/>
            </a:pPr>
            <a:r>
              <a:rPr lang="en-US" sz="1200" b="1" dirty="0">
                <a:solidFill>
                  <a:srgbClr val="008443"/>
                </a:solidFill>
              </a:rPr>
              <a:t>Asset: Moerdijk</a:t>
            </a:r>
          </a:p>
        </p:txBody>
      </p:sp>
    </p:spTree>
    <p:extLst>
      <p:ext uri="{BB962C8B-B14F-4D97-AF65-F5344CB8AC3E}">
        <p14:creationId xmlns:p14="http://schemas.microsoft.com/office/powerpoint/2010/main" val="3464907899"/>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CA1022C-2AE8-0740-9E10-58CADDD02FFD}"/>
              </a:ext>
            </a:extLst>
          </p:cNvPr>
          <p:cNvSpPr>
            <a:spLocks noGrp="1"/>
          </p:cNvSpPr>
          <p:nvPr>
            <p:ph type="sldNum" sz="quarter" idx="4"/>
          </p:nvPr>
        </p:nvSpPr>
        <p:spPr/>
        <p:txBody>
          <a:bodyPr/>
          <a:lstStyle/>
          <a:p>
            <a:fld id="{D32BAE6A-B452-4007-8177-56DD051636F9}" type="slidenum">
              <a:rPr lang="en-GB" noProof="1" smtClean="0"/>
              <a:pPr/>
              <a:t>11</a:t>
            </a:fld>
            <a:endParaRPr lang="en-GB" noProof="1"/>
          </a:p>
        </p:txBody>
      </p:sp>
      <p:sp>
        <p:nvSpPr>
          <p:cNvPr id="5" name="Date Placeholder 4">
            <a:extLst>
              <a:ext uri="{FF2B5EF4-FFF2-40B4-BE49-F238E27FC236}">
                <a16:creationId xmlns:a16="http://schemas.microsoft.com/office/drawing/2014/main" id="{D9CEE6B5-5379-2F47-A6E7-24CCF8002E56}"/>
              </a:ext>
            </a:extLst>
          </p:cNvPr>
          <p:cNvSpPr>
            <a:spLocks noGrp="1"/>
          </p:cNvSpPr>
          <p:nvPr>
            <p:ph type="dt" sz="half" idx="2"/>
          </p:nvPr>
        </p:nvSpPr>
        <p:spPr/>
        <p:txBody>
          <a:bodyPr/>
          <a:lstStyle/>
          <a:p>
            <a:pPr>
              <a:defRPr/>
            </a:pPr>
            <a:r>
              <a:rPr lang="en-GB" noProof="1"/>
              <a:t>December 2021</a:t>
            </a:r>
          </a:p>
        </p:txBody>
      </p:sp>
      <p:graphicFrame>
        <p:nvGraphicFramePr>
          <p:cNvPr id="7" name="Table 6">
            <a:extLst>
              <a:ext uri="{FF2B5EF4-FFF2-40B4-BE49-F238E27FC236}">
                <a16:creationId xmlns:a16="http://schemas.microsoft.com/office/drawing/2014/main" id="{65A88596-7624-A147-AFBB-2D0ADCCC83C4}"/>
              </a:ext>
            </a:extLst>
          </p:cNvPr>
          <p:cNvGraphicFramePr>
            <a:graphicFrameLocks noGrp="1"/>
          </p:cNvGraphicFramePr>
          <p:nvPr>
            <p:extLst>
              <p:ext uri="{D42A27DB-BD31-4B8C-83A1-F6EECF244321}">
                <p14:modId xmlns:p14="http://schemas.microsoft.com/office/powerpoint/2010/main" val="1662719974"/>
              </p:ext>
            </p:extLst>
          </p:nvPr>
        </p:nvGraphicFramePr>
        <p:xfrm>
          <a:off x="507996" y="1147659"/>
          <a:ext cx="2122315" cy="1027376"/>
        </p:xfrm>
        <a:graphic>
          <a:graphicData uri="http://schemas.openxmlformats.org/drawingml/2006/table">
            <a:tbl>
              <a:tblPr firstRow="1" bandRow="1">
                <a:tableStyleId>{5C22544A-7EE6-4342-B048-85BDC9FD1C3A}</a:tableStyleId>
              </a:tblPr>
              <a:tblGrid>
                <a:gridCol w="2122315">
                  <a:extLst>
                    <a:ext uri="{9D8B030D-6E8A-4147-A177-3AD203B41FA5}">
                      <a16:colId xmlns:a16="http://schemas.microsoft.com/office/drawing/2014/main" val="3426586409"/>
                    </a:ext>
                  </a:extLst>
                </a:gridCol>
              </a:tblGrid>
              <a:tr h="285944">
                <a:tc>
                  <a:txBody>
                    <a:bodyPr/>
                    <a:lstStyle/>
                    <a:p>
                      <a:r>
                        <a:rPr lang="en-US" sz="1400" dirty="0"/>
                        <a:t>Tag Name</a:t>
                      </a:r>
                    </a:p>
                  </a:txBody>
                  <a:tcPr anchor="ctr"/>
                </a:tc>
                <a:extLst>
                  <a:ext uri="{0D108BD9-81ED-4DB2-BD59-A6C34878D82A}">
                    <a16:rowId xmlns:a16="http://schemas.microsoft.com/office/drawing/2014/main" val="886715298"/>
                  </a:ext>
                </a:extLst>
              </a:tr>
              <a:tr h="722576">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IN" sz="1400" kern="1200" dirty="0">
                          <a:solidFill>
                            <a:schemeClr val="dk1"/>
                          </a:solidFill>
                          <a:latin typeface="+mn-lt"/>
                          <a:ea typeface="+mn-ea"/>
                          <a:cs typeface="+mn-cs"/>
                        </a:rPr>
                        <a:t>MEOD:093P007.OP</a:t>
                      </a:r>
                      <a:endParaRPr lang="en-US" sz="1400" kern="1200" dirty="0">
                        <a:solidFill>
                          <a:schemeClr val="dk1"/>
                        </a:solidFill>
                        <a:latin typeface="+mn-lt"/>
                        <a:ea typeface="+mn-ea"/>
                        <a:cs typeface="+mn-cs"/>
                      </a:endParaRPr>
                    </a:p>
                  </a:txBody>
                  <a:tcPr anchor="ctr"/>
                </a:tc>
                <a:extLst>
                  <a:ext uri="{0D108BD9-81ED-4DB2-BD59-A6C34878D82A}">
                    <a16:rowId xmlns:a16="http://schemas.microsoft.com/office/drawing/2014/main" val="4226320510"/>
                  </a:ext>
                </a:extLst>
              </a:tr>
            </a:tbl>
          </a:graphicData>
        </a:graphic>
      </p:graphicFrame>
      <p:sp>
        <p:nvSpPr>
          <p:cNvPr id="8" name="Title 1">
            <a:extLst>
              <a:ext uri="{FF2B5EF4-FFF2-40B4-BE49-F238E27FC236}">
                <a16:creationId xmlns:a16="http://schemas.microsoft.com/office/drawing/2014/main" id="{1686EB55-1EE1-6748-A358-0CD717A3D167}"/>
              </a:ext>
            </a:extLst>
          </p:cNvPr>
          <p:cNvSpPr>
            <a:spLocks noGrp="1"/>
          </p:cNvSpPr>
          <p:nvPr>
            <p:ph type="title"/>
          </p:nvPr>
        </p:nvSpPr>
        <p:spPr>
          <a:xfrm>
            <a:off x="508000" y="638525"/>
            <a:ext cx="11171238" cy="752475"/>
          </a:xfrm>
        </p:spPr>
        <p:txBody>
          <a:bodyPr/>
          <a:lstStyle/>
          <a:p>
            <a:r>
              <a:rPr lang="en-US" dirty="0"/>
              <a:t>Experiment/Results</a:t>
            </a:r>
          </a:p>
        </p:txBody>
      </p:sp>
      <p:graphicFrame>
        <p:nvGraphicFramePr>
          <p:cNvPr id="9" name="Table 9">
            <a:extLst>
              <a:ext uri="{FF2B5EF4-FFF2-40B4-BE49-F238E27FC236}">
                <a16:creationId xmlns:a16="http://schemas.microsoft.com/office/drawing/2014/main" id="{4F27FB03-B7CF-794F-8FB0-6243873FE067}"/>
              </a:ext>
            </a:extLst>
          </p:cNvPr>
          <p:cNvGraphicFramePr>
            <a:graphicFrameLocks noGrp="1"/>
          </p:cNvGraphicFramePr>
          <p:nvPr>
            <p:extLst>
              <p:ext uri="{D42A27DB-BD31-4B8C-83A1-F6EECF244321}">
                <p14:modId xmlns:p14="http://schemas.microsoft.com/office/powerpoint/2010/main" val="4196827378"/>
              </p:ext>
            </p:extLst>
          </p:nvPr>
        </p:nvGraphicFramePr>
        <p:xfrm>
          <a:off x="3751202" y="638525"/>
          <a:ext cx="3910246" cy="2225500"/>
        </p:xfrm>
        <a:graphic>
          <a:graphicData uri="http://schemas.openxmlformats.org/drawingml/2006/table">
            <a:tbl>
              <a:tblPr firstRow="1" bandRow="1">
                <a:tableStyleId>{46F890A9-2807-4EBB-B81D-B2AA78EC7F39}</a:tableStyleId>
              </a:tblPr>
              <a:tblGrid>
                <a:gridCol w="1955123">
                  <a:extLst>
                    <a:ext uri="{9D8B030D-6E8A-4147-A177-3AD203B41FA5}">
                      <a16:colId xmlns:a16="http://schemas.microsoft.com/office/drawing/2014/main" val="2562536141"/>
                    </a:ext>
                  </a:extLst>
                </a:gridCol>
                <a:gridCol w="1955123">
                  <a:extLst>
                    <a:ext uri="{9D8B030D-6E8A-4147-A177-3AD203B41FA5}">
                      <a16:colId xmlns:a16="http://schemas.microsoft.com/office/drawing/2014/main" val="4046191204"/>
                    </a:ext>
                  </a:extLst>
                </a:gridCol>
              </a:tblGrid>
              <a:tr h="368379">
                <a:tc gridSpan="2">
                  <a:txBody>
                    <a:bodyPr/>
                    <a:lstStyle/>
                    <a:p>
                      <a:pPr algn="ctr"/>
                      <a:r>
                        <a:rPr lang="en-US" sz="2000" dirty="0"/>
                        <a:t>WB/LIVE Model Features</a:t>
                      </a:r>
                    </a:p>
                  </a:txBody>
                  <a:tcPr>
                    <a:lnB w="12700" cap="flat" cmpd="sng" algn="ctr">
                      <a:solidFill>
                        <a:schemeClr val="tx1"/>
                      </a:solidFill>
                      <a:prstDash val="solid"/>
                      <a:round/>
                      <a:headEnd type="none" w="med" len="med"/>
                      <a:tailEnd type="none" w="med" len="med"/>
                    </a:lnB>
                  </a:tcPr>
                </a:tc>
                <a:tc hMerge="1">
                  <a:txBody>
                    <a:bodyPr/>
                    <a:lstStyle/>
                    <a:p>
                      <a:endParaRPr lang="en-US" dirty="0"/>
                    </a:p>
                  </a:txBody>
                  <a:tcPr/>
                </a:tc>
                <a:extLst>
                  <a:ext uri="{0D108BD9-81ED-4DB2-BD59-A6C34878D82A}">
                    <a16:rowId xmlns:a16="http://schemas.microsoft.com/office/drawing/2014/main" val="1098609715"/>
                  </a:ext>
                </a:extLst>
              </a:tr>
              <a:tr h="319261">
                <a:tc>
                  <a:txBody>
                    <a:bodyPr/>
                    <a:lstStyle/>
                    <a:p>
                      <a:pPr algn="ctr"/>
                      <a:r>
                        <a:rPr lang="en-US" sz="1600" b="1" dirty="0"/>
                        <a:t>TAG Name</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b="1" dirty="0"/>
                        <a:t>Correlation</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49103647"/>
                  </a:ext>
                </a:extLst>
              </a:tr>
              <a:tr h="298796">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IN" sz="1200" kern="1200" dirty="0">
                          <a:solidFill>
                            <a:schemeClr val="dk1"/>
                          </a:solidFill>
                          <a:latin typeface="+mn-lt"/>
                          <a:ea typeface="+mn-ea"/>
                          <a:cs typeface="+mn-cs"/>
                        </a:rPr>
                        <a:t>MEOD:093P006.PV</a:t>
                      </a:r>
                      <a:endParaRPr lang="en-US" sz="1200" kern="1200" dirty="0">
                        <a:solidFill>
                          <a:schemeClr val="dk1"/>
                        </a:solidFill>
                        <a:latin typeface="+mn-lt"/>
                        <a:ea typeface="+mn-ea"/>
                        <a:cs typeface="+mn-cs"/>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-0.306</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18853053"/>
                  </a:ext>
                </a:extLst>
              </a:tr>
              <a:tr h="298796">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IN" sz="1200" kern="1200" dirty="0">
                          <a:solidFill>
                            <a:schemeClr val="dk1"/>
                          </a:solidFill>
                          <a:latin typeface="+mn-lt"/>
                          <a:ea typeface="+mn-ea"/>
                          <a:cs typeface="+mn-cs"/>
                        </a:rPr>
                        <a:t>MEOD:093F082.PV</a:t>
                      </a:r>
                      <a:endParaRPr lang="en-US" sz="1200" kern="1200" dirty="0">
                        <a:solidFill>
                          <a:schemeClr val="dk1"/>
                        </a:solidFill>
                        <a:latin typeface="+mn-lt"/>
                        <a:ea typeface="+mn-ea"/>
                        <a:cs typeface="+mn-cs"/>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0.274</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70118584"/>
                  </a:ext>
                </a:extLst>
              </a:tr>
              <a:tr h="298796">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IN" sz="1200" kern="1200" dirty="0">
                          <a:solidFill>
                            <a:schemeClr val="dk1"/>
                          </a:solidFill>
                          <a:latin typeface="+mn-lt"/>
                          <a:ea typeface="+mn-ea"/>
                          <a:cs typeface="+mn-cs"/>
                        </a:rPr>
                        <a:t>MEOD:093FT082.PV</a:t>
                      </a:r>
                      <a:endParaRPr lang="en-US" sz="1200" kern="1200" dirty="0">
                        <a:solidFill>
                          <a:schemeClr val="dk1"/>
                        </a:solidFill>
                        <a:latin typeface="+mn-lt"/>
                        <a:ea typeface="+mn-ea"/>
                        <a:cs typeface="+mn-cs"/>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0.274</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97675683"/>
                  </a:ext>
                </a:extLst>
              </a:tr>
              <a:tr h="298796">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IN" sz="1200" b="1" kern="1200" dirty="0">
                          <a:solidFill>
                            <a:srgbClr val="DD1D21"/>
                          </a:solidFill>
                          <a:latin typeface="+mn-lt"/>
                          <a:ea typeface="+mn-ea"/>
                          <a:cs typeface="+mn-cs"/>
                        </a:rPr>
                        <a:t>MEOD:093PT007.PV</a:t>
                      </a:r>
                      <a:endParaRPr lang="en-US" sz="1200" b="1" kern="1200" dirty="0">
                        <a:solidFill>
                          <a:srgbClr val="DD1D21"/>
                        </a:solidFill>
                        <a:latin typeface="+mn-lt"/>
                        <a:ea typeface="+mn-ea"/>
                        <a:cs typeface="+mn-cs"/>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-0.103</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52054590"/>
                  </a:ext>
                </a:extLst>
              </a:tr>
              <a:tr h="298796">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IN" sz="1200" b="1" kern="1200" dirty="0">
                          <a:solidFill>
                            <a:srgbClr val="DD1D21"/>
                          </a:solidFill>
                          <a:latin typeface="+mn-lt"/>
                          <a:ea typeface="+mn-ea"/>
                          <a:cs typeface="+mn-cs"/>
                        </a:rPr>
                        <a:t>MEOD:093P007.PV</a:t>
                      </a:r>
                      <a:endParaRPr lang="en-US" sz="1200" b="1" kern="1200" dirty="0">
                        <a:solidFill>
                          <a:srgbClr val="DD1D21"/>
                        </a:solidFill>
                        <a:latin typeface="+mn-lt"/>
                        <a:ea typeface="+mn-ea"/>
                        <a:cs typeface="+mn-cs"/>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US" sz="1200" dirty="0"/>
                        <a:t>-0.104</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4209719713"/>
                  </a:ext>
                </a:extLst>
              </a:tr>
            </a:tbl>
          </a:graphicData>
        </a:graphic>
      </p:graphicFrame>
      <p:graphicFrame>
        <p:nvGraphicFramePr>
          <p:cNvPr id="10" name="Table 12">
            <a:extLst>
              <a:ext uri="{FF2B5EF4-FFF2-40B4-BE49-F238E27FC236}">
                <a16:creationId xmlns:a16="http://schemas.microsoft.com/office/drawing/2014/main" id="{DAD1D51E-3442-3B42-81F3-38AC1DFB7026}"/>
              </a:ext>
            </a:extLst>
          </p:cNvPr>
          <p:cNvGraphicFramePr>
            <a:graphicFrameLocks noGrp="1"/>
          </p:cNvGraphicFramePr>
          <p:nvPr>
            <p:extLst>
              <p:ext uri="{D42A27DB-BD31-4B8C-83A1-F6EECF244321}">
                <p14:modId xmlns:p14="http://schemas.microsoft.com/office/powerpoint/2010/main" val="3532008372"/>
              </p:ext>
            </p:extLst>
          </p:nvPr>
        </p:nvGraphicFramePr>
        <p:xfrm>
          <a:off x="508000" y="2864025"/>
          <a:ext cx="7153448" cy="3507039"/>
        </p:xfrm>
        <a:graphic>
          <a:graphicData uri="http://schemas.openxmlformats.org/drawingml/2006/table">
            <a:tbl>
              <a:tblPr firstRow="1" bandRow="1">
                <a:tableStyleId>{46F890A9-2807-4EBB-B81D-B2AA78EC7F39}</a:tableStyleId>
              </a:tblPr>
              <a:tblGrid>
                <a:gridCol w="1788362">
                  <a:extLst>
                    <a:ext uri="{9D8B030D-6E8A-4147-A177-3AD203B41FA5}">
                      <a16:colId xmlns:a16="http://schemas.microsoft.com/office/drawing/2014/main" val="3855496307"/>
                    </a:ext>
                  </a:extLst>
                </a:gridCol>
                <a:gridCol w="1788362">
                  <a:extLst>
                    <a:ext uri="{9D8B030D-6E8A-4147-A177-3AD203B41FA5}">
                      <a16:colId xmlns:a16="http://schemas.microsoft.com/office/drawing/2014/main" val="958727398"/>
                    </a:ext>
                  </a:extLst>
                </a:gridCol>
                <a:gridCol w="1788362">
                  <a:extLst>
                    <a:ext uri="{9D8B030D-6E8A-4147-A177-3AD203B41FA5}">
                      <a16:colId xmlns:a16="http://schemas.microsoft.com/office/drawing/2014/main" val="985377665"/>
                    </a:ext>
                  </a:extLst>
                </a:gridCol>
                <a:gridCol w="1788362">
                  <a:extLst>
                    <a:ext uri="{9D8B030D-6E8A-4147-A177-3AD203B41FA5}">
                      <a16:colId xmlns:a16="http://schemas.microsoft.com/office/drawing/2014/main" val="211324030"/>
                    </a:ext>
                  </a:extLst>
                </a:gridCol>
              </a:tblGrid>
              <a:tr h="379234">
                <a:tc gridSpan="4">
                  <a:txBody>
                    <a:bodyPr/>
                    <a:lstStyle/>
                    <a:p>
                      <a:pPr marL="0" algn="ctr" defTabSz="1219170" rtl="0" eaLnBrk="1" latinLnBrk="0" hangingPunct="1"/>
                      <a:r>
                        <a:rPr lang="en-US" sz="2000" b="1" kern="1200" dirty="0">
                          <a:solidFill>
                            <a:schemeClr val="lt1"/>
                          </a:solidFill>
                          <a:latin typeface="+mn-lt"/>
                          <a:ea typeface="+mn-ea"/>
                          <a:cs typeface="+mn-cs"/>
                        </a:rPr>
                        <a:t>SelectKBest Features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1219170" rtl="0" eaLnBrk="1" latinLnBrk="0" hangingPunct="1"/>
                      <a:endParaRPr lang="en-US" sz="2000" b="1" kern="1200">
                        <a:solidFill>
                          <a:schemeClr val="lt1"/>
                        </a:solidFill>
                        <a:latin typeface="+mn-lt"/>
                        <a:ea typeface="+mn-ea"/>
                        <a:cs typeface="+mn-cs"/>
                      </a:endParaRPr>
                    </a:p>
                  </a:txBody>
                  <a:tcPr/>
                </a:tc>
                <a:tc hMerge="1">
                  <a:txBody>
                    <a:bodyPr/>
                    <a:lstStyle/>
                    <a:p>
                      <a:pPr marL="0" algn="ctr" defTabSz="1219170" rtl="0" eaLnBrk="1" latinLnBrk="0" hangingPunct="1"/>
                      <a:endParaRPr lang="en-US" sz="2000" b="1" kern="1200">
                        <a:solidFill>
                          <a:schemeClr val="lt1"/>
                        </a:solidFill>
                        <a:latin typeface="+mn-lt"/>
                        <a:ea typeface="+mn-ea"/>
                        <a:cs typeface="+mn-cs"/>
                      </a:endParaRPr>
                    </a:p>
                  </a:txBody>
                  <a:tcPr/>
                </a:tc>
                <a:tc hMerge="1">
                  <a:txBody>
                    <a:bodyPr/>
                    <a:lstStyle/>
                    <a:p>
                      <a:pPr marL="0" algn="ctr" defTabSz="1219170" rtl="0" eaLnBrk="1" latinLnBrk="0" hangingPunct="1"/>
                      <a:endParaRPr lang="en-US" sz="2000" b="1" kern="1200" dirty="0">
                        <a:solidFill>
                          <a:schemeClr val="lt1"/>
                        </a:solidFill>
                        <a:latin typeface="+mn-lt"/>
                        <a:ea typeface="+mn-ea"/>
                        <a:cs typeface="+mn-cs"/>
                      </a:endParaRPr>
                    </a:p>
                  </a:txBody>
                  <a:tcPr/>
                </a:tc>
                <a:extLst>
                  <a:ext uri="{0D108BD9-81ED-4DB2-BD59-A6C34878D82A}">
                    <a16:rowId xmlns:a16="http://schemas.microsoft.com/office/drawing/2014/main" val="4120535843"/>
                  </a:ext>
                </a:extLst>
              </a:tr>
              <a:tr h="321982">
                <a:tc gridSpan="2">
                  <a:txBody>
                    <a:bodyPr/>
                    <a:lstStyle/>
                    <a:p>
                      <a:pPr marL="0" algn="ctr" defTabSz="1219170" rtl="0" eaLnBrk="1" latinLnBrk="0" hangingPunct="1"/>
                      <a:r>
                        <a:rPr lang="en-US" sz="1600" b="1" kern="1200" dirty="0">
                          <a:solidFill>
                            <a:schemeClr val="dk1"/>
                          </a:solidFill>
                          <a:latin typeface="+mn-lt"/>
                          <a:ea typeface="+mn-ea"/>
                          <a:cs typeface="+mn-cs"/>
                        </a:rPr>
                        <a:t>F_regression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1219170" rtl="0" eaLnBrk="1" latinLnBrk="0" hangingPunct="1"/>
                      <a:endParaRPr lang="en-US" sz="2000" b="1" kern="1200" dirty="0">
                        <a:solidFill>
                          <a:schemeClr val="lt1"/>
                        </a:solidFill>
                        <a:latin typeface="+mn-lt"/>
                        <a:ea typeface="+mn-ea"/>
                        <a:cs typeface="+mn-cs"/>
                      </a:endParaRPr>
                    </a:p>
                  </a:txBody>
                  <a:tcPr/>
                </a:tc>
                <a:tc gridSpan="2">
                  <a:txBody>
                    <a:bodyPr/>
                    <a:lstStyle/>
                    <a:p>
                      <a:pPr marL="0" algn="ctr" defTabSz="1219170" rtl="0" eaLnBrk="1" latinLnBrk="0" hangingPunct="1"/>
                      <a:r>
                        <a:rPr lang="en-US" sz="1600" b="1" kern="1200" dirty="0">
                          <a:solidFill>
                            <a:schemeClr val="dk1"/>
                          </a:solidFill>
                          <a:latin typeface="+mn-lt"/>
                          <a:ea typeface="+mn-ea"/>
                          <a:cs typeface="+mn-cs"/>
                        </a:rPr>
                        <a:t>Mutual_info_regression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1219170" rtl="0" eaLnBrk="1" latinLnBrk="0" hangingPunct="1"/>
                      <a:endParaRPr lang="en-US" sz="2000" b="1" kern="1200" dirty="0">
                        <a:solidFill>
                          <a:schemeClr val="lt1"/>
                        </a:solidFill>
                        <a:latin typeface="+mn-lt"/>
                        <a:ea typeface="+mn-ea"/>
                        <a:cs typeface="+mn-cs"/>
                      </a:endParaRPr>
                    </a:p>
                  </a:txBody>
                  <a:tcPr/>
                </a:tc>
                <a:extLst>
                  <a:ext uri="{0D108BD9-81ED-4DB2-BD59-A6C34878D82A}">
                    <a16:rowId xmlns:a16="http://schemas.microsoft.com/office/drawing/2014/main" val="3774407470"/>
                  </a:ext>
                </a:extLst>
              </a:tr>
              <a:tr h="0">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200" b="1" kern="1200" dirty="0">
                          <a:solidFill>
                            <a:srgbClr val="00B050"/>
                          </a:solidFill>
                          <a:latin typeface="+mn-lt"/>
                          <a:ea typeface="+mn-ea"/>
                          <a:cs typeface="+mn-cs"/>
                        </a:rPr>
                        <a:t>MEOD:093F025.PV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200" b="1" kern="1200" dirty="0">
                          <a:solidFill>
                            <a:srgbClr val="0070C0"/>
                          </a:solidFill>
                          <a:latin typeface="+mn-lt"/>
                          <a:ea typeface="+mn-ea"/>
                          <a:cs typeface="+mn-cs"/>
                        </a:rPr>
                        <a:t>MEOD:093T170.PV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IN" sz="1200" b="1" kern="1200" dirty="0">
                          <a:solidFill>
                            <a:srgbClr val="DD1D21"/>
                          </a:solidFill>
                          <a:latin typeface="+mn-lt"/>
                          <a:ea typeface="+mn-ea"/>
                          <a:cs typeface="+mn-cs"/>
                        </a:rPr>
                        <a:t>MEOD:093P007.PV</a:t>
                      </a:r>
                      <a:endParaRPr lang="en-US" sz="1200" b="1" kern="1200" dirty="0">
                        <a:solidFill>
                          <a:srgbClr val="DD1D2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200" b="1" kern="1200" dirty="0">
                          <a:solidFill>
                            <a:srgbClr val="00B050"/>
                          </a:solidFill>
                          <a:latin typeface="+mn-lt"/>
                          <a:ea typeface="+mn-ea"/>
                          <a:cs typeface="+mn-cs"/>
                        </a:rPr>
                        <a:t>MEOD:093TR324.PV</a:t>
                      </a:r>
                      <a:endParaRPr lang="en-US" sz="1200" b="1" kern="1200" dirty="0">
                        <a:solidFill>
                          <a:srgbClr val="00B05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12955617"/>
                  </a:ext>
                </a:extLst>
              </a:tr>
              <a:tr h="277911">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200" b="1" kern="1200" dirty="0">
                          <a:solidFill>
                            <a:srgbClr val="00B050"/>
                          </a:solidFill>
                          <a:latin typeface="+mn-lt"/>
                          <a:ea typeface="+mn-ea"/>
                          <a:cs typeface="+mn-cs"/>
                        </a:rPr>
                        <a:t>MEOD:093FR205.PV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200" dirty="0"/>
                        <a:t>MEOD:093TC236.PV</a:t>
                      </a:r>
                      <a:endParaRPr lang="en-IN" sz="12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IN" sz="1200" b="1" kern="1200" dirty="0">
                          <a:solidFill>
                            <a:srgbClr val="DD1D21"/>
                          </a:solidFill>
                          <a:latin typeface="+mn-lt"/>
                          <a:ea typeface="+mn-ea"/>
                          <a:cs typeface="+mn-cs"/>
                        </a:rPr>
                        <a:t>MEOD:093PT007.PV</a:t>
                      </a:r>
                      <a:endParaRPr lang="en-US" sz="1200" b="1" kern="1200" dirty="0">
                        <a:solidFill>
                          <a:srgbClr val="DD1D2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200" b="1" kern="1200" dirty="0">
                          <a:solidFill>
                            <a:srgbClr val="00B050"/>
                          </a:solidFill>
                          <a:latin typeface="+mn-lt"/>
                          <a:ea typeface="+mn-ea"/>
                          <a:cs typeface="+mn-cs"/>
                        </a:rPr>
                        <a:t>MEOD:093TR325.PV</a:t>
                      </a:r>
                      <a:endParaRPr lang="en-US" sz="1200" b="1" kern="1200" dirty="0">
                        <a:solidFill>
                          <a:srgbClr val="00B05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73124030"/>
                  </a:ext>
                </a:extLst>
              </a:tr>
              <a:tr h="277911">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200" kern="1200" dirty="0">
                          <a:solidFill>
                            <a:schemeClr val="dk1"/>
                          </a:solidFill>
                          <a:latin typeface="+mn-lt"/>
                          <a:ea typeface="+mn-ea"/>
                          <a:cs typeface="+mn-cs"/>
                        </a:rPr>
                        <a:t>MEOD:093FT027.PV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200" b="1" kern="1200" dirty="0">
                          <a:solidFill>
                            <a:srgbClr val="00B050"/>
                          </a:solidFill>
                          <a:latin typeface="+mn-lt"/>
                          <a:ea typeface="+mn-ea"/>
                          <a:cs typeface="+mn-cs"/>
                        </a:rPr>
                        <a:t>MEOD:093TR325.PV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200" dirty="0"/>
                        <a:t>MEOD:093T023.PV</a:t>
                      </a:r>
                      <a:endParaRPr lang="en-US" sz="12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200" b="1" kern="1200" dirty="0">
                          <a:solidFill>
                            <a:srgbClr val="00B050"/>
                          </a:solidFill>
                          <a:latin typeface="+mn-lt"/>
                          <a:ea typeface="+mn-ea"/>
                          <a:cs typeface="+mn-cs"/>
                        </a:rPr>
                        <a:t>MEOD:093TR326.PV</a:t>
                      </a:r>
                      <a:endParaRPr lang="en-US" sz="1200" b="1" kern="1200" dirty="0">
                        <a:solidFill>
                          <a:srgbClr val="00B05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57309348"/>
                  </a:ext>
                </a:extLst>
              </a:tr>
              <a:tr h="277911">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200" kern="1200" dirty="0">
                          <a:solidFill>
                            <a:schemeClr val="dk1"/>
                          </a:solidFill>
                          <a:latin typeface="+mn-lt"/>
                          <a:ea typeface="+mn-ea"/>
                          <a:cs typeface="+mn-cs"/>
                        </a:rPr>
                        <a:t>MEOD:093L009.PV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200" b="1" kern="1200" dirty="0">
                          <a:solidFill>
                            <a:srgbClr val="00B050"/>
                          </a:solidFill>
                          <a:latin typeface="+mn-lt"/>
                          <a:ea typeface="+mn-ea"/>
                          <a:cs typeface="+mn-cs"/>
                        </a:rPr>
                        <a:t>MEOD:093TR326.PV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IN" sz="1200" dirty="0"/>
                        <a:t>MEOD:093T025.PV</a:t>
                      </a:r>
                      <a:endParaRPr lang="en-US" sz="12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200" b="1" kern="1200" dirty="0">
                          <a:solidFill>
                            <a:srgbClr val="00B050"/>
                          </a:solidFill>
                          <a:latin typeface="+mn-lt"/>
                          <a:ea typeface="+mn-ea"/>
                          <a:cs typeface="+mn-cs"/>
                        </a:rPr>
                        <a:t>MEOD:093TR327.PV</a:t>
                      </a:r>
                      <a:endParaRPr lang="en-US" sz="1200" b="1" kern="1200" dirty="0">
                        <a:solidFill>
                          <a:srgbClr val="00B05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33950623"/>
                  </a:ext>
                </a:extLst>
              </a:tr>
              <a:tr h="277911">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200" b="1" kern="1200" dirty="0">
                          <a:solidFill>
                            <a:srgbClr val="00B050"/>
                          </a:solidFill>
                          <a:latin typeface="+mn-lt"/>
                          <a:ea typeface="+mn-ea"/>
                          <a:cs typeface="+mn-cs"/>
                        </a:rPr>
                        <a:t>MEOD:093P005.PV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200" b="1" kern="1200" dirty="0">
                          <a:solidFill>
                            <a:srgbClr val="00B050"/>
                          </a:solidFill>
                          <a:latin typeface="+mn-lt"/>
                          <a:ea typeface="+mn-ea"/>
                          <a:cs typeface="+mn-cs"/>
                        </a:rPr>
                        <a:t>MEOD:093TR327.PV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IN" sz="1200" dirty="0"/>
                        <a:t>MEOD:093T064.PV</a:t>
                      </a:r>
                      <a:endParaRPr lang="en-US" sz="12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200" b="1" kern="1200" dirty="0">
                          <a:solidFill>
                            <a:srgbClr val="00B050"/>
                          </a:solidFill>
                          <a:latin typeface="+mn-lt"/>
                          <a:ea typeface="+mn-ea"/>
                          <a:cs typeface="+mn-cs"/>
                        </a:rPr>
                        <a:t>MEOD:093TR328.PV</a:t>
                      </a:r>
                      <a:endParaRPr lang="en-US" sz="1200" b="1" kern="1200" dirty="0">
                        <a:solidFill>
                          <a:srgbClr val="00B05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41315399"/>
                  </a:ext>
                </a:extLst>
              </a:tr>
              <a:tr h="277911">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200" b="1" kern="1200" dirty="0">
                          <a:solidFill>
                            <a:srgbClr val="00B050"/>
                          </a:solidFill>
                          <a:latin typeface="+mn-lt"/>
                          <a:ea typeface="+mn-ea"/>
                          <a:cs typeface="+mn-cs"/>
                        </a:rPr>
                        <a:t>MEOD:093P014.PV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200" dirty="0"/>
                        <a:t>MEOD:093TR330.PV</a:t>
                      </a:r>
                      <a:endParaRPr lang="en-IN" sz="12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200" b="1" kern="1200" dirty="0">
                          <a:solidFill>
                            <a:srgbClr val="00B050"/>
                          </a:solidFill>
                          <a:latin typeface="+mn-lt"/>
                          <a:ea typeface="+mn-ea"/>
                          <a:cs typeface="+mn-cs"/>
                        </a:rPr>
                        <a:t>MEOD:093T072.PV</a:t>
                      </a:r>
                      <a:endParaRPr lang="en-US" sz="1200" b="1" kern="1200" dirty="0">
                        <a:solidFill>
                          <a:srgbClr val="00B05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200" b="1" kern="1200" dirty="0">
                          <a:solidFill>
                            <a:srgbClr val="00B050"/>
                          </a:solidFill>
                          <a:latin typeface="+mn-lt"/>
                          <a:ea typeface="+mn-ea"/>
                          <a:cs typeface="+mn-cs"/>
                        </a:rPr>
                        <a:t>MEOD:093TR329.PV</a:t>
                      </a:r>
                      <a:endParaRPr lang="en-US" sz="1200" b="1" kern="1200" dirty="0">
                        <a:solidFill>
                          <a:srgbClr val="00B05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19135677"/>
                  </a:ext>
                </a:extLst>
              </a:tr>
              <a:tr h="277911">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200" kern="1200" dirty="0">
                          <a:solidFill>
                            <a:schemeClr val="dk1"/>
                          </a:solidFill>
                          <a:latin typeface="+mn-lt"/>
                          <a:ea typeface="+mn-ea"/>
                          <a:cs typeface="+mn-cs"/>
                        </a:rPr>
                        <a:t>MEOD:093PR129.PV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200" dirty="0"/>
                        <a:t>MEOD:093TR331.PV</a:t>
                      </a:r>
                      <a:endParaRPr lang="en-IN" sz="12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200" b="1" kern="1200" dirty="0">
                          <a:solidFill>
                            <a:srgbClr val="00B050"/>
                          </a:solidFill>
                          <a:latin typeface="+mn-lt"/>
                          <a:ea typeface="+mn-ea"/>
                          <a:cs typeface="+mn-cs"/>
                        </a:rPr>
                        <a:t>MEOD:093T073.PV</a:t>
                      </a:r>
                      <a:endParaRPr lang="en-US" sz="1200" b="1" kern="1200" dirty="0">
                        <a:solidFill>
                          <a:srgbClr val="00B05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IN" sz="1200" dirty="0"/>
                        <a:t>MEOD:093TR330.PV</a:t>
                      </a:r>
                      <a:endParaRPr lang="en-US" sz="12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68807071"/>
                  </a:ext>
                </a:extLst>
              </a:tr>
              <a:tr h="277911">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200" kern="1200" dirty="0">
                          <a:solidFill>
                            <a:schemeClr val="dk1"/>
                          </a:solidFill>
                          <a:latin typeface="+mn-lt"/>
                          <a:ea typeface="+mn-ea"/>
                          <a:cs typeface="+mn-cs"/>
                        </a:rPr>
                        <a:t>MEOD:093T120.PV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200" dirty="0"/>
                        <a:t>MEOD:093TS124.PV</a:t>
                      </a:r>
                      <a:endParaRPr lang="en-IN" sz="12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200" b="1" kern="1200" dirty="0">
                          <a:solidFill>
                            <a:srgbClr val="00B050"/>
                          </a:solidFill>
                          <a:latin typeface="+mn-lt"/>
                          <a:ea typeface="+mn-ea"/>
                          <a:cs typeface="+mn-cs"/>
                        </a:rPr>
                        <a:t>MEOD:093T170.PV</a:t>
                      </a:r>
                      <a:endParaRPr lang="en-US" sz="1200" b="1" kern="1200" dirty="0">
                        <a:solidFill>
                          <a:srgbClr val="00B05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IN" sz="1200" dirty="0"/>
                        <a:t>MEOD:093TR331.PV</a:t>
                      </a:r>
                      <a:endParaRPr lang="en-US" sz="12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80551783"/>
                  </a:ext>
                </a:extLst>
              </a:tr>
              <a:tr h="277911">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200" kern="1200" dirty="0">
                          <a:solidFill>
                            <a:schemeClr val="dk1"/>
                          </a:solidFill>
                          <a:latin typeface="+mn-lt"/>
                          <a:ea typeface="+mn-ea"/>
                          <a:cs typeface="+mn-cs"/>
                        </a:rPr>
                        <a:t>MEOD:093T138.PV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200" dirty="0"/>
                        <a:t>MEOD:093T033.PV</a:t>
                      </a:r>
                      <a:endParaRPr lang="en-IN" sz="12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IN" sz="1200" dirty="0"/>
                        <a:t>MEOD:093TR041.pv</a:t>
                      </a:r>
                      <a:endParaRPr lang="en-US" sz="12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IN" sz="1200" dirty="0"/>
                        <a:t>MEOD:093TR332.PV</a:t>
                      </a:r>
                      <a:endParaRPr lang="en-US" sz="12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90698327"/>
                  </a:ext>
                </a:extLst>
              </a:tr>
              <a:tr h="277911">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200" kern="1200" dirty="0">
                          <a:solidFill>
                            <a:schemeClr val="dk1"/>
                          </a:solidFill>
                          <a:latin typeface="+mn-lt"/>
                          <a:ea typeface="+mn-ea"/>
                          <a:cs typeface="+mn-cs"/>
                        </a:rPr>
                        <a:t>MEOD:093T139.PV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200" dirty="0"/>
                        <a:t>MEOD:093T119.PV</a:t>
                      </a:r>
                      <a:endParaRPr lang="en-IN" sz="12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200" b="1" kern="1200" dirty="0">
                          <a:solidFill>
                            <a:srgbClr val="00B050"/>
                          </a:solidFill>
                          <a:latin typeface="+mn-lt"/>
                          <a:ea typeface="+mn-ea"/>
                          <a:cs typeface="+mn-cs"/>
                        </a:rPr>
                        <a:t>MEOD:093TR323.PV</a:t>
                      </a:r>
                      <a:endParaRPr lang="en-US" sz="1200" b="1" kern="1200" dirty="0">
                        <a:solidFill>
                          <a:srgbClr val="00B05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IN" sz="1200" dirty="0"/>
                        <a:t>MEOD:093TR333.PV</a:t>
                      </a:r>
                      <a:endParaRPr lang="en-US" sz="12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78722261"/>
                  </a:ext>
                </a:extLst>
              </a:tr>
            </a:tbl>
          </a:graphicData>
        </a:graphic>
      </p:graphicFrame>
      <p:graphicFrame>
        <p:nvGraphicFramePr>
          <p:cNvPr id="11" name="Table 10">
            <a:extLst>
              <a:ext uri="{FF2B5EF4-FFF2-40B4-BE49-F238E27FC236}">
                <a16:creationId xmlns:a16="http://schemas.microsoft.com/office/drawing/2014/main" id="{44E6D7B8-72FB-B14E-B82F-756BE982DC96}"/>
              </a:ext>
            </a:extLst>
          </p:cNvPr>
          <p:cNvGraphicFramePr>
            <a:graphicFrameLocks noGrp="1"/>
          </p:cNvGraphicFramePr>
          <p:nvPr>
            <p:extLst>
              <p:ext uri="{D42A27DB-BD31-4B8C-83A1-F6EECF244321}">
                <p14:modId xmlns:p14="http://schemas.microsoft.com/office/powerpoint/2010/main" val="1284217682"/>
              </p:ext>
            </p:extLst>
          </p:nvPr>
        </p:nvGraphicFramePr>
        <p:xfrm>
          <a:off x="7715220" y="638525"/>
          <a:ext cx="4043964" cy="3719480"/>
        </p:xfrm>
        <a:graphic>
          <a:graphicData uri="http://schemas.openxmlformats.org/drawingml/2006/table">
            <a:tbl>
              <a:tblPr firstRow="1" bandRow="1">
                <a:tableStyleId>{46F890A9-2807-4EBB-B81D-B2AA78EC7F39}</a:tableStyleId>
              </a:tblPr>
              <a:tblGrid>
                <a:gridCol w="2021982">
                  <a:extLst>
                    <a:ext uri="{9D8B030D-6E8A-4147-A177-3AD203B41FA5}">
                      <a16:colId xmlns:a16="http://schemas.microsoft.com/office/drawing/2014/main" val="2562536141"/>
                    </a:ext>
                  </a:extLst>
                </a:gridCol>
                <a:gridCol w="2021982">
                  <a:extLst>
                    <a:ext uri="{9D8B030D-6E8A-4147-A177-3AD203B41FA5}">
                      <a16:colId xmlns:a16="http://schemas.microsoft.com/office/drawing/2014/main" val="4046191204"/>
                    </a:ext>
                  </a:extLst>
                </a:gridCol>
              </a:tblGrid>
              <a:tr h="368379">
                <a:tc gridSpan="2">
                  <a:txBody>
                    <a:bodyPr/>
                    <a:lstStyle/>
                    <a:p>
                      <a:pPr algn="ctr"/>
                      <a:r>
                        <a:rPr lang="en-US" sz="2000" dirty="0"/>
                        <a:t>Auto Correlation Model Features</a:t>
                      </a:r>
                    </a:p>
                  </a:txBody>
                  <a:tcPr>
                    <a:lnB w="12700" cap="flat" cmpd="sng" algn="ctr">
                      <a:solidFill>
                        <a:schemeClr val="tx1"/>
                      </a:solidFill>
                      <a:prstDash val="solid"/>
                      <a:round/>
                      <a:headEnd type="none" w="med" len="med"/>
                      <a:tailEnd type="none" w="med" len="med"/>
                    </a:lnB>
                  </a:tcPr>
                </a:tc>
                <a:tc hMerge="1">
                  <a:txBody>
                    <a:bodyPr/>
                    <a:lstStyle/>
                    <a:p>
                      <a:endParaRPr lang="en-US" dirty="0"/>
                    </a:p>
                  </a:txBody>
                  <a:tcPr/>
                </a:tc>
                <a:extLst>
                  <a:ext uri="{0D108BD9-81ED-4DB2-BD59-A6C34878D82A}">
                    <a16:rowId xmlns:a16="http://schemas.microsoft.com/office/drawing/2014/main" val="1098609715"/>
                  </a:ext>
                </a:extLst>
              </a:tr>
              <a:tr h="319261">
                <a:tc>
                  <a:txBody>
                    <a:bodyPr/>
                    <a:lstStyle/>
                    <a:p>
                      <a:pPr algn="ctr"/>
                      <a:r>
                        <a:rPr lang="en-US" sz="1600" b="1" dirty="0"/>
                        <a:t>TAG Name</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b="1" dirty="0"/>
                        <a:t>Correlation</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49103647"/>
                  </a:ext>
                </a:extLst>
              </a:tr>
              <a:tr h="298796">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IN" sz="1200" kern="1200" dirty="0">
                          <a:solidFill>
                            <a:schemeClr val="dk1"/>
                          </a:solidFill>
                          <a:latin typeface="+mn-lt"/>
                          <a:ea typeface="+mn-ea"/>
                          <a:cs typeface="+mn-cs"/>
                        </a:rPr>
                        <a:t>MEOD:093TS124.PV</a:t>
                      </a:r>
                      <a:endParaRPr lang="en-US" sz="1200" kern="1200" dirty="0">
                        <a:solidFill>
                          <a:schemeClr val="dk1"/>
                        </a:solidFill>
                        <a:latin typeface="+mn-lt"/>
                        <a:ea typeface="+mn-ea"/>
                        <a:cs typeface="+mn-cs"/>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1219170" rtl="0" eaLnBrk="1" latinLnBrk="0" hangingPunct="1"/>
                      <a:r>
                        <a:rPr lang="en-US" sz="1200" kern="1200" dirty="0">
                          <a:solidFill>
                            <a:schemeClr val="dk1"/>
                          </a:solidFill>
                          <a:latin typeface="+mn-lt"/>
                          <a:ea typeface="+mn-ea"/>
                          <a:cs typeface="+mn-cs"/>
                        </a:rPr>
                        <a:t>0.816</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18853053"/>
                  </a:ext>
                </a:extLst>
              </a:tr>
              <a:tr h="298796">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IN" sz="1200" kern="1200" dirty="0">
                          <a:solidFill>
                            <a:schemeClr val="dk1"/>
                          </a:solidFill>
                          <a:latin typeface="+mn-lt"/>
                          <a:ea typeface="+mn-ea"/>
                          <a:cs typeface="+mn-cs"/>
                        </a:rPr>
                        <a:t>MEOD:093TR330.PV</a:t>
                      </a:r>
                      <a:endParaRPr lang="en-US" sz="1200" kern="1200" dirty="0">
                        <a:solidFill>
                          <a:schemeClr val="dk1"/>
                        </a:solidFill>
                        <a:latin typeface="+mn-lt"/>
                        <a:ea typeface="+mn-ea"/>
                        <a:cs typeface="+mn-cs"/>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1219170" rtl="0" eaLnBrk="1" latinLnBrk="0" hangingPunct="1"/>
                      <a:r>
                        <a:rPr lang="en-US" sz="1200" kern="1200" dirty="0">
                          <a:solidFill>
                            <a:schemeClr val="dk1"/>
                          </a:solidFill>
                          <a:latin typeface="+mn-lt"/>
                          <a:ea typeface="+mn-ea"/>
                          <a:cs typeface="+mn-cs"/>
                        </a:rPr>
                        <a:t>0.813</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70118584"/>
                  </a:ext>
                </a:extLst>
              </a:tr>
              <a:tr h="298796">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IN" sz="1200" kern="1200" dirty="0">
                          <a:solidFill>
                            <a:schemeClr val="dk1"/>
                          </a:solidFill>
                          <a:latin typeface="+mn-lt"/>
                          <a:ea typeface="+mn-ea"/>
                          <a:cs typeface="+mn-cs"/>
                        </a:rPr>
                        <a:t>MEOD:093TR327.PV</a:t>
                      </a:r>
                      <a:endParaRPr lang="en-US" sz="1200" kern="1200" dirty="0">
                        <a:solidFill>
                          <a:schemeClr val="dk1"/>
                        </a:solidFill>
                        <a:latin typeface="+mn-lt"/>
                        <a:ea typeface="+mn-ea"/>
                        <a:cs typeface="+mn-cs"/>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1219170" rtl="0" eaLnBrk="1" latinLnBrk="0" hangingPunct="1"/>
                      <a:r>
                        <a:rPr lang="en-US" sz="1200" kern="1200" dirty="0">
                          <a:solidFill>
                            <a:schemeClr val="dk1"/>
                          </a:solidFill>
                          <a:latin typeface="+mn-lt"/>
                          <a:ea typeface="+mn-ea"/>
                          <a:cs typeface="+mn-cs"/>
                        </a:rPr>
                        <a:t>0.799</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97675683"/>
                  </a:ext>
                </a:extLst>
              </a:tr>
              <a:tr h="298796">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IN" sz="1200" kern="1200" dirty="0">
                          <a:solidFill>
                            <a:schemeClr val="dk1"/>
                          </a:solidFill>
                          <a:latin typeface="+mn-lt"/>
                          <a:ea typeface="+mn-ea"/>
                          <a:cs typeface="+mn-cs"/>
                        </a:rPr>
                        <a:t>MEOD:093TR326.PV</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1219170" rtl="0" eaLnBrk="1" latinLnBrk="0" hangingPunct="1"/>
                      <a:r>
                        <a:rPr lang="en-US" sz="1200" kern="1200" dirty="0">
                          <a:solidFill>
                            <a:schemeClr val="dk1"/>
                          </a:solidFill>
                          <a:latin typeface="+mn-lt"/>
                          <a:ea typeface="+mn-ea"/>
                          <a:cs typeface="+mn-cs"/>
                        </a:rPr>
                        <a:t>0.794</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31022715"/>
                  </a:ext>
                </a:extLst>
              </a:tr>
              <a:tr h="298796">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IN" sz="1200" kern="1200" dirty="0">
                          <a:solidFill>
                            <a:schemeClr val="dk1"/>
                          </a:solidFill>
                          <a:latin typeface="+mn-lt"/>
                          <a:ea typeface="+mn-ea"/>
                          <a:cs typeface="+mn-cs"/>
                        </a:rPr>
                        <a:t>MEOD:093TR325.PV</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latin typeface="+mn-lt"/>
                          <a:ea typeface="+mn-ea"/>
                          <a:cs typeface="+mn-cs"/>
                        </a:rPr>
                        <a:t>0.794</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27143745"/>
                  </a:ext>
                </a:extLst>
              </a:tr>
              <a:tr h="298796">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IN" sz="1200" kern="1200" dirty="0">
                          <a:solidFill>
                            <a:schemeClr val="dk1"/>
                          </a:solidFill>
                          <a:latin typeface="+mn-lt"/>
                          <a:ea typeface="+mn-ea"/>
                          <a:cs typeface="+mn-cs"/>
                        </a:rPr>
                        <a:t>MEOD:093TR324.PV</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latin typeface="+mn-lt"/>
                          <a:ea typeface="+mn-ea"/>
                          <a:cs typeface="+mn-cs"/>
                        </a:rPr>
                        <a:t>0.790</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76052572"/>
                  </a:ext>
                </a:extLst>
              </a:tr>
              <a:tr h="298796">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IN" sz="1200" kern="1200" dirty="0">
                          <a:solidFill>
                            <a:schemeClr val="dk1"/>
                          </a:solidFill>
                          <a:latin typeface="+mn-lt"/>
                          <a:ea typeface="+mn-ea"/>
                          <a:cs typeface="+mn-cs"/>
                        </a:rPr>
                        <a:t>MEOD:093TC236.PV</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latin typeface="+mn-lt"/>
                          <a:ea typeface="+mn-ea"/>
                          <a:cs typeface="+mn-cs"/>
                        </a:rPr>
                        <a:t>0.802</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41081465"/>
                  </a:ext>
                </a:extLst>
              </a:tr>
              <a:tr h="298796">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IN" sz="1200" kern="1200" dirty="0">
                          <a:solidFill>
                            <a:schemeClr val="dk1"/>
                          </a:solidFill>
                          <a:latin typeface="+mn-lt"/>
                          <a:ea typeface="+mn-ea"/>
                          <a:cs typeface="+mn-cs"/>
                        </a:rPr>
                        <a:t>MEOD:093T170.PV</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latin typeface="+mn-lt"/>
                          <a:ea typeface="+mn-ea"/>
                          <a:cs typeface="+mn-cs"/>
                        </a:rPr>
                        <a:t>0.836</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37878310"/>
                  </a:ext>
                </a:extLst>
              </a:tr>
              <a:tr h="298796">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IN" sz="1200" kern="1200" dirty="0">
                          <a:solidFill>
                            <a:schemeClr val="dk1"/>
                          </a:solidFill>
                          <a:latin typeface="+mn-lt"/>
                          <a:ea typeface="+mn-ea"/>
                          <a:cs typeface="+mn-cs"/>
                        </a:rPr>
                        <a:t>MEOD:093T139.PV</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latin typeface="+mn-lt"/>
                          <a:ea typeface="+mn-ea"/>
                          <a:cs typeface="+mn-cs"/>
                        </a:rPr>
                        <a:t>0.831</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31997436"/>
                  </a:ext>
                </a:extLst>
              </a:tr>
              <a:tr h="298796">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IN" sz="1200" kern="1200" dirty="0">
                          <a:solidFill>
                            <a:schemeClr val="dk1"/>
                          </a:solidFill>
                          <a:latin typeface="+mn-lt"/>
                          <a:ea typeface="+mn-ea"/>
                          <a:cs typeface="+mn-cs"/>
                        </a:rPr>
                        <a:t>MEOD:093T138.PV</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latin typeface="+mn-lt"/>
                          <a:ea typeface="+mn-ea"/>
                          <a:cs typeface="+mn-cs"/>
                        </a:rPr>
                        <a:t>0.834</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250500477"/>
                  </a:ext>
                </a:extLst>
              </a:tr>
            </a:tbl>
          </a:graphicData>
        </a:graphic>
      </p:graphicFrame>
      <p:sp>
        <p:nvSpPr>
          <p:cNvPr id="2" name="TextBox 1">
            <a:extLst>
              <a:ext uri="{FF2B5EF4-FFF2-40B4-BE49-F238E27FC236}">
                <a16:creationId xmlns:a16="http://schemas.microsoft.com/office/drawing/2014/main" id="{51175AB9-85D9-9143-A718-830AF469A750}"/>
              </a:ext>
            </a:extLst>
          </p:cNvPr>
          <p:cNvSpPr txBox="1"/>
          <p:nvPr/>
        </p:nvSpPr>
        <p:spPr bwMode="auto">
          <a:xfrm>
            <a:off x="7763565" y="4358005"/>
            <a:ext cx="3947273" cy="2298386"/>
          </a:xfrm>
          <a:prstGeom prst="rect">
            <a:avLst/>
          </a:prstGeom>
          <a:noFill/>
          <a:ln w="9525" algn="ctr">
            <a:noFill/>
            <a:miter lim="800000"/>
            <a:headEnd/>
            <a:tailEnd/>
          </a:ln>
        </p:spPr>
        <p:txBody>
          <a:bodyPr vert="horz" wrap="square" lIns="0" tIns="0" rIns="0" bIns="0" numCol="1" rtlCol="0" anchor="t" anchorCtr="0" compatLnSpc="1">
            <a:prstTxWarp prst="textNoShape">
              <a:avLst/>
            </a:prstTxWarp>
            <a:spAutoFit/>
          </a:bodyPr>
          <a:lstStyle/>
          <a:p>
            <a:pPr marL="201613" indent="-201613" defTabSz="357708">
              <a:lnSpc>
                <a:spcPct val="140000"/>
              </a:lnSpc>
              <a:buClr>
                <a:schemeClr val="accent2"/>
              </a:buClr>
              <a:buSzPct val="85000"/>
              <a:buFont typeface="Wingdings" panose="05000000000000000000" pitchFamily="2" charset="2"/>
              <a:buChar char=""/>
            </a:pPr>
            <a:r>
              <a:rPr lang="en-US" sz="1200" dirty="0"/>
              <a:t>Got almost 2 WB features out of 5 whereas the AutoCorrelation Model failed to get even one WB feature.</a:t>
            </a:r>
          </a:p>
          <a:p>
            <a:pPr marL="201613" indent="-201613" defTabSz="357708">
              <a:lnSpc>
                <a:spcPct val="140000"/>
              </a:lnSpc>
              <a:buClr>
                <a:schemeClr val="accent2"/>
              </a:buClr>
              <a:buSzPct val="85000"/>
              <a:buFont typeface="Wingdings" panose="05000000000000000000" pitchFamily="2" charset="2"/>
              <a:buChar char=""/>
            </a:pPr>
            <a:r>
              <a:rPr lang="en-US" sz="1200" dirty="0">
                <a:hlinkClick r:id="rId2"/>
              </a:rPr>
              <a:t>AC Features</a:t>
            </a:r>
            <a:endParaRPr lang="en-US" sz="1200" dirty="0"/>
          </a:p>
          <a:p>
            <a:pPr marL="201613" indent="-201613" defTabSz="357708">
              <a:lnSpc>
                <a:spcPct val="140000"/>
              </a:lnSpc>
              <a:buClr>
                <a:schemeClr val="accent2"/>
              </a:buClr>
              <a:buSzPct val="85000"/>
              <a:buFont typeface="Wingdings" panose="05000000000000000000" pitchFamily="2" charset="2"/>
              <a:buChar char=""/>
            </a:pPr>
            <a:r>
              <a:rPr lang="en-US" sz="1200" dirty="0"/>
              <a:t>The top 20 features does not contain even one single WB feature.</a:t>
            </a:r>
          </a:p>
          <a:p>
            <a:pPr marL="201613" indent="-201613" defTabSz="357708">
              <a:lnSpc>
                <a:spcPct val="140000"/>
              </a:lnSpc>
              <a:buClr>
                <a:schemeClr val="accent2"/>
              </a:buClr>
              <a:buSzPct val="85000"/>
              <a:buFont typeface="Wingdings" panose="05000000000000000000" pitchFamily="2" charset="2"/>
              <a:buChar char=""/>
            </a:pPr>
            <a:r>
              <a:rPr lang="en-US" sz="1200" b="1" dirty="0">
                <a:solidFill>
                  <a:srgbClr val="0070C0"/>
                </a:solidFill>
              </a:rPr>
              <a:t>Tags indirectly related to Prediction target and directly related to WB features</a:t>
            </a:r>
          </a:p>
          <a:p>
            <a:pPr marL="201613" indent="-201613" defTabSz="357708">
              <a:lnSpc>
                <a:spcPct val="140000"/>
              </a:lnSpc>
              <a:buClr>
                <a:schemeClr val="accent2"/>
              </a:buClr>
              <a:buSzPct val="85000"/>
              <a:buFont typeface="Wingdings" panose="05000000000000000000" pitchFamily="2" charset="2"/>
              <a:buChar char=""/>
            </a:pPr>
            <a:endParaRPr lang="en-US" sz="1200" dirty="0"/>
          </a:p>
        </p:txBody>
      </p:sp>
      <p:sp>
        <p:nvSpPr>
          <p:cNvPr id="12" name="TextBox 11">
            <a:extLst>
              <a:ext uri="{FF2B5EF4-FFF2-40B4-BE49-F238E27FC236}">
                <a16:creationId xmlns:a16="http://schemas.microsoft.com/office/drawing/2014/main" id="{135FD25E-3D41-EE49-A3E2-F0F83B4B814A}"/>
              </a:ext>
            </a:extLst>
          </p:cNvPr>
          <p:cNvSpPr txBox="1"/>
          <p:nvPr/>
        </p:nvSpPr>
        <p:spPr bwMode="auto">
          <a:xfrm>
            <a:off x="598307" y="1849862"/>
            <a:ext cx="1613647" cy="230128"/>
          </a:xfrm>
          <a:prstGeom prst="rect">
            <a:avLst/>
          </a:prstGeom>
          <a:noFill/>
          <a:ln w="9525" algn="ctr">
            <a:noFill/>
            <a:miter lim="800000"/>
            <a:headEnd/>
            <a:tailEnd/>
          </a:ln>
        </p:spPr>
        <p:txBody>
          <a:bodyPr vert="horz" wrap="square" lIns="0" tIns="0" rIns="0" bIns="0" numCol="1" rtlCol="0" anchor="t" anchorCtr="0" compatLnSpc="1">
            <a:prstTxWarp prst="textNoShape">
              <a:avLst/>
            </a:prstTxWarp>
            <a:spAutoFit/>
          </a:bodyPr>
          <a:lstStyle/>
          <a:p>
            <a:pPr defTabSz="357708">
              <a:lnSpc>
                <a:spcPct val="140000"/>
              </a:lnSpc>
              <a:buClr>
                <a:schemeClr val="accent2"/>
              </a:buClr>
              <a:buSzPct val="85000"/>
            </a:pPr>
            <a:r>
              <a:rPr lang="en-US" sz="1200" b="1" dirty="0">
                <a:solidFill>
                  <a:srgbClr val="008443"/>
                </a:solidFill>
              </a:rPr>
              <a:t>Asset: Moerdijk</a:t>
            </a:r>
          </a:p>
        </p:txBody>
      </p:sp>
      <p:sp>
        <p:nvSpPr>
          <p:cNvPr id="13" name="TextBox 12">
            <a:extLst>
              <a:ext uri="{FF2B5EF4-FFF2-40B4-BE49-F238E27FC236}">
                <a16:creationId xmlns:a16="http://schemas.microsoft.com/office/drawing/2014/main" id="{54958FB9-96DC-C843-97CA-3F0BD59E1E32}"/>
              </a:ext>
            </a:extLst>
          </p:cNvPr>
          <p:cNvSpPr txBox="1"/>
          <p:nvPr/>
        </p:nvSpPr>
        <p:spPr bwMode="auto">
          <a:xfrm>
            <a:off x="508000" y="2190045"/>
            <a:ext cx="3138311" cy="210955"/>
          </a:xfrm>
          <a:prstGeom prst="rect">
            <a:avLst/>
          </a:prstGeom>
          <a:noFill/>
          <a:ln w="9525" algn="ctr">
            <a:noFill/>
            <a:miter lim="800000"/>
            <a:headEnd/>
            <a:tailEnd/>
          </a:ln>
        </p:spPr>
        <p:txBody>
          <a:bodyPr vert="horz" wrap="square" lIns="0" tIns="0" rIns="0" bIns="0" numCol="1" rtlCol="0" anchor="t" anchorCtr="0" compatLnSpc="1">
            <a:prstTxWarp prst="textNoShape">
              <a:avLst/>
            </a:prstTxWarp>
            <a:spAutoFit/>
          </a:bodyPr>
          <a:lstStyle/>
          <a:p>
            <a:pPr defTabSz="357708">
              <a:lnSpc>
                <a:spcPct val="140000"/>
              </a:lnSpc>
              <a:buClr>
                <a:schemeClr val="accent2"/>
              </a:buClr>
              <a:buSzPct val="85000"/>
            </a:pPr>
            <a:r>
              <a:rPr lang="en-US" sz="1100" b="1" dirty="0">
                <a:solidFill>
                  <a:schemeClr val="accent1">
                    <a:lumMod val="50000"/>
                  </a:schemeClr>
                </a:solidFill>
              </a:rPr>
              <a:t>Validated by </a:t>
            </a:r>
            <a:r>
              <a:rPr lang="en-US" sz="1100" b="1" dirty="0" err="1">
                <a:solidFill>
                  <a:schemeClr val="accent1">
                    <a:lumMod val="50000"/>
                  </a:schemeClr>
                </a:solidFill>
              </a:rPr>
              <a:t>Santhip</a:t>
            </a:r>
            <a:r>
              <a:rPr lang="en-US" sz="1100" b="1" dirty="0">
                <a:solidFill>
                  <a:schemeClr val="accent1">
                    <a:lumMod val="50000"/>
                  </a:schemeClr>
                </a:solidFill>
              </a:rPr>
              <a:t> - TAO</a:t>
            </a:r>
          </a:p>
        </p:txBody>
      </p:sp>
    </p:spTree>
    <p:extLst>
      <p:ext uri="{BB962C8B-B14F-4D97-AF65-F5344CB8AC3E}">
        <p14:creationId xmlns:p14="http://schemas.microsoft.com/office/powerpoint/2010/main" val="888178517"/>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54CBF78-A8B4-6349-A8C6-DD608CAD8A28}"/>
              </a:ext>
            </a:extLst>
          </p:cNvPr>
          <p:cNvSpPr>
            <a:spLocks noGrp="1"/>
          </p:cNvSpPr>
          <p:nvPr>
            <p:ph type="sldNum" sz="quarter" idx="4"/>
          </p:nvPr>
        </p:nvSpPr>
        <p:spPr/>
        <p:txBody>
          <a:bodyPr/>
          <a:lstStyle/>
          <a:p>
            <a:fld id="{D32BAE6A-B452-4007-8177-56DD051636F9}" type="slidenum">
              <a:rPr lang="en-GB" noProof="1" smtClean="0"/>
              <a:pPr/>
              <a:t>12</a:t>
            </a:fld>
            <a:endParaRPr lang="en-GB" noProof="1"/>
          </a:p>
        </p:txBody>
      </p:sp>
      <p:sp>
        <p:nvSpPr>
          <p:cNvPr id="4" name="Footer Placeholder 3">
            <a:extLst>
              <a:ext uri="{FF2B5EF4-FFF2-40B4-BE49-F238E27FC236}">
                <a16:creationId xmlns:a16="http://schemas.microsoft.com/office/drawing/2014/main" id="{BEA47143-7A15-AA41-8E43-6EBB35B1F9DA}"/>
              </a:ext>
            </a:extLst>
          </p:cNvPr>
          <p:cNvSpPr>
            <a:spLocks noGrp="1"/>
          </p:cNvSpPr>
          <p:nvPr>
            <p:ph type="ftr" sz="quarter" idx="3"/>
          </p:nvPr>
        </p:nvSpPr>
        <p:spPr/>
        <p:txBody>
          <a:bodyPr/>
          <a:lstStyle/>
          <a:p>
            <a:pPr>
              <a:defRPr/>
            </a:pPr>
            <a:r>
              <a:rPr lang="en-GB" noProof="1"/>
              <a:t> </a:t>
            </a:r>
          </a:p>
        </p:txBody>
      </p:sp>
      <p:sp>
        <p:nvSpPr>
          <p:cNvPr id="5" name="Date Placeholder 4">
            <a:extLst>
              <a:ext uri="{FF2B5EF4-FFF2-40B4-BE49-F238E27FC236}">
                <a16:creationId xmlns:a16="http://schemas.microsoft.com/office/drawing/2014/main" id="{B47918BE-C179-8346-830C-165C9D0D751E}"/>
              </a:ext>
            </a:extLst>
          </p:cNvPr>
          <p:cNvSpPr>
            <a:spLocks noGrp="1"/>
          </p:cNvSpPr>
          <p:nvPr>
            <p:ph type="dt" sz="half" idx="2"/>
          </p:nvPr>
        </p:nvSpPr>
        <p:spPr/>
        <p:txBody>
          <a:bodyPr/>
          <a:lstStyle/>
          <a:p>
            <a:pPr>
              <a:defRPr/>
            </a:pPr>
            <a:r>
              <a:rPr lang="en-GB" noProof="1"/>
              <a:t>December 2021</a:t>
            </a:r>
          </a:p>
        </p:txBody>
      </p:sp>
      <p:graphicFrame>
        <p:nvGraphicFramePr>
          <p:cNvPr id="6" name="Table 5">
            <a:extLst>
              <a:ext uri="{FF2B5EF4-FFF2-40B4-BE49-F238E27FC236}">
                <a16:creationId xmlns:a16="http://schemas.microsoft.com/office/drawing/2014/main" id="{423D7CB5-4053-7B46-8EF9-C3FED84E8B3E}"/>
              </a:ext>
            </a:extLst>
          </p:cNvPr>
          <p:cNvGraphicFramePr>
            <a:graphicFrameLocks noGrp="1"/>
          </p:cNvGraphicFramePr>
          <p:nvPr>
            <p:extLst>
              <p:ext uri="{D42A27DB-BD31-4B8C-83A1-F6EECF244321}">
                <p14:modId xmlns:p14="http://schemas.microsoft.com/office/powerpoint/2010/main" val="3414021247"/>
              </p:ext>
            </p:extLst>
          </p:nvPr>
        </p:nvGraphicFramePr>
        <p:xfrm>
          <a:off x="508000" y="1217963"/>
          <a:ext cx="1636889" cy="1141416"/>
        </p:xfrm>
        <a:graphic>
          <a:graphicData uri="http://schemas.openxmlformats.org/drawingml/2006/table">
            <a:tbl>
              <a:tblPr firstRow="1" bandRow="1">
                <a:tableStyleId>{5C22544A-7EE6-4342-B048-85BDC9FD1C3A}</a:tableStyleId>
              </a:tblPr>
              <a:tblGrid>
                <a:gridCol w="1636889">
                  <a:extLst>
                    <a:ext uri="{9D8B030D-6E8A-4147-A177-3AD203B41FA5}">
                      <a16:colId xmlns:a16="http://schemas.microsoft.com/office/drawing/2014/main" val="3426586409"/>
                    </a:ext>
                  </a:extLst>
                </a:gridCol>
              </a:tblGrid>
              <a:tr h="323623">
                <a:tc>
                  <a:txBody>
                    <a:bodyPr/>
                    <a:lstStyle/>
                    <a:p>
                      <a:r>
                        <a:rPr lang="en-US" sz="1400" dirty="0"/>
                        <a:t>Tag Name</a:t>
                      </a:r>
                    </a:p>
                  </a:txBody>
                  <a:tcPr anchor="ctr"/>
                </a:tc>
                <a:extLst>
                  <a:ext uri="{0D108BD9-81ED-4DB2-BD59-A6C34878D82A}">
                    <a16:rowId xmlns:a16="http://schemas.microsoft.com/office/drawing/2014/main" val="886715298"/>
                  </a:ext>
                </a:extLst>
              </a:tr>
              <a:tr h="817793">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IN" sz="1400" kern="1200" dirty="0">
                          <a:solidFill>
                            <a:schemeClr val="dk1"/>
                          </a:solidFill>
                          <a:latin typeface="+mn-lt"/>
                          <a:ea typeface="+mn-ea"/>
                          <a:cs typeface="+mn-cs"/>
                        </a:rPr>
                        <a:t>P4049_ID2_OP</a:t>
                      </a:r>
                    </a:p>
                    <a:p>
                      <a:pPr marL="0" marR="0" indent="0" algn="l" defTabSz="1219170" rtl="0" eaLnBrk="1" fontAlgn="auto" latinLnBrk="0" hangingPunct="1">
                        <a:lnSpc>
                          <a:spcPct val="100000"/>
                        </a:lnSpc>
                        <a:spcBef>
                          <a:spcPts val="0"/>
                        </a:spcBef>
                        <a:spcAft>
                          <a:spcPts val="0"/>
                        </a:spcAft>
                        <a:buClrTx/>
                        <a:buSzTx/>
                        <a:buFontTx/>
                        <a:buNone/>
                        <a:tabLst/>
                        <a:defRPr/>
                      </a:pPr>
                      <a:endParaRPr lang="en-US" sz="1400" kern="1200" dirty="0">
                        <a:solidFill>
                          <a:schemeClr val="dk1"/>
                        </a:solidFill>
                        <a:latin typeface="+mn-lt"/>
                        <a:ea typeface="+mn-ea"/>
                        <a:cs typeface="+mn-cs"/>
                      </a:endParaRPr>
                    </a:p>
                  </a:txBody>
                  <a:tcPr anchor="ctr"/>
                </a:tc>
                <a:extLst>
                  <a:ext uri="{0D108BD9-81ED-4DB2-BD59-A6C34878D82A}">
                    <a16:rowId xmlns:a16="http://schemas.microsoft.com/office/drawing/2014/main" val="4226320510"/>
                  </a:ext>
                </a:extLst>
              </a:tr>
            </a:tbl>
          </a:graphicData>
        </a:graphic>
      </p:graphicFrame>
      <p:sp>
        <p:nvSpPr>
          <p:cNvPr id="7" name="Title 1">
            <a:extLst>
              <a:ext uri="{FF2B5EF4-FFF2-40B4-BE49-F238E27FC236}">
                <a16:creationId xmlns:a16="http://schemas.microsoft.com/office/drawing/2014/main" id="{FD0775AA-5402-B348-8F62-C3AD7854E36E}"/>
              </a:ext>
            </a:extLst>
          </p:cNvPr>
          <p:cNvSpPr>
            <a:spLocks noGrp="1"/>
          </p:cNvSpPr>
          <p:nvPr>
            <p:ph type="title"/>
          </p:nvPr>
        </p:nvSpPr>
        <p:spPr>
          <a:xfrm>
            <a:off x="508000" y="638525"/>
            <a:ext cx="11171238" cy="752475"/>
          </a:xfrm>
        </p:spPr>
        <p:txBody>
          <a:bodyPr/>
          <a:lstStyle/>
          <a:p>
            <a:r>
              <a:rPr lang="en-US" dirty="0"/>
              <a:t>Experiment/Results</a:t>
            </a:r>
          </a:p>
        </p:txBody>
      </p:sp>
      <p:graphicFrame>
        <p:nvGraphicFramePr>
          <p:cNvPr id="8" name="Table 9">
            <a:extLst>
              <a:ext uri="{FF2B5EF4-FFF2-40B4-BE49-F238E27FC236}">
                <a16:creationId xmlns:a16="http://schemas.microsoft.com/office/drawing/2014/main" id="{57D0073A-46A4-C043-9D4E-B8609E85C5A2}"/>
              </a:ext>
            </a:extLst>
          </p:cNvPr>
          <p:cNvGraphicFramePr>
            <a:graphicFrameLocks noGrp="1"/>
          </p:cNvGraphicFramePr>
          <p:nvPr>
            <p:extLst>
              <p:ext uri="{D42A27DB-BD31-4B8C-83A1-F6EECF244321}">
                <p14:modId xmlns:p14="http://schemas.microsoft.com/office/powerpoint/2010/main" val="4280393498"/>
              </p:ext>
            </p:extLst>
          </p:nvPr>
        </p:nvGraphicFramePr>
        <p:xfrm>
          <a:off x="3725028" y="437348"/>
          <a:ext cx="3910246" cy="3121888"/>
        </p:xfrm>
        <a:graphic>
          <a:graphicData uri="http://schemas.openxmlformats.org/drawingml/2006/table">
            <a:tbl>
              <a:tblPr firstRow="1" bandRow="1">
                <a:tableStyleId>{46F890A9-2807-4EBB-B81D-B2AA78EC7F39}</a:tableStyleId>
              </a:tblPr>
              <a:tblGrid>
                <a:gridCol w="1955123">
                  <a:extLst>
                    <a:ext uri="{9D8B030D-6E8A-4147-A177-3AD203B41FA5}">
                      <a16:colId xmlns:a16="http://schemas.microsoft.com/office/drawing/2014/main" val="2562536141"/>
                    </a:ext>
                  </a:extLst>
                </a:gridCol>
                <a:gridCol w="1955123">
                  <a:extLst>
                    <a:ext uri="{9D8B030D-6E8A-4147-A177-3AD203B41FA5}">
                      <a16:colId xmlns:a16="http://schemas.microsoft.com/office/drawing/2014/main" val="4046191204"/>
                    </a:ext>
                  </a:extLst>
                </a:gridCol>
              </a:tblGrid>
              <a:tr h="368379">
                <a:tc gridSpan="2">
                  <a:txBody>
                    <a:bodyPr/>
                    <a:lstStyle/>
                    <a:p>
                      <a:pPr algn="ctr"/>
                      <a:r>
                        <a:rPr lang="en-US" sz="2000" dirty="0"/>
                        <a:t>WB/LIVE Model Features</a:t>
                      </a:r>
                    </a:p>
                  </a:txBody>
                  <a:tcPr>
                    <a:lnB w="12700" cap="flat" cmpd="sng" algn="ctr">
                      <a:solidFill>
                        <a:schemeClr val="tx1"/>
                      </a:solidFill>
                      <a:prstDash val="solid"/>
                      <a:round/>
                      <a:headEnd type="none" w="med" len="med"/>
                      <a:tailEnd type="none" w="med" len="med"/>
                    </a:lnB>
                  </a:tcPr>
                </a:tc>
                <a:tc hMerge="1">
                  <a:txBody>
                    <a:bodyPr/>
                    <a:lstStyle/>
                    <a:p>
                      <a:endParaRPr lang="en-US" dirty="0"/>
                    </a:p>
                  </a:txBody>
                  <a:tcPr/>
                </a:tc>
                <a:extLst>
                  <a:ext uri="{0D108BD9-81ED-4DB2-BD59-A6C34878D82A}">
                    <a16:rowId xmlns:a16="http://schemas.microsoft.com/office/drawing/2014/main" val="1098609715"/>
                  </a:ext>
                </a:extLst>
              </a:tr>
              <a:tr h="319261">
                <a:tc>
                  <a:txBody>
                    <a:bodyPr/>
                    <a:lstStyle/>
                    <a:p>
                      <a:pPr algn="ctr"/>
                      <a:r>
                        <a:rPr lang="en-US" sz="1600" b="1" dirty="0"/>
                        <a:t>TAG Name</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b="1" dirty="0"/>
                        <a:t>Correlation</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49103647"/>
                  </a:ext>
                </a:extLst>
              </a:tr>
              <a:tr h="298796">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200" b="1" kern="1200" dirty="0">
                          <a:solidFill>
                            <a:srgbClr val="DD1D21"/>
                          </a:solidFill>
                          <a:latin typeface="+mn-lt"/>
                          <a:ea typeface="+mn-ea"/>
                          <a:cs typeface="+mn-cs"/>
                        </a:rPr>
                        <a:t>T4042_ID2</a:t>
                      </a:r>
                      <a:endParaRPr lang="en-US" sz="1200" b="1" kern="1200" dirty="0">
                        <a:solidFill>
                          <a:srgbClr val="DD1D21"/>
                        </a:solidFill>
                        <a:latin typeface="+mn-lt"/>
                        <a:ea typeface="+mn-ea"/>
                        <a:cs typeface="+mn-cs"/>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-0.125</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18853053"/>
                  </a:ext>
                </a:extLst>
              </a:tr>
              <a:tr h="298796">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200" b="1" kern="1200" dirty="0">
                          <a:solidFill>
                            <a:srgbClr val="DD1D21"/>
                          </a:solidFill>
                          <a:latin typeface="+mn-lt"/>
                          <a:ea typeface="+mn-ea"/>
                          <a:cs typeface="+mn-cs"/>
                        </a:rPr>
                        <a:t>L4041_ID2</a:t>
                      </a:r>
                      <a:endParaRPr lang="en-US" sz="1200" b="1" kern="1200" dirty="0">
                        <a:solidFill>
                          <a:srgbClr val="DD1D21"/>
                        </a:solidFill>
                        <a:latin typeface="+mn-lt"/>
                        <a:ea typeface="+mn-ea"/>
                        <a:cs typeface="+mn-cs"/>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-0.218</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70118584"/>
                  </a:ext>
                </a:extLst>
              </a:tr>
              <a:tr h="298796">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200" b="1" kern="1200" dirty="0">
                          <a:solidFill>
                            <a:srgbClr val="DD1D21"/>
                          </a:solidFill>
                          <a:latin typeface="+mn-lt"/>
                          <a:ea typeface="+mn-ea"/>
                          <a:cs typeface="+mn-cs"/>
                        </a:rPr>
                        <a:t>L4044A_ID2</a:t>
                      </a:r>
                      <a:endParaRPr lang="en-US" sz="1200" b="1" kern="1200" dirty="0">
                        <a:solidFill>
                          <a:srgbClr val="DD1D21"/>
                        </a:solidFill>
                        <a:latin typeface="+mn-lt"/>
                        <a:ea typeface="+mn-ea"/>
                        <a:cs typeface="+mn-cs"/>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-0.266</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97675683"/>
                  </a:ext>
                </a:extLst>
              </a:tr>
              <a:tr h="298796">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IN" sz="1200" b="1" kern="1200" dirty="0">
                          <a:solidFill>
                            <a:schemeClr val="dk1"/>
                          </a:solidFill>
                          <a:latin typeface="+mn-lt"/>
                          <a:ea typeface="+mn-ea"/>
                          <a:cs typeface="+mn-cs"/>
                        </a:rPr>
                        <a:t>T4046_ID2</a:t>
                      </a:r>
                      <a:endParaRPr lang="en-US" sz="1200" b="1" kern="1200" dirty="0">
                        <a:solidFill>
                          <a:schemeClr val="dk1"/>
                        </a:solidFill>
                        <a:latin typeface="+mn-lt"/>
                        <a:ea typeface="+mn-ea"/>
                        <a:cs typeface="+mn-cs"/>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-0.039</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52054590"/>
                  </a:ext>
                </a:extLst>
              </a:tr>
              <a:tr h="298796">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IN" sz="1200" b="1" kern="1200" dirty="0">
                          <a:solidFill>
                            <a:schemeClr val="dk1"/>
                          </a:solidFill>
                          <a:latin typeface="+mn-lt"/>
                          <a:ea typeface="+mn-ea"/>
                          <a:cs typeface="+mn-cs"/>
                        </a:rPr>
                        <a:t>F4050_ID2</a:t>
                      </a:r>
                      <a:endParaRPr lang="en-US" sz="1200" b="1" kern="1200" dirty="0">
                        <a:solidFill>
                          <a:schemeClr val="dk1"/>
                        </a:solidFill>
                        <a:latin typeface="+mn-lt"/>
                        <a:ea typeface="+mn-ea"/>
                        <a:cs typeface="+mn-cs"/>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-0.085</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07373490"/>
                  </a:ext>
                </a:extLst>
              </a:tr>
              <a:tr h="298796">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200" b="1" kern="1200" dirty="0">
                          <a:solidFill>
                            <a:srgbClr val="DD1D21"/>
                          </a:solidFill>
                          <a:latin typeface="+mn-lt"/>
                          <a:ea typeface="+mn-ea"/>
                          <a:cs typeface="+mn-cs"/>
                        </a:rPr>
                        <a:t>L4506_ID2</a:t>
                      </a:r>
                      <a:endParaRPr lang="en-US" sz="1200" b="1" kern="1200" dirty="0">
                        <a:solidFill>
                          <a:srgbClr val="DD1D21"/>
                        </a:solidFill>
                        <a:latin typeface="+mn-lt"/>
                        <a:ea typeface="+mn-ea"/>
                        <a:cs typeface="+mn-cs"/>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-0.216</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4410163"/>
                  </a:ext>
                </a:extLst>
              </a:tr>
              <a:tr h="298796">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IN" sz="1200" b="1" kern="1200" dirty="0">
                          <a:solidFill>
                            <a:schemeClr val="dk1"/>
                          </a:solidFill>
                          <a:latin typeface="+mn-lt"/>
                          <a:ea typeface="+mn-ea"/>
                          <a:cs typeface="+mn-cs"/>
                        </a:rPr>
                        <a:t>P4049_ID2</a:t>
                      </a:r>
                      <a:endParaRPr lang="en-US" sz="1200" b="1" kern="1200" dirty="0">
                        <a:solidFill>
                          <a:schemeClr val="dk1"/>
                        </a:solidFill>
                        <a:latin typeface="+mn-lt"/>
                        <a:ea typeface="+mn-ea"/>
                        <a:cs typeface="+mn-cs"/>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-0.232</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36755457"/>
                  </a:ext>
                </a:extLst>
              </a:tr>
              <a:tr h="298796">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200" b="1" kern="1200" dirty="0">
                          <a:solidFill>
                            <a:srgbClr val="DD1D21"/>
                          </a:solidFill>
                          <a:latin typeface="+mn-lt"/>
                          <a:ea typeface="+mn-ea"/>
                          <a:cs typeface="+mn-cs"/>
                        </a:rPr>
                        <a:t>L4044_ID2</a:t>
                      </a:r>
                      <a:endParaRPr lang="en-US" sz="1200" b="1" kern="1200" dirty="0">
                        <a:solidFill>
                          <a:srgbClr val="DD1D21"/>
                        </a:solidFill>
                        <a:latin typeface="+mn-lt"/>
                        <a:ea typeface="+mn-ea"/>
                        <a:cs typeface="+mn-cs"/>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-0.230</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64353236"/>
                  </a:ext>
                </a:extLst>
              </a:tr>
            </a:tbl>
          </a:graphicData>
        </a:graphic>
      </p:graphicFrame>
      <p:graphicFrame>
        <p:nvGraphicFramePr>
          <p:cNvPr id="9" name="Table 8">
            <a:extLst>
              <a:ext uri="{FF2B5EF4-FFF2-40B4-BE49-F238E27FC236}">
                <a16:creationId xmlns:a16="http://schemas.microsoft.com/office/drawing/2014/main" id="{DB01BA47-E73B-824A-903A-84C0BB02B7DC}"/>
              </a:ext>
            </a:extLst>
          </p:cNvPr>
          <p:cNvGraphicFramePr>
            <a:graphicFrameLocks noGrp="1"/>
          </p:cNvGraphicFramePr>
          <p:nvPr>
            <p:extLst>
              <p:ext uri="{D42A27DB-BD31-4B8C-83A1-F6EECF244321}">
                <p14:modId xmlns:p14="http://schemas.microsoft.com/office/powerpoint/2010/main" val="502549004"/>
              </p:ext>
            </p:extLst>
          </p:nvPr>
        </p:nvGraphicFramePr>
        <p:xfrm>
          <a:off x="7661448" y="437348"/>
          <a:ext cx="4043964" cy="5786576"/>
        </p:xfrm>
        <a:graphic>
          <a:graphicData uri="http://schemas.openxmlformats.org/drawingml/2006/table">
            <a:tbl>
              <a:tblPr firstRow="1" bandRow="1">
                <a:tableStyleId>{46F890A9-2807-4EBB-B81D-B2AA78EC7F39}</a:tableStyleId>
              </a:tblPr>
              <a:tblGrid>
                <a:gridCol w="2021982">
                  <a:extLst>
                    <a:ext uri="{9D8B030D-6E8A-4147-A177-3AD203B41FA5}">
                      <a16:colId xmlns:a16="http://schemas.microsoft.com/office/drawing/2014/main" val="2562536141"/>
                    </a:ext>
                  </a:extLst>
                </a:gridCol>
                <a:gridCol w="2021982">
                  <a:extLst>
                    <a:ext uri="{9D8B030D-6E8A-4147-A177-3AD203B41FA5}">
                      <a16:colId xmlns:a16="http://schemas.microsoft.com/office/drawing/2014/main" val="4046191204"/>
                    </a:ext>
                  </a:extLst>
                </a:gridCol>
              </a:tblGrid>
              <a:tr h="368379">
                <a:tc gridSpan="2">
                  <a:txBody>
                    <a:bodyPr/>
                    <a:lstStyle/>
                    <a:p>
                      <a:pPr algn="ctr"/>
                      <a:r>
                        <a:rPr lang="en-US" sz="2000" dirty="0"/>
                        <a:t>Auto Correlation Model Features</a:t>
                      </a:r>
                    </a:p>
                  </a:txBody>
                  <a:tcPr>
                    <a:lnB w="12700" cap="flat" cmpd="sng" algn="ctr">
                      <a:solidFill>
                        <a:schemeClr val="tx1"/>
                      </a:solidFill>
                      <a:prstDash val="solid"/>
                      <a:round/>
                      <a:headEnd type="none" w="med" len="med"/>
                      <a:tailEnd type="none" w="med" len="med"/>
                    </a:lnB>
                  </a:tcPr>
                </a:tc>
                <a:tc hMerge="1">
                  <a:txBody>
                    <a:bodyPr/>
                    <a:lstStyle/>
                    <a:p>
                      <a:endParaRPr lang="en-US" dirty="0"/>
                    </a:p>
                  </a:txBody>
                  <a:tcPr/>
                </a:tc>
                <a:extLst>
                  <a:ext uri="{0D108BD9-81ED-4DB2-BD59-A6C34878D82A}">
                    <a16:rowId xmlns:a16="http://schemas.microsoft.com/office/drawing/2014/main" val="1098609715"/>
                  </a:ext>
                </a:extLst>
              </a:tr>
              <a:tr h="319261">
                <a:tc>
                  <a:txBody>
                    <a:bodyPr/>
                    <a:lstStyle/>
                    <a:p>
                      <a:pPr algn="ctr"/>
                      <a:r>
                        <a:rPr lang="en-US" sz="1600" b="1" dirty="0"/>
                        <a:t>TAG Name</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b="1" dirty="0"/>
                        <a:t>Correlation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49103647"/>
                  </a:ext>
                </a:extLst>
              </a:tr>
              <a:tr h="298796">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IN" sz="1200" b="1" kern="1200" dirty="0">
                          <a:solidFill>
                            <a:schemeClr val="dk1"/>
                          </a:solidFill>
                          <a:latin typeface="+mn-lt"/>
                          <a:ea typeface="+mn-ea"/>
                          <a:cs typeface="+mn-cs"/>
                        </a:rPr>
                        <a:t>L7104_ID2</a:t>
                      </a:r>
                      <a:endParaRPr lang="en-US" sz="1200" b="1" kern="1200" dirty="0">
                        <a:solidFill>
                          <a:schemeClr val="dk1"/>
                        </a:solidFill>
                        <a:latin typeface="+mn-lt"/>
                        <a:ea typeface="+mn-ea"/>
                        <a:cs typeface="+mn-cs"/>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1219170" rtl="0" eaLnBrk="1" latinLnBrk="0" hangingPunct="1"/>
                      <a:r>
                        <a:rPr lang="en-US" sz="1200" kern="1200" dirty="0">
                          <a:solidFill>
                            <a:schemeClr val="dk1"/>
                          </a:solidFill>
                          <a:latin typeface="+mn-lt"/>
                          <a:ea typeface="+mn-ea"/>
                          <a:cs typeface="+mn-cs"/>
                        </a:rPr>
                        <a:t>0.361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18853053"/>
                  </a:ext>
                </a:extLst>
              </a:tr>
              <a:tr h="298796">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IN" sz="1200" b="1" kern="1200" dirty="0">
                          <a:solidFill>
                            <a:schemeClr val="dk1"/>
                          </a:solidFill>
                          <a:latin typeface="+mn-lt"/>
                          <a:ea typeface="+mn-ea"/>
                          <a:cs typeface="+mn-cs"/>
                        </a:rPr>
                        <a:t>F3012_ID2</a:t>
                      </a:r>
                      <a:endParaRPr lang="en-US" sz="1200" b="1" kern="1200" dirty="0">
                        <a:solidFill>
                          <a:schemeClr val="dk1"/>
                        </a:solidFill>
                        <a:latin typeface="+mn-lt"/>
                        <a:ea typeface="+mn-ea"/>
                        <a:cs typeface="+mn-cs"/>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1219170" rtl="0" eaLnBrk="1" latinLnBrk="0" hangingPunct="1"/>
                      <a:r>
                        <a:rPr lang="en-US" sz="1200" kern="1200" dirty="0">
                          <a:solidFill>
                            <a:schemeClr val="dk1"/>
                          </a:solidFill>
                          <a:latin typeface="+mn-lt"/>
                          <a:ea typeface="+mn-ea"/>
                          <a:cs typeface="+mn-cs"/>
                        </a:rPr>
                        <a:t>-0.357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70118584"/>
                  </a:ext>
                </a:extLst>
              </a:tr>
              <a:tr h="298796">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IN" sz="1200" b="1" kern="1200" dirty="0">
                          <a:solidFill>
                            <a:schemeClr val="dk1"/>
                          </a:solidFill>
                          <a:latin typeface="+mn-lt"/>
                          <a:ea typeface="+mn-ea"/>
                          <a:cs typeface="+mn-cs"/>
                        </a:rPr>
                        <a:t>F9544_ID2</a:t>
                      </a:r>
                      <a:endParaRPr lang="en-US" sz="1200" b="1" kern="1200" dirty="0">
                        <a:solidFill>
                          <a:schemeClr val="dk1"/>
                        </a:solidFill>
                        <a:latin typeface="+mn-lt"/>
                        <a:ea typeface="+mn-ea"/>
                        <a:cs typeface="+mn-cs"/>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1219170" rtl="0" eaLnBrk="1" latinLnBrk="0" hangingPunct="1"/>
                      <a:r>
                        <a:rPr lang="en-US" sz="1200" kern="1200" dirty="0">
                          <a:solidFill>
                            <a:schemeClr val="dk1"/>
                          </a:solidFill>
                          <a:latin typeface="+mn-lt"/>
                          <a:ea typeface="+mn-ea"/>
                          <a:cs typeface="+mn-cs"/>
                        </a:rPr>
                        <a:t>-0.387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97675683"/>
                  </a:ext>
                </a:extLst>
              </a:tr>
              <a:tr h="298796">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IN" sz="1200" b="1" kern="1200" dirty="0">
                          <a:solidFill>
                            <a:schemeClr val="dk1"/>
                          </a:solidFill>
                          <a:latin typeface="+mn-lt"/>
                          <a:ea typeface="+mn-ea"/>
                          <a:cs typeface="+mn-cs"/>
                        </a:rPr>
                        <a:t>T4038A_ID2</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1219170" rtl="0" eaLnBrk="1" latinLnBrk="0" hangingPunct="1"/>
                      <a:r>
                        <a:rPr lang="en-US" sz="1200" kern="1200" dirty="0">
                          <a:solidFill>
                            <a:schemeClr val="dk1"/>
                          </a:solidFill>
                          <a:latin typeface="+mn-lt"/>
                          <a:ea typeface="+mn-ea"/>
                          <a:cs typeface="+mn-cs"/>
                        </a:rPr>
                        <a:t>0.354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31022715"/>
                  </a:ext>
                </a:extLst>
              </a:tr>
              <a:tr h="298796">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IN" sz="1200" b="1" kern="1200" dirty="0">
                          <a:solidFill>
                            <a:schemeClr val="dk1"/>
                          </a:solidFill>
                          <a:latin typeface="+mn-lt"/>
                          <a:ea typeface="+mn-ea"/>
                          <a:cs typeface="+mn-cs"/>
                        </a:rPr>
                        <a:t>P9281_ID2</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latin typeface="+mn-lt"/>
                          <a:ea typeface="+mn-ea"/>
                          <a:cs typeface="+mn-cs"/>
                        </a:rPr>
                        <a:t>-0.333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27143745"/>
                  </a:ext>
                </a:extLst>
              </a:tr>
              <a:tr h="298796">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IN" sz="1200" b="1" kern="1200" dirty="0">
                          <a:solidFill>
                            <a:schemeClr val="dk1"/>
                          </a:solidFill>
                          <a:latin typeface="+mn-lt"/>
                          <a:ea typeface="+mn-ea"/>
                          <a:cs typeface="+mn-cs"/>
                        </a:rPr>
                        <a:t>P5058B_ID2</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latin typeface="+mn-lt"/>
                          <a:ea typeface="+mn-ea"/>
                          <a:cs typeface="+mn-cs"/>
                        </a:rPr>
                        <a:t>-0.323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76052572"/>
                  </a:ext>
                </a:extLst>
              </a:tr>
              <a:tr h="298796">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IN" sz="1200" b="1" kern="1200" dirty="0">
                          <a:solidFill>
                            <a:schemeClr val="dk1"/>
                          </a:solidFill>
                          <a:latin typeface="+mn-lt"/>
                          <a:ea typeface="+mn-ea"/>
                          <a:cs typeface="+mn-cs"/>
                        </a:rPr>
                        <a:t>P9297_ID2</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latin typeface="+mn-lt"/>
                          <a:ea typeface="+mn-ea"/>
                          <a:cs typeface="+mn-cs"/>
                        </a:rPr>
                        <a:t>-0.334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41081465"/>
                  </a:ext>
                </a:extLst>
              </a:tr>
              <a:tr h="298796">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IN" sz="1200" b="1" kern="1200" dirty="0">
                          <a:solidFill>
                            <a:schemeClr val="dk1"/>
                          </a:solidFill>
                          <a:latin typeface="+mn-lt"/>
                          <a:ea typeface="+mn-ea"/>
                          <a:cs typeface="+mn-cs"/>
                        </a:rPr>
                        <a:t>L8524_ID2</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latin typeface="+mn-lt"/>
                          <a:ea typeface="+mn-ea"/>
                          <a:cs typeface="+mn-cs"/>
                        </a:rPr>
                        <a:t>-0.402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37878310"/>
                  </a:ext>
                </a:extLst>
              </a:tr>
              <a:tr h="298796">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IN" sz="1200" b="1" kern="1200" dirty="0">
                          <a:solidFill>
                            <a:schemeClr val="dk1"/>
                          </a:solidFill>
                          <a:latin typeface="+mn-lt"/>
                          <a:ea typeface="+mn-ea"/>
                          <a:cs typeface="+mn-cs"/>
                        </a:rPr>
                        <a:t>T5185_ID2</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latin typeface="+mn-lt"/>
                          <a:ea typeface="+mn-ea"/>
                          <a:cs typeface="+mn-cs"/>
                        </a:rPr>
                        <a:t>-0.319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31997436"/>
                  </a:ext>
                </a:extLst>
              </a:tr>
              <a:tr h="298796">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200" b="1" kern="1200" dirty="0">
                          <a:solidFill>
                            <a:schemeClr val="dk1"/>
                          </a:solidFill>
                          <a:latin typeface="+mn-lt"/>
                          <a:ea typeface="+mn-ea"/>
                          <a:cs typeface="+mn-cs"/>
                        </a:rPr>
                        <a:t>P9298_ID2</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latin typeface="+mn-lt"/>
                          <a:ea typeface="+mn-ea"/>
                          <a:cs typeface="+mn-cs"/>
                        </a:rPr>
                        <a:t>-0.399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50500477"/>
                  </a:ext>
                </a:extLst>
              </a:tr>
              <a:tr h="298796">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IN" sz="1200" b="1" kern="1200" dirty="0">
                          <a:solidFill>
                            <a:schemeClr val="dk1"/>
                          </a:solidFill>
                          <a:latin typeface="+mn-lt"/>
                          <a:ea typeface="+mn-ea"/>
                          <a:cs typeface="+mn-cs"/>
                        </a:rPr>
                        <a:t>P5073_ID2</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latin typeface="+mn-lt"/>
                          <a:ea typeface="+mn-ea"/>
                          <a:cs typeface="+mn-cs"/>
                        </a:rPr>
                        <a:t>-0.369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47708563"/>
                  </a:ext>
                </a:extLst>
              </a:tr>
              <a:tr h="298796">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IN" sz="1200" b="1" kern="1200" dirty="0">
                          <a:solidFill>
                            <a:schemeClr val="dk1"/>
                          </a:solidFill>
                          <a:latin typeface="+mn-lt"/>
                          <a:ea typeface="+mn-ea"/>
                          <a:cs typeface="+mn-cs"/>
                        </a:rPr>
                        <a:t>F9117_ID2</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latin typeface="+mn-lt"/>
                          <a:ea typeface="+mn-ea"/>
                          <a:cs typeface="+mn-cs"/>
                        </a:rPr>
                        <a:t>0.369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58449284"/>
                  </a:ext>
                </a:extLst>
              </a:tr>
              <a:tr h="298796">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IN" sz="1200" b="1" kern="1200" dirty="0">
                          <a:solidFill>
                            <a:schemeClr val="dk1"/>
                          </a:solidFill>
                          <a:latin typeface="+mn-lt"/>
                          <a:ea typeface="+mn-ea"/>
                          <a:cs typeface="+mn-cs"/>
                        </a:rPr>
                        <a:t>T8528_ID2</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latin typeface="+mn-lt"/>
                          <a:ea typeface="+mn-ea"/>
                          <a:cs typeface="+mn-cs"/>
                        </a:rPr>
                        <a:t>-0.374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94248520"/>
                  </a:ext>
                </a:extLst>
              </a:tr>
              <a:tr h="298796">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IN" sz="1200" b="1" kern="1200" dirty="0">
                          <a:solidFill>
                            <a:schemeClr val="dk1"/>
                          </a:solidFill>
                          <a:latin typeface="+mn-lt"/>
                          <a:ea typeface="+mn-ea"/>
                          <a:cs typeface="+mn-cs"/>
                        </a:rPr>
                        <a:t>L8525_ID2</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latin typeface="+mn-lt"/>
                          <a:ea typeface="+mn-ea"/>
                          <a:cs typeface="+mn-cs"/>
                        </a:rPr>
                        <a:t>-0.392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06455365"/>
                  </a:ext>
                </a:extLst>
              </a:tr>
              <a:tr h="298796">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IN" sz="1200" b="1" kern="1200" dirty="0">
                          <a:solidFill>
                            <a:schemeClr val="dk1"/>
                          </a:solidFill>
                          <a:latin typeface="+mn-lt"/>
                          <a:ea typeface="+mn-ea"/>
                          <a:cs typeface="+mn-cs"/>
                        </a:rPr>
                        <a:t>T3011_ID2</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latin typeface="+mn-lt"/>
                          <a:ea typeface="+mn-ea"/>
                          <a:cs typeface="+mn-cs"/>
                        </a:rPr>
                        <a:t>-0.328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70388074"/>
                  </a:ext>
                </a:extLst>
              </a:tr>
              <a:tr h="298796">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IN" sz="1200" b="1" kern="1200" dirty="0">
                          <a:solidFill>
                            <a:schemeClr val="dk1"/>
                          </a:solidFill>
                          <a:latin typeface="+mn-lt"/>
                          <a:ea typeface="+mn-ea"/>
                          <a:cs typeface="+mn-cs"/>
                        </a:rPr>
                        <a:t>T8806_ID2</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latin typeface="+mn-lt"/>
                          <a:ea typeface="+mn-ea"/>
                          <a:cs typeface="+mn-cs"/>
                        </a:rPr>
                        <a:t>-0.352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61203015"/>
                  </a:ext>
                </a:extLst>
              </a:tr>
              <a:tr h="0">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IN" sz="1200" b="1" kern="1200" dirty="0">
                          <a:solidFill>
                            <a:schemeClr val="dk1"/>
                          </a:solidFill>
                          <a:latin typeface="+mn-lt"/>
                          <a:ea typeface="+mn-ea"/>
                          <a:cs typeface="+mn-cs"/>
                        </a:rPr>
                        <a:t>T5173_ID2</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latin typeface="+mn-lt"/>
                          <a:ea typeface="+mn-ea"/>
                          <a:cs typeface="+mn-cs"/>
                        </a:rPr>
                        <a:t>-0.366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438878058"/>
                  </a:ext>
                </a:extLst>
              </a:tr>
            </a:tbl>
          </a:graphicData>
        </a:graphic>
      </p:graphicFrame>
      <p:pic>
        <p:nvPicPr>
          <p:cNvPr id="2" name="Picture 1">
            <a:extLst>
              <a:ext uri="{FF2B5EF4-FFF2-40B4-BE49-F238E27FC236}">
                <a16:creationId xmlns:a16="http://schemas.microsoft.com/office/drawing/2014/main" id="{A09AA6B8-7A13-9844-A6DB-8C853F68C9CE}"/>
              </a:ext>
            </a:extLst>
          </p:cNvPr>
          <p:cNvPicPr>
            <a:picLocks noChangeAspect="1"/>
          </p:cNvPicPr>
          <p:nvPr/>
        </p:nvPicPr>
        <p:blipFill>
          <a:blip r:embed="rId2"/>
          <a:stretch>
            <a:fillRect/>
          </a:stretch>
        </p:blipFill>
        <p:spPr>
          <a:xfrm>
            <a:off x="213024" y="3559236"/>
            <a:ext cx="7448425" cy="2539099"/>
          </a:xfrm>
          <a:prstGeom prst="rect">
            <a:avLst/>
          </a:prstGeom>
        </p:spPr>
      </p:pic>
      <p:sp>
        <p:nvSpPr>
          <p:cNvPr id="10" name="TextBox 9">
            <a:extLst>
              <a:ext uri="{FF2B5EF4-FFF2-40B4-BE49-F238E27FC236}">
                <a16:creationId xmlns:a16="http://schemas.microsoft.com/office/drawing/2014/main" id="{CDBA1D35-F999-4B4C-8397-4E4C9711513A}"/>
              </a:ext>
            </a:extLst>
          </p:cNvPr>
          <p:cNvSpPr txBox="1"/>
          <p:nvPr/>
        </p:nvSpPr>
        <p:spPr bwMode="auto">
          <a:xfrm>
            <a:off x="557416" y="1883228"/>
            <a:ext cx="1613647" cy="230128"/>
          </a:xfrm>
          <a:prstGeom prst="rect">
            <a:avLst/>
          </a:prstGeom>
          <a:noFill/>
          <a:ln w="9525" algn="ctr">
            <a:noFill/>
            <a:miter lim="800000"/>
            <a:headEnd/>
            <a:tailEnd/>
          </a:ln>
        </p:spPr>
        <p:txBody>
          <a:bodyPr vert="horz" wrap="square" lIns="0" tIns="0" rIns="0" bIns="0" numCol="1" rtlCol="0" anchor="t" anchorCtr="0" compatLnSpc="1">
            <a:prstTxWarp prst="textNoShape">
              <a:avLst/>
            </a:prstTxWarp>
            <a:spAutoFit/>
          </a:bodyPr>
          <a:lstStyle/>
          <a:p>
            <a:pPr defTabSz="357708">
              <a:lnSpc>
                <a:spcPct val="140000"/>
              </a:lnSpc>
              <a:buClr>
                <a:schemeClr val="accent2"/>
              </a:buClr>
              <a:buSzPct val="85000"/>
            </a:pPr>
            <a:r>
              <a:rPr lang="en-US" sz="1200" b="1" dirty="0">
                <a:solidFill>
                  <a:srgbClr val="008443"/>
                </a:solidFill>
              </a:rPr>
              <a:t>Asset: Geismar</a:t>
            </a:r>
          </a:p>
        </p:txBody>
      </p:sp>
      <p:sp>
        <p:nvSpPr>
          <p:cNvPr id="11" name="TextBox 10">
            <a:extLst>
              <a:ext uri="{FF2B5EF4-FFF2-40B4-BE49-F238E27FC236}">
                <a16:creationId xmlns:a16="http://schemas.microsoft.com/office/drawing/2014/main" id="{20965BB8-8EF0-734C-8C33-8847B796EACA}"/>
              </a:ext>
            </a:extLst>
          </p:cNvPr>
          <p:cNvSpPr txBox="1"/>
          <p:nvPr/>
        </p:nvSpPr>
        <p:spPr bwMode="auto">
          <a:xfrm>
            <a:off x="496709" y="2341743"/>
            <a:ext cx="3138311" cy="210955"/>
          </a:xfrm>
          <a:prstGeom prst="rect">
            <a:avLst/>
          </a:prstGeom>
          <a:noFill/>
          <a:ln w="9525" algn="ctr">
            <a:noFill/>
            <a:miter lim="800000"/>
            <a:headEnd/>
            <a:tailEnd/>
          </a:ln>
        </p:spPr>
        <p:txBody>
          <a:bodyPr vert="horz" wrap="square" lIns="0" tIns="0" rIns="0" bIns="0" numCol="1" rtlCol="0" anchor="t" anchorCtr="0" compatLnSpc="1">
            <a:prstTxWarp prst="textNoShape">
              <a:avLst/>
            </a:prstTxWarp>
            <a:spAutoFit/>
          </a:bodyPr>
          <a:lstStyle/>
          <a:p>
            <a:pPr defTabSz="357708">
              <a:lnSpc>
                <a:spcPct val="140000"/>
              </a:lnSpc>
              <a:buClr>
                <a:schemeClr val="accent2"/>
              </a:buClr>
              <a:buSzPct val="85000"/>
            </a:pPr>
            <a:r>
              <a:rPr lang="en-US" sz="1100" b="1" dirty="0">
                <a:solidFill>
                  <a:schemeClr val="accent1">
                    <a:lumMod val="50000"/>
                  </a:schemeClr>
                </a:solidFill>
              </a:rPr>
              <a:t>Validated by </a:t>
            </a:r>
            <a:r>
              <a:rPr lang="en-US" sz="1100" b="1" dirty="0" err="1">
                <a:solidFill>
                  <a:schemeClr val="accent1">
                    <a:lumMod val="50000"/>
                  </a:schemeClr>
                </a:solidFill>
              </a:rPr>
              <a:t>Thriambak</a:t>
            </a:r>
            <a:r>
              <a:rPr lang="en-US" sz="1100" b="1" dirty="0">
                <a:solidFill>
                  <a:schemeClr val="accent1">
                    <a:lumMod val="50000"/>
                  </a:schemeClr>
                </a:solidFill>
              </a:rPr>
              <a:t> - TAO</a:t>
            </a:r>
          </a:p>
        </p:txBody>
      </p:sp>
    </p:spTree>
    <p:extLst>
      <p:ext uri="{BB962C8B-B14F-4D97-AF65-F5344CB8AC3E}">
        <p14:creationId xmlns:p14="http://schemas.microsoft.com/office/powerpoint/2010/main" val="3928523001"/>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9F58699-2EB1-CD48-99C9-ABC079340EFF}"/>
              </a:ext>
            </a:extLst>
          </p:cNvPr>
          <p:cNvSpPr>
            <a:spLocks noGrp="1"/>
          </p:cNvSpPr>
          <p:nvPr>
            <p:ph type="sldNum" sz="quarter" idx="4"/>
          </p:nvPr>
        </p:nvSpPr>
        <p:spPr/>
        <p:txBody>
          <a:bodyPr/>
          <a:lstStyle/>
          <a:p>
            <a:fld id="{D32BAE6A-B452-4007-8177-56DD051636F9}" type="slidenum">
              <a:rPr lang="en-GB" noProof="1" smtClean="0"/>
              <a:pPr/>
              <a:t>13</a:t>
            </a:fld>
            <a:endParaRPr lang="en-GB" noProof="1"/>
          </a:p>
        </p:txBody>
      </p:sp>
      <p:sp>
        <p:nvSpPr>
          <p:cNvPr id="4" name="Footer Placeholder 3">
            <a:extLst>
              <a:ext uri="{FF2B5EF4-FFF2-40B4-BE49-F238E27FC236}">
                <a16:creationId xmlns:a16="http://schemas.microsoft.com/office/drawing/2014/main" id="{F50E46E5-0C37-0A4B-83FB-287604507441}"/>
              </a:ext>
            </a:extLst>
          </p:cNvPr>
          <p:cNvSpPr>
            <a:spLocks noGrp="1"/>
          </p:cNvSpPr>
          <p:nvPr>
            <p:ph type="ftr" sz="quarter" idx="3"/>
          </p:nvPr>
        </p:nvSpPr>
        <p:spPr/>
        <p:txBody>
          <a:bodyPr/>
          <a:lstStyle/>
          <a:p>
            <a:pPr>
              <a:defRPr/>
            </a:pPr>
            <a:r>
              <a:rPr lang="en-GB" noProof="1"/>
              <a:t> </a:t>
            </a:r>
          </a:p>
        </p:txBody>
      </p:sp>
      <p:sp>
        <p:nvSpPr>
          <p:cNvPr id="5" name="Date Placeholder 4">
            <a:extLst>
              <a:ext uri="{FF2B5EF4-FFF2-40B4-BE49-F238E27FC236}">
                <a16:creationId xmlns:a16="http://schemas.microsoft.com/office/drawing/2014/main" id="{6F7F606A-E892-884C-8B84-30A71C51A874}"/>
              </a:ext>
            </a:extLst>
          </p:cNvPr>
          <p:cNvSpPr>
            <a:spLocks noGrp="1"/>
          </p:cNvSpPr>
          <p:nvPr>
            <p:ph type="dt" sz="half" idx="2"/>
          </p:nvPr>
        </p:nvSpPr>
        <p:spPr/>
        <p:txBody>
          <a:bodyPr/>
          <a:lstStyle/>
          <a:p>
            <a:pPr>
              <a:defRPr/>
            </a:pPr>
            <a:r>
              <a:rPr lang="en-GB" noProof="1"/>
              <a:t>December 2021</a:t>
            </a:r>
          </a:p>
        </p:txBody>
      </p:sp>
      <p:graphicFrame>
        <p:nvGraphicFramePr>
          <p:cNvPr id="6" name="Table 12">
            <a:extLst>
              <a:ext uri="{FF2B5EF4-FFF2-40B4-BE49-F238E27FC236}">
                <a16:creationId xmlns:a16="http://schemas.microsoft.com/office/drawing/2014/main" id="{62E4A906-F2BF-4345-B7E5-78509CBEFE7B}"/>
              </a:ext>
            </a:extLst>
          </p:cNvPr>
          <p:cNvGraphicFramePr>
            <a:graphicFrameLocks noGrp="1"/>
          </p:cNvGraphicFramePr>
          <p:nvPr>
            <p:extLst>
              <p:ext uri="{D42A27DB-BD31-4B8C-83A1-F6EECF244321}">
                <p14:modId xmlns:p14="http://schemas.microsoft.com/office/powerpoint/2010/main" val="1760490836"/>
              </p:ext>
            </p:extLst>
          </p:nvPr>
        </p:nvGraphicFramePr>
        <p:xfrm>
          <a:off x="2516895" y="446336"/>
          <a:ext cx="9178396" cy="3474720"/>
        </p:xfrm>
        <a:graphic>
          <a:graphicData uri="http://schemas.openxmlformats.org/drawingml/2006/table">
            <a:tbl>
              <a:tblPr firstRow="1" bandRow="1">
                <a:tableStyleId>{46F890A9-2807-4EBB-B81D-B2AA78EC7F39}</a:tableStyleId>
              </a:tblPr>
              <a:tblGrid>
                <a:gridCol w="2294599">
                  <a:extLst>
                    <a:ext uri="{9D8B030D-6E8A-4147-A177-3AD203B41FA5}">
                      <a16:colId xmlns:a16="http://schemas.microsoft.com/office/drawing/2014/main" val="3855496307"/>
                    </a:ext>
                  </a:extLst>
                </a:gridCol>
                <a:gridCol w="2294599">
                  <a:extLst>
                    <a:ext uri="{9D8B030D-6E8A-4147-A177-3AD203B41FA5}">
                      <a16:colId xmlns:a16="http://schemas.microsoft.com/office/drawing/2014/main" val="958727398"/>
                    </a:ext>
                  </a:extLst>
                </a:gridCol>
                <a:gridCol w="2294599">
                  <a:extLst>
                    <a:ext uri="{9D8B030D-6E8A-4147-A177-3AD203B41FA5}">
                      <a16:colId xmlns:a16="http://schemas.microsoft.com/office/drawing/2014/main" val="985377665"/>
                    </a:ext>
                  </a:extLst>
                </a:gridCol>
                <a:gridCol w="2294599">
                  <a:extLst>
                    <a:ext uri="{9D8B030D-6E8A-4147-A177-3AD203B41FA5}">
                      <a16:colId xmlns:a16="http://schemas.microsoft.com/office/drawing/2014/main" val="211324030"/>
                    </a:ext>
                  </a:extLst>
                </a:gridCol>
              </a:tblGrid>
              <a:tr h="324558">
                <a:tc gridSpan="4">
                  <a:txBody>
                    <a:bodyPr/>
                    <a:lstStyle/>
                    <a:p>
                      <a:pPr marL="0" algn="ctr" defTabSz="1219170" rtl="0" eaLnBrk="1" latinLnBrk="0" hangingPunct="1"/>
                      <a:r>
                        <a:rPr lang="en-US" sz="2000" b="1" kern="1200" dirty="0">
                          <a:solidFill>
                            <a:schemeClr val="lt1"/>
                          </a:solidFill>
                          <a:latin typeface="+mn-lt"/>
                          <a:ea typeface="+mn-ea"/>
                          <a:cs typeface="+mn-cs"/>
                        </a:rPr>
                        <a:t>SelectKBest Features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1219170" rtl="0" eaLnBrk="1" latinLnBrk="0" hangingPunct="1"/>
                      <a:endParaRPr lang="en-US" sz="2000" b="1" kern="1200">
                        <a:solidFill>
                          <a:schemeClr val="lt1"/>
                        </a:solidFill>
                        <a:latin typeface="+mn-lt"/>
                        <a:ea typeface="+mn-ea"/>
                        <a:cs typeface="+mn-cs"/>
                      </a:endParaRPr>
                    </a:p>
                  </a:txBody>
                  <a:tcPr/>
                </a:tc>
                <a:tc hMerge="1">
                  <a:txBody>
                    <a:bodyPr/>
                    <a:lstStyle/>
                    <a:p>
                      <a:pPr marL="0" algn="ctr" defTabSz="1219170" rtl="0" eaLnBrk="1" latinLnBrk="0" hangingPunct="1"/>
                      <a:endParaRPr lang="en-US" sz="2000" b="1" kern="1200">
                        <a:solidFill>
                          <a:schemeClr val="lt1"/>
                        </a:solidFill>
                        <a:latin typeface="+mn-lt"/>
                        <a:ea typeface="+mn-ea"/>
                        <a:cs typeface="+mn-cs"/>
                      </a:endParaRPr>
                    </a:p>
                  </a:txBody>
                  <a:tcPr/>
                </a:tc>
                <a:tc hMerge="1">
                  <a:txBody>
                    <a:bodyPr/>
                    <a:lstStyle/>
                    <a:p>
                      <a:pPr marL="0" algn="ctr" defTabSz="1219170" rtl="0" eaLnBrk="1" latinLnBrk="0" hangingPunct="1"/>
                      <a:endParaRPr lang="en-US" sz="2000" b="1" kern="1200" dirty="0">
                        <a:solidFill>
                          <a:schemeClr val="lt1"/>
                        </a:solidFill>
                        <a:latin typeface="+mn-lt"/>
                        <a:ea typeface="+mn-ea"/>
                        <a:cs typeface="+mn-cs"/>
                      </a:endParaRPr>
                    </a:p>
                  </a:txBody>
                  <a:tcPr/>
                </a:tc>
                <a:extLst>
                  <a:ext uri="{0D108BD9-81ED-4DB2-BD59-A6C34878D82A}">
                    <a16:rowId xmlns:a16="http://schemas.microsoft.com/office/drawing/2014/main" val="4120535843"/>
                  </a:ext>
                </a:extLst>
              </a:tr>
              <a:tr h="274626">
                <a:tc gridSpan="2">
                  <a:txBody>
                    <a:bodyPr/>
                    <a:lstStyle/>
                    <a:p>
                      <a:pPr marL="0" algn="ctr" defTabSz="1219170" rtl="0" eaLnBrk="1" latinLnBrk="0" hangingPunct="1"/>
                      <a:r>
                        <a:rPr lang="en-US" sz="1600" b="1" kern="1200" dirty="0">
                          <a:solidFill>
                            <a:schemeClr val="dk1"/>
                          </a:solidFill>
                          <a:latin typeface="+mn-lt"/>
                          <a:ea typeface="+mn-ea"/>
                          <a:cs typeface="+mn-cs"/>
                        </a:rPr>
                        <a:t>F_regression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1219170" rtl="0" eaLnBrk="1" latinLnBrk="0" hangingPunct="1"/>
                      <a:endParaRPr lang="en-US" sz="2000" b="1" kern="1200" dirty="0">
                        <a:solidFill>
                          <a:schemeClr val="lt1"/>
                        </a:solidFill>
                        <a:latin typeface="+mn-lt"/>
                        <a:ea typeface="+mn-ea"/>
                        <a:cs typeface="+mn-cs"/>
                      </a:endParaRPr>
                    </a:p>
                  </a:txBody>
                  <a:tcPr/>
                </a:tc>
                <a:tc gridSpan="2">
                  <a:txBody>
                    <a:bodyPr/>
                    <a:lstStyle/>
                    <a:p>
                      <a:pPr marL="0" algn="ctr" defTabSz="1219170" rtl="0" eaLnBrk="1" latinLnBrk="0" hangingPunct="1"/>
                      <a:r>
                        <a:rPr lang="en-US" sz="1600" b="1" kern="1200" dirty="0">
                          <a:solidFill>
                            <a:schemeClr val="dk1"/>
                          </a:solidFill>
                          <a:latin typeface="+mn-lt"/>
                          <a:ea typeface="+mn-ea"/>
                          <a:cs typeface="+mn-cs"/>
                        </a:rPr>
                        <a:t>Mutual_info_regression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1219170" rtl="0" eaLnBrk="1" latinLnBrk="0" hangingPunct="1"/>
                      <a:endParaRPr lang="en-US" sz="2000" b="1" kern="1200" dirty="0">
                        <a:solidFill>
                          <a:schemeClr val="lt1"/>
                        </a:solidFill>
                        <a:latin typeface="+mn-lt"/>
                        <a:ea typeface="+mn-ea"/>
                        <a:cs typeface="+mn-cs"/>
                      </a:endParaRPr>
                    </a:p>
                  </a:txBody>
                  <a:tcPr/>
                </a:tc>
                <a:extLst>
                  <a:ext uri="{0D108BD9-81ED-4DB2-BD59-A6C34878D82A}">
                    <a16:rowId xmlns:a16="http://schemas.microsoft.com/office/drawing/2014/main" val="3774407470"/>
                  </a:ext>
                </a:extLst>
              </a:tr>
              <a:tr h="224694">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200" dirty="0"/>
                        <a:t>F7170_ID2</a:t>
                      </a:r>
                      <a:endParaRPr lang="en-IN" sz="12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200" dirty="0"/>
                        <a:t>T5130_ID2</a:t>
                      </a:r>
                      <a:endParaRPr lang="en-IN" sz="12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IN" sz="1200" dirty="0"/>
                        <a:t>F7170_ID2</a:t>
                      </a:r>
                      <a:endParaRPr lang="en-US" sz="1200" b="1" kern="1200" dirty="0">
                        <a:solidFill>
                          <a:srgbClr val="DD1D2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IN" sz="1200" dirty="0"/>
                        <a:t>P9298_ID2</a:t>
                      </a:r>
                      <a:endParaRPr lang="en-US" sz="12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12955617"/>
                  </a:ext>
                </a:extLst>
              </a:tr>
              <a:tr h="227636">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200" dirty="0"/>
                        <a:t>L7104_ID2</a:t>
                      </a:r>
                      <a:endParaRPr lang="en-IN" sz="12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200" b="1" kern="1200" dirty="0">
                          <a:solidFill>
                            <a:srgbClr val="00B050"/>
                          </a:solidFill>
                          <a:latin typeface="+mn-lt"/>
                          <a:ea typeface="+mn-ea"/>
                          <a:cs typeface="+mn-cs"/>
                        </a:rPr>
                        <a:t>T5173_ID2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200" b="1" kern="1200" dirty="0">
                          <a:solidFill>
                            <a:srgbClr val="DD1D21"/>
                          </a:solidFill>
                          <a:latin typeface="+mn-lt"/>
                          <a:ea typeface="+mn-ea"/>
                          <a:cs typeface="+mn-cs"/>
                        </a:rPr>
                        <a:t>L4041_ID2</a:t>
                      </a:r>
                      <a:endParaRPr lang="en-US" sz="1200" b="1" kern="1200" dirty="0">
                        <a:solidFill>
                          <a:srgbClr val="DD1D2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IN" sz="1200" dirty="0"/>
                        <a:t>T3096_ID2</a:t>
                      </a:r>
                      <a:endParaRPr lang="en-US" sz="12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73124030"/>
                  </a:ext>
                </a:extLst>
              </a:tr>
              <a:tr h="227636">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200" dirty="0"/>
                        <a:t>L8524_ID2</a:t>
                      </a:r>
                      <a:endParaRPr lang="en-IN" sz="12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200" dirty="0"/>
                        <a:t>T5185_ID2</a:t>
                      </a:r>
                      <a:endParaRPr lang="en-IN" sz="12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200" b="1" kern="1200" dirty="0">
                          <a:solidFill>
                            <a:srgbClr val="DD1D21"/>
                          </a:solidFill>
                          <a:latin typeface="+mn-lt"/>
                          <a:ea typeface="+mn-ea"/>
                          <a:cs typeface="+mn-cs"/>
                        </a:rPr>
                        <a:t>L4044A_ID2</a:t>
                      </a:r>
                      <a:endParaRPr lang="en-US" sz="1200" b="1" kern="1200" dirty="0">
                        <a:solidFill>
                          <a:srgbClr val="DD1D2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200" b="1" kern="1200" dirty="0">
                          <a:solidFill>
                            <a:srgbClr val="DD1D21"/>
                          </a:solidFill>
                          <a:latin typeface="+mn-lt"/>
                          <a:ea typeface="+mn-ea"/>
                          <a:cs typeface="+mn-cs"/>
                        </a:rPr>
                        <a:t>T4042_ID2</a:t>
                      </a:r>
                      <a:endParaRPr lang="en-US" sz="1200" b="1" kern="1200" dirty="0">
                        <a:solidFill>
                          <a:srgbClr val="DD1D2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57309348"/>
                  </a:ext>
                </a:extLst>
              </a:tr>
              <a:tr h="227636">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200" dirty="0"/>
                        <a:t>L8525_ID2</a:t>
                      </a:r>
                      <a:endParaRPr lang="en-IN" sz="12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200" b="1" kern="1200" dirty="0">
                          <a:solidFill>
                            <a:srgbClr val="00B050"/>
                          </a:solidFill>
                          <a:latin typeface="+mn-lt"/>
                          <a:ea typeface="+mn-ea"/>
                          <a:cs typeface="+mn-cs"/>
                        </a:rPr>
                        <a:t>T5212_ID2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200" b="1" kern="1200" dirty="0">
                          <a:solidFill>
                            <a:srgbClr val="DD1D21"/>
                          </a:solidFill>
                          <a:latin typeface="+mn-lt"/>
                          <a:ea typeface="+mn-ea"/>
                          <a:cs typeface="+mn-cs"/>
                        </a:rPr>
                        <a:t>L4044_ID2</a:t>
                      </a:r>
                      <a:endParaRPr lang="en-US" sz="1200" b="1" kern="1200" dirty="0">
                        <a:solidFill>
                          <a:srgbClr val="DD1D2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IN" sz="1200" dirty="0"/>
                        <a:t>T5130_ID2</a:t>
                      </a:r>
                      <a:endParaRPr lang="en-US" sz="12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33950623"/>
                  </a:ext>
                </a:extLst>
              </a:tr>
              <a:tr h="227636">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200" dirty="0"/>
                        <a:t>L8807_ID2</a:t>
                      </a:r>
                      <a:endParaRPr lang="en-IN" sz="12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200" dirty="0"/>
                        <a:t>T5331_ID2</a:t>
                      </a:r>
                      <a:endParaRPr lang="en-IN" sz="12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200" b="1" kern="1200" dirty="0">
                          <a:solidFill>
                            <a:srgbClr val="DD1D21"/>
                          </a:solidFill>
                          <a:latin typeface="+mn-lt"/>
                          <a:ea typeface="+mn-ea"/>
                          <a:cs typeface="+mn-cs"/>
                        </a:rPr>
                        <a:t>L4506_ID2</a:t>
                      </a:r>
                      <a:endParaRPr lang="en-US" sz="1200" b="1" kern="1200" dirty="0">
                        <a:solidFill>
                          <a:srgbClr val="DD1D2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IN" sz="1200" dirty="0"/>
                        <a:t>T5185_ID2</a:t>
                      </a:r>
                      <a:endParaRPr lang="en-US" sz="12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41315399"/>
                  </a:ext>
                </a:extLst>
              </a:tr>
              <a:tr h="227636">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200" dirty="0"/>
                        <a:t>L9284_ID2</a:t>
                      </a:r>
                      <a:endParaRPr lang="en-IN" sz="12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200" dirty="0"/>
                        <a:t>T8006_ID2</a:t>
                      </a:r>
                      <a:endParaRPr lang="en-IN" sz="12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200" kern="1200" dirty="0">
                          <a:solidFill>
                            <a:schemeClr val="dk1"/>
                          </a:solidFill>
                          <a:latin typeface="+mn-lt"/>
                          <a:ea typeface="+mn-ea"/>
                          <a:cs typeface="+mn-cs"/>
                        </a:rPr>
                        <a:t>L9118_ID2</a:t>
                      </a:r>
                      <a:endParaRPr lang="en-US" sz="12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200" b="1" kern="1200" dirty="0">
                          <a:solidFill>
                            <a:srgbClr val="00B050"/>
                          </a:solidFill>
                          <a:latin typeface="+mn-lt"/>
                          <a:ea typeface="+mn-ea"/>
                          <a:cs typeface="+mn-cs"/>
                        </a:rPr>
                        <a:t>T5212_ID2</a:t>
                      </a:r>
                      <a:endParaRPr lang="en-US" sz="1200" b="1" kern="1200" dirty="0">
                        <a:solidFill>
                          <a:srgbClr val="00B05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19135677"/>
                  </a:ext>
                </a:extLst>
              </a:tr>
              <a:tr h="227636">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200" b="1" kern="1200" dirty="0">
                          <a:solidFill>
                            <a:srgbClr val="00B050"/>
                          </a:solidFill>
                          <a:latin typeface="+mn-lt"/>
                          <a:ea typeface="+mn-ea"/>
                          <a:cs typeface="+mn-cs"/>
                        </a:rPr>
                        <a:t>P5073_ID2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200" dirty="0"/>
                        <a:t>T8008_ID2</a:t>
                      </a:r>
                      <a:endParaRPr lang="en-IN" sz="12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200" dirty="0"/>
                        <a:t>L9284_ID2</a:t>
                      </a:r>
                      <a:endParaRPr lang="en-US" sz="1200" b="1" kern="1200" dirty="0">
                        <a:solidFill>
                          <a:srgbClr val="DD1D2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IN" sz="1200" dirty="0"/>
                        <a:t>T8006_ID2</a:t>
                      </a:r>
                      <a:endParaRPr lang="en-US" sz="12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68807071"/>
                  </a:ext>
                </a:extLst>
              </a:tr>
              <a:tr h="227636">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200" dirty="0"/>
                        <a:t>P9281_ID2</a:t>
                      </a:r>
                      <a:endParaRPr lang="en-IN" sz="1200" b="1" kern="1200" dirty="0">
                        <a:solidFill>
                          <a:srgbClr val="DD1D2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200" dirty="0"/>
                        <a:t>T8528_ID2</a:t>
                      </a:r>
                      <a:endParaRPr lang="en-IN" sz="12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200" b="1" kern="1200" dirty="0">
                          <a:solidFill>
                            <a:srgbClr val="00B050"/>
                          </a:solidFill>
                          <a:latin typeface="+mn-lt"/>
                          <a:ea typeface="+mn-ea"/>
                          <a:cs typeface="+mn-cs"/>
                        </a:rPr>
                        <a:t>P5058B_ID2</a:t>
                      </a:r>
                      <a:endParaRPr lang="en-US" sz="1200" b="1" kern="1200" dirty="0">
                        <a:solidFill>
                          <a:srgbClr val="00B05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IN" sz="1200" dirty="0"/>
                        <a:t>T8008_ID2</a:t>
                      </a:r>
                      <a:endParaRPr lang="en-US" sz="12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80551783"/>
                  </a:ext>
                </a:extLst>
              </a:tr>
              <a:tr h="227636">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200" dirty="0"/>
                        <a:t>P9298_ID2</a:t>
                      </a:r>
                      <a:endParaRPr lang="en-IN" sz="12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200" dirty="0"/>
                        <a:t>T8806_ID2</a:t>
                      </a:r>
                      <a:endParaRPr lang="en-IN" sz="12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IN" sz="1200" dirty="0"/>
                        <a:t>P8838D_ID2</a:t>
                      </a:r>
                      <a:endParaRPr lang="en-US" sz="12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IN" sz="1200" dirty="0"/>
                        <a:t>T8528_ID2</a:t>
                      </a:r>
                      <a:endParaRPr lang="en-US" sz="12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90698327"/>
                  </a:ext>
                </a:extLst>
              </a:tr>
              <a:tr h="227636">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200" b="1" kern="1200" dirty="0">
                          <a:solidFill>
                            <a:srgbClr val="00B050"/>
                          </a:solidFill>
                          <a:latin typeface="+mn-lt"/>
                          <a:ea typeface="+mn-ea"/>
                          <a:cs typeface="+mn-cs"/>
                        </a:rPr>
                        <a:t>T4038A_ID2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200" dirty="0"/>
                        <a:t>T9206_ID2</a:t>
                      </a:r>
                      <a:endParaRPr lang="en-IN" sz="12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IN" sz="1200" dirty="0"/>
                        <a:t>P9086_ID2</a:t>
                      </a:r>
                      <a:endParaRPr lang="en-US" sz="12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IN" sz="1200" dirty="0"/>
                        <a:t>T9206_ID2</a:t>
                      </a:r>
                      <a:endParaRPr lang="en-US" sz="12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78722261"/>
                  </a:ext>
                </a:extLst>
              </a:tr>
            </a:tbl>
          </a:graphicData>
        </a:graphic>
      </p:graphicFrame>
      <p:graphicFrame>
        <p:nvGraphicFramePr>
          <p:cNvPr id="7" name="Table 6">
            <a:extLst>
              <a:ext uri="{FF2B5EF4-FFF2-40B4-BE49-F238E27FC236}">
                <a16:creationId xmlns:a16="http://schemas.microsoft.com/office/drawing/2014/main" id="{861D14B5-6B1A-0A45-A87E-8F1D375DFA05}"/>
              </a:ext>
            </a:extLst>
          </p:cNvPr>
          <p:cNvGraphicFramePr>
            <a:graphicFrameLocks noGrp="1"/>
          </p:cNvGraphicFramePr>
          <p:nvPr>
            <p:extLst>
              <p:ext uri="{D42A27DB-BD31-4B8C-83A1-F6EECF244321}">
                <p14:modId xmlns:p14="http://schemas.microsoft.com/office/powerpoint/2010/main" val="151327372"/>
              </p:ext>
            </p:extLst>
          </p:nvPr>
        </p:nvGraphicFramePr>
        <p:xfrm>
          <a:off x="508000" y="1217963"/>
          <a:ext cx="1636889" cy="1141416"/>
        </p:xfrm>
        <a:graphic>
          <a:graphicData uri="http://schemas.openxmlformats.org/drawingml/2006/table">
            <a:tbl>
              <a:tblPr firstRow="1" bandRow="1">
                <a:tableStyleId>{5C22544A-7EE6-4342-B048-85BDC9FD1C3A}</a:tableStyleId>
              </a:tblPr>
              <a:tblGrid>
                <a:gridCol w="1636889">
                  <a:extLst>
                    <a:ext uri="{9D8B030D-6E8A-4147-A177-3AD203B41FA5}">
                      <a16:colId xmlns:a16="http://schemas.microsoft.com/office/drawing/2014/main" val="3426586409"/>
                    </a:ext>
                  </a:extLst>
                </a:gridCol>
              </a:tblGrid>
              <a:tr h="323623">
                <a:tc>
                  <a:txBody>
                    <a:bodyPr/>
                    <a:lstStyle/>
                    <a:p>
                      <a:r>
                        <a:rPr lang="en-US" sz="1400" dirty="0"/>
                        <a:t>Tag Name</a:t>
                      </a:r>
                    </a:p>
                  </a:txBody>
                  <a:tcPr anchor="ctr"/>
                </a:tc>
                <a:extLst>
                  <a:ext uri="{0D108BD9-81ED-4DB2-BD59-A6C34878D82A}">
                    <a16:rowId xmlns:a16="http://schemas.microsoft.com/office/drawing/2014/main" val="886715298"/>
                  </a:ext>
                </a:extLst>
              </a:tr>
              <a:tr h="817793">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IN" sz="1400" kern="1200" dirty="0">
                          <a:solidFill>
                            <a:schemeClr val="dk1"/>
                          </a:solidFill>
                          <a:latin typeface="+mn-lt"/>
                          <a:ea typeface="+mn-ea"/>
                          <a:cs typeface="+mn-cs"/>
                        </a:rPr>
                        <a:t>P4049_ID2_OP</a:t>
                      </a:r>
                    </a:p>
                    <a:p>
                      <a:pPr marL="0" marR="0" indent="0" algn="l" defTabSz="1219170" rtl="0" eaLnBrk="1" fontAlgn="auto" latinLnBrk="0" hangingPunct="1">
                        <a:lnSpc>
                          <a:spcPct val="100000"/>
                        </a:lnSpc>
                        <a:spcBef>
                          <a:spcPts val="0"/>
                        </a:spcBef>
                        <a:spcAft>
                          <a:spcPts val="0"/>
                        </a:spcAft>
                        <a:buClrTx/>
                        <a:buSzTx/>
                        <a:buFontTx/>
                        <a:buNone/>
                        <a:tabLst/>
                        <a:defRPr/>
                      </a:pPr>
                      <a:endParaRPr lang="en-US" sz="1400" kern="1200" dirty="0">
                        <a:solidFill>
                          <a:schemeClr val="dk1"/>
                        </a:solidFill>
                        <a:latin typeface="+mn-lt"/>
                        <a:ea typeface="+mn-ea"/>
                        <a:cs typeface="+mn-cs"/>
                      </a:endParaRPr>
                    </a:p>
                  </a:txBody>
                  <a:tcPr anchor="ctr"/>
                </a:tc>
                <a:extLst>
                  <a:ext uri="{0D108BD9-81ED-4DB2-BD59-A6C34878D82A}">
                    <a16:rowId xmlns:a16="http://schemas.microsoft.com/office/drawing/2014/main" val="4226320510"/>
                  </a:ext>
                </a:extLst>
              </a:tr>
            </a:tbl>
          </a:graphicData>
        </a:graphic>
      </p:graphicFrame>
      <p:sp>
        <p:nvSpPr>
          <p:cNvPr id="9" name="TextBox 8">
            <a:extLst>
              <a:ext uri="{FF2B5EF4-FFF2-40B4-BE49-F238E27FC236}">
                <a16:creationId xmlns:a16="http://schemas.microsoft.com/office/drawing/2014/main" id="{033ACCAC-274C-524B-B632-8D9D6FA67F1A}"/>
              </a:ext>
            </a:extLst>
          </p:cNvPr>
          <p:cNvSpPr txBox="1"/>
          <p:nvPr/>
        </p:nvSpPr>
        <p:spPr bwMode="auto">
          <a:xfrm>
            <a:off x="6713034" y="4304371"/>
            <a:ext cx="4694664" cy="2039854"/>
          </a:xfrm>
          <a:prstGeom prst="rect">
            <a:avLst/>
          </a:prstGeom>
          <a:noFill/>
          <a:ln w="9525" algn="ctr">
            <a:noFill/>
            <a:miter lim="800000"/>
            <a:headEnd/>
            <a:tailEnd/>
          </a:ln>
        </p:spPr>
        <p:txBody>
          <a:bodyPr vert="horz" wrap="square" lIns="0" tIns="0" rIns="0" bIns="0" numCol="1" rtlCol="0" anchor="t" anchorCtr="0" compatLnSpc="1">
            <a:prstTxWarp prst="textNoShape">
              <a:avLst/>
            </a:prstTxWarp>
            <a:spAutoFit/>
          </a:bodyPr>
          <a:lstStyle/>
          <a:p>
            <a:pPr marL="201613" indent="-201613" defTabSz="357708">
              <a:lnSpc>
                <a:spcPct val="140000"/>
              </a:lnSpc>
              <a:buClr>
                <a:schemeClr val="accent2"/>
              </a:buClr>
              <a:buSzPct val="85000"/>
              <a:buFont typeface="Wingdings" panose="05000000000000000000" pitchFamily="2" charset="2"/>
              <a:buChar char=""/>
            </a:pPr>
            <a:r>
              <a:rPr lang="en-US" sz="1200" dirty="0"/>
              <a:t>Got 5 out of 8 WB Features.</a:t>
            </a:r>
          </a:p>
          <a:p>
            <a:pPr marL="201613" indent="-201613" defTabSz="357708">
              <a:lnSpc>
                <a:spcPct val="140000"/>
              </a:lnSpc>
              <a:buClr>
                <a:schemeClr val="accent2"/>
              </a:buClr>
              <a:buSzPct val="85000"/>
              <a:buFont typeface="Wingdings" panose="05000000000000000000" pitchFamily="2" charset="2"/>
              <a:buChar char=""/>
            </a:pPr>
            <a:r>
              <a:rPr lang="en-US" sz="1200" dirty="0"/>
              <a:t>The top 20 features does not contain even one single WB feature.</a:t>
            </a:r>
          </a:p>
          <a:p>
            <a:pPr marL="201613" indent="-201613" defTabSz="357708">
              <a:lnSpc>
                <a:spcPct val="140000"/>
              </a:lnSpc>
              <a:buClr>
                <a:schemeClr val="accent2"/>
              </a:buClr>
              <a:buSzPct val="85000"/>
              <a:buFont typeface="Wingdings" panose="05000000000000000000" pitchFamily="2" charset="2"/>
              <a:buChar char=""/>
            </a:pPr>
            <a:r>
              <a:rPr lang="en-US" sz="1200" dirty="0"/>
              <a:t>Red Marked features are the WB Features.</a:t>
            </a:r>
          </a:p>
          <a:p>
            <a:pPr marL="201613" indent="-201613" defTabSz="357708">
              <a:lnSpc>
                <a:spcPct val="140000"/>
              </a:lnSpc>
              <a:buClr>
                <a:schemeClr val="accent2"/>
              </a:buClr>
              <a:buSzPct val="85000"/>
              <a:buFont typeface="Wingdings" panose="05000000000000000000" pitchFamily="2" charset="2"/>
              <a:buChar char=""/>
            </a:pPr>
            <a:r>
              <a:rPr lang="en-US" sz="1200" dirty="0"/>
              <a:t>Green Marked features are the features in direct relation with TARGET TAG.</a:t>
            </a:r>
          </a:p>
          <a:p>
            <a:pPr marL="201613" indent="-201613" defTabSz="357708">
              <a:lnSpc>
                <a:spcPct val="140000"/>
              </a:lnSpc>
              <a:buClr>
                <a:schemeClr val="accent2"/>
              </a:buClr>
              <a:buSzPct val="85000"/>
              <a:buFont typeface="Wingdings" panose="05000000000000000000" pitchFamily="2" charset="2"/>
              <a:buChar char=""/>
            </a:pPr>
            <a:endParaRPr lang="en-US" sz="1200" dirty="0"/>
          </a:p>
          <a:p>
            <a:pPr marL="201613" indent="-201613" defTabSz="357708">
              <a:lnSpc>
                <a:spcPct val="140000"/>
              </a:lnSpc>
              <a:buClr>
                <a:schemeClr val="accent2"/>
              </a:buClr>
              <a:buSzPct val="85000"/>
              <a:buFont typeface="Wingdings" panose="05000000000000000000" pitchFamily="2" charset="2"/>
              <a:buChar char=""/>
            </a:pPr>
            <a:endParaRPr lang="en-US" sz="1200" dirty="0"/>
          </a:p>
        </p:txBody>
      </p:sp>
      <p:sp>
        <p:nvSpPr>
          <p:cNvPr id="8" name="TextBox 7">
            <a:extLst>
              <a:ext uri="{FF2B5EF4-FFF2-40B4-BE49-F238E27FC236}">
                <a16:creationId xmlns:a16="http://schemas.microsoft.com/office/drawing/2014/main" id="{05C5CDE3-5FFC-754C-8479-46C1DFE3196D}"/>
              </a:ext>
            </a:extLst>
          </p:cNvPr>
          <p:cNvSpPr txBox="1"/>
          <p:nvPr/>
        </p:nvSpPr>
        <p:spPr bwMode="auto">
          <a:xfrm>
            <a:off x="632174" y="1953568"/>
            <a:ext cx="1613647" cy="230128"/>
          </a:xfrm>
          <a:prstGeom prst="rect">
            <a:avLst/>
          </a:prstGeom>
          <a:noFill/>
          <a:ln w="9525" algn="ctr">
            <a:noFill/>
            <a:miter lim="800000"/>
            <a:headEnd/>
            <a:tailEnd/>
          </a:ln>
        </p:spPr>
        <p:txBody>
          <a:bodyPr vert="horz" wrap="square" lIns="0" tIns="0" rIns="0" bIns="0" numCol="1" rtlCol="0" anchor="t" anchorCtr="0" compatLnSpc="1">
            <a:prstTxWarp prst="textNoShape">
              <a:avLst/>
            </a:prstTxWarp>
            <a:spAutoFit/>
          </a:bodyPr>
          <a:lstStyle/>
          <a:p>
            <a:pPr defTabSz="357708">
              <a:lnSpc>
                <a:spcPct val="140000"/>
              </a:lnSpc>
              <a:buClr>
                <a:schemeClr val="accent2"/>
              </a:buClr>
              <a:buSzPct val="85000"/>
            </a:pPr>
            <a:r>
              <a:rPr lang="en-US" sz="1200" b="1" dirty="0">
                <a:solidFill>
                  <a:srgbClr val="008443"/>
                </a:solidFill>
              </a:rPr>
              <a:t>Asset: Geismar</a:t>
            </a:r>
          </a:p>
        </p:txBody>
      </p:sp>
      <p:sp>
        <p:nvSpPr>
          <p:cNvPr id="10" name="TextBox 9">
            <a:extLst>
              <a:ext uri="{FF2B5EF4-FFF2-40B4-BE49-F238E27FC236}">
                <a16:creationId xmlns:a16="http://schemas.microsoft.com/office/drawing/2014/main" id="{8238096E-6E41-4745-827E-8F2E0B44C9F2}"/>
              </a:ext>
            </a:extLst>
          </p:cNvPr>
          <p:cNvSpPr txBox="1"/>
          <p:nvPr/>
        </p:nvSpPr>
        <p:spPr bwMode="auto">
          <a:xfrm>
            <a:off x="496709" y="2341743"/>
            <a:ext cx="3138311" cy="210955"/>
          </a:xfrm>
          <a:prstGeom prst="rect">
            <a:avLst/>
          </a:prstGeom>
          <a:noFill/>
          <a:ln w="9525" algn="ctr">
            <a:noFill/>
            <a:miter lim="800000"/>
            <a:headEnd/>
            <a:tailEnd/>
          </a:ln>
        </p:spPr>
        <p:txBody>
          <a:bodyPr vert="horz" wrap="square" lIns="0" tIns="0" rIns="0" bIns="0" numCol="1" rtlCol="0" anchor="t" anchorCtr="0" compatLnSpc="1">
            <a:prstTxWarp prst="textNoShape">
              <a:avLst/>
            </a:prstTxWarp>
            <a:spAutoFit/>
          </a:bodyPr>
          <a:lstStyle/>
          <a:p>
            <a:pPr defTabSz="357708">
              <a:lnSpc>
                <a:spcPct val="140000"/>
              </a:lnSpc>
              <a:buClr>
                <a:schemeClr val="accent2"/>
              </a:buClr>
              <a:buSzPct val="85000"/>
            </a:pPr>
            <a:r>
              <a:rPr lang="en-US" sz="1100" b="1" dirty="0">
                <a:solidFill>
                  <a:schemeClr val="accent1">
                    <a:lumMod val="50000"/>
                  </a:schemeClr>
                </a:solidFill>
              </a:rPr>
              <a:t>Validated by </a:t>
            </a:r>
            <a:r>
              <a:rPr lang="en-US" sz="1100" b="1" dirty="0" err="1">
                <a:solidFill>
                  <a:schemeClr val="accent1">
                    <a:lumMod val="50000"/>
                  </a:schemeClr>
                </a:solidFill>
              </a:rPr>
              <a:t>Thriambak</a:t>
            </a:r>
            <a:r>
              <a:rPr lang="en-US" sz="1100" b="1" dirty="0">
                <a:solidFill>
                  <a:schemeClr val="accent1">
                    <a:lumMod val="50000"/>
                  </a:schemeClr>
                </a:solidFill>
              </a:rPr>
              <a:t> - TAO</a:t>
            </a:r>
          </a:p>
        </p:txBody>
      </p:sp>
    </p:spTree>
    <p:extLst>
      <p:ext uri="{BB962C8B-B14F-4D97-AF65-F5344CB8AC3E}">
        <p14:creationId xmlns:p14="http://schemas.microsoft.com/office/powerpoint/2010/main" val="260266347"/>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F678F2D-E852-C743-8DBC-93A3521B7C37}"/>
              </a:ext>
            </a:extLst>
          </p:cNvPr>
          <p:cNvSpPr>
            <a:spLocks noGrp="1"/>
          </p:cNvSpPr>
          <p:nvPr>
            <p:ph type="sldNum" sz="quarter" idx="4"/>
          </p:nvPr>
        </p:nvSpPr>
        <p:spPr/>
        <p:txBody>
          <a:bodyPr/>
          <a:lstStyle/>
          <a:p>
            <a:fld id="{D32BAE6A-B452-4007-8177-56DD051636F9}" type="slidenum">
              <a:rPr lang="en-GB" noProof="1" smtClean="0"/>
              <a:pPr/>
              <a:t>14</a:t>
            </a:fld>
            <a:endParaRPr lang="en-GB" noProof="1"/>
          </a:p>
        </p:txBody>
      </p:sp>
      <p:sp>
        <p:nvSpPr>
          <p:cNvPr id="4" name="Footer Placeholder 3">
            <a:extLst>
              <a:ext uri="{FF2B5EF4-FFF2-40B4-BE49-F238E27FC236}">
                <a16:creationId xmlns:a16="http://schemas.microsoft.com/office/drawing/2014/main" id="{AE872016-89ED-C246-9A77-219ABBA8367C}"/>
              </a:ext>
            </a:extLst>
          </p:cNvPr>
          <p:cNvSpPr>
            <a:spLocks noGrp="1"/>
          </p:cNvSpPr>
          <p:nvPr>
            <p:ph type="ftr" sz="quarter" idx="3"/>
          </p:nvPr>
        </p:nvSpPr>
        <p:spPr/>
        <p:txBody>
          <a:bodyPr/>
          <a:lstStyle/>
          <a:p>
            <a:pPr>
              <a:defRPr/>
            </a:pPr>
            <a:r>
              <a:rPr lang="en-GB" noProof="1"/>
              <a:t> </a:t>
            </a:r>
          </a:p>
        </p:txBody>
      </p:sp>
      <p:sp>
        <p:nvSpPr>
          <p:cNvPr id="5" name="Date Placeholder 4">
            <a:extLst>
              <a:ext uri="{FF2B5EF4-FFF2-40B4-BE49-F238E27FC236}">
                <a16:creationId xmlns:a16="http://schemas.microsoft.com/office/drawing/2014/main" id="{645B2A63-B156-2E46-9644-A408B0FEBAD9}"/>
              </a:ext>
            </a:extLst>
          </p:cNvPr>
          <p:cNvSpPr>
            <a:spLocks noGrp="1"/>
          </p:cNvSpPr>
          <p:nvPr>
            <p:ph type="dt" sz="half" idx="2"/>
          </p:nvPr>
        </p:nvSpPr>
        <p:spPr/>
        <p:txBody>
          <a:bodyPr/>
          <a:lstStyle/>
          <a:p>
            <a:pPr>
              <a:defRPr/>
            </a:pPr>
            <a:r>
              <a:rPr lang="en-GB" noProof="1"/>
              <a:t>December 2021</a:t>
            </a:r>
          </a:p>
        </p:txBody>
      </p:sp>
      <p:graphicFrame>
        <p:nvGraphicFramePr>
          <p:cNvPr id="7" name="Table 6">
            <a:extLst>
              <a:ext uri="{FF2B5EF4-FFF2-40B4-BE49-F238E27FC236}">
                <a16:creationId xmlns:a16="http://schemas.microsoft.com/office/drawing/2014/main" id="{4291C6AF-B336-7C41-BCFD-1C0923178C19}"/>
              </a:ext>
            </a:extLst>
          </p:cNvPr>
          <p:cNvGraphicFramePr>
            <a:graphicFrameLocks noGrp="1"/>
          </p:cNvGraphicFramePr>
          <p:nvPr>
            <p:extLst>
              <p:ext uri="{D42A27DB-BD31-4B8C-83A1-F6EECF244321}">
                <p14:modId xmlns:p14="http://schemas.microsoft.com/office/powerpoint/2010/main" val="344574796"/>
              </p:ext>
            </p:extLst>
          </p:nvPr>
        </p:nvGraphicFramePr>
        <p:xfrm>
          <a:off x="508000" y="1158946"/>
          <a:ext cx="1241249" cy="1035465"/>
        </p:xfrm>
        <a:graphic>
          <a:graphicData uri="http://schemas.openxmlformats.org/drawingml/2006/table">
            <a:tbl>
              <a:tblPr firstRow="1" bandRow="1">
                <a:tableStyleId>{5C22544A-7EE6-4342-B048-85BDC9FD1C3A}</a:tableStyleId>
              </a:tblPr>
              <a:tblGrid>
                <a:gridCol w="1241249">
                  <a:extLst>
                    <a:ext uri="{9D8B030D-6E8A-4147-A177-3AD203B41FA5}">
                      <a16:colId xmlns:a16="http://schemas.microsoft.com/office/drawing/2014/main" val="3426586409"/>
                    </a:ext>
                  </a:extLst>
                </a:gridCol>
              </a:tblGrid>
              <a:tr h="289144">
                <a:tc>
                  <a:txBody>
                    <a:bodyPr/>
                    <a:lstStyle/>
                    <a:p>
                      <a:r>
                        <a:rPr lang="en-US" sz="1400" dirty="0"/>
                        <a:t>Tag Name</a:t>
                      </a:r>
                    </a:p>
                  </a:txBody>
                  <a:tcPr anchor="ctr"/>
                </a:tc>
                <a:extLst>
                  <a:ext uri="{0D108BD9-81ED-4DB2-BD59-A6C34878D82A}">
                    <a16:rowId xmlns:a16="http://schemas.microsoft.com/office/drawing/2014/main" val="886715298"/>
                  </a:ext>
                </a:extLst>
              </a:tr>
              <a:tr h="730665">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IN" sz="1400" kern="1200" dirty="0">
                          <a:solidFill>
                            <a:schemeClr val="dk1"/>
                          </a:solidFill>
                          <a:latin typeface="+mn-lt"/>
                          <a:ea typeface="+mn-ea"/>
                          <a:cs typeface="+mn-cs"/>
                        </a:rPr>
                        <a:t>98P503.MV</a:t>
                      </a:r>
                      <a:endParaRPr lang="en-US" sz="1400" kern="1200" dirty="0">
                        <a:solidFill>
                          <a:schemeClr val="dk1"/>
                        </a:solidFill>
                        <a:latin typeface="+mn-lt"/>
                        <a:ea typeface="+mn-ea"/>
                        <a:cs typeface="+mn-cs"/>
                      </a:endParaRPr>
                    </a:p>
                  </a:txBody>
                  <a:tcPr anchor="ctr"/>
                </a:tc>
                <a:extLst>
                  <a:ext uri="{0D108BD9-81ED-4DB2-BD59-A6C34878D82A}">
                    <a16:rowId xmlns:a16="http://schemas.microsoft.com/office/drawing/2014/main" val="4226320510"/>
                  </a:ext>
                </a:extLst>
              </a:tr>
            </a:tbl>
          </a:graphicData>
        </a:graphic>
      </p:graphicFrame>
      <p:sp>
        <p:nvSpPr>
          <p:cNvPr id="8" name="Title 1">
            <a:extLst>
              <a:ext uri="{FF2B5EF4-FFF2-40B4-BE49-F238E27FC236}">
                <a16:creationId xmlns:a16="http://schemas.microsoft.com/office/drawing/2014/main" id="{F189A3F6-F3A5-8540-B3F1-3EFB634393CF}"/>
              </a:ext>
            </a:extLst>
          </p:cNvPr>
          <p:cNvSpPr>
            <a:spLocks noGrp="1"/>
          </p:cNvSpPr>
          <p:nvPr>
            <p:ph type="title"/>
          </p:nvPr>
        </p:nvSpPr>
        <p:spPr>
          <a:xfrm>
            <a:off x="508000" y="638525"/>
            <a:ext cx="11171238" cy="752475"/>
          </a:xfrm>
        </p:spPr>
        <p:txBody>
          <a:bodyPr/>
          <a:lstStyle/>
          <a:p>
            <a:r>
              <a:rPr lang="en-US" dirty="0"/>
              <a:t>Experiment/Results</a:t>
            </a:r>
          </a:p>
        </p:txBody>
      </p:sp>
      <p:graphicFrame>
        <p:nvGraphicFramePr>
          <p:cNvPr id="10" name="Table 9">
            <a:extLst>
              <a:ext uri="{FF2B5EF4-FFF2-40B4-BE49-F238E27FC236}">
                <a16:creationId xmlns:a16="http://schemas.microsoft.com/office/drawing/2014/main" id="{0ABCE046-61A9-4A43-9F3E-A78D1E787D06}"/>
              </a:ext>
            </a:extLst>
          </p:cNvPr>
          <p:cNvGraphicFramePr>
            <a:graphicFrameLocks noGrp="1"/>
          </p:cNvGraphicFramePr>
          <p:nvPr>
            <p:extLst>
              <p:ext uri="{D42A27DB-BD31-4B8C-83A1-F6EECF244321}">
                <p14:modId xmlns:p14="http://schemas.microsoft.com/office/powerpoint/2010/main" val="1496037289"/>
              </p:ext>
            </p:extLst>
          </p:nvPr>
        </p:nvGraphicFramePr>
        <p:xfrm>
          <a:off x="3725028" y="414530"/>
          <a:ext cx="3910246" cy="2524296"/>
        </p:xfrm>
        <a:graphic>
          <a:graphicData uri="http://schemas.openxmlformats.org/drawingml/2006/table">
            <a:tbl>
              <a:tblPr firstRow="1" bandRow="1">
                <a:tableStyleId>{46F890A9-2807-4EBB-B81D-B2AA78EC7F39}</a:tableStyleId>
              </a:tblPr>
              <a:tblGrid>
                <a:gridCol w="1955123">
                  <a:extLst>
                    <a:ext uri="{9D8B030D-6E8A-4147-A177-3AD203B41FA5}">
                      <a16:colId xmlns:a16="http://schemas.microsoft.com/office/drawing/2014/main" val="2562536141"/>
                    </a:ext>
                  </a:extLst>
                </a:gridCol>
                <a:gridCol w="1955123">
                  <a:extLst>
                    <a:ext uri="{9D8B030D-6E8A-4147-A177-3AD203B41FA5}">
                      <a16:colId xmlns:a16="http://schemas.microsoft.com/office/drawing/2014/main" val="4046191204"/>
                    </a:ext>
                  </a:extLst>
                </a:gridCol>
              </a:tblGrid>
              <a:tr h="368379">
                <a:tc gridSpan="2">
                  <a:txBody>
                    <a:bodyPr/>
                    <a:lstStyle/>
                    <a:p>
                      <a:pPr algn="ctr"/>
                      <a:r>
                        <a:rPr lang="en-US" sz="2000" dirty="0"/>
                        <a:t>WB/LIVE Model Features</a:t>
                      </a:r>
                    </a:p>
                  </a:txBody>
                  <a:tcPr>
                    <a:lnB w="12700" cap="flat" cmpd="sng" algn="ctr">
                      <a:solidFill>
                        <a:schemeClr val="tx1"/>
                      </a:solidFill>
                      <a:prstDash val="solid"/>
                      <a:round/>
                      <a:headEnd type="none" w="med" len="med"/>
                      <a:tailEnd type="none" w="med" len="med"/>
                    </a:lnB>
                  </a:tcPr>
                </a:tc>
                <a:tc hMerge="1">
                  <a:txBody>
                    <a:bodyPr/>
                    <a:lstStyle/>
                    <a:p>
                      <a:endParaRPr lang="en-US" dirty="0"/>
                    </a:p>
                  </a:txBody>
                  <a:tcPr/>
                </a:tc>
                <a:extLst>
                  <a:ext uri="{0D108BD9-81ED-4DB2-BD59-A6C34878D82A}">
                    <a16:rowId xmlns:a16="http://schemas.microsoft.com/office/drawing/2014/main" val="1098609715"/>
                  </a:ext>
                </a:extLst>
              </a:tr>
              <a:tr h="319261">
                <a:tc>
                  <a:txBody>
                    <a:bodyPr/>
                    <a:lstStyle/>
                    <a:p>
                      <a:pPr algn="ctr"/>
                      <a:r>
                        <a:rPr lang="en-US" sz="1600" b="1" dirty="0"/>
                        <a:t>TAG Name</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b="1" dirty="0"/>
                        <a:t>Correlation</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49103647"/>
                  </a:ext>
                </a:extLst>
              </a:tr>
              <a:tr h="298796">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200" b="1" kern="1200" dirty="0">
                          <a:solidFill>
                            <a:srgbClr val="DD1D21"/>
                          </a:solidFill>
                          <a:latin typeface="+mn-lt"/>
                          <a:ea typeface="+mn-ea"/>
                          <a:cs typeface="+mn-cs"/>
                        </a:rPr>
                        <a:t>98F501.PV</a:t>
                      </a:r>
                      <a:endParaRPr lang="en-US" sz="1200" b="1" kern="1200" dirty="0">
                        <a:solidFill>
                          <a:srgbClr val="DD1D21"/>
                        </a:solidFill>
                        <a:latin typeface="+mn-lt"/>
                        <a:ea typeface="+mn-ea"/>
                        <a:cs typeface="+mn-cs"/>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-0.807</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18853053"/>
                  </a:ext>
                </a:extLst>
              </a:tr>
              <a:tr h="298796">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200" b="1" kern="1200" dirty="0">
                          <a:solidFill>
                            <a:srgbClr val="DD1D21"/>
                          </a:solidFill>
                          <a:latin typeface="+mn-lt"/>
                          <a:ea typeface="+mn-ea"/>
                          <a:cs typeface="+mn-cs"/>
                        </a:rPr>
                        <a:t>98F503.PV</a:t>
                      </a:r>
                      <a:endParaRPr lang="en-US" sz="1200" b="1" kern="1200" dirty="0">
                        <a:solidFill>
                          <a:srgbClr val="DD1D21"/>
                        </a:solidFill>
                        <a:latin typeface="+mn-lt"/>
                        <a:ea typeface="+mn-ea"/>
                        <a:cs typeface="+mn-cs"/>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-0.806</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70118584"/>
                  </a:ext>
                </a:extLst>
              </a:tr>
              <a:tr h="298796">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200" b="1" kern="1200" dirty="0">
                          <a:solidFill>
                            <a:srgbClr val="DD1D21"/>
                          </a:solidFill>
                          <a:latin typeface="+mn-lt"/>
                          <a:ea typeface="+mn-ea"/>
                          <a:cs typeface="+mn-cs"/>
                        </a:rPr>
                        <a:t>98F524.PV</a:t>
                      </a:r>
                      <a:endParaRPr lang="en-US" sz="1200" b="1" kern="1200" dirty="0">
                        <a:solidFill>
                          <a:srgbClr val="DD1D21"/>
                        </a:solidFill>
                        <a:latin typeface="+mn-lt"/>
                        <a:ea typeface="+mn-ea"/>
                        <a:cs typeface="+mn-cs"/>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-0.807</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97675683"/>
                  </a:ext>
                </a:extLst>
              </a:tr>
              <a:tr h="298796">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200" kern="1200" dirty="0">
                          <a:solidFill>
                            <a:schemeClr val="dk1"/>
                          </a:solidFill>
                          <a:latin typeface="+mn-lt"/>
                          <a:ea typeface="+mn-ea"/>
                          <a:cs typeface="+mn-cs"/>
                        </a:rPr>
                        <a:t>98P503.PV</a:t>
                      </a:r>
                      <a:endParaRPr lang="en-US" sz="1200" kern="1200" dirty="0">
                        <a:solidFill>
                          <a:schemeClr val="dk1"/>
                        </a:solidFill>
                        <a:latin typeface="+mn-lt"/>
                        <a:ea typeface="+mn-ea"/>
                        <a:cs typeface="+mn-cs"/>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-0.438</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52054590"/>
                  </a:ext>
                </a:extLst>
              </a:tr>
              <a:tr h="298796">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200" b="1" kern="1200" dirty="0">
                          <a:solidFill>
                            <a:srgbClr val="DD1D21"/>
                          </a:solidFill>
                          <a:latin typeface="+mn-lt"/>
                          <a:ea typeface="+mn-ea"/>
                          <a:cs typeface="+mn-cs"/>
                        </a:rPr>
                        <a:t>98F520.PV</a:t>
                      </a:r>
                      <a:endParaRPr lang="en-US" sz="1200" b="1" kern="1200" dirty="0">
                        <a:solidFill>
                          <a:srgbClr val="DD1D21"/>
                        </a:solidFill>
                        <a:latin typeface="+mn-lt"/>
                        <a:ea typeface="+mn-ea"/>
                        <a:cs typeface="+mn-cs"/>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-0.810</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09719713"/>
                  </a:ext>
                </a:extLst>
              </a:tr>
              <a:tr h="298796">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200" b="1" kern="1200" dirty="0">
                          <a:solidFill>
                            <a:srgbClr val="DD1D21"/>
                          </a:solidFill>
                          <a:latin typeface="+mn-lt"/>
                          <a:ea typeface="+mn-ea"/>
                          <a:cs typeface="+mn-cs"/>
                        </a:rPr>
                        <a:t>98F521.PV</a:t>
                      </a:r>
                      <a:endParaRPr lang="en-US" sz="1200" b="1" kern="1200" dirty="0">
                        <a:solidFill>
                          <a:srgbClr val="DD1D21"/>
                        </a:solidFill>
                        <a:latin typeface="+mn-lt"/>
                        <a:ea typeface="+mn-ea"/>
                        <a:cs typeface="+mn-cs"/>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US" sz="1200" dirty="0"/>
                        <a:t>-0.806</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4042076018"/>
                  </a:ext>
                </a:extLst>
              </a:tr>
            </a:tbl>
          </a:graphicData>
        </a:graphic>
      </p:graphicFrame>
      <p:graphicFrame>
        <p:nvGraphicFramePr>
          <p:cNvPr id="11" name="Table 12">
            <a:extLst>
              <a:ext uri="{FF2B5EF4-FFF2-40B4-BE49-F238E27FC236}">
                <a16:creationId xmlns:a16="http://schemas.microsoft.com/office/drawing/2014/main" id="{1AA0B364-6AA5-6843-978F-113A50A0951A}"/>
              </a:ext>
            </a:extLst>
          </p:cNvPr>
          <p:cNvGraphicFramePr>
            <a:graphicFrameLocks noGrp="1"/>
          </p:cNvGraphicFramePr>
          <p:nvPr>
            <p:extLst>
              <p:ext uri="{D42A27DB-BD31-4B8C-83A1-F6EECF244321}">
                <p14:modId xmlns:p14="http://schemas.microsoft.com/office/powerpoint/2010/main" val="3640075088"/>
              </p:ext>
            </p:extLst>
          </p:nvPr>
        </p:nvGraphicFramePr>
        <p:xfrm>
          <a:off x="508000" y="2966652"/>
          <a:ext cx="7127272" cy="3474720"/>
        </p:xfrm>
        <a:graphic>
          <a:graphicData uri="http://schemas.openxmlformats.org/drawingml/2006/table">
            <a:tbl>
              <a:tblPr firstRow="1" bandRow="1">
                <a:tableStyleId>{46F890A9-2807-4EBB-B81D-B2AA78EC7F39}</a:tableStyleId>
              </a:tblPr>
              <a:tblGrid>
                <a:gridCol w="1781818">
                  <a:extLst>
                    <a:ext uri="{9D8B030D-6E8A-4147-A177-3AD203B41FA5}">
                      <a16:colId xmlns:a16="http://schemas.microsoft.com/office/drawing/2014/main" val="3855496307"/>
                    </a:ext>
                  </a:extLst>
                </a:gridCol>
                <a:gridCol w="1781818">
                  <a:extLst>
                    <a:ext uri="{9D8B030D-6E8A-4147-A177-3AD203B41FA5}">
                      <a16:colId xmlns:a16="http://schemas.microsoft.com/office/drawing/2014/main" val="958727398"/>
                    </a:ext>
                  </a:extLst>
                </a:gridCol>
                <a:gridCol w="1781818">
                  <a:extLst>
                    <a:ext uri="{9D8B030D-6E8A-4147-A177-3AD203B41FA5}">
                      <a16:colId xmlns:a16="http://schemas.microsoft.com/office/drawing/2014/main" val="985377665"/>
                    </a:ext>
                  </a:extLst>
                </a:gridCol>
                <a:gridCol w="1781818">
                  <a:extLst>
                    <a:ext uri="{9D8B030D-6E8A-4147-A177-3AD203B41FA5}">
                      <a16:colId xmlns:a16="http://schemas.microsoft.com/office/drawing/2014/main" val="211324030"/>
                    </a:ext>
                  </a:extLst>
                </a:gridCol>
              </a:tblGrid>
              <a:tr h="352983">
                <a:tc gridSpan="4">
                  <a:txBody>
                    <a:bodyPr/>
                    <a:lstStyle/>
                    <a:p>
                      <a:pPr marL="0" algn="ctr" defTabSz="1219170" rtl="0" eaLnBrk="1" latinLnBrk="0" hangingPunct="1"/>
                      <a:r>
                        <a:rPr lang="en-US" sz="2000" b="1" kern="1200" dirty="0">
                          <a:solidFill>
                            <a:schemeClr val="lt1"/>
                          </a:solidFill>
                          <a:latin typeface="+mn-lt"/>
                          <a:ea typeface="+mn-ea"/>
                          <a:cs typeface="+mn-cs"/>
                        </a:rPr>
                        <a:t>SelectKBest Features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1219170" rtl="0" eaLnBrk="1" latinLnBrk="0" hangingPunct="1"/>
                      <a:endParaRPr lang="en-US" sz="2000" b="1" kern="1200">
                        <a:solidFill>
                          <a:schemeClr val="lt1"/>
                        </a:solidFill>
                        <a:latin typeface="+mn-lt"/>
                        <a:ea typeface="+mn-ea"/>
                        <a:cs typeface="+mn-cs"/>
                      </a:endParaRPr>
                    </a:p>
                  </a:txBody>
                  <a:tcPr/>
                </a:tc>
                <a:tc hMerge="1">
                  <a:txBody>
                    <a:bodyPr/>
                    <a:lstStyle/>
                    <a:p>
                      <a:pPr marL="0" algn="ctr" defTabSz="1219170" rtl="0" eaLnBrk="1" latinLnBrk="0" hangingPunct="1"/>
                      <a:endParaRPr lang="en-US" sz="2000" b="1" kern="1200">
                        <a:solidFill>
                          <a:schemeClr val="lt1"/>
                        </a:solidFill>
                        <a:latin typeface="+mn-lt"/>
                        <a:ea typeface="+mn-ea"/>
                        <a:cs typeface="+mn-cs"/>
                      </a:endParaRPr>
                    </a:p>
                  </a:txBody>
                  <a:tcPr/>
                </a:tc>
                <a:tc hMerge="1">
                  <a:txBody>
                    <a:bodyPr/>
                    <a:lstStyle/>
                    <a:p>
                      <a:pPr marL="0" algn="ctr" defTabSz="1219170" rtl="0" eaLnBrk="1" latinLnBrk="0" hangingPunct="1"/>
                      <a:endParaRPr lang="en-US" sz="2000" b="1" kern="1200" dirty="0">
                        <a:solidFill>
                          <a:schemeClr val="lt1"/>
                        </a:solidFill>
                        <a:latin typeface="+mn-lt"/>
                        <a:ea typeface="+mn-ea"/>
                        <a:cs typeface="+mn-cs"/>
                      </a:endParaRPr>
                    </a:p>
                  </a:txBody>
                  <a:tcPr/>
                </a:tc>
                <a:extLst>
                  <a:ext uri="{0D108BD9-81ED-4DB2-BD59-A6C34878D82A}">
                    <a16:rowId xmlns:a16="http://schemas.microsoft.com/office/drawing/2014/main" val="4120535843"/>
                  </a:ext>
                </a:extLst>
              </a:tr>
              <a:tr h="298678">
                <a:tc gridSpan="2">
                  <a:txBody>
                    <a:bodyPr/>
                    <a:lstStyle/>
                    <a:p>
                      <a:pPr marL="0" algn="ctr" defTabSz="1219170" rtl="0" eaLnBrk="1" latinLnBrk="0" hangingPunct="1"/>
                      <a:r>
                        <a:rPr lang="en-US" sz="1600" b="1" kern="1200" dirty="0">
                          <a:solidFill>
                            <a:schemeClr val="dk1"/>
                          </a:solidFill>
                          <a:latin typeface="+mn-lt"/>
                          <a:ea typeface="+mn-ea"/>
                          <a:cs typeface="+mn-cs"/>
                        </a:rPr>
                        <a:t>F_regression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1219170" rtl="0" eaLnBrk="1" latinLnBrk="0" hangingPunct="1"/>
                      <a:endParaRPr lang="en-US" sz="2000" b="1" kern="1200" dirty="0">
                        <a:solidFill>
                          <a:schemeClr val="lt1"/>
                        </a:solidFill>
                        <a:latin typeface="+mn-lt"/>
                        <a:ea typeface="+mn-ea"/>
                        <a:cs typeface="+mn-cs"/>
                      </a:endParaRPr>
                    </a:p>
                  </a:txBody>
                  <a:tcPr/>
                </a:tc>
                <a:tc gridSpan="2">
                  <a:txBody>
                    <a:bodyPr/>
                    <a:lstStyle/>
                    <a:p>
                      <a:pPr marL="0" algn="ctr" defTabSz="1219170" rtl="0" eaLnBrk="1" latinLnBrk="0" hangingPunct="1"/>
                      <a:r>
                        <a:rPr lang="en-US" sz="1600" b="1" kern="1200" dirty="0">
                          <a:solidFill>
                            <a:schemeClr val="dk1"/>
                          </a:solidFill>
                          <a:latin typeface="+mn-lt"/>
                          <a:ea typeface="+mn-ea"/>
                          <a:cs typeface="+mn-cs"/>
                        </a:rPr>
                        <a:t>Mutual_info_regression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1219170" rtl="0" eaLnBrk="1" latinLnBrk="0" hangingPunct="1"/>
                      <a:endParaRPr lang="en-US" sz="2000" b="1" kern="1200" dirty="0">
                        <a:solidFill>
                          <a:schemeClr val="lt1"/>
                        </a:solidFill>
                        <a:latin typeface="+mn-lt"/>
                        <a:ea typeface="+mn-ea"/>
                        <a:cs typeface="+mn-cs"/>
                      </a:endParaRPr>
                    </a:p>
                  </a:txBody>
                  <a:tcPr/>
                </a:tc>
                <a:extLst>
                  <a:ext uri="{0D108BD9-81ED-4DB2-BD59-A6C34878D82A}">
                    <a16:rowId xmlns:a16="http://schemas.microsoft.com/office/drawing/2014/main" val="3774407470"/>
                  </a:ext>
                </a:extLst>
              </a:tr>
              <a:tr h="244373">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200" b="1" kern="1200" dirty="0">
                          <a:solidFill>
                            <a:srgbClr val="DD1D21"/>
                          </a:solidFill>
                          <a:latin typeface="+mn-lt"/>
                          <a:ea typeface="+mn-ea"/>
                          <a:cs typeface="+mn-cs"/>
                        </a:rPr>
                        <a:t>98F501.PV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200" kern="1200" dirty="0">
                          <a:solidFill>
                            <a:srgbClr val="00B050"/>
                          </a:solidFill>
                          <a:latin typeface="+mn-lt"/>
                          <a:ea typeface="+mn-ea"/>
                          <a:cs typeface="+mn-cs"/>
                        </a:rPr>
                        <a:t>98P509.PV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200" kern="1200" dirty="0">
                          <a:solidFill>
                            <a:srgbClr val="00B050"/>
                          </a:solidFill>
                          <a:latin typeface="+mn-lt"/>
                          <a:ea typeface="+mn-ea"/>
                          <a:cs typeface="+mn-cs"/>
                        </a:rPr>
                        <a:t>98F501.PV</a:t>
                      </a:r>
                      <a:endParaRPr lang="en-US" sz="1200" kern="1200" dirty="0">
                        <a:solidFill>
                          <a:srgbClr val="00B05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200" kern="1200" dirty="0">
                          <a:solidFill>
                            <a:srgbClr val="00B050"/>
                          </a:solidFill>
                          <a:latin typeface="+mn-lt"/>
                          <a:ea typeface="+mn-ea"/>
                          <a:cs typeface="+mn-cs"/>
                        </a:rPr>
                        <a:t>98P508.PV</a:t>
                      </a:r>
                      <a:endParaRPr lang="en-US" sz="1200" kern="1200" dirty="0">
                        <a:solidFill>
                          <a:srgbClr val="00B05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12955617"/>
                  </a:ext>
                </a:extLst>
              </a:tr>
              <a:tr h="247572">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200" b="1" kern="1200" dirty="0">
                          <a:solidFill>
                            <a:srgbClr val="DD1D21"/>
                          </a:solidFill>
                          <a:latin typeface="+mn-lt"/>
                          <a:ea typeface="+mn-ea"/>
                          <a:cs typeface="+mn-cs"/>
                        </a:rPr>
                        <a:t>98F503.PV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200" kern="1200" dirty="0">
                          <a:solidFill>
                            <a:srgbClr val="00B050"/>
                          </a:solidFill>
                          <a:latin typeface="+mn-lt"/>
                          <a:ea typeface="+mn-ea"/>
                          <a:cs typeface="+mn-cs"/>
                        </a:rPr>
                        <a:t>98P510.PV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IN" sz="1200" dirty="0"/>
                        <a:t>98F520.PV</a:t>
                      </a:r>
                      <a:endParaRPr lang="en-US" sz="1200" b="1" kern="1200" dirty="0">
                        <a:solidFill>
                          <a:srgbClr val="DD1D2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200" kern="1200" dirty="0">
                          <a:solidFill>
                            <a:srgbClr val="00B050"/>
                          </a:solidFill>
                          <a:latin typeface="+mn-lt"/>
                          <a:ea typeface="+mn-ea"/>
                          <a:cs typeface="+mn-cs"/>
                        </a:rPr>
                        <a:t>98P509.PV</a:t>
                      </a:r>
                      <a:endParaRPr lang="en-US" sz="1200" kern="1200" dirty="0">
                        <a:solidFill>
                          <a:srgbClr val="00B05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73124030"/>
                  </a:ext>
                </a:extLst>
              </a:tr>
              <a:tr h="247572">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200" dirty="0">
                          <a:solidFill>
                            <a:srgbClr val="00B050"/>
                          </a:solidFill>
                        </a:rPr>
                        <a:t>98F517.PV</a:t>
                      </a:r>
                      <a:endParaRPr lang="en-IN" sz="1200" kern="1200" dirty="0">
                        <a:solidFill>
                          <a:srgbClr val="00B05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200" dirty="0"/>
                        <a:t>98P524.PV</a:t>
                      </a:r>
                      <a:endParaRPr lang="en-IN" sz="12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200" dirty="0"/>
                        <a:t>98F522.PV</a:t>
                      </a:r>
                      <a:endParaRPr lang="en-US" sz="12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200" kern="1200" dirty="0">
                          <a:solidFill>
                            <a:srgbClr val="00B050"/>
                          </a:solidFill>
                          <a:latin typeface="+mn-lt"/>
                          <a:ea typeface="+mn-ea"/>
                          <a:cs typeface="+mn-cs"/>
                        </a:rPr>
                        <a:t>98P510.PV</a:t>
                      </a:r>
                      <a:endParaRPr lang="en-US" sz="1200" kern="1200" dirty="0">
                        <a:solidFill>
                          <a:srgbClr val="00B05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57309348"/>
                  </a:ext>
                </a:extLst>
              </a:tr>
              <a:tr h="247572">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200" b="1" kern="1200" dirty="0">
                          <a:solidFill>
                            <a:srgbClr val="DD1D21"/>
                          </a:solidFill>
                          <a:latin typeface="+mn-lt"/>
                          <a:ea typeface="+mn-ea"/>
                          <a:cs typeface="+mn-cs"/>
                        </a:rPr>
                        <a:t>98F520.PV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200" dirty="0"/>
                        <a:t>98P711.PV</a:t>
                      </a:r>
                      <a:endParaRPr lang="en-IN" sz="12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IN" sz="1200" dirty="0"/>
                        <a:t>98F525.PV</a:t>
                      </a:r>
                      <a:endParaRPr lang="en-US" sz="12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IN" sz="1200" dirty="0"/>
                        <a:t>98P524.PV</a:t>
                      </a:r>
                      <a:endParaRPr lang="en-US" sz="12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33950623"/>
                  </a:ext>
                </a:extLst>
              </a:tr>
              <a:tr h="247572">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200" b="1" kern="1200" dirty="0">
                          <a:solidFill>
                            <a:srgbClr val="DD1D21"/>
                          </a:solidFill>
                          <a:latin typeface="+mn-lt"/>
                          <a:ea typeface="+mn-ea"/>
                          <a:cs typeface="+mn-cs"/>
                        </a:rPr>
                        <a:t>98F521.PV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200" dirty="0"/>
                        <a:t>98T682.PV</a:t>
                      </a:r>
                      <a:endParaRPr lang="en-IN" sz="12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IN" sz="1200" dirty="0"/>
                        <a:t>98F528.PV</a:t>
                      </a:r>
                      <a:endParaRPr lang="en-US" sz="12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IN" sz="1200" dirty="0"/>
                        <a:t>98P711.PV</a:t>
                      </a:r>
                      <a:endParaRPr lang="en-US" sz="12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41315399"/>
                  </a:ext>
                </a:extLst>
              </a:tr>
              <a:tr h="247572">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200" kern="1200" dirty="0">
                          <a:solidFill>
                            <a:srgbClr val="00B050"/>
                          </a:solidFill>
                          <a:latin typeface="+mn-lt"/>
                          <a:ea typeface="+mn-ea"/>
                          <a:cs typeface="+mn-cs"/>
                        </a:rPr>
                        <a:t>98F522.PV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200" dirty="0"/>
                        <a:t>98T683.PV</a:t>
                      </a:r>
                      <a:endParaRPr lang="en-IN" sz="12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IN" sz="1200" dirty="0"/>
                        <a:t>98F529.PV</a:t>
                      </a:r>
                      <a:endParaRPr lang="en-US" sz="12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IN" sz="1200" dirty="0"/>
                        <a:t>98T715.PV</a:t>
                      </a:r>
                      <a:endParaRPr lang="en-US" sz="12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19135677"/>
                  </a:ext>
                </a:extLst>
              </a:tr>
              <a:tr h="247572">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200" kern="1200" dirty="0">
                          <a:solidFill>
                            <a:srgbClr val="00B050"/>
                          </a:solidFill>
                          <a:latin typeface="+mn-lt"/>
                          <a:ea typeface="+mn-ea"/>
                          <a:cs typeface="+mn-cs"/>
                        </a:rPr>
                        <a:t>98F523.PV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200" dirty="0"/>
                        <a:t>98T684.PV</a:t>
                      </a:r>
                      <a:endParaRPr lang="en-IN" sz="12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IN" sz="1200" dirty="0"/>
                        <a:t>98L576.PV</a:t>
                      </a:r>
                      <a:endParaRPr lang="en-US" sz="12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IN" sz="1200" dirty="0"/>
                        <a:t>98T717.PV</a:t>
                      </a:r>
                      <a:endParaRPr lang="en-US" sz="12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68807071"/>
                  </a:ext>
                </a:extLst>
              </a:tr>
              <a:tr h="247572">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200" b="1" kern="1200" dirty="0">
                          <a:solidFill>
                            <a:srgbClr val="DD1D21"/>
                          </a:solidFill>
                          <a:latin typeface="+mn-lt"/>
                          <a:ea typeface="+mn-ea"/>
                          <a:cs typeface="+mn-cs"/>
                        </a:rPr>
                        <a:t>98F524.PV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200" dirty="0"/>
                        <a:t>98T685.PV</a:t>
                      </a:r>
                      <a:endParaRPr lang="en-IN" sz="12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200" kern="1200" dirty="0">
                          <a:solidFill>
                            <a:srgbClr val="00B050"/>
                          </a:solidFill>
                          <a:latin typeface="+mn-lt"/>
                          <a:ea typeface="+mn-ea"/>
                          <a:cs typeface="+mn-cs"/>
                        </a:rPr>
                        <a:t>98P502.PV</a:t>
                      </a:r>
                      <a:endParaRPr lang="en-US" sz="1200" kern="1200" dirty="0">
                        <a:solidFill>
                          <a:srgbClr val="00B05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IN" sz="1200" dirty="0"/>
                        <a:t>98T718B.PV</a:t>
                      </a:r>
                      <a:endParaRPr lang="en-US" sz="12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80551783"/>
                  </a:ext>
                </a:extLst>
              </a:tr>
              <a:tr h="247572">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200" dirty="0"/>
                        <a:t>98F525.PV</a:t>
                      </a:r>
                      <a:endParaRPr lang="en-IN" sz="12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200" dirty="0"/>
                        <a:t>98T686.PV</a:t>
                      </a:r>
                      <a:endParaRPr lang="en-IN" sz="12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200" kern="1200" dirty="0">
                          <a:solidFill>
                            <a:srgbClr val="00B050"/>
                          </a:solidFill>
                          <a:latin typeface="+mn-lt"/>
                          <a:ea typeface="+mn-ea"/>
                          <a:cs typeface="+mn-cs"/>
                        </a:rPr>
                        <a:t>98P505.PV</a:t>
                      </a:r>
                      <a:endParaRPr lang="en-US" sz="1200" kern="1200" dirty="0">
                        <a:solidFill>
                          <a:srgbClr val="00B05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IN" sz="1200" dirty="0"/>
                        <a:t>98T719B.PV</a:t>
                      </a:r>
                      <a:endParaRPr lang="en-US" sz="12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90698327"/>
                  </a:ext>
                </a:extLst>
              </a:tr>
              <a:tr h="0">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200" kern="1200" dirty="0">
                          <a:solidFill>
                            <a:srgbClr val="00B050"/>
                          </a:solidFill>
                          <a:latin typeface="+mn-lt"/>
                          <a:ea typeface="+mn-ea"/>
                          <a:cs typeface="+mn-cs"/>
                        </a:rPr>
                        <a:t>98P505.PV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200" dirty="0"/>
                        <a:t>98T687.PV</a:t>
                      </a:r>
                      <a:endParaRPr lang="en-IN" sz="12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200" kern="1200" dirty="0">
                          <a:solidFill>
                            <a:srgbClr val="00B050"/>
                          </a:solidFill>
                          <a:latin typeface="+mn-lt"/>
                          <a:ea typeface="+mn-ea"/>
                          <a:cs typeface="+mn-cs"/>
                        </a:rPr>
                        <a:t>98P506.PV</a:t>
                      </a:r>
                      <a:endParaRPr lang="en-US" sz="1200" kern="1200" dirty="0">
                        <a:solidFill>
                          <a:srgbClr val="00B05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IN" sz="1200" dirty="0"/>
                        <a:t>98T723.PV</a:t>
                      </a:r>
                      <a:endParaRPr lang="en-US" sz="12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78722261"/>
                  </a:ext>
                </a:extLst>
              </a:tr>
            </a:tbl>
          </a:graphicData>
        </a:graphic>
      </p:graphicFrame>
      <p:graphicFrame>
        <p:nvGraphicFramePr>
          <p:cNvPr id="12" name="Table 11">
            <a:extLst>
              <a:ext uri="{FF2B5EF4-FFF2-40B4-BE49-F238E27FC236}">
                <a16:creationId xmlns:a16="http://schemas.microsoft.com/office/drawing/2014/main" id="{6B41ED98-E1D6-E241-949F-0B44C8107D6A}"/>
              </a:ext>
            </a:extLst>
          </p:cNvPr>
          <p:cNvGraphicFramePr>
            <a:graphicFrameLocks noGrp="1"/>
          </p:cNvGraphicFramePr>
          <p:nvPr>
            <p:extLst>
              <p:ext uri="{D42A27DB-BD31-4B8C-83A1-F6EECF244321}">
                <p14:modId xmlns:p14="http://schemas.microsoft.com/office/powerpoint/2010/main" val="3774233748"/>
              </p:ext>
            </p:extLst>
          </p:nvPr>
        </p:nvGraphicFramePr>
        <p:xfrm>
          <a:off x="7783229" y="414530"/>
          <a:ext cx="4043964" cy="3719480"/>
        </p:xfrm>
        <a:graphic>
          <a:graphicData uri="http://schemas.openxmlformats.org/drawingml/2006/table">
            <a:tbl>
              <a:tblPr firstRow="1" bandRow="1">
                <a:tableStyleId>{46F890A9-2807-4EBB-B81D-B2AA78EC7F39}</a:tableStyleId>
              </a:tblPr>
              <a:tblGrid>
                <a:gridCol w="2021982">
                  <a:extLst>
                    <a:ext uri="{9D8B030D-6E8A-4147-A177-3AD203B41FA5}">
                      <a16:colId xmlns:a16="http://schemas.microsoft.com/office/drawing/2014/main" val="2562536141"/>
                    </a:ext>
                  </a:extLst>
                </a:gridCol>
                <a:gridCol w="2021982">
                  <a:extLst>
                    <a:ext uri="{9D8B030D-6E8A-4147-A177-3AD203B41FA5}">
                      <a16:colId xmlns:a16="http://schemas.microsoft.com/office/drawing/2014/main" val="4046191204"/>
                    </a:ext>
                  </a:extLst>
                </a:gridCol>
              </a:tblGrid>
              <a:tr h="368379">
                <a:tc gridSpan="2">
                  <a:txBody>
                    <a:bodyPr/>
                    <a:lstStyle/>
                    <a:p>
                      <a:pPr algn="ctr"/>
                      <a:r>
                        <a:rPr lang="en-US" sz="2000" dirty="0"/>
                        <a:t>Auto Correlation Model Features</a:t>
                      </a:r>
                    </a:p>
                  </a:txBody>
                  <a:tcPr>
                    <a:lnB w="12700" cap="flat" cmpd="sng" algn="ctr">
                      <a:solidFill>
                        <a:schemeClr val="tx1"/>
                      </a:solidFill>
                      <a:prstDash val="solid"/>
                      <a:round/>
                      <a:headEnd type="none" w="med" len="med"/>
                      <a:tailEnd type="none" w="med" len="med"/>
                    </a:lnB>
                  </a:tcPr>
                </a:tc>
                <a:tc hMerge="1">
                  <a:txBody>
                    <a:bodyPr/>
                    <a:lstStyle/>
                    <a:p>
                      <a:endParaRPr lang="en-US" dirty="0"/>
                    </a:p>
                  </a:txBody>
                  <a:tcPr/>
                </a:tc>
                <a:extLst>
                  <a:ext uri="{0D108BD9-81ED-4DB2-BD59-A6C34878D82A}">
                    <a16:rowId xmlns:a16="http://schemas.microsoft.com/office/drawing/2014/main" val="1098609715"/>
                  </a:ext>
                </a:extLst>
              </a:tr>
              <a:tr h="319261">
                <a:tc>
                  <a:txBody>
                    <a:bodyPr/>
                    <a:lstStyle/>
                    <a:p>
                      <a:pPr algn="ctr"/>
                      <a:r>
                        <a:rPr lang="en-US" sz="1600" b="1" dirty="0"/>
                        <a:t>TAG Name</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b="1" dirty="0"/>
                        <a:t>Correlation</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49103647"/>
                  </a:ext>
                </a:extLst>
              </a:tr>
              <a:tr h="298796">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200" b="1" kern="1200" dirty="0">
                          <a:solidFill>
                            <a:srgbClr val="DD1D21"/>
                          </a:solidFill>
                          <a:latin typeface="+mn-lt"/>
                          <a:ea typeface="+mn-ea"/>
                          <a:cs typeface="+mn-cs"/>
                        </a:rPr>
                        <a:t>98F520.PV</a:t>
                      </a:r>
                      <a:endParaRPr lang="en-US" sz="1200" b="1" kern="1200" dirty="0">
                        <a:solidFill>
                          <a:srgbClr val="DD1D21"/>
                        </a:solidFill>
                        <a:latin typeface="+mn-lt"/>
                        <a:ea typeface="+mn-ea"/>
                        <a:cs typeface="+mn-cs"/>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1219170" rtl="0" eaLnBrk="1" latinLnBrk="0" hangingPunct="1"/>
                      <a:r>
                        <a:rPr lang="en-US" sz="1200" kern="1200" dirty="0">
                          <a:solidFill>
                            <a:schemeClr val="dk1"/>
                          </a:solidFill>
                          <a:latin typeface="+mn-lt"/>
                          <a:ea typeface="+mn-ea"/>
                          <a:cs typeface="+mn-cs"/>
                        </a:rPr>
                        <a:t>-0.841</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18853053"/>
                  </a:ext>
                </a:extLst>
              </a:tr>
              <a:tr h="298796">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200" kern="1200" dirty="0">
                          <a:solidFill>
                            <a:schemeClr val="dk1"/>
                          </a:solidFill>
                          <a:latin typeface="+mn-lt"/>
                          <a:ea typeface="+mn-ea"/>
                          <a:cs typeface="+mn-cs"/>
                        </a:rPr>
                        <a:t>98F524.PV</a:t>
                      </a:r>
                      <a:endParaRPr lang="en-US" sz="1200" kern="1200" dirty="0">
                        <a:solidFill>
                          <a:schemeClr val="dk1"/>
                        </a:solidFill>
                        <a:latin typeface="+mn-lt"/>
                        <a:ea typeface="+mn-ea"/>
                        <a:cs typeface="+mn-cs"/>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1219170" rtl="0" eaLnBrk="1" latinLnBrk="0" hangingPunct="1"/>
                      <a:r>
                        <a:rPr lang="en-US" sz="1200" kern="1200" dirty="0">
                          <a:solidFill>
                            <a:schemeClr val="dk1"/>
                          </a:solidFill>
                          <a:latin typeface="+mn-lt"/>
                          <a:ea typeface="+mn-ea"/>
                          <a:cs typeface="+mn-cs"/>
                        </a:rPr>
                        <a:t>-0.865</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70118584"/>
                  </a:ext>
                </a:extLst>
              </a:tr>
              <a:tr h="298796">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IN" sz="1200" kern="1200" dirty="0">
                          <a:solidFill>
                            <a:schemeClr val="dk1"/>
                          </a:solidFill>
                          <a:latin typeface="+mn-lt"/>
                          <a:ea typeface="+mn-ea"/>
                          <a:cs typeface="+mn-cs"/>
                        </a:rPr>
                        <a:t>98P510.PV</a:t>
                      </a:r>
                      <a:endParaRPr lang="en-US" sz="1200" kern="1200" dirty="0">
                        <a:solidFill>
                          <a:schemeClr val="dk1"/>
                        </a:solidFill>
                        <a:latin typeface="+mn-lt"/>
                        <a:ea typeface="+mn-ea"/>
                        <a:cs typeface="+mn-cs"/>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1219170" rtl="0" eaLnBrk="1" latinLnBrk="0" hangingPunct="1"/>
                      <a:r>
                        <a:rPr lang="en-US" sz="1200" kern="1200" dirty="0">
                          <a:solidFill>
                            <a:schemeClr val="dk1"/>
                          </a:solidFill>
                          <a:latin typeface="+mn-lt"/>
                          <a:ea typeface="+mn-ea"/>
                          <a:cs typeface="+mn-cs"/>
                        </a:rPr>
                        <a:t>-0.821</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97675683"/>
                  </a:ext>
                </a:extLst>
              </a:tr>
              <a:tr h="298796">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200" b="1" kern="1200" dirty="0">
                          <a:solidFill>
                            <a:srgbClr val="DD1D21"/>
                          </a:solidFill>
                          <a:latin typeface="+mn-lt"/>
                          <a:ea typeface="+mn-ea"/>
                          <a:cs typeface="+mn-cs"/>
                        </a:rPr>
                        <a:t>98F501.PV</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1219170" rtl="0" eaLnBrk="1" latinLnBrk="0" hangingPunct="1"/>
                      <a:r>
                        <a:rPr lang="en-US" sz="1200" kern="1200" dirty="0">
                          <a:solidFill>
                            <a:schemeClr val="dk1"/>
                          </a:solidFill>
                          <a:latin typeface="+mn-lt"/>
                          <a:ea typeface="+mn-ea"/>
                          <a:cs typeface="+mn-cs"/>
                        </a:rPr>
                        <a:t>-0.836</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31022715"/>
                  </a:ext>
                </a:extLst>
              </a:tr>
              <a:tr h="298796">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IN" sz="1200" kern="1200" dirty="0">
                          <a:solidFill>
                            <a:schemeClr val="dk1"/>
                          </a:solidFill>
                          <a:latin typeface="+mn-lt"/>
                          <a:ea typeface="+mn-ea"/>
                          <a:cs typeface="+mn-cs"/>
                        </a:rPr>
                        <a:t>98P541.PV</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latin typeface="+mn-lt"/>
                          <a:ea typeface="+mn-ea"/>
                          <a:cs typeface="+mn-cs"/>
                        </a:rPr>
                        <a:t>-0.786</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27143745"/>
                  </a:ext>
                </a:extLst>
              </a:tr>
              <a:tr h="298796">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IN" sz="1200" kern="1200" dirty="0">
                          <a:solidFill>
                            <a:schemeClr val="dk1"/>
                          </a:solidFill>
                          <a:latin typeface="+mn-lt"/>
                          <a:ea typeface="+mn-ea"/>
                          <a:cs typeface="+mn-cs"/>
                        </a:rPr>
                        <a:t>98F522.PV</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latin typeface="+mn-lt"/>
                          <a:ea typeface="+mn-ea"/>
                          <a:cs typeface="+mn-cs"/>
                        </a:rPr>
                        <a:t>-0.803</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76052572"/>
                  </a:ext>
                </a:extLst>
              </a:tr>
              <a:tr h="298796">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200" b="1" kern="1200" dirty="0">
                          <a:solidFill>
                            <a:srgbClr val="DD1D21"/>
                          </a:solidFill>
                          <a:latin typeface="+mn-lt"/>
                          <a:ea typeface="+mn-ea"/>
                          <a:cs typeface="+mn-cs"/>
                        </a:rPr>
                        <a:t>98F503.PV</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latin typeface="+mn-lt"/>
                          <a:ea typeface="+mn-ea"/>
                          <a:cs typeface="+mn-cs"/>
                        </a:rPr>
                        <a:t>-0.833</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41081465"/>
                  </a:ext>
                </a:extLst>
              </a:tr>
              <a:tr h="298796">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IN" sz="1200" kern="1200" dirty="0">
                          <a:solidFill>
                            <a:schemeClr val="dk1"/>
                          </a:solidFill>
                          <a:latin typeface="+mn-lt"/>
                          <a:ea typeface="+mn-ea"/>
                          <a:cs typeface="+mn-cs"/>
                        </a:rPr>
                        <a:t>98F525.PV</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latin typeface="+mn-lt"/>
                          <a:ea typeface="+mn-ea"/>
                          <a:cs typeface="+mn-cs"/>
                        </a:rPr>
                        <a:t>-0.830</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37878310"/>
                  </a:ext>
                </a:extLst>
              </a:tr>
              <a:tr h="298796">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IN" sz="1200" kern="1200" dirty="0">
                          <a:solidFill>
                            <a:schemeClr val="dk1"/>
                          </a:solidFill>
                          <a:latin typeface="+mn-lt"/>
                          <a:ea typeface="+mn-ea"/>
                          <a:cs typeface="+mn-cs"/>
                        </a:rPr>
                        <a:t>98F517.PV</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latin typeface="+mn-lt"/>
                          <a:ea typeface="+mn-ea"/>
                          <a:cs typeface="+mn-cs"/>
                        </a:rPr>
                        <a:t>-0.737</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31997436"/>
                  </a:ext>
                </a:extLst>
              </a:tr>
              <a:tr h="298796">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IN" sz="1200" kern="1200" dirty="0">
                          <a:solidFill>
                            <a:schemeClr val="dk1"/>
                          </a:solidFill>
                          <a:latin typeface="+mn-lt"/>
                          <a:ea typeface="+mn-ea"/>
                          <a:cs typeface="+mn-cs"/>
                        </a:rPr>
                        <a:t>98P711.PV</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latin typeface="+mn-lt"/>
                          <a:ea typeface="+mn-ea"/>
                          <a:cs typeface="+mn-cs"/>
                        </a:rPr>
                        <a:t>-0.798</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250500477"/>
                  </a:ext>
                </a:extLst>
              </a:tr>
            </a:tbl>
          </a:graphicData>
        </a:graphic>
      </p:graphicFrame>
      <p:sp>
        <p:nvSpPr>
          <p:cNvPr id="2" name="TextBox 1">
            <a:extLst>
              <a:ext uri="{FF2B5EF4-FFF2-40B4-BE49-F238E27FC236}">
                <a16:creationId xmlns:a16="http://schemas.microsoft.com/office/drawing/2014/main" id="{499B2097-89E6-6542-88F1-14A6B6797B2E}"/>
              </a:ext>
            </a:extLst>
          </p:cNvPr>
          <p:cNvSpPr txBox="1"/>
          <p:nvPr/>
        </p:nvSpPr>
        <p:spPr bwMode="auto">
          <a:xfrm>
            <a:off x="7783229" y="4326673"/>
            <a:ext cx="4043964" cy="1608967"/>
          </a:xfrm>
          <a:prstGeom prst="rect">
            <a:avLst/>
          </a:prstGeom>
          <a:noFill/>
          <a:ln w="9525" algn="ctr">
            <a:noFill/>
            <a:miter lim="800000"/>
            <a:headEnd/>
            <a:tailEnd/>
          </a:ln>
        </p:spPr>
        <p:txBody>
          <a:bodyPr vert="horz" wrap="square" lIns="0" tIns="0" rIns="0" bIns="0" numCol="1" rtlCol="0" anchor="t" anchorCtr="0" compatLnSpc="1">
            <a:prstTxWarp prst="textNoShape">
              <a:avLst/>
            </a:prstTxWarp>
            <a:spAutoFit/>
          </a:bodyPr>
          <a:lstStyle/>
          <a:p>
            <a:pPr marL="201613" indent="-201613" defTabSz="357708">
              <a:lnSpc>
                <a:spcPct val="140000"/>
              </a:lnSpc>
              <a:buClr>
                <a:schemeClr val="accent2"/>
              </a:buClr>
              <a:buSzPct val="85000"/>
              <a:buFont typeface="Wingdings" panose="05000000000000000000" pitchFamily="2" charset="2"/>
              <a:buChar char=""/>
            </a:pPr>
            <a:r>
              <a:rPr lang="en-US" sz="1600" dirty="0"/>
              <a:t>Got 5 out of 6 WB Features.</a:t>
            </a:r>
          </a:p>
          <a:p>
            <a:pPr marL="201613" indent="-201613" defTabSz="357708">
              <a:lnSpc>
                <a:spcPct val="140000"/>
              </a:lnSpc>
              <a:buClr>
                <a:schemeClr val="accent2"/>
              </a:buClr>
              <a:buSzPct val="85000"/>
              <a:buFont typeface="Wingdings" panose="05000000000000000000" pitchFamily="2" charset="2"/>
              <a:buChar char=""/>
            </a:pPr>
            <a:r>
              <a:rPr lang="en-US" sz="1200" dirty="0"/>
              <a:t>All the RED and GREEN marked features are directly/indirectly related to the prediction TARGET.</a:t>
            </a:r>
          </a:p>
          <a:p>
            <a:pPr marL="811198" lvl="1" indent="-201613" defTabSz="357708">
              <a:lnSpc>
                <a:spcPct val="140000"/>
              </a:lnSpc>
              <a:buClr>
                <a:schemeClr val="accent2"/>
              </a:buClr>
              <a:buSzPct val="85000"/>
              <a:buFont typeface="Wingdings" panose="05000000000000000000" pitchFamily="2" charset="2"/>
              <a:buChar char=""/>
            </a:pPr>
            <a:r>
              <a:rPr lang="en-US" sz="1200" dirty="0"/>
              <a:t>Feedback from TAO.</a:t>
            </a:r>
          </a:p>
          <a:p>
            <a:pPr marL="201613" indent="-201613" defTabSz="357708">
              <a:lnSpc>
                <a:spcPct val="140000"/>
              </a:lnSpc>
              <a:buClr>
                <a:schemeClr val="accent2"/>
              </a:buClr>
              <a:buSzPct val="85000"/>
              <a:buFont typeface="Wingdings" panose="05000000000000000000" pitchFamily="2" charset="2"/>
              <a:buChar char=""/>
            </a:pPr>
            <a:r>
              <a:rPr lang="en-US" sz="1200" dirty="0">
                <a:hlinkClick r:id="rId2"/>
              </a:rPr>
              <a:t>AC Features</a:t>
            </a:r>
            <a:endParaRPr lang="en-US" sz="1200" dirty="0"/>
          </a:p>
          <a:p>
            <a:pPr marL="201613" indent="-201613" defTabSz="357708">
              <a:lnSpc>
                <a:spcPct val="140000"/>
              </a:lnSpc>
              <a:buClr>
                <a:schemeClr val="accent2"/>
              </a:buClr>
              <a:buSzPct val="85000"/>
              <a:buFont typeface="Wingdings" panose="05000000000000000000" pitchFamily="2" charset="2"/>
              <a:buChar char=""/>
            </a:pPr>
            <a:r>
              <a:rPr lang="en-US" sz="1200" dirty="0"/>
              <a:t>Top 20 features had only 3 WB features</a:t>
            </a:r>
          </a:p>
        </p:txBody>
      </p:sp>
      <p:sp>
        <p:nvSpPr>
          <p:cNvPr id="13" name="TextBox 12">
            <a:extLst>
              <a:ext uri="{FF2B5EF4-FFF2-40B4-BE49-F238E27FC236}">
                <a16:creationId xmlns:a16="http://schemas.microsoft.com/office/drawing/2014/main" id="{46065773-48F1-2C48-81E9-4B8BD7D55B53}"/>
              </a:ext>
            </a:extLst>
          </p:cNvPr>
          <p:cNvSpPr txBox="1"/>
          <p:nvPr/>
        </p:nvSpPr>
        <p:spPr bwMode="auto">
          <a:xfrm>
            <a:off x="508000" y="2190045"/>
            <a:ext cx="3138311" cy="210955"/>
          </a:xfrm>
          <a:prstGeom prst="rect">
            <a:avLst/>
          </a:prstGeom>
          <a:noFill/>
          <a:ln w="9525" algn="ctr">
            <a:noFill/>
            <a:miter lim="800000"/>
            <a:headEnd/>
            <a:tailEnd/>
          </a:ln>
        </p:spPr>
        <p:txBody>
          <a:bodyPr vert="horz" wrap="square" lIns="0" tIns="0" rIns="0" bIns="0" numCol="1" rtlCol="0" anchor="t" anchorCtr="0" compatLnSpc="1">
            <a:prstTxWarp prst="textNoShape">
              <a:avLst/>
            </a:prstTxWarp>
            <a:spAutoFit/>
          </a:bodyPr>
          <a:lstStyle/>
          <a:p>
            <a:pPr defTabSz="357708">
              <a:lnSpc>
                <a:spcPct val="140000"/>
              </a:lnSpc>
              <a:buClr>
                <a:schemeClr val="accent2"/>
              </a:buClr>
              <a:buSzPct val="85000"/>
            </a:pPr>
            <a:r>
              <a:rPr lang="en-US" sz="1100" b="1" dirty="0">
                <a:solidFill>
                  <a:schemeClr val="accent1">
                    <a:lumMod val="50000"/>
                  </a:schemeClr>
                </a:solidFill>
              </a:rPr>
              <a:t>Validated by Vijaya - TAO</a:t>
            </a:r>
          </a:p>
        </p:txBody>
      </p:sp>
      <p:sp>
        <p:nvSpPr>
          <p:cNvPr id="14" name="TextBox 13">
            <a:extLst>
              <a:ext uri="{FF2B5EF4-FFF2-40B4-BE49-F238E27FC236}">
                <a16:creationId xmlns:a16="http://schemas.microsoft.com/office/drawing/2014/main" id="{E1686A5B-F573-E945-9717-3360812B0932}"/>
              </a:ext>
            </a:extLst>
          </p:cNvPr>
          <p:cNvSpPr txBox="1"/>
          <p:nvPr/>
        </p:nvSpPr>
        <p:spPr bwMode="auto">
          <a:xfrm>
            <a:off x="609595" y="1911421"/>
            <a:ext cx="1613647" cy="230128"/>
          </a:xfrm>
          <a:prstGeom prst="rect">
            <a:avLst/>
          </a:prstGeom>
          <a:noFill/>
          <a:ln w="9525" algn="ctr">
            <a:noFill/>
            <a:miter lim="800000"/>
            <a:headEnd/>
            <a:tailEnd/>
          </a:ln>
        </p:spPr>
        <p:txBody>
          <a:bodyPr vert="horz" wrap="square" lIns="0" tIns="0" rIns="0" bIns="0" numCol="1" rtlCol="0" anchor="t" anchorCtr="0" compatLnSpc="1">
            <a:prstTxWarp prst="textNoShape">
              <a:avLst/>
            </a:prstTxWarp>
            <a:spAutoFit/>
          </a:bodyPr>
          <a:lstStyle/>
          <a:p>
            <a:pPr defTabSz="357708">
              <a:lnSpc>
                <a:spcPct val="140000"/>
              </a:lnSpc>
              <a:buClr>
                <a:schemeClr val="accent2"/>
              </a:buClr>
              <a:buSzPct val="85000"/>
            </a:pPr>
            <a:r>
              <a:rPr lang="en-US" sz="1200" b="1" dirty="0">
                <a:solidFill>
                  <a:srgbClr val="008443"/>
                </a:solidFill>
              </a:rPr>
              <a:t>Asset: Bukom</a:t>
            </a:r>
          </a:p>
        </p:txBody>
      </p:sp>
    </p:spTree>
    <p:extLst>
      <p:ext uri="{BB962C8B-B14F-4D97-AF65-F5344CB8AC3E}">
        <p14:creationId xmlns:p14="http://schemas.microsoft.com/office/powerpoint/2010/main" val="2347394980"/>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B866129-733F-7742-8276-6436786BFE2B}"/>
              </a:ext>
            </a:extLst>
          </p:cNvPr>
          <p:cNvSpPr>
            <a:spLocks noGrp="1"/>
          </p:cNvSpPr>
          <p:nvPr>
            <p:ph type="sldNum" sz="quarter" idx="4"/>
          </p:nvPr>
        </p:nvSpPr>
        <p:spPr/>
        <p:txBody>
          <a:bodyPr/>
          <a:lstStyle/>
          <a:p>
            <a:fld id="{D32BAE6A-B452-4007-8177-56DD051636F9}" type="slidenum">
              <a:rPr lang="en-GB" noProof="1" smtClean="0"/>
              <a:pPr/>
              <a:t>15</a:t>
            </a:fld>
            <a:endParaRPr lang="en-GB" noProof="1"/>
          </a:p>
        </p:txBody>
      </p:sp>
      <p:sp>
        <p:nvSpPr>
          <p:cNvPr id="4" name="Footer Placeholder 3">
            <a:extLst>
              <a:ext uri="{FF2B5EF4-FFF2-40B4-BE49-F238E27FC236}">
                <a16:creationId xmlns:a16="http://schemas.microsoft.com/office/drawing/2014/main" id="{87541FA7-BAEE-B849-98B2-738C965D9D97}"/>
              </a:ext>
            </a:extLst>
          </p:cNvPr>
          <p:cNvSpPr>
            <a:spLocks noGrp="1"/>
          </p:cNvSpPr>
          <p:nvPr>
            <p:ph type="ftr" sz="quarter" idx="3"/>
          </p:nvPr>
        </p:nvSpPr>
        <p:spPr/>
        <p:txBody>
          <a:bodyPr/>
          <a:lstStyle/>
          <a:p>
            <a:pPr>
              <a:defRPr/>
            </a:pPr>
            <a:r>
              <a:rPr lang="en-GB" noProof="1"/>
              <a:t> </a:t>
            </a:r>
          </a:p>
        </p:txBody>
      </p:sp>
      <p:sp>
        <p:nvSpPr>
          <p:cNvPr id="5" name="Date Placeholder 4">
            <a:extLst>
              <a:ext uri="{FF2B5EF4-FFF2-40B4-BE49-F238E27FC236}">
                <a16:creationId xmlns:a16="http://schemas.microsoft.com/office/drawing/2014/main" id="{07A65629-60AA-8549-8D97-0966793C4E08}"/>
              </a:ext>
            </a:extLst>
          </p:cNvPr>
          <p:cNvSpPr>
            <a:spLocks noGrp="1"/>
          </p:cNvSpPr>
          <p:nvPr>
            <p:ph type="dt" sz="half" idx="2"/>
          </p:nvPr>
        </p:nvSpPr>
        <p:spPr/>
        <p:txBody>
          <a:bodyPr/>
          <a:lstStyle/>
          <a:p>
            <a:pPr>
              <a:defRPr/>
            </a:pPr>
            <a:r>
              <a:rPr lang="en-GB" noProof="1"/>
              <a:t>December 2021</a:t>
            </a:r>
          </a:p>
        </p:txBody>
      </p:sp>
      <p:graphicFrame>
        <p:nvGraphicFramePr>
          <p:cNvPr id="6" name="Table 5">
            <a:extLst>
              <a:ext uri="{FF2B5EF4-FFF2-40B4-BE49-F238E27FC236}">
                <a16:creationId xmlns:a16="http://schemas.microsoft.com/office/drawing/2014/main" id="{7B5C8793-031E-AF4F-9648-59CE4AA04716}"/>
              </a:ext>
            </a:extLst>
          </p:cNvPr>
          <p:cNvGraphicFramePr>
            <a:graphicFrameLocks noGrp="1"/>
          </p:cNvGraphicFramePr>
          <p:nvPr>
            <p:extLst>
              <p:ext uri="{D42A27DB-BD31-4B8C-83A1-F6EECF244321}">
                <p14:modId xmlns:p14="http://schemas.microsoft.com/office/powerpoint/2010/main" val="1041533842"/>
              </p:ext>
            </p:extLst>
          </p:nvPr>
        </p:nvGraphicFramePr>
        <p:xfrm>
          <a:off x="508000" y="1093784"/>
          <a:ext cx="1546578" cy="1009358"/>
        </p:xfrm>
        <a:graphic>
          <a:graphicData uri="http://schemas.openxmlformats.org/drawingml/2006/table">
            <a:tbl>
              <a:tblPr firstRow="1" bandRow="1">
                <a:tableStyleId>{5C22544A-7EE6-4342-B048-85BDC9FD1C3A}</a:tableStyleId>
              </a:tblPr>
              <a:tblGrid>
                <a:gridCol w="1546578">
                  <a:extLst>
                    <a:ext uri="{9D8B030D-6E8A-4147-A177-3AD203B41FA5}">
                      <a16:colId xmlns:a16="http://schemas.microsoft.com/office/drawing/2014/main" val="3426586409"/>
                    </a:ext>
                  </a:extLst>
                </a:gridCol>
              </a:tblGrid>
              <a:tr h="278813">
                <a:tc>
                  <a:txBody>
                    <a:bodyPr/>
                    <a:lstStyle/>
                    <a:p>
                      <a:r>
                        <a:rPr lang="en-US" sz="1400" dirty="0"/>
                        <a:t>Tag Name</a:t>
                      </a:r>
                    </a:p>
                  </a:txBody>
                  <a:tcPr anchor="ctr"/>
                </a:tc>
                <a:extLst>
                  <a:ext uri="{0D108BD9-81ED-4DB2-BD59-A6C34878D82A}">
                    <a16:rowId xmlns:a16="http://schemas.microsoft.com/office/drawing/2014/main" val="886715298"/>
                  </a:ext>
                </a:extLst>
              </a:tr>
              <a:tr h="704558">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IN" sz="1400" kern="1200" dirty="0">
                          <a:solidFill>
                            <a:schemeClr val="dk1"/>
                          </a:solidFill>
                          <a:latin typeface="+mn-lt"/>
                          <a:ea typeface="+mn-ea"/>
                          <a:cs typeface="+mn-cs"/>
                        </a:rPr>
                        <a:t>114FICA034.MV</a:t>
                      </a:r>
                      <a:endParaRPr lang="en-US" sz="1400" kern="1200" dirty="0">
                        <a:solidFill>
                          <a:schemeClr val="dk1"/>
                        </a:solidFill>
                        <a:latin typeface="+mn-lt"/>
                        <a:ea typeface="+mn-ea"/>
                        <a:cs typeface="+mn-cs"/>
                      </a:endParaRPr>
                    </a:p>
                  </a:txBody>
                  <a:tcPr anchor="ctr"/>
                </a:tc>
                <a:extLst>
                  <a:ext uri="{0D108BD9-81ED-4DB2-BD59-A6C34878D82A}">
                    <a16:rowId xmlns:a16="http://schemas.microsoft.com/office/drawing/2014/main" val="4226320510"/>
                  </a:ext>
                </a:extLst>
              </a:tr>
            </a:tbl>
          </a:graphicData>
        </a:graphic>
      </p:graphicFrame>
      <p:sp>
        <p:nvSpPr>
          <p:cNvPr id="7" name="Title 1">
            <a:extLst>
              <a:ext uri="{FF2B5EF4-FFF2-40B4-BE49-F238E27FC236}">
                <a16:creationId xmlns:a16="http://schemas.microsoft.com/office/drawing/2014/main" id="{B6954CC8-91DB-ED4A-B11A-7746D54BA676}"/>
              </a:ext>
            </a:extLst>
          </p:cNvPr>
          <p:cNvSpPr>
            <a:spLocks noGrp="1"/>
          </p:cNvSpPr>
          <p:nvPr>
            <p:ph type="title"/>
          </p:nvPr>
        </p:nvSpPr>
        <p:spPr>
          <a:xfrm>
            <a:off x="508000" y="638525"/>
            <a:ext cx="11171238" cy="752475"/>
          </a:xfrm>
        </p:spPr>
        <p:txBody>
          <a:bodyPr/>
          <a:lstStyle/>
          <a:p>
            <a:r>
              <a:rPr lang="en-US" dirty="0"/>
              <a:t>Experiment/Results</a:t>
            </a:r>
          </a:p>
        </p:txBody>
      </p:sp>
      <p:graphicFrame>
        <p:nvGraphicFramePr>
          <p:cNvPr id="8" name="Table 7">
            <a:extLst>
              <a:ext uri="{FF2B5EF4-FFF2-40B4-BE49-F238E27FC236}">
                <a16:creationId xmlns:a16="http://schemas.microsoft.com/office/drawing/2014/main" id="{BB60DAE7-CF23-FC46-BB20-91203CCCB1FB}"/>
              </a:ext>
            </a:extLst>
          </p:cNvPr>
          <p:cNvGraphicFramePr>
            <a:graphicFrameLocks noGrp="1"/>
          </p:cNvGraphicFramePr>
          <p:nvPr>
            <p:extLst>
              <p:ext uri="{D42A27DB-BD31-4B8C-83A1-F6EECF244321}">
                <p14:modId xmlns:p14="http://schemas.microsoft.com/office/powerpoint/2010/main" val="1380031007"/>
              </p:ext>
            </p:extLst>
          </p:nvPr>
        </p:nvGraphicFramePr>
        <p:xfrm>
          <a:off x="3725028" y="414530"/>
          <a:ext cx="3910246" cy="2225500"/>
        </p:xfrm>
        <a:graphic>
          <a:graphicData uri="http://schemas.openxmlformats.org/drawingml/2006/table">
            <a:tbl>
              <a:tblPr firstRow="1" bandRow="1">
                <a:tableStyleId>{46F890A9-2807-4EBB-B81D-B2AA78EC7F39}</a:tableStyleId>
              </a:tblPr>
              <a:tblGrid>
                <a:gridCol w="1955123">
                  <a:extLst>
                    <a:ext uri="{9D8B030D-6E8A-4147-A177-3AD203B41FA5}">
                      <a16:colId xmlns:a16="http://schemas.microsoft.com/office/drawing/2014/main" val="2562536141"/>
                    </a:ext>
                  </a:extLst>
                </a:gridCol>
                <a:gridCol w="1955123">
                  <a:extLst>
                    <a:ext uri="{9D8B030D-6E8A-4147-A177-3AD203B41FA5}">
                      <a16:colId xmlns:a16="http://schemas.microsoft.com/office/drawing/2014/main" val="4046191204"/>
                    </a:ext>
                  </a:extLst>
                </a:gridCol>
              </a:tblGrid>
              <a:tr h="368379">
                <a:tc gridSpan="2">
                  <a:txBody>
                    <a:bodyPr/>
                    <a:lstStyle/>
                    <a:p>
                      <a:pPr algn="ctr"/>
                      <a:r>
                        <a:rPr lang="en-US" sz="2000" dirty="0"/>
                        <a:t>WB/LIVE Model Features</a:t>
                      </a:r>
                    </a:p>
                  </a:txBody>
                  <a:tcPr>
                    <a:lnB w="12700" cap="flat" cmpd="sng" algn="ctr">
                      <a:solidFill>
                        <a:schemeClr val="tx1"/>
                      </a:solidFill>
                      <a:prstDash val="solid"/>
                      <a:round/>
                      <a:headEnd type="none" w="med" len="med"/>
                      <a:tailEnd type="none" w="med" len="med"/>
                    </a:lnB>
                  </a:tcPr>
                </a:tc>
                <a:tc hMerge="1">
                  <a:txBody>
                    <a:bodyPr/>
                    <a:lstStyle/>
                    <a:p>
                      <a:endParaRPr lang="en-US" dirty="0"/>
                    </a:p>
                  </a:txBody>
                  <a:tcPr/>
                </a:tc>
                <a:extLst>
                  <a:ext uri="{0D108BD9-81ED-4DB2-BD59-A6C34878D82A}">
                    <a16:rowId xmlns:a16="http://schemas.microsoft.com/office/drawing/2014/main" val="1098609715"/>
                  </a:ext>
                </a:extLst>
              </a:tr>
              <a:tr h="319261">
                <a:tc>
                  <a:txBody>
                    <a:bodyPr/>
                    <a:lstStyle/>
                    <a:p>
                      <a:pPr algn="ctr"/>
                      <a:r>
                        <a:rPr lang="en-US" sz="1600" b="1" dirty="0"/>
                        <a:t>TAG Name</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b="1" dirty="0"/>
                        <a:t>Correlation</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49103647"/>
                  </a:ext>
                </a:extLst>
              </a:tr>
              <a:tr h="298796">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200" kern="1200" dirty="0">
                          <a:solidFill>
                            <a:schemeClr val="dk1"/>
                          </a:solidFill>
                          <a:latin typeface="+mn-lt"/>
                          <a:ea typeface="+mn-ea"/>
                          <a:cs typeface="+mn-cs"/>
                        </a:rPr>
                        <a:t>114FY034.PV</a:t>
                      </a:r>
                      <a:endParaRPr lang="en-US" sz="1200" kern="1200" dirty="0">
                        <a:solidFill>
                          <a:schemeClr val="dk1"/>
                        </a:solidFill>
                        <a:latin typeface="+mn-lt"/>
                        <a:ea typeface="+mn-ea"/>
                        <a:cs typeface="+mn-cs"/>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0.984</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18853053"/>
                  </a:ext>
                </a:extLst>
              </a:tr>
              <a:tr h="298796">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200" b="1" kern="1200" dirty="0">
                          <a:solidFill>
                            <a:srgbClr val="DD1D21"/>
                          </a:solidFill>
                          <a:latin typeface="+mn-lt"/>
                          <a:ea typeface="+mn-ea"/>
                          <a:cs typeface="+mn-cs"/>
                        </a:rPr>
                        <a:t>114FIC035.PV</a:t>
                      </a:r>
                      <a:endParaRPr lang="en-US" sz="1200" b="1" kern="1200" dirty="0">
                        <a:solidFill>
                          <a:srgbClr val="DD1D21"/>
                        </a:solidFill>
                        <a:latin typeface="+mn-lt"/>
                        <a:ea typeface="+mn-ea"/>
                        <a:cs typeface="+mn-cs"/>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0.662</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70118584"/>
                  </a:ext>
                </a:extLst>
              </a:tr>
              <a:tr h="298796">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200" kern="1200" dirty="0">
                          <a:solidFill>
                            <a:schemeClr val="dk1"/>
                          </a:solidFill>
                          <a:latin typeface="+mn-lt"/>
                          <a:ea typeface="+mn-ea"/>
                          <a:cs typeface="+mn-cs"/>
                        </a:rPr>
                        <a:t>112FIA001.PV</a:t>
                      </a:r>
                      <a:endParaRPr lang="en-US" sz="1200" kern="1200" dirty="0">
                        <a:solidFill>
                          <a:schemeClr val="dk1"/>
                        </a:solidFill>
                        <a:latin typeface="+mn-lt"/>
                        <a:ea typeface="+mn-ea"/>
                        <a:cs typeface="+mn-cs"/>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-0.732</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97675683"/>
                  </a:ext>
                </a:extLst>
              </a:tr>
              <a:tr h="298796">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200" kern="1200" dirty="0">
                          <a:solidFill>
                            <a:schemeClr val="dk1"/>
                          </a:solidFill>
                          <a:latin typeface="+mn-lt"/>
                          <a:ea typeface="+mn-ea"/>
                          <a:cs typeface="+mn-cs"/>
                        </a:rPr>
                        <a:t>116TICA004.PV</a:t>
                      </a:r>
                      <a:endParaRPr lang="en-US" sz="1200" kern="1200" dirty="0">
                        <a:solidFill>
                          <a:schemeClr val="dk1"/>
                        </a:solidFill>
                        <a:latin typeface="+mn-lt"/>
                        <a:ea typeface="+mn-ea"/>
                        <a:cs typeface="+mn-cs"/>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-0.676</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52054590"/>
                  </a:ext>
                </a:extLst>
              </a:tr>
              <a:tr h="298796">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200" b="1" kern="1200" dirty="0">
                          <a:solidFill>
                            <a:srgbClr val="DD1D21"/>
                          </a:solidFill>
                          <a:latin typeface="+mn-lt"/>
                          <a:ea typeface="+mn-ea"/>
                          <a:cs typeface="+mn-cs"/>
                        </a:rPr>
                        <a:t>114FICA034.PV</a:t>
                      </a:r>
                      <a:endParaRPr lang="en-US" sz="1200" b="1" kern="1200" dirty="0">
                        <a:solidFill>
                          <a:srgbClr val="DD1D21"/>
                        </a:solidFill>
                        <a:latin typeface="+mn-lt"/>
                        <a:ea typeface="+mn-ea"/>
                        <a:cs typeface="+mn-cs"/>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0.979</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09719713"/>
                  </a:ext>
                </a:extLst>
              </a:tr>
            </a:tbl>
          </a:graphicData>
        </a:graphic>
      </p:graphicFrame>
      <p:graphicFrame>
        <p:nvGraphicFramePr>
          <p:cNvPr id="9" name="Table 12">
            <a:extLst>
              <a:ext uri="{FF2B5EF4-FFF2-40B4-BE49-F238E27FC236}">
                <a16:creationId xmlns:a16="http://schemas.microsoft.com/office/drawing/2014/main" id="{5BCFFA7F-7B99-3D40-8CD9-BFDDF0C7E0AC}"/>
              </a:ext>
            </a:extLst>
          </p:cNvPr>
          <p:cNvGraphicFramePr>
            <a:graphicFrameLocks noGrp="1"/>
          </p:cNvGraphicFramePr>
          <p:nvPr>
            <p:extLst>
              <p:ext uri="{D42A27DB-BD31-4B8C-83A1-F6EECF244321}">
                <p14:modId xmlns:p14="http://schemas.microsoft.com/office/powerpoint/2010/main" val="4228813644"/>
              </p:ext>
            </p:extLst>
          </p:nvPr>
        </p:nvGraphicFramePr>
        <p:xfrm>
          <a:off x="508000" y="2817254"/>
          <a:ext cx="7127272" cy="3474720"/>
        </p:xfrm>
        <a:graphic>
          <a:graphicData uri="http://schemas.openxmlformats.org/drawingml/2006/table">
            <a:tbl>
              <a:tblPr firstRow="1" bandRow="1">
                <a:tableStyleId>{46F890A9-2807-4EBB-B81D-B2AA78EC7F39}</a:tableStyleId>
              </a:tblPr>
              <a:tblGrid>
                <a:gridCol w="1781818">
                  <a:extLst>
                    <a:ext uri="{9D8B030D-6E8A-4147-A177-3AD203B41FA5}">
                      <a16:colId xmlns:a16="http://schemas.microsoft.com/office/drawing/2014/main" val="3855496307"/>
                    </a:ext>
                  </a:extLst>
                </a:gridCol>
                <a:gridCol w="1781818">
                  <a:extLst>
                    <a:ext uri="{9D8B030D-6E8A-4147-A177-3AD203B41FA5}">
                      <a16:colId xmlns:a16="http://schemas.microsoft.com/office/drawing/2014/main" val="958727398"/>
                    </a:ext>
                  </a:extLst>
                </a:gridCol>
                <a:gridCol w="1781818">
                  <a:extLst>
                    <a:ext uri="{9D8B030D-6E8A-4147-A177-3AD203B41FA5}">
                      <a16:colId xmlns:a16="http://schemas.microsoft.com/office/drawing/2014/main" val="985377665"/>
                    </a:ext>
                  </a:extLst>
                </a:gridCol>
                <a:gridCol w="1781818">
                  <a:extLst>
                    <a:ext uri="{9D8B030D-6E8A-4147-A177-3AD203B41FA5}">
                      <a16:colId xmlns:a16="http://schemas.microsoft.com/office/drawing/2014/main" val="211324030"/>
                    </a:ext>
                  </a:extLst>
                </a:gridCol>
              </a:tblGrid>
              <a:tr h="352983">
                <a:tc gridSpan="4">
                  <a:txBody>
                    <a:bodyPr/>
                    <a:lstStyle/>
                    <a:p>
                      <a:pPr marL="0" algn="ctr" defTabSz="1219170" rtl="0" eaLnBrk="1" latinLnBrk="0" hangingPunct="1"/>
                      <a:r>
                        <a:rPr lang="en-US" sz="2000" b="1" kern="1200" dirty="0">
                          <a:solidFill>
                            <a:schemeClr val="lt1"/>
                          </a:solidFill>
                          <a:latin typeface="+mn-lt"/>
                          <a:ea typeface="+mn-ea"/>
                          <a:cs typeface="+mn-cs"/>
                        </a:rPr>
                        <a:t>SelectKBest Features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1219170" rtl="0" eaLnBrk="1" latinLnBrk="0" hangingPunct="1"/>
                      <a:endParaRPr lang="en-US" sz="2000" b="1" kern="1200">
                        <a:solidFill>
                          <a:schemeClr val="lt1"/>
                        </a:solidFill>
                        <a:latin typeface="+mn-lt"/>
                        <a:ea typeface="+mn-ea"/>
                        <a:cs typeface="+mn-cs"/>
                      </a:endParaRPr>
                    </a:p>
                  </a:txBody>
                  <a:tcPr/>
                </a:tc>
                <a:tc hMerge="1">
                  <a:txBody>
                    <a:bodyPr/>
                    <a:lstStyle/>
                    <a:p>
                      <a:pPr marL="0" algn="ctr" defTabSz="1219170" rtl="0" eaLnBrk="1" latinLnBrk="0" hangingPunct="1"/>
                      <a:endParaRPr lang="en-US" sz="2000" b="1" kern="1200">
                        <a:solidFill>
                          <a:schemeClr val="lt1"/>
                        </a:solidFill>
                        <a:latin typeface="+mn-lt"/>
                        <a:ea typeface="+mn-ea"/>
                        <a:cs typeface="+mn-cs"/>
                      </a:endParaRPr>
                    </a:p>
                  </a:txBody>
                  <a:tcPr/>
                </a:tc>
                <a:tc hMerge="1">
                  <a:txBody>
                    <a:bodyPr/>
                    <a:lstStyle/>
                    <a:p>
                      <a:pPr marL="0" algn="ctr" defTabSz="1219170" rtl="0" eaLnBrk="1" latinLnBrk="0" hangingPunct="1"/>
                      <a:endParaRPr lang="en-US" sz="2000" b="1" kern="1200" dirty="0">
                        <a:solidFill>
                          <a:schemeClr val="lt1"/>
                        </a:solidFill>
                        <a:latin typeface="+mn-lt"/>
                        <a:ea typeface="+mn-ea"/>
                        <a:cs typeface="+mn-cs"/>
                      </a:endParaRPr>
                    </a:p>
                  </a:txBody>
                  <a:tcPr/>
                </a:tc>
                <a:extLst>
                  <a:ext uri="{0D108BD9-81ED-4DB2-BD59-A6C34878D82A}">
                    <a16:rowId xmlns:a16="http://schemas.microsoft.com/office/drawing/2014/main" val="4120535843"/>
                  </a:ext>
                </a:extLst>
              </a:tr>
              <a:tr h="298678">
                <a:tc gridSpan="2">
                  <a:txBody>
                    <a:bodyPr/>
                    <a:lstStyle/>
                    <a:p>
                      <a:pPr marL="0" algn="ctr" defTabSz="1219170" rtl="0" eaLnBrk="1" latinLnBrk="0" hangingPunct="1"/>
                      <a:r>
                        <a:rPr lang="en-US" sz="1600" b="1" kern="1200" dirty="0">
                          <a:solidFill>
                            <a:schemeClr val="dk1"/>
                          </a:solidFill>
                          <a:latin typeface="+mn-lt"/>
                          <a:ea typeface="+mn-ea"/>
                          <a:cs typeface="+mn-cs"/>
                        </a:rPr>
                        <a:t>F_regression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1219170" rtl="0" eaLnBrk="1" latinLnBrk="0" hangingPunct="1"/>
                      <a:endParaRPr lang="en-US" sz="2000" b="1" kern="1200" dirty="0">
                        <a:solidFill>
                          <a:schemeClr val="lt1"/>
                        </a:solidFill>
                        <a:latin typeface="+mn-lt"/>
                        <a:ea typeface="+mn-ea"/>
                        <a:cs typeface="+mn-cs"/>
                      </a:endParaRPr>
                    </a:p>
                  </a:txBody>
                  <a:tcPr/>
                </a:tc>
                <a:tc gridSpan="2">
                  <a:txBody>
                    <a:bodyPr/>
                    <a:lstStyle/>
                    <a:p>
                      <a:pPr marL="0" algn="ctr" defTabSz="1219170" rtl="0" eaLnBrk="1" latinLnBrk="0" hangingPunct="1"/>
                      <a:r>
                        <a:rPr lang="en-US" sz="1600" b="1" kern="1200" dirty="0">
                          <a:solidFill>
                            <a:schemeClr val="dk1"/>
                          </a:solidFill>
                          <a:latin typeface="+mn-lt"/>
                          <a:ea typeface="+mn-ea"/>
                          <a:cs typeface="+mn-cs"/>
                        </a:rPr>
                        <a:t>Mutual_info_regression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1219170" rtl="0" eaLnBrk="1" latinLnBrk="0" hangingPunct="1"/>
                      <a:endParaRPr lang="en-US" sz="2000" b="1" kern="1200" dirty="0">
                        <a:solidFill>
                          <a:schemeClr val="lt1"/>
                        </a:solidFill>
                        <a:latin typeface="+mn-lt"/>
                        <a:ea typeface="+mn-ea"/>
                        <a:cs typeface="+mn-cs"/>
                      </a:endParaRPr>
                    </a:p>
                  </a:txBody>
                  <a:tcPr/>
                </a:tc>
                <a:extLst>
                  <a:ext uri="{0D108BD9-81ED-4DB2-BD59-A6C34878D82A}">
                    <a16:rowId xmlns:a16="http://schemas.microsoft.com/office/drawing/2014/main" val="3774407470"/>
                  </a:ext>
                </a:extLst>
              </a:tr>
              <a:tr h="244373">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200" dirty="0"/>
                        <a:t>103TI017.PV</a:t>
                      </a:r>
                      <a:endParaRPr lang="en-IN" sz="1200" b="1" kern="1200" dirty="0">
                        <a:solidFill>
                          <a:srgbClr val="DD1D2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200" dirty="0"/>
                        <a:t>103TZA023.PV</a:t>
                      </a:r>
                      <a:endParaRPr lang="en-IN" sz="1200" b="1" kern="1200" dirty="0">
                        <a:solidFill>
                          <a:srgbClr val="DD1D2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IN" sz="1200" dirty="0"/>
                        <a:t>103PI512.PV</a:t>
                      </a:r>
                      <a:endParaRPr lang="en-US" sz="1200" b="1" kern="1200" dirty="0">
                        <a:solidFill>
                          <a:srgbClr val="DD1D2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IN" sz="1200" dirty="0"/>
                        <a:t>103TIA212.PV</a:t>
                      </a:r>
                      <a:endParaRPr lang="en-US" sz="12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12955617"/>
                  </a:ext>
                </a:extLst>
              </a:tr>
              <a:tr h="247572">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200" dirty="0"/>
                        <a:t>103TI018.PV</a:t>
                      </a:r>
                      <a:endParaRPr lang="en-IN" sz="1200" b="1" kern="1200" dirty="0">
                        <a:solidFill>
                          <a:srgbClr val="DD1D2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200" dirty="0"/>
                        <a:t>111TI427.PV</a:t>
                      </a:r>
                      <a:endParaRPr lang="en-IN" sz="12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IN" sz="1200" dirty="0"/>
                        <a:t>103PI513.PV</a:t>
                      </a:r>
                      <a:endParaRPr lang="en-US" sz="1200" b="1" kern="1200" dirty="0">
                        <a:solidFill>
                          <a:srgbClr val="DD1D2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200" dirty="0"/>
                        <a:t>103TIA305.PV</a:t>
                      </a:r>
                      <a:endParaRPr lang="en-US" sz="1200" b="1" kern="1200" dirty="0">
                        <a:solidFill>
                          <a:srgbClr val="DD1D2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73124030"/>
                  </a:ext>
                </a:extLst>
              </a:tr>
              <a:tr h="247572">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200" dirty="0"/>
                        <a:t>103TI029.PV</a:t>
                      </a:r>
                      <a:endParaRPr lang="en-IN" sz="12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200" dirty="0"/>
                        <a:t>111TIA201.PV</a:t>
                      </a:r>
                      <a:endParaRPr lang="en-IN" sz="12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200" dirty="0"/>
                        <a:t>103PI533.PV</a:t>
                      </a:r>
                      <a:endParaRPr lang="en-US" sz="12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IN" sz="1200" dirty="0"/>
                        <a:t>103TIA412.PV</a:t>
                      </a:r>
                      <a:endParaRPr lang="en-US" sz="12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57309348"/>
                  </a:ext>
                </a:extLst>
              </a:tr>
              <a:tr h="247572">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200" dirty="0"/>
                        <a:t>103TI030.PV</a:t>
                      </a:r>
                      <a:endParaRPr lang="en-IN" sz="1200" b="1" kern="1200" dirty="0">
                        <a:solidFill>
                          <a:srgbClr val="DD1D2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200" dirty="0"/>
                        <a:t>112FIA001.PV</a:t>
                      </a:r>
                      <a:endParaRPr lang="en-IN" sz="12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IN" sz="1200" dirty="0"/>
                        <a:t>103PI534.PV</a:t>
                      </a:r>
                      <a:endParaRPr lang="en-US" sz="12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IN" sz="1200" dirty="0"/>
                        <a:t>103TIA505.PV</a:t>
                      </a:r>
                      <a:endParaRPr lang="en-US" sz="12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33950623"/>
                  </a:ext>
                </a:extLst>
              </a:tr>
              <a:tr h="247572">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200" dirty="0"/>
                        <a:t>103TIA112.PV</a:t>
                      </a:r>
                      <a:endParaRPr lang="en-IN" sz="1200" b="1" kern="1200" dirty="0">
                        <a:solidFill>
                          <a:srgbClr val="DD1D2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200" dirty="0"/>
                        <a:t>113TI065.PV</a:t>
                      </a:r>
                      <a:endParaRPr lang="en-IN" sz="12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IN" sz="1200" dirty="0"/>
                        <a:t>103TI014.PV</a:t>
                      </a:r>
                      <a:endParaRPr lang="en-US" sz="12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IN" sz="1200" dirty="0"/>
                        <a:t>103TIA605.PV</a:t>
                      </a:r>
                      <a:endParaRPr lang="en-US" sz="12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41315399"/>
                  </a:ext>
                </a:extLst>
              </a:tr>
              <a:tr h="247572">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200" dirty="0"/>
                        <a:t>103TIA212.PV</a:t>
                      </a:r>
                      <a:endParaRPr lang="en-IN" sz="12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200" dirty="0"/>
                        <a:t>113TIA063.PV</a:t>
                      </a:r>
                      <a:endParaRPr lang="en-IN" sz="12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IN" sz="1200" dirty="0"/>
                        <a:t>103TI016.PV</a:t>
                      </a:r>
                      <a:endParaRPr lang="en-US" sz="12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IN" sz="1200" dirty="0"/>
                        <a:t>104PIA007.PV</a:t>
                      </a:r>
                      <a:endParaRPr lang="en-US" sz="12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19135677"/>
                  </a:ext>
                </a:extLst>
              </a:tr>
              <a:tr h="247572">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200" dirty="0"/>
                        <a:t>103TIA312.PV</a:t>
                      </a:r>
                      <a:endParaRPr lang="en-IN" sz="12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200" b="1" kern="1200" dirty="0">
                          <a:solidFill>
                            <a:srgbClr val="DD1D21"/>
                          </a:solidFill>
                          <a:latin typeface="+mn-lt"/>
                          <a:ea typeface="+mn-ea"/>
                          <a:cs typeface="+mn-cs"/>
                        </a:rPr>
                        <a:t>114FIC035.PV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IN" sz="1200" dirty="0"/>
                        <a:t>103TI017.PV</a:t>
                      </a:r>
                      <a:endParaRPr lang="en-US" sz="12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IN" sz="1200" dirty="0"/>
                        <a:t>104PT008A.PV</a:t>
                      </a:r>
                      <a:endParaRPr lang="en-US" sz="12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68807071"/>
                  </a:ext>
                </a:extLst>
              </a:tr>
              <a:tr h="247572">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200" dirty="0"/>
                        <a:t>103TIA412.PV</a:t>
                      </a:r>
                      <a:endParaRPr lang="en-IN" sz="1200" b="1" kern="1200" dirty="0">
                        <a:solidFill>
                          <a:srgbClr val="DD1D2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200" b="1" kern="1200" dirty="0">
                          <a:solidFill>
                            <a:srgbClr val="DD1D21"/>
                          </a:solidFill>
                          <a:latin typeface="+mn-lt"/>
                          <a:ea typeface="+mn-ea"/>
                          <a:cs typeface="+mn-cs"/>
                        </a:rPr>
                        <a:t>114FICA034.PV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IN" sz="1200" dirty="0"/>
                        <a:t>103TI108.PV</a:t>
                      </a:r>
                      <a:endParaRPr lang="en-US" sz="12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IN" sz="1200" dirty="0"/>
                        <a:t>104PT008B.PV</a:t>
                      </a:r>
                      <a:endParaRPr lang="en-US" sz="12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80551783"/>
                  </a:ext>
                </a:extLst>
              </a:tr>
              <a:tr h="247572">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200" dirty="0"/>
                        <a:t>103TIA512.PV</a:t>
                      </a:r>
                      <a:endParaRPr lang="en-IN" sz="12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200" dirty="0"/>
                        <a:t>116LICA006.PV</a:t>
                      </a:r>
                      <a:endParaRPr lang="en-IN" sz="12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200" dirty="0"/>
                        <a:t>103TIA105.PV</a:t>
                      </a:r>
                      <a:endParaRPr lang="en-US" sz="1200" b="1" kern="1200" dirty="0">
                        <a:solidFill>
                          <a:srgbClr val="DD1D2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IN" sz="1200" dirty="0"/>
                        <a:t>111TI427.PV</a:t>
                      </a:r>
                      <a:endParaRPr lang="en-US" sz="12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90698327"/>
                  </a:ext>
                </a:extLst>
              </a:tr>
              <a:tr h="247572">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200" dirty="0"/>
                        <a:t>103TIA612.PV</a:t>
                      </a:r>
                      <a:endParaRPr lang="en-IN" sz="12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200" dirty="0"/>
                        <a:t>116TICA004.PV</a:t>
                      </a:r>
                      <a:endParaRPr lang="en-IN" sz="12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IN" sz="1200" dirty="0"/>
                        <a:t>103TIA205.PV</a:t>
                      </a:r>
                      <a:endParaRPr lang="en-US" sz="12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200" b="1" kern="1200" dirty="0">
                          <a:solidFill>
                            <a:srgbClr val="DD1D21"/>
                          </a:solidFill>
                          <a:latin typeface="+mn-lt"/>
                          <a:ea typeface="+mn-ea"/>
                          <a:cs typeface="+mn-cs"/>
                        </a:rPr>
                        <a:t>114FICA034.PV</a:t>
                      </a:r>
                      <a:endParaRPr lang="en-US" sz="1200" b="1" kern="1200" dirty="0">
                        <a:solidFill>
                          <a:srgbClr val="DD1D2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78722261"/>
                  </a:ext>
                </a:extLst>
              </a:tr>
            </a:tbl>
          </a:graphicData>
        </a:graphic>
      </p:graphicFrame>
      <p:graphicFrame>
        <p:nvGraphicFramePr>
          <p:cNvPr id="10" name="Table 9">
            <a:extLst>
              <a:ext uri="{FF2B5EF4-FFF2-40B4-BE49-F238E27FC236}">
                <a16:creationId xmlns:a16="http://schemas.microsoft.com/office/drawing/2014/main" id="{4DD7088B-551D-5E4A-8613-327C34BF73B5}"/>
              </a:ext>
            </a:extLst>
          </p:cNvPr>
          <p:cNvGraphicFramePr>
            <a:graphicFrameLocks noGrp="1"/>
          </p:cNvGraphicFramePr>
          <p:nvPr>
            <p:extLst>
              <p:ext uri="{D42A27DB-BD31-4B8C-83A1-F6EECF244321}">
                <p14:modId xmlns:p14="http://schemas.microsoft.com/office/powerpoint/2010/main" val="341506219"/>
              </p:ext>
            </p:extLst>
          </p:nvPr>
        </p:nvGraphicFramePr>
        <p:xfrm>
          <a:off x="7783229" y="414530"/>
          <a:ext cx="4043964" cy="3719480"/>
        </p:xfrm>
        <a:graphic>
          <a:graphicData uri="http://schemas.openxmlformats.org/drawingml/2006/table">
            <a:tbl>
              <a:tblPr firstRow="1" bandRow="1">
                <a:tableStyleId>{46F890A9-2807-4EBB-B81D-B2AA78EC7F39}</a:tableStyleId>
              </a:tblPr>
              <a:tblGrid>
                <a:gridCol w="2021982">
                  <a:extLst>
                    <a:ext uri="{9D8B030D-6E8A-4147-A177-3AD203B41FA5}">
                      <a16:colId xmlns:a16="http://schemas.microsoft.com/office/drawing/2014/main" val="2562536141"/>
                    </a:ext>
                  </a:extLst>
                </a:gridCol>
                <a:gridCol w="2021982">
                  <a:extLst>
                    <a:ext uri="{9D8B030D-6E8A-4147-A177-3AD203B41FA5}">
                      <a16:colId xmlns:a16="http://schemas.microsoft.com/office/drawing/2014/main" val="4046191204"/>
                    </a:ext>
                  </a:extLst>
                </a:gridCol>
              </a:tblGrid>
              <a:tr h="368379">
                <a:tc gridSpan="2">
                  <a:txBody>
                    <a:bodyPr/>
                    <a:lstStyle/>
                    <a:p>
                      <a:pPr algn="ctr"/>
                      <a:r>
                        <a:rPr lang="en-US" sz="2000" dirty="0"/>
                        <a:t>Auto Correlation Model Features</a:t>
                      </a:r>
                    </a:p>
                  </a:txBody>
                  <a:tcPr>
                    <a:lnB w="12700" cap="flat" cmpd="sng" algn="ctr">
                      <a:solidFill>
                        <a:schemeClr val="tx1"/>
                      </a:solidFill>
                      <a:prstDash val="solid"/>
                      <a:round/>
                      <a:headEnd type="none" w="med" len="med"/>
                      <a:tailEnd type="none" w="med" len="med"/>
                    </a:lnB>
                  </a:tcPr>
                </a:tc>
                <a:tc hMerge="1">
                  <a:txBody>
                    <a:bodyPr/>
                    <a:lstStyle/>
                    <a:p>
                      <a:endParaRPr lang="en-US" dirty="0"/>
                    </a:p>
                  </a:txBody>
                  <a:tcPr/>
                </a:tc>
                <a:extLst>
                  <a:ext uri="{0D108BD9-81ED-4DB2-BD59-A6C34878D82A}">
                    <a16:rowId xmlns:a16="http://schemas.microsoft.com/office/drawing/2014/main" val="1098609715"/>
                  </a:ext>
                </a:extLst>
              </a:tr>
              <a:tr h="319261">
                <a:tc>
                  <a:txBody>
                    <a:bodyPr/>
                    <a:lstStyle/>
                    <a:p>
                      <a:pPr algn="ctr"/>
                      <a:r>
                        <a:rPr lang="en-US" sz="1600" b="1" dirty="0"/>
                        <a:t>TAG Name</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b="1" dirty="0"/>
                        <a:t>Correlation</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49103647"/>
                  </a:ext>
                </a:extLst>
              </a:tr>
              <a:tr h="298796">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200" b="1" kern="1200" dirty="0">
                          <a:solidFill>
                            <a:srgbClr val="DD1D21"/>
                          </a:solidFill>
                          <a:latin typeface="+mn-lt"/>
                          <a:ea typeface="+mn-ea"/>
                          <a:cs typeface="+mn-cs"/>
                        </a:rPr>
                        <a:t>114FY034.PV</a:t>
                      </a:r>
                      <a:endParaRPr lang="en-US" sz="1200" b="1" kern="1200" dirty="0">
                        <a:solidFill>
                          <a:srgbClr val="DD1D21"/>
                        </a:solidFill>
                        <a:latin typeface="+mn-lt"/>
                        <a:ea typeface="+mn-ea"/>
                        <a:cs typeface="+mn-cs"/>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1219170" rtl="0" eaLnBrk="1" latinLnBrk="0" hangingPunct="1"/>
                      <a:r>
                        <a:rPr lang="en-US" sz="1200" kern="1200" dirty="0">
                          <a:solidFill>
                            <a:schemeClr val="dk1"/>
                          </a:solidFill>
                          <a:latin typeface="+mn-lt"/>
                          <a:ea typeface="+mn-ea"/>
                          <a:cs typeface="+mn-cs"/>
                        </a:rPr>
                        <a:t>0.882</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18853053"/>
                  </a:ext>
                </a:extLst>
              </a:tr>
              <a:tr h="298796">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200" kern="1200" dirty="0">
                          <a:solidFill>
                            <a:schemeClr val="dk1"/>
                          </a:solidFill>
                          <a:latin typeface="+mn-lt"/>
                          <a:ea typeface="+mn-ea"/>
                          <a:cs typeface="+mn-cs"/>
                        </a:rPr>
                        <a:t>114PY028.PV</a:t>
                      </a:r>
                      <a:endParaRPr lang="en-US" sz="1200" kern="1200" dirty="0">
                        <a:solidFill>
                          <a:schemeClr val="dk1"/>
                        </a:solidFill>
                        <a:latin typeface="+mn-lt"/>
                        <a:ea typeface="+mn-ea"/>
                        <a:cs typeface="+mn-cs"/>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1219170" rtl="0" eaLnBrk="1" latinLnBrk="0" hangingPunct="1"/>
                      <a:r>
                        <a:rPr lang="en-US" sz="1200" kern="1200" dirty="0">
                          <a:solidFill>
                            <a:schemeClr val="dk1"/>
                          </a:solidFill>
                          <a:latin typeface="+mn-lt"/>
                          <a:ea typeface="+mn-ea"/>
                          <a:cs typeface="+mn-cs"/>
                        </a:rPr>
                        <a:t>0.810</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70118584"/>
                  </a:ext>
                </a:extLst>
              </a:tr>
              <a:tr h="298796">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200" kern="1200" dirty="0">
                          <a:solidFill>
                            <a:schemeClr val="dk1"/>
                          </a:solidFill>
                          <a:latin typeface="+mn-lt"/>
                          <a:ea typeface="+mn-ea"/>
                          <a:cs typeface="+mn-cs"/>
                        </a:rPr>
                        <a:t>116XT206A.PV</a:t>
                      </a:r>
                      <a:endParaRPr lang="en-US" sz="1200" kern="1200" dirty="0">
                        <a:solidFill>
                          <a:schemeClr val="dk1"/>
                        </a:solidFill>
                        <a:latin typeface="+mn-lt"/>
                        <a:ea typeface="+mn-ea"/>
                        <a:cs typeface="+mn-cs"/>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1219170" rtl="0" eaLnBrk="1" latinLnBrk="0" hangingPunct="1"/>
                      <a:r>
                        <a:rPr lang="en-US" sz="1200" kern="1200" dirty="0">
                          <a:solidFill>
                            <a:schemeClr val="dk1"/>
                          </a:solidFill>
                          <a:latin typeface="+mn-lt"/>
                          <a:ea typeface="+mn-ea"/>
                          <a:cs typeface="+mn-cs"/>
                        </a:rPr>
                        <a:t>0.809</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97675683"/>
                  </a:ext>
                </a:extLst>
              </a:tr>
              <a:tr h="298796">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200" kern="1200" dirty="0">
                          <a:solidFill>
                            <a:schemeClr val="dk1"/>
                          </a:solidFill>
                          <a:latin typeface="+mn-lt"/>
                          <a:ea typeface="+mn-ea"/>
                          <a:cs typeface="+mn-cs"/>
                        </a:rPr>
                        <a:t>114PDI024.PV</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1219170" rtl="0" eaLnBrk="1" latinLnBrk="0" hangingPunct="1"/>
                      <a:r>
                        <a:rPr lang="en-US" sz="1200" kern="1200" dirty="0">
                          <a:solidFill>
                            <a:schemeClr val="dk1"/>
                          </a:solidFill>
                          <a:latin typeface="+mn-lt"/>
                          <a:ea typeface="+mn-ea"/>
                          <a:cs typeface="+mn-cs"/>
                        </a:rPr>
                        <a:t>0.821</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31022715"/>
                  </a:ext>
                </a:extLst>
              </a:tr>
              <a:tr h="298796">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200" kern="1200" dirty="0">
                          <a:solidFill>
                            <a:schemeClr val="dk1"/>
                          </a:solidFill>
                          <a:latin typeface="+mn-lt"/>
                          <a:ea typeface="+mn-ea"/>
                          <a:cs typeface="+mn-cs"/>
                        </a:rPr>
                        <a:t>114PDI006.PV</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latin typeface="+mn-lt"/>
                          <a:ea typeface="+mn-ea"/>
                          <a:cs typeface="+mn-cs"/>
                        </a:rPr>
                        <a:t>0.810</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27143745"/>
                  </a:ext>
                </a:extLst>
              </a:tr>
              <a:tr h="298796">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200" kern="1200" dirty="0">
                          <a:solidFill>
                            <a:schemeClr val="dk1"/>
                          </a:solidFill>
                          <a:latin typeface="+mn-lt"/>
                          <a:ea typeface="+mn-ea"/>
                          <a:cs typeface="+mn-cs"/>
                        </a:rPr>
                        <a:t>114FICA039.PV</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latin typeface="+mn-lt"/>
                          <a:ea typeface="+mn-ea"/>
                          <a:cs typeface="+mn-cs"/>
                        </a:rPr>
                        <a:t>0.810</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76052572"/>
                  </a:ext>
                </a:extLst>
              </a:tr>
              <a:tr h="298796">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200" kern="1200" dirty="0">
                          <a:solidFill>
                            <a:schemeClr val="dk1"/>
                          </a:solidFill>
                          <a:latin typeface="+mn-lt"/>
                          <a:ea typeface="+mn-ea"/>
                          <a:cs typeface="+mn-cs"/>
                        </a:rPr>
                        <a:t>114FICA038.PV</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latin typeface="+mn-lt"/>
                          <a:ea typeface="+mn-ea"/>
                          <a:cs typeface="+mn-cs"/>
                        </a:rPr>
                        <a:t>0.814</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41081465"/>
                  </a:ext>
                </a:extLst>
              </a:tr>
              <a:tr h="298796">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200" b="1" kern="1200" dirty="0">
                          <a:solidFill>
                            <a:srgbClr val="DD1D21"/>
                          </a:solidFill>
                          <a:latin typeface="+mn-lt"/>
                          <a:ea typeface="+mn-ea"/>
                          <a:cs typeface="+mn-cs"/>
                        </a:rPr>
                        <a:t>114FIC035.PV</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latin typeface="+mn-lt"/>
                          <a:ea typeface="+mn-ea"/>
                          <a:cs typeface="+mn-cs"/>
                        </a:rPr>
                        <a:t>0.854</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37878310"/>
                  </a:ext>
                </a:extLst>
              </a:tr>
              <a:tr h="298796">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200" kern="1200" dirty="0">
                          <a:solidFill>
                            <a:schemeClr val="dk1"/>
                          </a:solidFill>
                          <a:latin typeface="+mn-lt"/>
                          <a:ea typeface="+mn-ea"/>
                          <a:cs typeface="+mn-cs"/>
                        </a:rPr>
                        <a:t>114FI039.PV</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latin typeface="+mn-lt"/>
                          <a:ea typeface="+mn-ea"/>
                          <a:cs typeface="+mn-cs"/>
                        </a:rPr>
                        <a:t>0.810</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31997436"/>
                  </a:ext>
                </a:extLst>
              </a:tr>
              <a:tr h="298796">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200" kern="1200" dirty="0">
                          <a:solidFill>
                            <a:schemeClr val="dk1"/>
                          </a:solidFill>
                          <a:latin typeface="+mn-lt"/>
                          <a:ea typeface="+mn-ea"/>
                          <a:cs typeface="+mn-cs"/>
                        </a:rPr>
                        <a:t>113FI028.PV</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latin typeface="+mn-lt"/>
                          <a:ea typeface="+mn-ea"/>
                          <a:cs typeface="+mn-cs"/>
                        </a:rPr>
                        <a:t>0.809</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250500477"/>
                  </a:ext>
                </a:extLst>
              </a:tr>
            </a:tbl>
          </a:graphicData>
        </a:graphic>
      </p:graphicFrame>
      <p:sp>
        <p:nvSpPr>
          <p:cNvPr id="2" name="TextBox 1">
            <a:extLst>
              <a:ext uri="{FF2B5EF4-FFF2-40B4-BE49-F238E27FC236}">
                <a16:creationId xmlns:a16="http://schemas.microsoft.com/office/drawing/2014/main" id="{20C6C377-73C1-E04D-A0A7-983BBEE3EF1B}"/>
              </a:ext>
            </a:extLst>
          </p:cNvPr>
          <p:cNvSpPr txBox="1"/>
          <p:nvPr/>
        </p:nvSpPr>
        <p:spPr bwMode="auto">
          <a:xfrm>
            <a:off x="7783229" y="4337824"/>
            <a:ext cx="4043964" cy="1005725"/>
          </a:xfrm>
          <a:prstGeom prst="rect">
            <a:avLst/>
          </a:prstGeom>
          <a:noFill/>
          <a:ln w="9525" algn="ctr">
            <a:noFill/>
            <a:miter lim="800000"/>
            <a:headEnd/>
            <a:tailEnd/>
          </a:ln>
        </p:spPr>
        <p:txBody>
          <a:bodyPr vert="horz" wrap="square" lIns="0" tIns="0" rIns="0" bIns="0" numCol="1" rtlCol="0" anchor="t" anchorCtr="0" compatLnSpc="1">
            <a:prstTxWarp prst="textNoShape">
              <a:avLst/>
            </a:prstTxWarp>
            <a:spAutoFit/>
          </a:bodyPr>
          <a:lstStyle/>
          <a:p>
            <a:pPr marL="201613" indent="-201613" defTabSz="357708">
              <a:lnSpc>
                <a:spcPct val="140000"/>
              </a:lnSpc>
              <a:buClr>
                <a:schemeClr val="accent2"/>
              </a:buClr>
              <a:buSzPct val="85000"/>
              <a:buFont typeface="Wingdings" panose="05000000000000000000" pitchFamily="2" charset="2"/>
              <a:buChar char=""/>
            </a:pPr>
            <a:r>
              <a:rPr lang="en-US" sz="1200" dirty="0"/>
              <a:t>Got 2 WB features out of 5.</a:t>
            </a:r>
          </a:p>
          <a:p>
            <a:pPr marL="201613" indent="-201613" defTabSz="357708">
              <a:lnSpc>
                <a:spcPct val="140000"/>
              </a:lnSpc>
              <a:buClr>
                <a:schemeClr val="accent2"/>
              </a:buClr>
              <a:buSzPct val="85000"/>
              <a:buFont typeface="Wingdings" panose="05000000000000000000" pitchFamily="2" charset="2"/>
              <a:buChar char=""/>
            </a:pPr>
            <a:r>
              <a:rPr lang="en-US" sz="1200" dirty="0"/>
              <a:t>The returned features are NOISY features and hence they are ranked low.</a:t>
            </a:r>
          </a:p>
          <a:p>
            <a:pPr defTabSz="357708">
              <a:lnSpc>
                <a:spcPct val="140000"/>
              </a:lnSpc>
              <a:buClr>
                <a:schemeClr val="accent2"/>
              </a:buClr>
              <a:buSzPct val="85000"/>
            </a:pPr>
            <a:endParaRPr lang="en-US" sz="1200" dirty="0"/>
          </a:p>
        </p:txBody>
      </p:sp>
      <p:sp>
        <p:nvSpPr>
          <p:cNvPr id="11" name="TextBox 10">
            <a:extLst>
              <a:ext uri="{FF2B5EF4-FFF2-40B4-BE49-F238E27FC236}">
                <a16:creationId xmlns:a16="http://schemas.microsoft.com/office/drawing/2014/main" id="{8D20C1A1-FBFF-3845-8C8F-96429868DCF9}"/>
              </a:ext>
            </a:extLst>
          </p:cNvPr>
          <p:cNvSpPr txBox="1"/>
          <p:nvPr/>
        </p:nvSpPr>
        <p:spPr bwMode="auto">
          <a:xfrm>
            <a:off x="588886" y="1785387"/>
            <a:ext cx="1613647" cy="230128"/>
          </a:xfrm>
          <a:prstGeom prst="rect">
            <a:avLst/>
          </a:prstGeom>
          <a:noFill/>
          <a:ln w="9525" algn="ctr">
            <a:noFill/>
            <a:miter lim="800000"/>
            <a:headEnd/>
            <a:tailEnd/>
          </a:ln>
        </p:spPr>
        <p:txBody>
          <a:bodyPr vert="horz" wrap="square" lIns="0" tIns="0" rIns="0" bIns="0" numCol="1" rtlCol="0" anchor="t" anchorCtr="0" compatLnSpc="1">
            <a:prstTxWarp prst="textNoShape">
              <a:avLst/>
            </a:prstTxWarp>
            <a:spAutoFit/>
          </a:bodyPr>
          <a:lstStyle/>
          <a:p>
            <a:pPr defTabSz="357708">
              <a:lnSpc>
                <a:spcPct val="140000"/>
              </a:lnSpc>
              <a:buClr>
                <a:schemeClr val="accent2"/>
              </a:buClr>
              <a:buSzPct val="85000"/>
            </a:pPr>
            <a:r>
              <a:rPr lang="en-US" sz="1200" b="1" dirty="0">
                <a:solidFill>
                  <a:srgbClr val="008443"/>
                </a:solidFill>
              </a:rPr>
              <a:t>Asset: Bukom</a:t>
            </a:r>
          </a:p>
        </p:txBody>
      </p:sp>
      <p:sp>
        <p:nvSpPr>
          <p:cNvPr id="12" name="TextBox 11">
            <a:extLst>
              <a:ext uri="{FF2B5EF4-FFF2-40B4-BE49-F238E27FC236}">
                <a16:creationId xmlns:a16="http://schemas.microsoft.com/office/drawing/2014/main" id="{C6CE0E15-D399-A044-A319-2851DAA3C89D}"/>
              </a:ext>
            </a:extLst>
          </p:cNvPr>
          <p:cNvSpPr txBox="1"/>
          <p:nvPr/>
        </p:nvSpPr>
        <p:spPr bwMode="auto">
          <a:xfrm>
            <a:off x="508000" y="2190045"/>
            <a:ext cx="3138311" cy="210955"/>
          </a:xfrm>
          <a:prstGeom prst="rect">
            <a:avLst/>
          </a:prstGeom>
          <a:noFill/>
          <a:ln w="9525" algn="ctr">
            <a:noFill/>
            <a:miter lim="800000"/>
            <a:headEnd/>
            <a:tailEnd/>
          </a:ln>
        </p:spPr>
        <p:txBody>
          <a:bodyPr vert="horz" wrap="square" lIns="0" tIns="0" rIns="0" bIns="0" numCol="1" rtlCol="0" anchor="t" anchorCtr="0" compatLnSpc="1">
            <a:prstTxWarp prst="textNoShape">
              <a:avLst/>
            </a:prstTxWarp>
            <a:spAutoFit/>
          </a:bodyPr>
          <a:lstStyle/>
          <a:p>
            <a:pPr defTabSz="357708">
              <a:lnSpc>
                <a:spcPct val="140000"/>
              </a:lnSpc>
              <a:buClr>
                <a:schemeClr val="accent2"/>
              </a:buClr>
              <a:buSzPct val="85000"/>
            </a:pPr>
            <a:r>
              <a:rPr lang="en-US" sz="1100" b="1" dirty="0">
                <a:solidFill>
                  <a:schemeClr val="accent1">
                    <a:lumMod val="50000"/>
                  </a:schemeClr>
                </a:solidFill>
              </a:rPr>
              <a:t>Validated by Vijaya - TAO</a:t>
            </a:r>
          </a:p>
        </p:txBody>
      </p:sp>
    </p:spTree>
    <p:extLst>
      <p:ext uri="{BB962C8B-B14F-4D97-AF65-F5344CB8AC3E}">
        <p14:creationId xmlns:p14="http://schemas.microsoft.com/office/powerpoint/2010/main" val="4076116657"/>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CA1022C-2AE8-0740-9E10-58CADDD02FFD}"/>
              </a:ext>
            </a:extLst>
          </p:cNvPr>
          <p:cNvSpPr>
            <a:spLocks noGrp="1"/>
          </p:cNvSpPr>
          <p:nvPr>
            <p:ph type="sldNum" sz="quarter" idx="4"/>
          </p:nvPr>
        </p:nvSpPr>
        <p:spPr/>
        <p:txBody>
          <a:bodyPr/>
          <a:lstStyle/>
          <a:p>
            <a:fld id="{D32BAE6A-B452-4007-8177-56DD051636F9}" type="slidenum">
              <a:rPr lang="en-GB" noProof="1" smtClean="0"/>
              <a:pPr/>
              <a:t>16</a:t>
            </a:fld>
            <a:endParaRPr lang="en-GB" noProof="1"/>
          </a:p>
        </p:txBody>
      </p:sp>
      <p:sp>
        <p:nvSpPr>
          <p:cNvPr id="4" name="Footer Placeholder 3">
            <a:extLst>
              <a:ext uri="{FF2B5EF4-FFF2-40B4-BE49-F238E27FC236}">
                <a16:creationId xmlns:a16="http://schemas.microsoft.com/office/drawing/2014/main" id="{D3637779-EF76-5B49-B703-3754B48B25D1}"/>
              </a:ext>
            </a:extLst>
          </p:cNvPr>
          <p:cNvSpPr>
            <a:spLocks noGrp="1"/>
          </p:cNvSpPr>
          <p:nvPr>
            <p:ph type="ftr" sz="quarter" idx="3"/>
          </p:nvPr>
        </p:nvSpPr>
        <p:spPr/>
        <p:txBody>
          <a:bodyPr/>
          <a:lstStyle/>
          <a:p>
            <a:pPr>
              <a:defRPr/>
            </a:pPr>
            <a:r>
              <a:rPr lang="en-GB" noProof="1"/>
              <a:t> </a:t>
            </a:r>
          </a:p>
        </p:txBody>
      </p:sp>
      <p:sp>
        <p:nvSpPr>
          <p:cNvPr id="5" name="Date Placeholder 4">
            <a:extLst>
              <a:ext uri="{FF2B5EF4-FFF2-40B4-BE49-F238E27FC236}">
                <a16:creationId xmlns:a16="http://schemas.microsoft.com/office/drawing/2014/main" id="{D9CEE6B5-5379-2F47-A6E7-24CCF8002E56}"/>
              </a:ext>
            </a:extLst>
          </p:cNvPr>
          <p:cNvSpPr>
            <a:spLocks noGrp="1"/>
          </p:cNvSpPr>
          <p:nvPr>
            <p:ph type="dt" sz="half" idx="2"/>
          </p:nvPr>
        </p:nvSpPr>
        <p:spPr/>
        <p:txBody>
          <a:bodyPr/>
          <a:lstStyle/>
          <a:p>
            <a:pPr>
              <a:defRPr/>
            </a:pPr>
            <a:r>
              <a:rPr lang="en-GB" noProof="1"/>
              <a:t>December 2021</a:t>
            </a:r>
          </a:p>
        </p:txBody>
      </p:sp>
      <p:graphicFrame>
        <p:nvGraphicFramePr>
          <p:cNvPr id="7" name="Table 6">
            <a:extLst>
              <a:ext uri="{FF2B5EF4-FFF2-40B4-BE49-F238E27FC236}">
                <a16:creationId xmlns:a16="http://schemas.microsoft.com/office/drawing/2014/main" id="{65A88596-7624-A147-AFBB-2D0ADCCC83C4}"/>
              </a:ext>
            </a:extLst>
          </p:cNvPr>
          <p:cNvGraphicFramePr>
            <a:graphicFrameLocks noGrp="1"/>
          </p:cNvGraphicFramePr>
          <p:nvPr>
            <p:extLst>
              <p:ext uri="{D42A27DB-BD31-4B8C-83A1-F6EECF244321}">
                <p14:modId xmlns:p14="http://schemas.microsoft.com/office/powerpoint/2010/main" val="2490732913"/>
              </p:ext>
            </p:extLst>
          </p:nvPr>
        </p:nvGraphicFramePr>
        <p:xfrm>
          <a:off x="507996" y="1147659"/>
          <a:ext cx="2212626" cy="834032"/>
        </p:xfrm>
        <a:graphic>
          <a:graphicData uri="http://schemas.openxmlformats.org/drawingml/2006/table">
            <a:tbl>
              <a:tblPr firstRow="1" bandRow="1">
                <a:tableStyleId>{5C22544A-7EE6-4342-B048-85BDC9FD1C3A}</a:tableStyleId>
              </a:tblPr>
              <a:tblGrid>
                <a:gridCol w="2212626">
                  <a:extLst>
                    <a:ext uri="{9D8B030D-6E8A-4147-A177-3AD203B41FA5}">
                      <a16:colId xmlns:a16="http://schemas.microsoft.com/office/drawing/2014/main" val="3426586409"/>
                    </a:ext>
                  </a:extLst>
                </a:gridCol>
              </a:tblGrid>
              <a:tr h="223243">
                <a:tc>
                  <a:txBody>
                    <a:bodyPr/>
                    <a:lstStyle/>
                    <a:p>
                      <a:r>
                        <a:rPr lang="en-US" sz="1400" dirty="0"/>
                        <a:t>Tag Name</a:t>
                      </a:r>
                    </a:p>
                  </a:txBody>
                  <a:tcPr anchor="ctr"/>
                </a:tc>
                <a:extLst>
                  <a:ext uri="{0D108BD9-81ED-4DB2-BD59-A6C34878D82A}">
                    <a16:rowId xmlns:a16="http://schemas.microsoft.com/office/drawing/2014/main" val="886715298"/>
                  </a:ext>
                </a:extLst>
              </a:tr>
              <a:tr h="529232">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IN" sz="1400" kern="1200" dirty="0">
                          <a:solidFill>
                            <a:schemeClr val="dk1"/>
                          </a:solidFill>
                          <a:latin typeface="+mn-lt"/>
                          <a:ea typeface="+mn-ea"/>
                          <a:cs typeface="+mn-cs"/>
                        </a:rPr>
                        <a:t>MLO:021F052.MV</a:t>
                      </a:r>
                    </a:p>
                    <a:p>
                      <a:pPr marL="0" marR="0" indent="0" algn="l" defTabSz="1219170" rtl="0" eaLnBrk="1" fontAlgn="auto" latinLnBrk="0" hangingPunct="1">
                        <a:lnSpc>
                          <a:spcPct val="100000"/>
                        </a:lnSpc>
                        <a:spcBef>
                          <a:spcPts val="0"/>
                        </a:spcBef>
                        <a:spcAft>
                          <a:spcPts val="0"/>
                        </a:spcAft>
                        <a:buClrTx/>
                        <a:buSzTx/>
                        <a:buFontTx/>
                        <a:buNone/>
                        <a:tabLst/>
                        <a:defRPr/>
                      </a:pPr>
                      <a:endParaRPr lang="en-US" sz="1400" kern="1200" dirty="0">
                        <a:solidFill>
                          <a:schemeClr val="dk1"/>
                        </a:solidFill>
                        <a:latin typeface="+mn-lt"/>
                        <a:ea typeface="+mn-ea"/>
                        <a:cs typeface="+mn-cs"/>
                      </a:endParaRPr>
                    </a:p>
                  </a:txBody>
                  <a:tcPr anchor="ctr"/>
                </a:tc>
                <a:extLst>
                  <a:ext uri="{0D108BD9-81ED-4DB2-BD59-A6C34878D82A}">
                    <a16:rowId xmlns:a16="http://schemas.microsoft.com/office/drawing/2014/main" val="4226320510"/>
                  </a:ext>
                </a:extLst>
              </a:tr>
            </a:tbl>
          </a:graphicData>
        </a:graphic>
      </p:graphicFrame>
      <p:sp>
        <p:nvSpPr>
          <p:cNvPr id="8" name="Title 1">
            <a:extLst>
              <a:ext uri="{FF2B5EF4-FFF2-40B4-BE49-F238E27FC236}">
                <a16:creationId xmlns:a16="http://schemas.microsoft.com/office/drawing/2014/main" id="{1686EB55-1EE1-6748-A358-0CD717A3D167}"/>
              </a:ext>
            </a:extLst>
          </p:cNvPr>
          <p:cNvSpPr>
            <a:spLocks noGrp="1"/>
          </p:cNvSpPr>
          <p:nvPr>
            <p:ph type="title"/>
          </p:nvPr>
        </p:nvSpPr>
        <p:spPr>
          <a:xfrm>
            <a:off x="508000" y="638525"/>
            <a:ext cx="11171238" cy="752475"/>
          </a:xfrm>
        </p:spPr>
        <p:txBody>
          <a:bodyPr/>
          <a:lstStyle/>
          <a:p>
            <a:r>
              <a:rPr lang="en-US" dirty="0"/>
              <a:t>Experiment/Results</a:t>
            </a:r>
          </a:p>
        </p:txBody>
      </p:sp>
      <p:graphicFrame>
        <p:nvGraphicFramePr>
          <p:cNvPr id="9" name="Table 9">
            <a:extLst>
              <a:ext uri="{FF2B5EF4-FFF2-40B4-BE49-F238E27FC236}">
                <a16:creationId xmlns:a16="http://schemas.microsoft.com/office/drawing/2014/main" id="{6946118B-6F04-DE46-9DAC-EFA2E779B34A}"/>
              </a:ext>
            </a:extLst>
          </p:cNvPr>
          <p:cNvGraphicFramePr>
            <a:graphicFrameLocks noGrp="1"/>
          </p:cNvGraphicFramePr>
          <p:nvPr>
            <p:extLst>
              <p:ext uri="{D42A27DB-BD31-4B8C-83A1-F6EECF244321}">
                <p14:modId xmlns:p14="http://schemas.microsoft.com/office/powerpoint/2010/main" val="3027750585"/>
              </p:ext>
            </p:extLst>
          </p:nvPr>
        </p:nvGraphicFramePr>
        <p:xfrm>
          <a:off x="3751202" y="633583"/>
          <a:ext cx="3910246" cy="2225500"/>
        </p:xfrm>
        <a:graphic>
          <a:graphicData uri="http://schemas.openxmlformats.org/drawingml/2006/table">
            <a:tbl>
              <a:tblPr firstRow="1" bandRow="1">
                <a:tableStyleId>{46F890A9-2807-4EBB-B81D-B2AA78EC7F39}</a:tableStyleId>
              </a:tblPr>
              <a:tblGrid>
                <a:gridCol w="1955123">
                  <a:extLst>
                    <a:ext uri="{9D8B030D-6E8A-4147-A177-3AD203B41FA5}">
                      <a16:colId xmlns:a16="http://schemas.microsoft.com/office/drawing/2014/main" val="2562536141"/>
                    </a:ext>
                  </a:extLst>
                </a:gridCol>
                <a:gridCol w="1955123">
                  <a:extLst>
                    <a:ext uri="{9D8B030D-6E8A-4147-A177-3AD203B41FA5}">
                      <a16:colId xmlns:a16="http://schemas.microsoft.com/office/drawing/2014/main" val="4046191204"/>
                    </a:ext>
                  </a:extLst>
                </a:gridCol>
              </a:tblGrid>
              <a:tr h="368379">
                <a:tc gridSpan="2">
                  <a:txBody>
                    <a:bodyPr/>
                    <a:lstStyle/>
                    <a:p>
                      <a:pPr algn="ctr"/>
                      <a:r>
                        <a:rPr lang="en-US" sz="2000" dirty="0"/>
                        <a:t>WB/LIVE Model Features</a:t>
                      </a:r>
                    </a:p>
                  </a:txBody>
                  <a:tcPr>
                    <a:lnB w="12700" cap="flat" cmpd="sng" algn="ctr">
                      <a:solidFill>
                        <a:schemeClr val="tx1"/>
                      </a:solidFill>
                      <a:prstDash val="solid"/>
                      <a:round/>
                      <a:headEnd type="none" w="med" len="med"/>
                      <a:tailEnd type="none" w="med" len="med"/>
                    </a:lnB>
                  </a:tcPr>
                </a:tc>
                <a:tc hMerge="1">
                  <a:txBody>
                    <a:bodyPr/>
                    <a:lstStyle/>
                    <a:p>
                      <a:endParaRPr lang="en-US" dirty="0"/>
                    </a:p>
                  </a:txBody>
                  <a:tcPr/>
                </a:tc>
                <a:extLst>
                  <a:ext uri="{0D108BD9-81ED-4DB2-BD59-A6C34878D82A}">
                    <a16:rowId xmlns:a16="http://schemas.microsoft.com/office/drawing/2014/main" val="1098609715"/>
                  </a:ext>
                </a:extLst>
              </a:tr>
              <a:tr h="319261">
                <a:tc>
                  <a:txBody>
                    <a:bodyPr/>
                    <a:lstStyle/>
                    <a:p>
                      <a:pPr algn="ctr"/>
                      <a:r>
                        <a:rPr lang="en-US" sz="1600" b="1" dirty="0"/>
                        <a:t>TAG Name</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b="1" dirty="0"/>
                        <a:t>Correlation</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49103647"/>
                  </a:ext>
                </a:extLst>
              </a:tr>
              <a:tr h="298796">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200" kern="1200" dirty="0">
                          <a:solidFill>
                            <a:schemeClr val="dk1"/>
                          </a:solidFill>
                          <a:latin typeface="+mn-lt"/>
                          <a:ea typeface="+mn-ea"/>
                          <a:cs typeface="+mn-cs"/>
                        </a:rPr>
                        <a:t>MLO:021FT051.PV</a:t>
                      </a:r>
                      <a:endParaRPr lang="en-US" sz="1200" kern="1200" dirty="0">
                        <a:solidFill>
                          <a:schemeClr val="dk1"/>
                        </a:solidFill>
                        <a:latin typeface="+mn-lt"/>
                        <a:ea typeface="+mn-ea"/>
                        <a:cs typeface="+mn-cs"/>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0.542</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18853053"/>
                  </a:ext>
                </a:extLst>
              </a:tr>
              <a:tr h="298796">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200" kern="1200" dirty="0">
                          <a:solidFill>
                            <a:schemeClr val="dk1"/>
                          </a:solidFill>
                          <a:latin typeface="+mn-lt"/>
                          <a:ea typeface="+mn-ea"/>
                          <a:cs typeface="+mn-cs"/>
                        </a:rPr>
                        <a:t>MLO:021F051.PV</a:t>
                      </a:r>
                      <a:endParaRPr lang="en-US" sz="1200" kern="1200" dirty="0">
                        <a:solidFill>
                          <a:schemeClr val="dk1"/>
                        </a:solidFill>
                        <a:latin typeface="+mn-lt"/>
                        <a:ea typeface="+mn-ea"/>
                        <a:cs typeface="+mn-cs"/>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0.542</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70118584"/>
                  </a:ext>
                </a:extLst>
              </a:tr>
              <a:tr h="298796">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200" b="1" kern="1200" dirty="0">
                          <a:solidFill>
                            <a:srgbClr val="DD1D21"/>
                          </a:solidFill>
                          <a:latin typeface="+mn-lt"/>
                          <a:ea typeface="+mn-ea"/>
                          <a:cs typeface="+mn-cs"/>
                        </a:rPr>
                        <a:t>MLO:021P021.PV</a:t>
                      </a:r>
                      <a:endParaRPr lang="en-US" sz="1200" b="1" kern="1200" dirty="0">
                        <a:solidFill>
                          <a:srgbClr val="DD1D21"/>
                        </a:solidFill>
                        <a:latin typeface="+mn-lt"/>
                        <a:ea typeface="+mn-ea"/>
                        <a:cs typeface="+mn-cs"/>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0.382</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97675683"/>
                  </a:ext>
                </a:extLst>
              </a:tr>
              <a:tr h="298796">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200" b="1" kern="1200" dirty="0">
                          <a:solidFill>
                            <a:srgbClr val="DD1D21"/>
                          </a:solidFill>
                          <a:latin typeface="+mn-lt"/>
                          <a:ea typeface="+mn-ea"/>
                          <a:cs typeface="+mn-cs"/>
                        </a:rPr>
                        <a:t>MLO:021FT050.PV</a:t>
                      </a:r>
                      <a:endParaRPr lang="en-US" sz="1200" b="1" kern="1200" dirty="0">
                        <a:solidFill>
                          <a:srgbClr val="DD1D21"/>
                        </a:solidFill>
                        <a:latin typeface="+mn-lt"/>
                        <a:ea typeface="+mn-ea"/>
                        <a:cs typeface="+mn-cs"/>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0.280</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52054590"/>
                  </a:ext>
                </a:extLst>
              </a:tr>
              <a:tr h="298796">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200" b="1" kern="1200" dirty="0">
                          <a:solidFill>
                            <a:srgbClr val="DD1D21"/>
                          </a:solidFill>
                          <a:latin typeface="+mn-lt"/>
                          <a:ea typeface="+mn-ea"/>
                          <a:cs typeface="+mn-cs"/>
                        </a:rPr>
                        <a:t>MLO:021F052.PV</a:t>
                      </a:r>
                      <a:endParaRPr lang="en-US" sz="1200" b="1" kern="1200" dirty="0">
                        <a:solidFill>
                          <a:srgbClr val="DD1D21"/>
                        </a:solidFill>
                        <a:latin typeface="+mn-lt"/>
                        <a:ea typeface="+mn-ea"/>
                        <a:cs typeface="+mn-cs"/>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US" sz="1200" dirty="0"/>
                        <a:t>0.298</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4209719713"/>
                  </a:ext>
                </a:extLst>
              </a:tr>
            </a:tbl>
          </a:graphicData>
        </a:graphic>
      </p:graphicFrame>
      <p:graphicFrame>
        <p:nvGraphicFramePr>
          <p:cNvPr id="10" name="Table 12">
            <a:extLst>
              <a:ext uri="{FF2B5EF4-FFF2-40B4-BE49-F238E27FC236}">
                <a16:creationId xmlns:a16="http://schemas.microsoft.com/office/drawing/2014/main" id="{A448C4A9-AB54-4E48-B6CF-58795732FB1C}"/>
              </a:ext>
            </a:extLst>
          </p:cNvPr>
          <p:cNvGraphicFramePr>
            <a:graphicFrameLocks noGrp="1"/>
          </p:cNvGraphicFramePr>
          <p:nvPr>
            <p:extLst>
              <p:ext uri="{D42A27DB-BD31-4B8C-83A1-F6EECF244321}">
                <p14:modId xmlns:p14="http://schemas.microsoft.com/office/powerpoint/2010/main" val="2564987835"/>
              </p:ext>
            </p:extLst>
          </p:nvPr>
        </p:nvGraphicFramePr>
        <p:xfrm>
          <a:off x="508000" y="2864025"/>
          <a:ext cx="7153448" cy="3507039"/>
        </p:xfrm>
        <a:graphic>
          <a:graphicData uri="http://schemas.openxmlformats.org/drawingml/2006/table">
            <a:tbl>
              <a:tblPr firstRow="1" bandRow="1">
                <a:tableStyleId>{46F890A9-2807-4EBB-B81D-B2AA78EC7F39}</a:tableStyleId>
              </a:tblPr>
              <a:tblGrid>
                <a:gridCol w="1788362">
                  <a:extLst>
                    <a:ext uri="{9D8B030D-6E8A-4147-A177-3AD203B41FA5}">
                      <a16:colId xmlns:a16="http://schemas.microsoft.com/office/drawing/2014/main" val="3855496307"/>
                    </a:ext>
                  </a:extLst>
                </a:gridCol>
                <a:gridCol w="1788362">
                  <a:extLst>
                    <a:ext uri="{9D8B030D-6E8A-4147-A177-3AD203B41FA5}">
                      <a16:colId xmlns:a16="http://schemas.microsoft.com/office/drawing/2014/main" val="958727398"/>
                    </a:ext>
                  </a:extLst>
                </a:gridCol>
                <a:gridCol w="1788362">
                  <a:extLst>
                    <a:ext uri="{9D8B030D-6E8A-4147-A177-3AD203B41FA5}">
                      <a16:colId xmlns:a16="http://schemas.microsoft.com/office/drawing/2014/main" val="985377665"/>
                    </a:ext>
                  </a:extLst>
                </a:gridCol>
                <a:gridCol w="1788362">
                  <a:extLst>
                    <a:ext uri="{9D8B030D-6E8A-4147-A177-3AD203B41FA5}">
                      <a16:colId xmlns:a16="http://schemas.microsoft.com/office/drawing/2014/main" val="211324030"/>
                    </a:ext>
                  </a:extLst>
                </a:gridCol>
              </a:tblGrid>
              <a:tr h="379234">
                <a:tc gridSpan="4">
                  <a:txBody>
                    <a:bodyPr/>
                    <a:lstStyle/>
                    <a:p>
                      <a:pPr marL="0" algn="ctr" defTabSz="1219170" rtl="0" eaLnBrk="1" latinLnBrk="0" hangingPunct="1"/>
                      <a:r>
                        <a:rPr lang="en-US" sz="2000" b="1" kern="1200" dirty="0">
                          <a:solidFill>
                            <a:schemeClr val="lt1"/>
                          </a:solidFill>
                          <a:latin typeface="+mn-lt"/>
                          <a:ea typeface="+mn-ea"/>
                          <a:cs typeface="+mn-cs"/>
                        </a:rPr>
                        <a:t>SelectKBest Features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1219170" rtl="0" eaLnBrk="1" latinLnBrk="0" hangingPunct="1"/>
                      <a:endParaRPr lang="en-US" sz="2000" b="1" kern="1200">
                        <a:solidFill>
                          <a:schemeClr val="lt1"/>
                        </a:solidFill>
                        <a:latin typeface="+mn-lt"/>
                        <a:ea typeface="+mn-ea"/>
                        <a:cs typeface="+mn-cs"/>
                      </a:endParaRPr>
                    </a:p>
                  </a:txBody>
                  <a:tcPr/>
                </a:tc>
                <a:tc hMerge="1">
                  <a:txBody>
                    <a:bodyPr/>
                    <a:lstStyle/>
                    <a:p>
                      <a:pPr marL="0" algn="ctr" defTabSz="1219170" rtl="0" eaLnBrk="1" latinLnBrk="0" hangingPunct="1"/>
                      <a:endParaRPr lang="en-US" sz="2000" b="1" kern="1200">
                        <a:solidFill>
                          <a:schemeClr val="lt1"/>
                        </a:solidFill>
                        <a:latin typeface="+mn-lt"/>
                        <a:ea typeface="+mn-ea"/>
                        <a:cs typeface="+mn-cs"/>
                      </a:endParaRPr>
                    </a:p>
                  </a:txBody>
                  <a:tcPr/>
                </a:tc>
                <a:tc hMerge="1">
                  <a:txBody>
                    <a:bodyPr/>
                    <a:lstStyle/>
                    <a:p>
                      <a:pPr marL="0" algn="ctr" defTabSz="1219170" rtl="0" eaLnBrk="1" latinLnBrk="0" hangingPunct="1"/>
                      <a:endParaRPr lang="en-US" sz="2000" b="1" kern="1200" dirty="0">
                        <a:solidFill>
                          <a:schemeClr val="lt1"/>
                        </a:solidFill>
                        <a:latin typeface="+mn-lt"/>
                        <a:ea typeface="+mn-ea"/>
                        <a:cs typeface="+mn-cs"/>
                      </a:endParaRPr>
                    </a:p>
                  </a:txBody>
                  <a:tcPr/>
                </a:tc>
                <a:extLst>
                  <a:ext uri="{0D108BD9-81ED-4DB2-BD59-A6C34878D82A}">
                    <a16:rowId xmlns:a16="http://schemas.microsoft.com/office/drawing/2014/main" val="4120535843"/>
                  </a:ext>
                </a:extLst>
              </a:tr>
              <a:tr h="321982">
                <a:tc gridSpan="2">
                  <a:txBody>
                    <a:bodyPr/>
                    <a:lstStyle/>
                    <a:p>
                      <a:pPr marL="0" algn="ctr" defTabSz="1219170" rtl="0" eaLnBrk="1" latinLnBrk="0" hangingPunct="1"/>
                      <a:r>
                        <a:rPr lang="en-US" sz="1600" b="1" kern="1200" dirty="0">
                          <a:solidFill>
                            <a:schemeClr val="dk1"/>
                          </a:solidFill>
                          <a:latin typeface="+mn-lt"/>
                          <a:ea typeface="+mn-ea"/>
                          <a:cs typeface="+mn-cs"/>
                        </a:rPr>
                        <a:t>F_regression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1219170" rtl="0" eaLnBrk="1" latinLnBrk="0" hangingPunct="1"/>
                      <a:endParaRPr lang="en-US" sz="2000" b="1" kern="1200" dirty="0">
                        <a:solidFill>
                          <a:schemeClr val="lt1"/>
                        </a:solidFill>
                        <a:latin typeface="+mn-lt"/>
                        <a:ea typeface="+mn-ea"/>
                        <a:cs typeface="+mn-cs"/>
                      </a:endParaRPr>
                    </a:p>
                  </a:txBody>
                  <a:tcPr/>
                </a:tc>
                <a:tc gridSpan="2">
                  <a:txBody>
                    <a:bodyPr/>
                    <a:lstStyle/>
                    <a:p>
                      <a:pPr marL="0" algn="ctr" defTabSz="1219170" rtl="0" eaLnBrk="1" latinLnBrk="0" hangingPunct="1"/>
                      <a:r>
                        <a:rPr lang="en-US" sz="1600" b="1" kern="1200" dirty="0">
                          <a:solidFill>
                            <a:schemeClr val="dk1"/>
                          </a:solidFill>
                          <a:latin typeface="+mn-lt"/>
                          <a:ea typeface="+mn-ea"/>
                          <a:cs typeface="+mn-cs"/>
                        </a:rPr>
                        <a:t>Mutual_info_regression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1219170" rtl="0" eaLnBrk="1" latinLnBrk="0" hangingPunct="1"/>
                      <a:endParaRPr lang="en-US" sz="2000" b="1" kern="1200" dirty="0">
                        <a:solidFill>
                          <a:schemeClr val="lt1"/>
                        </a:solidFill>
                        <a:latin typeface="+mn-lt"/>
                        <a:ea typeface="+mn-ea"/>
                        <a:cs typeface="+mn-cs"/>
                      </a:endParaRPr>
                    </a:p>
                  </a:txBody>
                  <a:tcPr/>
                </a:tc>
                <a:extLst>
                  <a:ext uri="{0D108BD9-81ED-4DB2-BD59-A6C34878D82A}">
                    <a16:rowId xmlns:a16="http://schemas.microsoft.com/office/drawing/2014/main" val="3774407470"/>
                  </a:ext>
                </a:extLst>
              </a:tr>
              <a:tr h="0">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200" dirty="0"/>
                        <a:t>MLO:020L011.PV</a:t>
                      </a:r>
                      <a:endParaRPr lang="en-IN" sz="12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200" b="1" kern="1200" dirty="0">
                          <a:solidFill>
                            <a:srgbClr val="DD1D21"/>
                          </a:solidFill>
                          <a:latin typeface="+mn-lt"/>
                          <a:ea typeface="+mn-ea"/>
                          <a:cs typeface="+mn-cs"/>
                        </a:rPr>
                        <a:t>MLO:021P021.PV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IN" sz="1200" b="1" kern="1200" dirty="0">
                          <a:solidFill>
                            <a:srgbClr val="DD1D21"/>
                          </a:solidFill>
                          <a:latin typeface="+mn-lt"/>
                          <a:ea typeface="+mn-ea"/>
                          <a:cs typeface="+mn-cs"/>
                        </a:rPr>
                        <a:t>MLO:021F052.PV</a:t>
                      </a:r>
                      <a:endParaRPr lang="en-US" sz="1200" b="1" kern="1200" dirty="0">
                        <a:solidFill>
                          <a:srgbClr val="DD1D2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IN" sz="1200" dirty="0"/>
                        <a:t>MLO:021FT081A.PV</a:t>
                      </a:r>
                      <a:endParaRPr lang="en-US" sz="12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12955617"/>
                  </a:ext>
                </a:extLst>
              </a:tr>
              <a:tr h="277911">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200" dirty="0"/>
                        <a:t>MLO:021F012.PV</a:t>
                      </a:r>
                      <a:endParaRPr lang="en-IN" sz="12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200" dirty="0"/>
                        <a:t>MLO:021P261.PV</a:t>
                      </a:r>
                      <a:endParaRPr lang="en-IN" sz="12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IN" sz="1200" dirty="0"/>
                        <a:t>MLO:021F056.PV</a:t>
                      </a:r>
                      <a:endParaRPr lang="en-US" sz="1200" b="1" kern="1200" dirty="0">
                        <a:solidFill>
                          <a:srgbClr val="DD1D2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200" b="1" kern="1200" dirty="0">
                          <a:solidFill>
                            <a:srgbClr val="DD1D21"/>
                          </a:solidFill>
                          <a:latin typeface="+mn-lt"/>
                          <a:ea typeface="+mn-ea"/>
                          <a:cs typeface="+mn-cs"/>
                        </a:rPr>
                        <a:t>MLO:021P021.PV</a:t>
                      </a:r>
                      <a:endParaRPr lang="en-US" sz="1200" b="1" kern="1200" dirty="0">
                        <a:solidFill>
                          <a:srgbClr val="DD1D2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73124030"/>
                  </a:ext>
                </a:extLst>
              </a:tr>
              <a:tr h="277911">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200" dirty="0"/>
                        <a:t>MLO:021F020.PV</a:t>
                      </a:r>
                      <a:endParaRPr lang="en-IN" sz="12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200" dirty="0"/>
                        <a:t>MLO:021PR292.PV</a:t>
                      </a:r>
                      <a:endParaRPr lang="en-IN" sz="12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200" dirty="0"/>
                        <a:t>MLO:021F078.PV</a:t>
                      </a:r>
                      <a:endParaRPr lang="en-US" sz="12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IN" sz="1200" dirty="0"/>
                        <a:t>MLO:021T103.PV</a:t>
                      </a:r>
                      <a:endParaRPr lang="en-US" sz="12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57309348"/>
                  </a:ext>
                </a:extLst>
              </a:tr>
              <a:tr h="277911">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200" dirty="0"/>
                        <a:t>MLO:021F056.PV</a:t>
                      </a:r>
                      <a:endParaRPr lang="en-IN" sz="12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200" dirty="0"/>
                        <a:t>MLO:030FR463.PV</a:t>
                      </a:r>
                      <a:endParaRPr lang="en-IN" sz="12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IN" sz="1200" dirty="0"/>
                        <a:t>MLO:021F098.PV</a:t>
                      </a:r>
                      <a:endParaRPr lang="en-US" sz="12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IN" sz="1200" dirty="0"/>
                        <a:t>MLO:021T104.PV</a:t>
                      </a:r>
                      <a:endParaRPr lang="en-US" sz="12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33950623"/>
                  </a:ext>
                </a:extLst>
              </a:tr>
              <a:tr h="277911">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200" dirty="0"/>
                        <a:t>MLO:021F078.PV</a:t>
                      </a:r>
                      <a:endParaRPr lang="en-IN" sz="1200" kern="1200" dirty="0">
                        <a:solidFill>
                          <a:schemeClr val="dk1"/>
                        </a:solidFill>
                        <a:highlight>
                          <a:srgbClr val="FFFF00"/>
                        </a:highlight>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200" dirty="0"/>
                        <a:t>MLO:030T389.PV</a:t>
                      </a:r>
                      <a:endParaRPr lang="en-IN" sz="12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IN" sz="1200" dirty="0"/>
                        <a:t>MLO:021FR098.PV</a:t>
                      </a:r>
                      <a:endParaRPr lang="en-US" sz="12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IN" sz="1200" dirty="0"/>
                        <a:t>MLO:021T162.PV</a:t>
                      </a:r>
                      <a:endParaRPr lang="en-US" sz="12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41315399"/>
                  </a:ext>
                </a:extLst>
              </a:tr>
              <a:tr h="277911">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200" dirty="0"/>
                        <a:t>MLO:021FT010.PV</a:t>
                      </a:r>
                      <a:endParaRPr lang="en-IN" sz="12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200" dirty="0"/>
                        <a:t>MLO:040L043.PV</a:t>
                      </a:r>
                      <a:endParaRPr lang="en-IN" sz="12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IN" sz="1200" dirty="0"/>
                        <a:t>MLO:021FT010.PV</a:t>
                      </a:r>
                      <a:endParaRPr lang="en-US" sz="12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IN" sz="1200" dirty="0"/>
                        <a:t>MLO:021T164.PV</a:t>
                      </a:r>
                      <a:endParaRPr lang="en-US" sz="12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19135677"/>
                  </a:ext>
                </a:extLst>
              </a:tr>
              <a:tr h="277911">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200" dirty="0"/>
                        <a:t>MLO:021FT018.PV</a:t>
                      </a:r>
                      <a:endParaRPr lang="en-IN" sz="12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200" dirty="0"/>
                        <a:t>MLO:040PR652.PV</a:t>
                      </a:r>
                      <a:endParaRPr lang="en-IN" sz="12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IN" sz="1200" dirty="0"/>
                        <a:t>MLO:021FT014.PV</a:t>
                      </a:r>
                      <a:endParaRPr lang="en-US" sz="12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IN" sz="1200" dirty="0"/>
                        <a:t>MLO:041F021.PV</a:t>
                      </a:r>
                      <a:endParaRPr lang="en-US" sz="12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68807071"/>
                  </a:ext>
                </a:extLst>
              </a:tr>
              <a:tr h="277911">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200" dirty="0"/>
                        <a:t>MLO:021FT014.PV</a:t>
                      </a:r>
                      <a:endParaRPr lang="en-IN" sz="12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200" dirty="0"/>
                        <a:t>MLO:041F014.PVU</a:t>
                      </a:r>
                      <a:endParaRPr lang="en-IN" sz="12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IN" sz="1200" dirty="0"/>
                        <a:t>MLO:021FT018.PV</a:t>
                      </a:r>
                      <a:endParaRPr lang="en-US" sz="12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IN" sz="1200" dirty="0"/>
                        <a:t>MLO:071P417.PV</a:t>
                      </a:r>
                      <a:endParaRPr lang="en-US" sz="12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80551783"/>
                  </a:ext>
                </a:extLst>
              </a:tr>
              <a:tr h="277911">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200" dirty="0"/>
                        <a:t>MLO:021FT054.PV</a:t>
                      </a:r>
                      <a:endParaRPr lang="en-IN" sz="12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200" dirty="0"/>
                        <a:t>MLO:041F612.PV</a:t>
                      </a:r>
                      <a:endParaRPr lang="en-IN" sz="12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200" b="1" kern="1200" dirty="0">
                          <a:solidFill>
                            <a:srgbClr val="DD1D21"/>
                          </a:solidFill>
                          <a:latin typeface="+mn-lt"/>
                          <a:ea typeface="+mn-ea"/>
                          <a:cs typeface="+mn-cs"/>
                        </a:rPr>
                        <a:t>MLO:021FT050.PV</a:t>
                      </a:r>
                      <a:endParaRPr lang="en-US" sz="1200" b="1" kern="1200" dirty="0">
                        <a:solidFill>
                          <a:srgbClr val="DD1D2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IN" sz="1200" dirty="0"/>
                        <a:t>MLO:071P427.PV</a:t>
                      </a:r>
                      <a:endParaRPr lang="en-US" sz="12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90698327"/>
                  </a:ext>
                </a:extLst>
              </a:tr>
              <a:tr h="277911">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200" dirty="0"/>
                        <a:t>MLO:021FT062.PV</a:t>
                      </a:r>
                      <a:endParaRPr lang="en-IN" sz="12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200" dirty="0"/>
                        <a:t>MLO:041F614.PV</a:t>
                      </a:r>
                      <a:endParaRPr lang="en-IN" sz="12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IN" sz="1200" dirty="0"/>
                        <a:t>MLO:021FT054.PV</a:t>
                      </a:r>
                      <a:endParaRPr lang="en-US" sz="12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IN" sz="1200" dirty="0"/>
                        <a:t>MLO:021F122.PV</a:t>
                      </a:r>
                      <a:endParaRPr lang="en-US" sz="12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78722261"/>
                  </a:ext>
                </a:extLst>
              </a:tr>
            </a:tbl>
          </a:graphicData>
        </a:graphic>
      </p:graphicFrame>
      <p:graphicFrame>
        <p:nvGraphicFramePr>
          <p:cNvPr id="11" name="Table 10">
            <a:extLst>
              <a:ext uri="{FF2B5EF4-FFF2-40B4-BE49-F238E27FC236}">
                <a16:creationId xmlns:a16="http://schemas.microsoft.com/office/drawing/2014/main" id="{338A9178-FAFB-C942-9E53-EB359464B311}"/>
              </a:ext>
            </a:extLst>
          </p:cNvPr>
          <p:cNvGraphicFramePr>
            <a:graphicFrameLocks noGrp="1"/>
          </p:cNvGraphicFramePr>
          <p:nvPr>
            <p:extLst>
              <p:ext uri="{D42A27DB-BD31-4B8C-83A1-F6EECF244321}">
                <p14:modId xmlns:p14="http://schemas.microsoft.com/office/powerpoint/2010/main" val="3896375277"/>
              </p:ext>
            </p:extLst>
          </p:nvPr>
        </p:nvGraphicFramePr>
        <p:xfrm>
          <a:off x="7805531" y="633583"/>
          <a:ext cx="4043964" cy="3719480"/>
        </p:xfrm>
        <a:graphic>
          <a:graphicData uri="http://schemas.openxmlformats.org/drawingml/2006/table">
            <a:tbl>
              <a:tblPr firstRow="1" bandRow="1">
                <a:tableStyleId>{46F890A9-2807-4EBB-B81D-B2AA78EC7F39}</a:tableStyleId>
              </a:tblPr>
              <a:tblGrid>
                <a:gridCol w="2021982">
                  <a:extLst>
                    <a:ext uri="{9D8B030D-6E8A-4147-A177-3AD203B41FA5}">
                      <a16:colId xmlns:a16="http://schemas.microsoft.com/office/drawing/2014/main" val="2562536141"/>
                    </a:ext>
                  </a:extLst>
                </a:gridCol>
                <a:gridCol w="2021982">
                  <a:extLst>
                    <a:ext uri="{9D8B030D-6E8A-4147-A177-3AD203B41FA5}">
                      <a16:colId xmlns:a16="http://schemas.microsoft.com/office/drawing/2014/main" val="4046191204"/>
                    </a:ext>
                  </a:extLst>
                </a:gridCol>
              </a:tblGrid>
              <a:tr h="368379">
                <a:tc gridSpan="2">
                  <a:txBody>
                    <a:bodyPr/>
                    <a:lstStyle/>
                    <a:p>
                      <a:pPr algn="ctr"/>
                      <a:r>
                        <a:rPr lang="en-US" sz="2000" dirty="0"/>
                        <a:t>Auto Correlation Model Features</a:t>
                      </a:r>
                    </a:p>
                  </a:txBody>
                  <a:tcPr>
                    <a:lnB w="12700" cap="flat" cmpd="sng" algn="ctr">
                      <a:solidFill>
                        <a:schemeClr val="tx1"/>
                      </a:solidFill>
                      <a:prstDash val="solid"/>
                      <a:round/>
                      <a:headEnd type="none" w="med" len="med"/>
                      <a:tailEnd type="none" w="med" len="med"/>
                    </a:lnB>
                  </a:tcPr>
                </a:tc>
                <a:tc hMerge="1">
                  <a:txBody>
                    <a:bodyPr/>
                    <a:lstStyle/>
                    <a:p>
                      <a:endParaRPr lang="en-US" dirty="0"/>
                    </a:p>
                  </a:txBody>
                  <a:tcPr/>
                </a:tc>
                <a:extLst>
                  <a:ext uri="{0D108BD9-81ED-4DB2-BD59-A6C34878D82A}">
                    <a16:rowId xmlns:a16="http://schemas.microsoft.com/office/drawing/2014/main" val="1098609715"/>
                  </a:ext>
                </a:extLst>
              </a:tr>
              <a:tr h="319261">
                <a:tc>
                  <a:txBody>
                    <a:bodyPr/>
                    <a:lstStyle/>
                    <a:p>
                      <a:pPr algn="ctr"/>
                      <a:r>
                        <a:rPr lang="en-US" sz="1600" b="1" dirty="0"/>
                        <a:t>TAG Name</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b="1" dirty="0"/>
                        <a:t>Correlation</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49103647"/>
                  </a:ext>
                </a:extLst>
              </a:tr>
              <a:tr h="298796">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IN" sz="1200" kern="1200" dirty="0">
                          <a:solidFill>
                            <a:schemeClr val="dk1"/>
                          </a:solidFill>
                          <a:latin typeface="+mn-lt"/>
                          <a:ea typeface="+mn-ea"/>
                          <a:cs typeface="+mn-cs"/>
                        </a:rPr>
                        <a:t>MLO:021T214.PV</a:t>
                      </a:r>
                      <a:endParaRPr lang="en-US" sz="1200" kern="1200" dirty="0">
                        <a:solidFill>
                          <a:schemeClr val="dk1"/>
                        </a:solidFill>
                        <a:latin typeface="+mn-lt"/>
                        <a:ea typeface="+mn-ea"/>
                        <a:cs typeface="+mn-cs"/>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1219170" rtl="0" eaLnBrk="1" latinLnBrk="0" hangingPunct="1"/>
                      <a:r>
                        <a:rPr lang="en-US" sz="1200" kern="1200" dirty="0">
                          <a:solidFill>
                            <a:schemeClr val="dk1"/>
                          </a:solidFill>
                          <a:latin typeface="+mn-lt"/>
                          <a:ea typeface="+mn-ea"/>
                          <a:cs typeface="+mn-cs"/>
                        </a:rPr>
                        <a:t>0.567</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18853053"/>
                  </a:ext>
                </a:extLst>
              </a:tr>
              <a:tr h="298796">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IN" sz="1200" kern="1200" dirty="0">
                          <a:solidFill>
                            <a:schemeClr val="dk1"/>
                          </a:solidFill>
                          <a:latin typeface="+mn-lt"/>
                          <a:ea typeface="+mn-ea"/>
                          <a:cs typeface="+mn-cs"/>
                        </a:rPr>
                        <a:t>MLO:021T164.PV</a:t>
                      </a:r>
                      <a:endParaRPr lang="en-US" sz="1200" kern="1200" dirty="0">
                        <a:solidFill>
                          <a:schemeClr val="dk1"/>
                        </a:solidFill>
                        <a:latin typeface="+mn-lt"/>
                        <a:ea typeface="+mn-ea"/>
                        <a:cs typeface="+mn-cs"/>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1219170" rtl="0" eaLnBrk="1" latinLnBrk="0" hangingPunct="1"/>
                      <a:r>
                        <a:rPr lang="en-US" sz="1200" kern="1200" dirty="0">
                          <a:solidFill>
                            <a:schemeClr val="dk1"/>
                          </a:solidFill>
                          <a:latin typeface="+mn-lt"/>
                          <a:ea typeface="+mn-ea"/>
                          <a:cs typeface="+mn-cs"/>
                        </a:rPr>
                        <a:t>0.613</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70118584"/>
                  </a:ext>
                </a:extLst>
              </a:tr>
              <a:tr h="298796">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IN" sz="1200" kern="1200" dirty="0">
                          <a:solidFill>
                            <a:schemeClr val="dk1"/>
                          </a:solidFill>
                          <a:latin typeface="+mn-lt"/>
                          <a:ea typeface="+mn-ea"/>
                          <a:cs typeface="+mn-cs"/>
                        </a:rPr>
                        <a:t>MLO:021PR292.PV</a:t>
                      </a:r>
                      <a:endParaRPr lang="en-US" sz="1200" kern="1200" dirty="0">
                        <a:solidFill>
                          <a:schemeClr val="dk1"/>
                        </a:solidFill>
                        <a:latin typeface="+mn-lt"/>
                        <a:ea typeface="+mn-ea"/>
                        <a:cs typeface="+mn-cs"/>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1219170" rtl="0" eaLnBrk="1" latinLnBrk="0" hangingPunct="1"/>
                      <a:r>
                        <a:rPr lang="en-US" sz="1200" kern="1200" dirty="0">
                          <a:solidFill>
                            <a:schemeClr val="dk1"/>
                          </a:solidFill>
                          <a:latin typeface="+mn-lt"/>
                          <a:ea typeface="+mn-ea"/>
                          <a:cs typeface="+mn-cs"/>
                        </a:rPr>
                        <a:t>-0.771</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97675683"/>
                  </a:ext>
                </a:extLst>
              </a:tr>
              <a:tr h="298796">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IN" sz="1200" kern="1200" dirty="0">
                          <a:solidFill>
                            <a:schemeClr val="dk1"/>
                          </a:solidFill>
                          <a:latin typeface="+mn-lt"/>
                          <a:ea typeface="+mn-ea"/>
                          <a:cs typeface="+mn-cs"/>
                        </a:rPr>
                        <a:t>MLO:021P261.PV</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1219170" rtl="0" eaLnBrk="1" latinLnBrk="0" hangingPunct="1"/>
                      <a:r>
                        <a:rPr lang="en-US" sz="1200" kern="1200" dirty="0">
                          <a:solidFill>
                            <a:schemeClr val="dk1"/>
                          </a:solidFill>
                          <a:latin typeface="+mn-lt"/>
                          <a:ea typeface="+mn-ea"/>
                          <a:cs typeface="+mn-cs"/>
                        </a:rPr>
                        <a:t>-0.770</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31022715"/>
                  </a:ext>
                </a:extLst>
              </a:tr>
              <a:tr h="298796">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IN" sz="1200" kern="1200" dirty="0">
                          <a:solidFill>
                            <a:schemeClr val="dk1"/>
                          </a:solidFill>
                          <a:latin typeface="+mn-lt"/>
                          <a:ea typeface="+mn-ea"/>
                          <a:cs typeface="+mn-cs"/>
                        </a:rPr>
                        <a:t>MLO:021F064.SV</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latin typeface="+mn-lt"/>
                          <a:ea typeface="+mn-ea"/>
                          <a:cs typeface="+mn-cs"/>
                        </a:rPr>
                        <a:t>0.566</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27143745"/>
                  </a:ext>
                </a:extLst>
              </a:tr>
              <a:tr h="298796">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IN" sz="1200" kern="1200" dirty="0">
                          <a:solidFill>
                            <a:schemeClr val="dk1"/>
                          </a:solidFill>
                          <a:latin typeface="+mn-lt"/>
                          <a:ea typeface="+mn-ea"/>
                          <a:cs typeface="+mn-cs"/>
                        </a:rPr>
                        <a:t>MLO:021F064.PV</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latin typeface="+mn-lt"/>
                          <a:ea typeface="+mn-ea"/>
                          <a:cs typeface="+mn-cs"/>
                        </a:rPr>
                        <a:t>0.565</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76052572"/>
                  </a:ext>
                </a:extLst>
              </a:tr>
              <a:tr h="298796">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IN" sz="1200" kern="1200" dirty="0">
                          <a:solidFill>
                            <a:schemeClr val="dk1"/>
                          </a:solidFill>
                          <a:latin typeface="+mn-lt"/>
                          <a:ea typeface="+mn-ea"/>
                          <a:cs typeface="+mn-cs"/>
                        </a:rPr>
                        <a:t>MLO:021F056.PV</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latin typeface="+mn-lt"/>
                          <a:ea typeface="+mn-ea"/>
                          <a:cs typeface="+mn-cs"/>
                        </a:rPr>
                        <a:t>0.654</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41081465"/>
                  </a:ext>
                </a:extLst>
              </a:tr>
              <a:tr h="298796">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IN" sz="1200" kern="1200" dirty="0">
                          <a:solidFill>
                            <a:schemeClr val="dk1"/>
                          </a:solidFill>
                          <a:latin typeface="+mn-lt"/>
                          <a:ea typeface="+mn-ea"/>
                          <a:cs typeface="+mn-cs"/>
                        </a:rPr>
                        <a:t>MLO:021F020.PV</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latin typeface="+mn-lt"/>
                          <a:ea typeface="+mn-ea"/>
                          <a:cs typeface="+mn-cs"/>
                        </a:rPr>
                        <a:t>0.564</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37878310"/>
                  </a:ext>
                </a:extLst>
              </a:tr>
              <a:tr h="298796">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IN" sz="1200" kern="1200" dirty="0">
                          <a:solidFill>
                            <a:schemeClr val="dk1"/>
                          </a:solidFill>
                          <a:latin typeface="+mn-lt"/>
                          <a:ea typeface="+mn-ea"/>
                          <a:cs typeface="+mn-cs"/>
                        </a:rPr>
                        <a:t>MLO:021F012.SV</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latin typeface="+mn-lt"/>
                          <a:ea typeface="+mn-ea"/>
                          <a:cs typeface="+mn-cs"/>
                        </a:rPr>
                        <a:t>0.626</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31997436"/>
                  </a:ext>
                </a:extLst>
              </a:tr>
              <a:tr h="298796">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IN" sz="1200" kern="1200" dirty="0">
                          <a:solidFill>
                            <a:schemeClr val="dk1"/>
                          </a:solidFill>
                          <a:latin typeface="+mn-lt"/>
                          <a:ea typeface="+mn-ea"/>
                          <a:cs typeface="+mn-cs"/>
                        </a:rPr>
                        <a:t>MLO:021F012.PV</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latin typeface="+mn-lt"/>
                          <a:ea typeface="+mn-ea"/>
                          <a:cs typeface="+mn-cs"/>
                        </a:rPr>
                        <a:t>0.626</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250500477"/>
                  </a:ext>
                </a:extLst>
              </a:tr>
            </a:tbl>
          </a:graphicData>
        </a:graphic>
      </p:graphicFrame>
      <p:sp>
        <p:nvSpPr>
          <p:cNvPr id="12" name="TextBox 11">
            <a:extLst>
              <a:ext uri="{FF2B5EF4-FFF2-40B4-BE49-F238E27FC236}">
                <a16:creationId xmlns:a16="http://schemas.microsoft.com/office/drawing/2014/main" id="{F62E420A-9239-9040-806C-7BD88B763A26}"/>
              </a:ext>
            </a:extLst>
          </p:cNvPr>
          <p:cNvSpPr txBox="1"/>
          <p:nvPr/>
        </p:nvSpPr>
        <p:spPr bwMode="auto">
          <a:xfrm>
            <a:off x="7811911" y="4560711"/>
            <a:ext cx="3947273" cy="996298"/>
          </a:xfrm>
          <a:prstGeom prst="rect">
            <a:avLst/>
          </a:prstGeom>
          <a:noFill/>
          <a:ln w="9525" algn="ctr">
            <a:noFill/>
            <a:miter lim="800000"/>
            <a:headEnd/>
            <a:tailEnd/>
          </a:ln>
        </p:spPr>
        <p:txBody>
          <a:bodyPr vert="horz" wrap="square" lIns="0" tIns="0" rIns="0" bIns="0" numCol="1" rtlCol="0" anchor="t" anchorCtr="0" compatLnSpc="1">
            <a:prstTxWarp prst="textNoShape">
              <a:avLst/>
            </a:prstTxWarp>
            <a:spAutoFit/>
          </a:bodyPr>
          <a:lstStyle/>
          <a:p>
            <a:pPr marL="201613" indent="-201613" defTabSz="357708">
              <a:lnSpc>
                <a:spcPct val="140000"/>
              </a:lnSpc>
              <a:buClr>
                <a:schemeClr val="accent2"/>
              </a:buClr>
              <a:buSzPct val="85000"/>
              <a:buFont typeface="Wingdings" panose="05000000000000000000" pitchFamily="2" charset="2"/>
              <a:buChar char=""/>
            </a:pPr>
            <a:r>
              <a:rPr lang="en-US" sz="1600" dirty="0"/>
              <a:t>Got 3 WB features out of 5 whereas the AutoCorrelation Model failed to get even one WB feature.</a:t>
            </a:r>
          </a:p>
        </p:txBody>
      </p:sp>
      <p:sp>
        <p:nvSpPr>
          <p:cNvPr id="13" name="TextBox 12">
            <a:extLst>
              <a:ext uri="{FF2B5EF4-FFF2-40B4-BE49-F238E27FC236}">
                <a16:creationId xmlns:a16="http://schemas.microsoft.com/office/drawing/2014/main" id="{C5399E41-B78C-2647-AB0C-B5399FBCC136}"/>
              </a:ext>
            </a:extLst>
          </p:cNvPr>
          <p:cNvSpPr txBox="1"/>
          <p:nvPr/>
        </p:nvSpPr>
        <p:spPr bwMode="auto">
          <a:xfrm>
            <a:off x="598307" y="1685567"/>
            <a:ext cx="1613647" cy="230128"/>
          </a:xfrm>
          <a:prstGeom prst="rect">
            <a:avLst/>
          </a:prstGeom>
          <a:noFill/>
          <a:ln w="9525" algn="ctr">
            <a:noFill/>
            <a:miter lim="800000"/>
            <a:headEnd/>
            <a:tailEnd/>
          </a:ln>
        </p:spPr>
        <p:txBody>
          <a:bodyPr vert="horz" wrap="square" lIns="0" tIns="0" rIns="0" bIns="0" numCol="1" rtlCol="0" anchor="t" anchorCtr="0" compatLnSpc="1">
            <a:prstTxWarp prst="textNoShape">
              <a:avLst/>
            </a:prstTxWarp>
            <a:spAutoFit/>
          </a:bodyPr>
          <a:lstStyle/>
          <a:p>
            <a:pPr defTabSz="357708">
              <a:lnSpc>
                <a:spcPct val="140000"/>
              </a:lnSpc>
              <a:buClr>
                <a:schemeClr val="accent2"/>
              </a:buClr>
              <a:buSzPct val="85000"/>
            </a:pPr>
            <a:r>
              <a:rPr lang="en-US" sz="1200" b="1" dirty="0">
                <a:solidFill>
                  <a:srgbClr val="008443"/>
                </a:solidFill>
              </a:rPr>
              <a:t>Asset: Moerdijk</a:t>
            </a:r>
          </a:p>
        </p:txBody>
      </p:sp>
    </p:spTree>
    <p:extLst>
      <p:ext uri="{BB962C8B-B14F-4D97-AF65-F5344CB8AC3E}">
        <p14:creationId xmlns:p14="http://schemas.microsoft.com/office/powerpoint/2010/main" val="96955879"/>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17EC5A4-8A94-AD4A-A39C-C57FA14ED2F0}"/>
              </a:ext>
            </a:extLst>
          </p:cNvPr>
          <p:cNvSpPr>
            <a:spLocks noGrp="1"/>
          </p:cNvSpPr>
          <p:nvPr>
            <p:ph type="sldNum" sz="quarter" idx="4"/>
          </p:nvPr>
        </p:nvSpPr>
        <p:spPr/>
        <p:txBody>
          <a:bodyPr/>
          <a:lstStyle/>
          <a:p>
            <a:fld id="{D32BAE6A-B452-4007-8177-56DD051636F9}" type="slidenum">
              <a:rPr lang="en-GB" noProof="1" smtClean="0"/>
              <a:pPr/>
              <a:t>17</a:t>
            </a:fld>
            <a:endParaRPr lang="en-GB" noProof="1"/>
          </a:p>
        </p:txBody>
      </p:sp>
      <p:sp>
        <p:nvSpPr>
          <p:cNvPr id="4" name="Footer Placeholder 3">
            <a:extLst>
              <a:ext uri="{FF2B5EF4-FFF2-40B4-BE49-F238E27FC236}">
                <a16:creationId xmlns:a16="http://schemas.microsoft.com/office/drawing/2014/main" id="{855AB7E4-154D-C641-8030-D62D963F9BA7}"/>
              </a:ext>
            </a:extLst>
          </p:cNvPr>
          <p:cNvSpPr>
            <a:spLocks noGrp="1"/>
          </p:cNvSpPr>
          <p:nvPr>
            <p:ph type="ftr" sz="quarter" idx="3"/>
          </p:nvPr>
        </p:nvSpPr>
        <p:spPr/>
        <p:txBody>
          <a:bodyPr/>
          <a:lstStyle/>
          <a:p>
            <a:pPr>
              <a:defRPr/>
            </a:pPr>
            <a:r>
              <a:rPr lang="en-GB" noProof="1"/>
              <a:t> </a:t>
            </a:r>
          </a:p>
        </p:txBody>
      </p:sp>
      <p:sp>
        <p:nvSpPr>
          <p:cNvPr id="5" name="Date Placeholder 4">
            <a:extLst>
              <a:ext uri="{FF2B5EF4-FFF2-40B4-BE49-F238E27FC236}">
                <a16:creationId xmlns:a16="http://schemas.microsoft.com/office/drawing/2014/main" id="{DC20CC66-A008-4149-8915-182EA667C36C}"/>
              </a:ext>
            </a:extLst>
          </p:cNvPr>
          <p:cNvSpPr>
            <a:spLocks noGrp="1"/>
          </p:cNvSpPr>
          <p:nvPr>
            <p:ph type="dt" sz="half" idx="2"/>
          </p:nvPr>
        </p:nvSpPr>
        <p:spPr/>
        <p:txBody>
          <a:bodyPr/>
          <a:lstStyle/>
          <a:p>
            <a:pPr>
              <a:defRPr/>
            </a:pPr>
            <a:r>
              <a:rPr lang="en-GB" noProof="1"/>
              <a:t>December 2021</a:t>
            </a:r>
          </a:p>
        </p:txBody>
      </p:sp>
      <p:graphicFrame>
        <p:nvGraphicFramePr>
          <p:cNvPr id="6" name="Table 5">
            <a:extLst>
              <a:ext uri="{FF2B5EF4-FFF2-40B4-BE49-F238E27FC236}">
                <a16:creationId xmlns:a16="http://schemas.microsoft.com/office/drawing/2014/main" id="{EBD9FD9E-584D-FA47-930B-C77007C3154B}"/>
              </a:ext>
            </a:extLst>
          </p:cNvPr>
          <p:cNvGraphicFramePr>
            <a:graphicFrameLocks noGrp="1"/>
          </p:cNvGraphicFramePr>
          <p:nvPr>
            <p:extLst>
              <p:ext uri="{D42A27DB-BD31-4B8C-83A1-F6EECF244321}">
                <p14:modId xmlns:p14="http://schemas.microsoft.com/office/powerpoint/2010/main" val="4161511951"/>
              </p:ext>
            </p:extLst>
          </p:nvPr>
        </p:nvGraphicFramePr>
        <p:xfrm>
          <a:off x="508000" y="1195384"/>
          <a:ext cx="1840092" cy="1186571"/>
        </p:xfrm>
        <a:graphic>
          <a:graphicData uri="http://schemas.openxmlformats.org/drawingml/2006/table">
            <a:tbl>
              <a:tblPr firstRow="1" bandRow="1">
                <a:tableStyleId>{5C22544A-7EE6-4342-B048-85BDC9FD1C3A}</a:tableStyleId>
              </a:tblPr>
              <a:tblGrid>
                <a:gridCol w="1840092">
                  <a:extLst>
                    <a:ext uri="{9D8B030D-6E8A-4147-A177-3AD203B41FA5}">
                      <a16:colId xmlns:a16="http://schemas.microsoft.com/office/drawing/2014/main" val="3426586409"/>
                    </a:ext>
                  </a:extLst>
                </a:gridCol>
              </a:tblGrid>
              <a:tr h="336426">
                <a:tc>
                  <a:txBody>
                    <a:bodyPr/>
                    <a:lstStyle/>
                    <a:p>
                      <a:r>
                        <a:rPr lang="en-US" sz="1400" dirty="0"/>
                        <a:t>Tag Name</a:t>
                      </a:r>
                    </a:p>
                  </a:txBody>
                  <a:tcPr anchor="ctr"/>
                </a:tc>
                <a:extLst>
                  <a:ext uri="{0D108BD9-81ED-4DB2-BD59-A6C34878D82A}">
                    <a16:rowId xmlns:a16="http://schemas.microsoft.com/office/drawing/2014/main" val="886715298"/>
                  </a:ext>
                </a:extLst>
              </a:tr>
              <a:tr h="850145">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IN" sz="1400" kern="1200" dirty="0">
                          <a:solidFill>
                            <a:schemeClr val="dk1"/>
                          </a:solidFill>
                          <a:latin typeface="+mn-lt"/>
                          <a:ea typeface="+mn-ea"/>
                          <a:cs typeface="+mn-cs"/>
                        </a:rPr>
                        <a:t>LS41243_AO4_OP</a:t>
                      </a:r>
                      <a:endParaRPr lang="en-US" sz="1400" kern="1200" dirty="0">
                        <a:solidFill>
                          <a:schemeClr val="dk1"/>
                        </a:solidFill>
                        <a:latin typeface="+mn-lt"/>
                        <a:ea typeface="+mn-ea"/>
                        <a:cs typeface="+mn-cs"/>
                      </a:endParaRPr>
                    </a:p>
                  </a:txBody>
                  <a:tcPr anchor="ctr"/>
                </a:tc>
                <a:extLst>
                  <a:ext uri="{0D108BD9-81ED-4DB2-BD59-A6C34878D82A}">
                    <a16:rowId xmlns:a16="http://schemas.microsoft.com/office/drawing/2014/main" val="4226320510"/>
                  </a:ext>
                </a:extLst>
              </a:tr>
            </a:tbl>
          </a:graphicData>
        </a:graphic>
      </p:graphicFrame>
      <p:sp>
        <p:nvSpPr>
          <p:cNvPr id="7" name="Title 1">
            <a:extLst>
              <a:ext uri="{FF2B5EF4-FFF2-40B4-BE49-F238E27FC236}">
                <a16:creationId xmlns:a16="http://schemas.microsoft.com/office/drawing/2014/main" id="{75FAD657-7168-214A-B91D-8CC80BE5984B}"/>
              </a:ext>
            </a:extLst>
          </p:cNvPr>
          <p:cNvSpPr>
            <a:spLocks noGrp="1"/>
          </p:cNvSpPr>
          <p:nvPr>
            <p:ph type="title"/>
          </p:nvPr>
        </p:nvSpPr>
        <p:spPr>
          <a:xfrm>
            <a:off x="508000" y="638525"/>
            <a:ext cx="11171238" cy="752475"/>
          </a:xfrm>
        </p:spPr>
        <p:txBody>
          <a:bodyPr/>
          <a:lstStyle/>
          <a:p>
            <a:r>
              <a:rPr lang="en-US" dirty="0"/>
              <a:t>Experiment/Results</a:t>
            </a:r>
          </a:p>
        </p:txBody>
      </p:sp>
      <p:graphicFrame>
        <p:nvGraphicFramePr>
          <p:cNvPr id="8" name="Table 9">
            <a:extLst>
              <a:ext uri="{FF2B5EF4-FFF2-40B4-BE49-F238E27FC236}">
                <a16:creationId xmlns:a16="http://schemas.microsoft.com/office/drawing/2014/main" id="{AD049E12-F27D-F640-BD2B-E72A0ED58E09}"/>
              </a:ext>
            </a:extLst>
          </p:cNvPr>
          <p:cNvGraphicFramePr>
            <a:graphicFrameLocks noGrp="1"/>
          </p:cNvGraphicFramePr>
          <p:nvPr>
            <p:extLst>
              <p:ext uri="{D42A27DB-BD31-4B8C-83A1-F6EECF244321}">
                <p14:modId xmlns:p14="http://schemas.microsoft.com/office/powerpoint/2010/main" val="982162140"/>
              </p:ext>
            </p:extLst>
          </p:nvPr>
        </p:nvGraphicFramePr>
        <p:xfrm>
          <a:off x="3725028" y="437348"/>
          <a:ext cx="3910246" cy="5512256"/>
        </p:xfrm>
        <a:graphic>
          <a:graphicData uri="http://schemas.openxmlformats.org/drawingml/2006/table">
            <a:tbl>
              <a:tblPr firstRow="1" bandRow="1">
                <a:tableStyleId>{46F890A9-2807-4EBB-B81D-B2AA78EC7F39}</a:tableStyleId>
              </a:tblPr>
              <a:tblGrid>
                <a:gridCol w="1955123">
                  <a:extLst>
                    <a:ext uri="{9D8B030D-6E8A-4147-A177-3AD203B41FA5}">
                      <a16:colId xmlns:a16="http://schemas.microsoft.com/office/drawing/2014/main" val="2562536141"/>
                    </a:ext>
                  </a:extLst>
                </a:gridCol>
                <a:gridCol w="1955123">
                  <a:extLst>
                    <a:ext uri="{9D8B030D-6E8A-4147-A177-3AD203B41FA5}">
                      <a16:colId xmlns:a16="http://schemas.microsoft.com/office/drawing/2014/main" val="4046191204"/>
                    </a:ext>
                  </a:extLst>
                </a:gridCol>
              </a:tblGrid>
              <a:tr h="368379">
                <a:tc gridSpan="2">
                  <a:txBody>
                    <a:bodyPr/>
                    <a:lstStyle/>
                    <a:p>
                      <a:pPr algn="ctr"/>
                      <a:r>
                        <a:rPr lang="en-US" sz="2000" dirty="0"/>
                        <a:t>WB/LIVE Model Features</a:t>
                      </a:r>
                    </a:p>
                  </a:txBody>
                  <a:tcPr>
                    <a:lnB w="12700" cap="flat" cmpd="sng" algn="ctr">
                      <a:solidFill>
                        <a:schemeClr val="tx1"/>
                      </a:solidFill>
                      <a:prstDash val="solid"/>
                      <a:round/>
                      <a:headEnd type="none" w="med" len="med"/>
                      <a:tailEnd type="none" w="med" len="med"/>
                    </a:lnB>
                  </a:tcPr>
                </a:tc>
                <a:tc hMerge="1">
                  <a:txBody>
                    <a:bodyPr/>
                    <a:lstStyle/>
                    <a:p>
                      <a:endParaRPr lang="en-US" dirty="0"/>
                    </a:p>
                  </a:txBody>
                  <a:tcPr/>
                </a:tc>
                <a:extLst>
                  <a:ext uri="{0D108BD9-81ED-4DB2-BD59-A6C34878D82A}">
                    <a16:rowId xmlns:a16="http://schemas.microsoft.com/office/drawing/2014/main" val="1098609715"/>
                  </a:ext>
                </a:extLst>
              </a:tr>
              <a:tr h="319261">
                <a:tc>
                  <a:txBody>
                    <a:bodyPr/>
                    <a:lstStyle/>
                    <a:p>
                      <a:pPr algn="ctr"/>
                      <a:r>
                        <a:rPr lang="en-US" sz="1600" b="1" dirty="0"/>
                        <a:t>TAG Name</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b="1" dirty="0"/>
                        <a:t>Correlation</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49103647"/>
                  </a:ext>
                </a:extLst>
              </a:tr>
              <a:tr h="298796">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200" b="1" kern="1200" dirty="0">
                          <a:solidFill>
                            <a:srgbClr val="DD1D21"/>
                          </a:solidFill>
                          <a:latin typeface="+mn-lt"/>
                          <a:ea typeface="+mn-ea"/>
                          <a:cs typeface="+mn-cs"/>
                        </a:rPr>
                        <a:t>FS41247_AO4</a:t>
                      </a:r>
                      <a:endParaRPr lang="en-US" sz="1200" b="1" kern="1200" dirty="0">
                        <a:solidFill>
                          <a:srgbClr val="DD1D21"/>
                        </a:solidFill>
                        <a:latin typeface="+mn-lt"/>
                        <a:ea typeface="+mn-ea"/>
                        <a:cs typeface="+mn-cs"/>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0.886</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18853053"/>
                  </a:ext>
                </a:extLst>
              </a:tr>
              <a:tr h="298796">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IN" sz="1200" b="1" kern="1200" dirty="0">
                          <a:solidFill>
                            <a:schemeClr val="dk1"/>
                          </a:solidFill>
                          <a:latin typeface="+mn-lt"/>
                          <a:ea typeface="+mn-ea"/>
                          <a:cs typeface="+mn-cs"/>
                        </a:rPr>
                        <a:t>PS41236D_AO4</a:t>
                      </a:r>
                      <a:endParaRPr lang="en-US" sz="1200" b="1" kern="1200" dirty="0">
                        <a:solidFill>
                          <a:schemeClr val="dk1"/>
                        </a:solidFill>
                        <a:latin typeface="+mn-lt"/>
                        <a:ea typeface="+mn-ea"/>
                        <a:cs typeface="+mn-cs"/>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-0.145</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70118584"/>
                  </a:ext>
                </a:extLst>
              </a:tr>
              <a:tr h="298796">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IN" sz="1200" b="1" kern="1200" dirty="0">
                          <a:solidFill>
                            <a:schemeClr val="dk1"/>
                          </a:solidFill>
                          <a:latin typeface="+mn-lt"/>
                          <a:ea typeface="+mn-ea"/>
                          <a:cs typeface="+mn-cs"/>
                        </a:rPr>
                        <a:t>LS41233_AO4</a:t>
                      </a:r>
                      <a:endParaRPr lang="en-US" sz="1200" b="1" kern="1200" dirty="0">
                        <a:solidFill>
                          <a:schemeClr val="dk1"/>
                        </a:solidFill>
                        <a:latin typeface="+mn-lt"/>
                        <a:ea typeface="+mn-ea"/>
                        <a:cs typeface="+mn-cs"/>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0.157</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97675683"/>
                  </a:ext>
                </a:extLst>
              </a:tr>
              <a:tr h="298796">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IN" sz="1200" b="1" kern="1200" dirty="0">
                          <a:solidFill>
                            <a:schemeClr val="dk1"/>
                          </a:solidFill>
                          <a:latin typeface="+mn-lt"/>
                          <a:ea typeface="+mn-ea"/>
                          <a:cs typeface="+mn-cs"/>
                        </a:rPr>
                        <a:t>TS41193_AO4</a:t>
                      </a:r>
                      <a:endParaRPr lang="en-US" sz="1200" b="1" kern="1200" dirty="0">
                        <a:solidFill>
                          <a:schemeClr val="dk1"/>
                        </a:solidFill>
                        <a:latin typeface="+mn-lt"/>
                        <a:ea typeface="+mn-ea"/>
                        <a:cs typeface="+mn-cs"/>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-0.668</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52054590"/>
                  </a:ext>
                </a:extLst>
              </a:tr>
              <a:tr h="298796">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IN" sz="1200" b="1" kern="1200" dirty="0">
                          <a:solidFill>
                            <a:schemeClr val="dk1"/>
                          </a:solidFill>
                          <a:latin typeface="+mn-lt"/>
                          <a:ea typeface="+mn-ea"/>
                          <a:cs typeface="+mn-cs"/>
                        </a:rPr>
                        <a:t>LS41243_AO4</a:t>
                      </a:r>
                      <a:endParaRPr lang="en-US" sz="1200" b="1" kern="1200" dirty="0">
                        <a:solidFill>
                          <a:schemeClr val="dk1"/>
                        </a:solidFill>
                        <a:latin typeface="+mn-lt"/>
                        <a:ea typeface="+mn-ea"/>
                        <a:cs typeface="+mn-cs"/>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0.159</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07373490"/>
                  </a:ext>
                </a:extLst>
              </a:tr>
              <a:tr h="298796">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IN" sz="1200" b="1" kern="1200" dirty="0">
                          <a:solidFill>
                            <a:schemeClr val="dk1"/>
                          </a:solidFill>
                          <a:latin typeface="+mn-lt"/>
                          <a:ea typeface="+mn-ea"/>
                          <a:cs typeface="+mn-cs"/>
                        </a:rPr>
                        <a:t>TS41239_AO4</a:t>
                      </a:r>
                      <a:endParaRPr lang="en-US" sz="1200" b="1" kern="1200" dirty="0">
                        <a:solidFill>
                          <a:schemeClr val="dk1"/>
                        </a:solidFill>
                        <a:latin typeface="+mn-lt"/>
                        <a:ea typeface="+mn-ea"/>
                        <a:cs typeface="+mn-cs"/>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-0.229</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4410163"/>
                  </a:ext>
                </a:extLst>
              </a:tr>
              <a:tr h="298796">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IN" sz="1200" b="1" kern="1200" dirty="0">
                          <a:solidFill>
                            <a:schemeClr val="dk1"/>
                          </a:solidFill>
                          <a:latin typeface="+mn-lt"/>
                          <a:ea typeface="+mn-ea"/>
                          <a:cs typeface="+mn-cs"/>
                        </a:rPr>
                        <a:t>PS41237_AO4</a:t>
                      </a:r>
                      <a:endParaRPr lang="en-US" sz="1200" b="1" kern="1200" dirty="0">
                        <a:solidFill>
                          <a:schemeClr val="dk1"/>
                        </a:solidFill>
                        <a:latin typeface="+mn-lt"/>
                        <a:ea typeface="+mn-ea"/>
                        <a:cs typeface="+mn-cs"/>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0.674</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36755457"/>
                  </a:ext>
                </a:extLst>
              </a:tr>
              <a:tr h="298796">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IN" sz="1200" b="1" kern="1200" dirty="0">
                          <a:solidFill>
                            <a:schemeClr val="dk1"/>
                          </a:solidFill>
                          <a:latin typeface="+mn-lt"/>
                          <a:ea typeface="+mn-ea"/>
                          <a:cs typeface="+mn-cs"/>
                        </a:rPr>
                        <a:t>TS41240_AO4</a:t>
                      </a:r>
                      <a:endParaRPr lang="en-US" sz="1200" b="1" kern="1200" dirty="0">
                        <a:solidFill>
                          <a:schemeClr val="dk1"/>
                        </a:solidFill>
                        <a:latin typeface="+mn-lt"/>
                        <a:ea typeface="+mn-ea"/>
                        <a:cs typeface="+mn-cs"/>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-0.150</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64353236"/>
                  </a:ext>
                </a:extLst>
              </a:tr>
              <a:tr h="298796">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IN" sz="1200" b="1" kern="1200" dirty="0">
                          <a:solidFill>
                            <a:schemeClr val="dk1"/>
                          </a:solidFill>
                          <a:latin typeface="+mn-lt"/>
                          <a:ea typeface="+mn-ea"/>
                          <a:cs typeface="+mn-cs"/>
                        </a:rPr>
                        <a:t>TS41211_AO4</a:t>
                      </a:r>
                      <a:endParaRPr lang="en-US" sz="1200" b="1" kern="1200" dirty="0">
                        <a:solidFill>
                          <a:schemeClr val="dk1"/>
                        </a:solidFill>
                        <a:latin typeface="+mn-lt"/>
                        <a:ea typeface="+mn-ea"/>
                        <a:cs typeface="+mn-cs"/>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-0.131</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46713259"/>
                  </a:ext>
                </a:extLst>
              </a:tr>
              <a:tr h="298796">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IN" sz="1200" b="1" kern="1200" dirty="0">
                          <a:solidFill>
                            <a:schemeClr val="dk1"/>
                          </a:solidFill>
                          <a:latin typeface="+mn-lt"/>
                          <a:ea typeface="+mn-ea"/>
                          <a:cs typeface="+mn-cs"/>
                        </a:rPr>
                        <a:t>PS41236_AO4</a:t>
                      </a:r>
                      <a:endParaRPr lang="en-US" sz="1200" b="1" kern="1200" dirty="0">
                        <a:solidFill>
                          <a:schemeClr val="dk1"/>
                        </a:solidFill>
                        <a:latin typeface="+mn-lt"/>
                        <a:ea typeface="+mn-ea"/>
                        <a:cs typeface="+mn-cs"/>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0.011</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46904243"/>
                  </a:ext>
                </a:extLst>
              </a:tr>
              <a:tr h="298796">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IN" sz="1200" b="1" kern="1200" dirty="0">
                          <a:solidFill>
                            <a:schemeClr val="dk1"/>
                          </a:solidFill>
                          <a:latin typeface="+mn-lt"/>
                          <a:ea typeface="+mn-ea"/>
                          <a:cs typeface="+mn-cs"/>
                        </a:rPr>
                        <a:t>TS41241_AO4</a:t>
                      </a:r>
                      <a:endParaRPr lang="en-US" sz="1200" b="1" kern="1200" dirty="0">
                        <a:solidFill>
                          <a:schemeClr val="dk1"/>
                        </a:solidFill>
                        <a:latin typeface="+mn-lt"/>
                        <a:ea typeface="+mn-ea"/>
                        <a:cs typeface="+mn-cs"/>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-0.158</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4092390"/>
                  </a:ext>
                </a:extLst>
              </a:tr>
              <a:tr h="298796">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IN" sz="1200" b="1" kern="1200" dirty="0">
                          <a:solidFill>
                            <a:schemeClr val="dk1"/>
                          </a:solidFill>
                          <a:latin typeface="+mn-lt"/>
                          <a:ea typeface="+mn-ea"/>
                          <a:cs typeface="+mn-cs"/>
                        </a:rPr>
                        <a:t>TS41250_AO4</a:t>
                      </a:r>
                      <a:endParaRPr lang="en-US" sz="1200" b="1" kern="1200" dirty="0">
                        <a:solidFill>
                          <a:schemeClr val="dk1"/>
                        </a:solidFill>
                        <a:latin typeface="+mn-lt"/>
                        <a:ea typeface="+mn-ea"/>
                        <a:cs typeface="+mn-cs"/>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0.155</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903347"/>
                  </a:ext>
                </a:extLst>
              </a:tr>
              <a:tr h="298796">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IN" sz="1200" b="1" kern="1200" dirty="0">
                          <a:solidFill>
                            <a:schemeClr val="dk1"/>
                          </a:solidFill>
                          <a:latin typeface="+mn-lt"/>
                          <a:ea typeface="+mn-ea"/>
                          <a:cs typeface="+mn-cs"/>
                        </a:rPr>
                        <a:t>TS41238_AO4</a:t>
                      </a:r>
                      <a:endParaRPr lang="en-US" sz="1200" b="1" kern="1200" dirty="0">
                        <a:solidFill>
                          <a:schemeClr val="dk1"/>
                        </a:solidFill>
                        <a:latin typeface="+mn-lt"/>
                        <a:ea typeface="+mn-ea"/>
                        <a:cs typeface="+mn-cs"/>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0.029</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94965014"/>
                  </a:ext>
                </a:extLst>
              </a:tr>
              <a:tr h="298796">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IN" sz="1200" b="1" kern="1200" dirty="0">
                          <a:solidFill>
                            <a:schemeClr val="dk1"/>
                          </a:solidFill>
                          <a:latin typeface="+mn-lt"/>
                          <a:ea typeface="+mn-ea"/>
                          <a:cs typeface="+mn-cs"/>
                        </a:rPr>
                        <a:t>LS41203_AO4</a:t>
                      </a:r>
                      <a:endParaRPr lang="en-US" sz="1200" b="1" kern="1200" dirty="0">
                        <a:solidFill>
                          <a:schemeClr val="dk1"/>
                        </a:solidFill>
                        <a:latin typeface="+mn-lt"/>
                        <a:ea typeface="+mn-ea"/>
                        <a:cs typeface="+mn-cs"/>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-0.078</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39488082"/>
                  </a:ext>
                </a:extLst>
              </a:tr>
              <a:tr h="298796">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IN" sz="1200" b="1" kern="1200" dirty="0">
                          <a:solidFill>
                            <a:schemeClr val="dk1"/>
                          </a:solidFill>
                          <a:latin typeface="+mn-lt"/>
                          <a:ea typeface="+mn-ea"/>
                          <a:cs typeface="+mn-cs"/>
                        </a:rPr>
                        <a:t>TS41235_AO4</a:t>
                      </a:r>
                      <a:endParaRPr lang="en-US" sz="1200" b="1" kern="1200" dirty="0">
                        <a:solidFill>
                          <a:schemeClr val="dk1"/>
                        </a:solidFill>
                        <a:latin typeface="+mn-lt"/>
                        <a:ea typeface="+mn-ea"/>
                        <a:cs typeface="+mn-cs"/>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0.341</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59620255"/>
                  </a:ext>
                </a:extLst>
              </a:tr>
              <a:tr h="298796">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IN" sz="1200" b="1" kern="1200" dirty="0">
                          <a:solidFill>
                            <a:schemeClr val="dk1"/>
                          </a:solidFill>
                          <a:latin typeface="+mn-lt"/>
                          <a:ea typeface="+mn-ea"/>
                          <a:cs typeface="+mn-cs"/>
                        </a:rPr>
                        <a:t>LS41251_AO4</a:t>
                      </a:r>
                      <a:endParaRPr lang="en-US" sz="1200" b="1" kern="1200" dirty="0">
                        <a:solidFill>
                          <a:schemeClr val="dk1"/>
                        </a:solidFill>
                        <a:latin typeface="+mn-lt"/>
                        <a:ea typeface="+mn-ea"/>
                        <a:cs typeface="+mn-cs"/>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US" sz="1200" dirty="0"/>
                        <a:t>0.055</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630383573"/>
                  </a:ext>
                </a:extLst>
              </a:tr>
            </a:tbl>
          </a:graphicData>
        </a:graphic>
      </p:graphicFrame>
      <p:graphicFrame>
        <p:nvGraphicFramePr>
          <p:cNvPr id="9" name="Table 8">
            <a:extLst>
              <a:ext uri="{FF2B5EF4-FFF2-40B4-BE49-F238E27FC236}">
                <a16:creationId xmlns:a16="http://schemas.microsoft.com/office/drawing/2014/main" id="{A2EA79CC-5E16-AE43-9D21-EABDC24CB37F}"/>
              </a:ext>
            </a:extLst>
          </p:cNvPr>
          <p:cNvGraphicFramePr>
            <a:graphicFrameLocks noGrp="1"/>
          </p:cNvGraphicFramePr>
          <p:nvPr>
            <p:extLst>
              <p:ext uri="{D42A27DB-BD31-4B8C-83A1-F6EECF244321}">
                <p14:modId xmlns:p14="http://schemas.microsoft.com/office/powerpoint/2010/main" val="2677297359"/>
              </p:ext>
            </p:extLst>
          </p:nvPr>
        </p:nvGraphicFramePr>
        <p:xfrm>
          <a:off x="7661448" y="437348"/>
          <a:ext cx="4043964" cy="5811052"/>
        </p:xfrm>
        <a:graphic>
          <a:graphicData uri="http://schemas.openxmlformats.org/drawingml/2006/table">
            <a:tbl>
              <a:tblPr firstRow="1" bandRow="1">
                <a:tableStyleId>{46F890A9-2807-4EBB-B81D-B2AA78EC7F39}</a:tableStyleId>
              </a:tblPr>
              <a:tblGrid>
                <a:gridCol w="2021982">
                  <a:extLst>
                    <a:ext uri="{9D8B030D-6E8A-4147-A177-3AD203B41FA5}">
                      <a16:colId xmlns:a16="http://schemas.microsoft.com/office/drawing/2014/main" val="2562536141"/>
                    </a:ext>
                  </a:extLst>
                </a:gridCol>
                <a:gridCol w="2021982">
                  <a:extLst>
                    <a:ext uri="{9D8B030D-6E8A-4147-A177-3AD203B41FA5}">
                      <a16:colId xmlns:a16="http://schemas.microsoft.com/office/drawing/2014/main" val="4046191204"/>
                    </a:ext>
                  </a:extLst>
                </a:gridCol>
              </a:tblGrid>
              <a:tr h="368379">
                <a:tc gridSpan="2">
                  <a:txBody>
                    <a:bodyPr/>
                    <a:lstStyle/>
                    <a:p>
                      <a:pPr algn="ctr"/>
                      <a:r>
                        <a:rPr lang="en-US" sz="2000" dirty="0"/>
                        <a:t>Auto Correlation Model Features</a:t>
                      </a:r>
                    </a:p>
                  </a:txBody>
                  <a:tcPr>
                    <a:lnB w="12700" cap="flat" cmpd="sng" algn="ctr">
                      <a:solidFill>
                        <a:schemeClr val="tx1"/>
                      </a:solidFill>
                      <a:prstDash val="solid"/>
                      <a:round/>
                      <a:headEnd type="none" w="med" len="med"/>
                      <a:tailEnd type="none" w="med" len="med"/>
                    </a:lnB>
                  </a:tcPr>
                </a:tc>
                <a:tc hMerge="1">
                  <a:txBody>
                    <a:bodyPr/>
                    <a:lstStyle/>
                    <a:p>
                      <a:endParaRPr lang="en-US" dirty="0"/>
                    </a:p>
                  </a:txBody>
                  <a:tcPr/>
                </a:tc>
                <a:extLst>
                  <a:ext uri="{0D108BD9-81ED-4DB2-BD59-A6C34878D82A}">
                    <a16:rowId xmlns:a16="http://schemas.microsoft.com/office/drawing/2014/main" val="1098609715"/>
                  </a:ext>
                </a:extLst>
              </a:tr>
              <a:tr h="319261">
                <a:tc>
                  <a:txBody>
                    <a:bodyPr/>
                    <a:lstStyle/>
                    <a:p>
                      <a:pPr algn="ctr"/>
                      <a:r>
                        <a:rPr lang="en-US" sz="1600" b="1" dirty="0"/>
                        <a:t>TAG Name</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b="1" dirty="0"/>
                        <a:t>Correlation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49103647"/>
                  </a:ext>
                </a:extLst>
              </a:tr>
              <a:tr h="298796">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IN" sz="1200" b="1" kern="1200" dirty="0">
                          <a:solidFill>
                            <a:schemeClr val="dk1"/>
                          </a:solidFill>
                          <a:latin typeface="+mn-lt"/>
                          <a:ea typeface="+mn-ea"/>
                          <a:cs typeface="+mn-cs"/>
                        </a:rPr>
                        <a:t>FS41277_AO4</a:t>
                      </a:r>
                      <a:endParaRPr lang="en-US" sz="1200" b="1" kern="1200" dirty="0">
                        <a:solidFill>
                          <a:schemeClr val="dk1"/>
                        </a:solidFill>
                        <a:latin typeface="+mn-lt"/>
                        <a:ea typeface="+mn-ea"/>
                        <a:cs typeface="+mn-cs"/>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1219170" rtl="0" eaLnBrk="1" latinLnBrk="0" hangingPunct="1"/>
                      <a:r>
                        <a:rPr lang="en-US" sz="1200" kern="1200" dirty="0">
                          <a:solidFill>
                            <a:schemeClr val="dk1"/>
                          </a:solidFill>
                          <a:latin typeface="+mn-lt"/>
                          <a:ea typeface="+mn-ea"/>
                          <a:cs typeface="+mn-cs"/>
                        </a:rPr>
                        <a:t>0.939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18853053"/>
                  </a:ext>
                </a:extLst>
              </a:tr>
              <a:tr h="298796">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IN" sz="1200" b="1" kern="1200" dirty="0">
                          <a:solidFill>
                            <a:schemeClr val="dk1"/>
                          </a:solidFill>
                          <a:latin typeface="+mn-lt"/>
                          <a:ea typeface="+mn-ea"/>
                          <a:cs typeface="+mn-cs"/>
                        </a:rPr>
                        <a:t>FS40041_AO4</a:t>
                      </a:r>
                      <a:endParaRPr lang="en-US" sz="1200" b="1" kern="1200" dirty="0">
                        <a:solidFill>
                          <a:schemeClr val="dk1"/>
                        </a:solidFill>
                        <a:latin typeface="+mn-lt"/>
                        <a:ea typeface="+mn-ea"/>
                        <a:cs typeface="+mn-cs"/>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1219170" rtl="0" eaLnBrk="1" latinLnBrk="0" hangingPunct="1"/>
                      <a:r>
                        <a:rPr lang="en-US" sz="1200" kern="1200" dirty="0">
                          <a:solidFill>
                            <a:schemeClr val="dk1"/>
                          </a:solidFill>
                          <a:latin typeface="+mn-lt"/>
                          <a:ea typeface="+mn-ea"/>
                          <a:cs typeface="+mn-cs"/>
                        </a:rPr>
                        <a:t>0.864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70118584"/>
                  </a:ext>
                </a:extLst>
              </a:tr>
              <a:tr h="298796">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IN" sz="1200" b="1" kern="1200" dirty="0">
                          <a:solidFill>
                            <a:schemeClr val="dk1"/>
                          </a:solidFill>
                          <a:latin typeface="+mn-lt"/>
                          <a:ea typeface="+mn-ea"/>
                          <a:cs typeface="+mn-cs"/>
                        </a:rPr>
                        <a:t>FS41009_AO4</a:t>
                      </a:r>
                      <a:endParaRPr lang="en-US" sz="1200" b="1" kern="1200" dirty="0">
                        <a:solidFill>
                          <a:schemeClr val="dk1"/>
                        </a:solidFill>
                        <a:latin typeface="+mn-lt"/>
                        <a:ea typeface="+mn-ea"/>
                        <a:cs typeface="+mn-cs"/>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1219170" rtl="0" eaLnBrk="1" latinLnBrk="0" hangingPunct="1"/>
                      <a:r>
                        <a:rPr lang="en-US" sz="1200" kern="1200" dirty="0">
                          <a:solidFill>
                            <a:schemeClr val="dk1"/>
                          </a:solidFill>
                          <a:latin typeface="+mn-lt"/>
                          <a:ea typeface="+mn-ea"/>
                          <a:cs typeface="+mn-cs"/>
                        </a:rPr>
                        <a:t>0.926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97675683"/>
                  </a:ext>
                </a:extLst>
              </a:tr>
              <a:tr h="298796">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IN" sz="1200" b="1" kern="1200" dirty="0">
                          <a:solidFill>
                            <a:schemeClr val="dk1"/>
                          </a:solidFill>
                          <a:latin typeface="+mn-lt"/>
                          <a:ea typeface="+mn-ea"/>
                          <a:cs typeface="+mn-cs"/>
                        </a:rPr>
                        <a:t>TS41085Y_AO4</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1219170" rtl="0" eaLnBrk="1" latinLnBrk="0" hangingPunct="1"/>
                      <a:r>
                        <a:rPr lang="en-US" sz="1200" kern="1200" dirty="0">
                          <a:solidFill>
                            <a:schemeClr val="dk1"/>
                          </a:solidFill>
                          <a:latin typeface="+mn-lt"/>
                          <a:ea typeface="+mn-ea"/>
                          <a:cs typeface="+mn-cs"/>
                        </a:rPr>
                        <a:t>0.892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31022715"/>
                  </a:ext>
                </a:extLst>
              </a:tr>
              <a:tr h="298796">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IN" sz="1200" b="1" kern="1200" dirty="0">
                          <a:solidFill>
                            <a:schemeClr val="dk1"/>
                          </a:solidFill>
                          <a:latin typeface="+mn-lt"/>
                          <a:ea typeface="+mn-ea"/>
                          <a:cs typeface="+mn-cs"/>
                        </a:rPr>
                        <a:t>FS41200_AO4</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latin typeface="+mn-lt"/>
                          <a:ea typeface="+mn-ea"/>
                          <a:cs typeface="+mn-cs"/>
                        </a:rPr>
                        <a:t>0.853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27143745"/>
                  </a:ext>
                </a:extLst>
              </a:tr>
              <a:tr h="298796">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IN" sz="1200" b="1" kern="1200" dirty="0">
                          <a:solidFill>
                            <a:schemeClr val="dk1"/>
                          </a:solidFill>
                          <a:latin typeface="+mn-lt"/>
                          <a:ea typeface="+mn-ea"/>
                          <a:cs typeface="+mn-cs"/>
                        </a:rPr>
                        <a:t>TS41073Y_AO4</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latin typeface="+mn-lt"/>
                          <a:ea typeface="+mn-ea"/>
                          <a:cs typeface="+mn-cs"/>
                        </a:rPr>
                        <a:t>0.891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76052572"/>
                  </a:ext>
                </a:extLst>
              </a:tr>
              <a:tr h="298796">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IN" sz="1200" b="1" kern="1200" dirty="0">
                          <a:solidFill>
                            <a:schemeClr val="dk1"/>
                          </a:solidFill>
                          <a:latin typeface="+mn-lt"/>
                          <a:ea typeface="+mn-ea"/>
                          <a:cs typeface="+mn-cs"/>
                        </a:rPr>
                        <a:t>FS41248_AO4</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latin typeface="+mn-lt"/>
                          <a:ea typeface="+mn-ea"/>
                          <a:cs typeface="+mn-cs"/>
                        </a:rPr>
                        <a:t>0.883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41081465"/>
                  </a:ext>
                </a:extLst>
              </a:tr>
              <a:tr h="298796">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IN" sz="1200" b="1" kern="1200" dirty="0">
                          <a:solidFill>
                            <a:schemeClr val="dk1"/>
                          </a:solidFill>
                          <a:latin typeface="+mn-lt"/>
                          <a:ea typeface="+mn-ea"/>
                          <a:cs typeface="+mn-cs"/>
                        </a:rPr>
                        <a:t>FS41306_AO4</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latin typeface="+mn-lt"/>
                          <a:ea typeface="+mn-ea"/>
                          <a:cs typeface="+mn-cs"/>
                        </a:rPr>
                        <a:t>0.867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37878310"/>
                  </a:ext>
                </a:extLst>
              </a:tr>
              <a:tr h="298796">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IN" sz="1200" b="1" kern="1200" dirty="0">
                          <a:solidFill>
                            <a:schemeClr val="dk1"/>
                          </a:solidFill>
                          <a:latin typeface="+mn-lt"/>
                          <a:ea typeface="+mn-ea"/>
                          <a:cs typeface="+mn-cs"/>
                        </a:rPr>
                        <a:t>TS41264_AO4</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latin typeface="+mn-lt"/>
                          <a:ea typeface="+mn-ea"/>
                          <a:cs typeface="+mn-cs"/>
                        </a:rPr>
                        <a:t>-0.855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31997436"/>
                  </a:ext>
                </a:extLst>
              </a:tr>
              <a:tr h="298796">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200" b="1" kern="1200" dirty="0">
                          <a:solidFill>
                            <a:srgbClr val="DD1D21"/>
                          </a:solidFill>
                          <a:latin typeface="+mn-lt"/>
                          <a:ea typeface="+mn-ea"/>
                          <a:cs typeface="+mn-cs"/>
                        </a:rPr>
                        <a:t>FS41247_AO4</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latin typeface="+mn-lt"/>
                          <a:ea typeface="+mn-ea"/>
                          <a:cs typeface="+mn-cs"/>
                        </a:rPr>
                        <a:t>0.886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50500477"/>
                  </a:ext>
                </a:extLst>
              </a:tr>
              <a:tr h="298796">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IN" sz="1200" b="1" kern="1200" dirty="0">
                          <a:solidFill>
                            <a:schemeClr val="dk1"/>
                          </a:solidFill>
                          <a:latin typeface="+mn-lt"/>
                          <a:ea typeface="+mn-ea"/>
                          <a:cs typeface="+mn-cs"/>
                        </a:rPr>
                        <a:t>FS42421_AO4</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latin typeface="+mn-lt"/>
                          <a:ea typeface="+mn-ea"/>
                          <a:cs typeface="+mn-cs"/>
                        </a:rPr>
                        <a:t>0.853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47708563"/>
                  </a:ext>
                </a:extLst>
              </a:tr>
              <a:tr h="298796">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IN" sz="1200" b="1" kern="1200" dirty="0">
                          <a:solidFill>
                            <a:schemeClr val="dk1"/>
                          </a:solidFill>
                          <a:latin typeface="+mn-lt"/>
                          <a:ea typeface="+mn-ea"/>
                          <a:cs typeface="+mn-cs"/>
                        </a:rPr>
                        <a:t>FS42100_AO4</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latin typeface="+mn-lt"/>
                          <a:ea typeface="+mn-ea"/>
                          <a:cs typeface="+mn-cs"/>
                        </a:rPr>
                        <a:t>0.855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58449284"/>
                  </a:ext>
                </a:extLst>
              </a:tr>
              <a:tr h="298796">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IN" sz="1200" b="1" kern="1200" dirty="0">
                          <a:solidFill>
                            <a:schemeClr val="dk1"/>
                          </a:solidFill>
                          <a:latin typeface="+mn-lt"/>
                          <a:ea typeface="+mn-ea"/>
                          <a:cs typeface="+mn-cs"/>
                        </a:rPr>
                        <a:t>FS41255_AO4</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latin typeface="+mn-lt"/>
                          <a:ea typeface="+mn-ea"/>
                          <a:cs typeface="+mn-cs"/>
                        </a:rPr>
                        <a:t>0.938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94248520"/>
                  </a:ext>
                </a:extLst>
              </a:tr>
              <a:tr h="298796">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IN" sz="1200" b="1" kern="1200" dirty="0">
                          <a:solidFill>
                            <a:schemeClr val="dk1"/>
                          </a:solidFill>
                          <a:latin typeface="+mn-lt"/>
                          <a:ea typeface="+mn-ea"/>
                          <a:cs typeface="+mn-cs"/>
                        </a:rPr>
                        <a:t>TS41101Y_AO4</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latin typeface="+mn-lt"/>
                          <a:ea typeface="+mn-ea"/>
                          <a:cs typeface="+mn-cs"/>
                        </a:rPr>
                        <a:t>0.899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06455365"/>
                  </a:ext>
                </a:extLst>
              </a:tr>
              <a:tr h="298796">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IN" sz="1200" b="1" kern="1200" dirty="0">
                          <a:solidFill>
                            <a:schemeClr val="dk1"/>
                          </a:solidFill>
                          <a:latin typeface="+mn-lt"/>
                          <a:ea typeface="+mn-ea"/>
                          <a:cs typeface="+mn-cs"/>
                        </a:rPr>
                        <a:t>FS42221_AO4</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latin typeface="+mn-lt"/>
                          <a:ea typeface="+mn-ea"/>
                          <a:cs typeface="+mn-cs"/>
                        </a:rPr>
                        <a:t>0.856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70388074"/>
                  </a:ext>
                </a:extLst>
              </a:tr>
              <a:tr h="298796">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IN" sz="1200" b="1" kern="1200" dirty="0">
                          <a:solidFill>
                            <a:schemeClr val="dk1"/>
                          </a:solidFill>
                          <a:latin typeface="+mn-lt"/>
                          <a:ea typeface="+mn-ea"/>
                          <a:cs typeface="+mn-cs"/>
                        </a:rPr>
                        <a:t>FS41162_AO4</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latin typeface="+mn-lt"/>
                          <a:ea typeface="+mn-ea"/>
                          <a:cs typeface="+mn-cs"/>
                        </a:rPr>
                        <a:t>0.883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61203015"/>
                  </a:ext>
                </a:extLst>
              </a:tr>
              <a:tr h="298796">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IN" sz="1200" b="1" kern="1200" dirty="0">
                          <a:solidFill>
                            <a:schemeClr val="dk1"/>
                          </a:solidFill>
                          <a:latin typeface="+mn-lt"/>
                          <a:ea typeface="+mn-ea"/>
                          <a:cs typeface="+mn-cs"/>
                        </a:rPr>
                        <a:t>FS41218_AO4</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latin typeface="+mn-lt"/>
                          <a:ea typeface="+mn-ea"/>
                          <a:cs typeface="+mn-cs"/>
                        </a:rPr>
                        <a:t>0.898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438878058"/>
                  </a:ext>
                </a:extLst>
              </a:tr>
            </a:tbl>
          </a:graphicData>
        </a:graphic>
      </p:graphicFrame>
      <p:sp>
        <p:nvSpPr>
          <p:cNvPr id="10" name="TextBox 9">
            <a:extLst>
              <a:ext uri="{FF2B5EF4-FFF2-40B4-BE49-F238E27FC236}">
                <a16:creationId xmlns:a16="http://schemas.microsoft.com/office/drawing/2014/main" id="{AA3DC160-F976-4544-BB34-CEE0898318EB}"/>
              </a:ext>
            </a:extLst>
          </p:cNvPr>
          <p:cNvSpPr txBox="1"/>
          <p:nvPr/>
        </p:nvSpPr>
        <p:spPr bwMode="auto">
          <a:xfrm>
            <a:off x="616090" y="2053062"/>
            <a:ext cx="1613647" cy="230128"/>
          </a:xfrm>
          <a:prstGeom prst="rect">
            <a:avLst/>
          </a:prstGeom>
          <a:noFill/>
          <a:ln w="9525" algn="ctr">
            <a:noFill/>
            <a:miter lim="800000"/>
            <a:headEnd/>
            <a:tailEnd/>
          </a:ln>
        </p:spPr>
        <p:txBody>
          <a:bodyPr vert="horz" wrap="square" lIns="0" tIns="0" rIns="0" bIns="0" numCol="1" rtlCol="0" anchor="t" anchorCtr="0" compatLnSpc="1">
            <a:prstTxWarp prst="textNoShape">
              <a:avLst/>
            </a:prstTxWarp>
            <a:spAutoFit/>
          </a:bodyPr>
          <a:lstStyle/>
          <a:p>
            <a:pPr defTabSz="357708">
              <a:lnSpc>
                <a:spcPct val="140000"/>
              </a:lnSpc>
              <a:buClr>
                <a:schemeClr val="accent2"/>
              </a:buClr>
              <a:buSzPct val="85000"/>
            </a:pPr>
            <a:r>
              <a:rPr lang="en-US" sz="1200" b="1" dirty="0">
                <a:solidFill>
                  <a:srgbClr val="008443"/>
                </a:solidFill>
              </a:rPr>
              <a:t>Asset: Geismar</a:t>
            </a:r>
          </a:p>
        </p:txBody>
      </p:sp>
    </p:spTree>
    <p:extLst>
      <p:ext uri="{BB962C8B-B14F-4D97-AF65-F5344CB8AC3E}">
        <p14:creationId xmlns:p14="http://schemas.microsoft.com/office/powerpoint/2010/main" val="207307681"/>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3B70272-3AF5-8D4F-B7B9-B1400ED41739}"/>
              </a:ext>
            </a:extLst>
          </p:cNvPr>
          <p:cNvSpPr>
            <a:spLocks noGrp="1"/>
          </p:cNvSpPr>
          <p:nvPr>
            <p:ph type="sldNum" sz="quarter" idx="4"/>
          </p:nvPr>
        </p:nvSpPr>
        <p:spPr/>
        <p:txBody>
          <a:bodyPr/>
          <a:lstStyle/>
          <a:p>
            <a:fld id="{D32BAE6A-B452-4007-8177-56DD051636F9}" type="slidenum">
              <a:rPr lang="en-GB" noProof="1" smtClean="0"/>
              <a:pPr/>
              <a:t>18</a:t>
            </a:fld>
            <a:endParaRPr lang="en-GB" noProof="1"/>
          </a:p>
        </p:txBody>
      </p:sp>
      <p:sp>
        <p:nvSpPr>
          <p:cNvPr id="4" name="Footer Placeholder 3">
            <a:extLst>
              <a:ext uri="{FF2B5EF4-FFF2-40B4-BE49-F238E27FC236}">
                <a16:creationId xmlns:a16="http://schemas.microsoft.com/office/drawing/2014/main" id="{17B40037-A6B4-7F41-ACD6-39B19D0F09D3}"/>
              </a:ext>
            </a:extLst>
          </p:cNvPr>
          <p:cNvSpPr>
            <a:spLocks noGrp="1"/>
          </p:cNvSpPr>
          <p:nvPr>
            <p:ph type="ftr" sz="quarter" idx="3"/>
          </p:nvPr>
        </p:nvSpPr>
        <p:spPr/>
        <p:txBody>
          <a:bodyPr/>
          <a:lstStyle/>
          <a:p>
            <a:pPr>
              <a:defRPr/>
            </a:pPr>
            <a:r>
              <a:rPr lang="en-GB" noProof="1"/>
              <a:t> </a:t>
            </a:r>
          </a:p>
        </p:txBody>
      </p:sp>
      <p:sp>
        <p:nvSpPr>
          <p:cNvPr id="5" name="Date Placeholder 4">
            <a:extLst>
              <a:ext uri="{FF2B5EF4-FFF2-40B4-BE49-F238E27FC236}">
                <a16:creationId xmlns:a16="http://schemas.microsoft.com/office/drawing/2014/main" id="{81FB2902-D385-6A4A-98A4-5B30881D7AC3}"/>
              </a:ext>
            </a:extLst>
          </p:cNvPr>
          <p:cNvSpPr>
            <a:spLocks noGrp="1"/>
          </p:cNvSpPr>
          <p:nvPr>
            <p:ph type="dt" sz="half" idx="2"/>
          </p:nvPr>
        </p:nvSpPr>
        <p:spPr/>
        <p:txBody>
          <a:bodyPr/>
          <a:lstStyle/>
          <a:p>
            <a:pPr>
              <a:defRPr/>
            </a:pPr>
            <a:r>
              <a:rPr lang="en-GB" noProof="1"/>
              <a:t>December 2021</a:t>
            </a:r>
          </a:p>
        </p:txBody>
      </p:sp>
      <p:graphicFrame>
        <p:nvGraphicFramePr>
          <p:cNvPr id="6" name="Table 5">
            <a:extLst>
              <a:ext uri="{FF2B5EF4-FFF2-40B4-BE49-F238E27FC236}">
                <a16:creationId xmlns:a16="http://schemas.microsoft.com/office/drawing/2014/main" id="{8C52CEA8-7C55-1D4A-9ED3-AEE2E50FDEB3}"/>
              </a:ext>
            </a:extLst>
          </p:cNvPr>
          <p:cNvGraphicFramePr>
            <a:graphicFrameLocks noGrp="1"/>
          </p:cNvGraphicFramePr>
          <p:nvPr>
            <p:extLst>
              <p:ext uri="{D42A27DB-BD31-4B8C-83A1-F6EECF244321}">
                <p14:modId xmlns:p14="http://schemas.microsoft.com/office/powerpoint/2010/main" val="2386534799"/>
              </p:ext>
            </p:extLst>
          </p:nvPr>
        </p:nvGraphicFramePr>
        <p:xfrm>
          <a:off x="496711" y="709961"/>
          <a:ext cx="1840092" cy="1186571"/>
        </p:xfrm>
        <a:graphic>
          <a:graphicData uri="http://schemas.openxmlformats.org/drawingml/2006/table">
            <a:tbl>
              <a:tblPr firstRow="1" bandRow="1">
                <a:tableStyleId>{5C22544A-7EE6-4342-B048-85BDC9FD1C3A}</a:tableStyleId>
              </a:tblPr>
              <a:tblGrid>
                <a:gridCol w="1840092">
                  <a:extLst>
                    <a:ext uri="{9D8B030D-6E8A-4147-A177-3AD203B41FA5}">
                      <a16:colId xmlns:a16="http://schemas.microsoft.com/office/drawing/2014/main" val="3426586409"/>
                    </a:ext>
                  </a:extLst>
                </a:gridCol>
              </a:tblGrid>
              <a:tr h="336426">
                <a:tc>
                  <a:txBody>
                    <a:bodyPr/>
                    <a:lstStyle/>
                    <a:p>
                      <a:r>
                        <a:rPr lang="en-US" sz="1400" dirty="0"/>
                        <a:t>Tag Name</a:t>
                      </a:r>
                    </a:p>
                  </a:txBody>
                  <a:tcPr anchor="ctr"/>
                </a:tc>
                <a:extLst>
                  <a:ext uri="{0D108BD9-81ED-4DB2-BD59-A6C34878D82A}">
                    <a16:rowId xmlns:a16="http://schemas.microsoft.com/office/drawing/2014/main" val="886715298"/>
                  </a:ext>
                </a:extLst>
              </a:tr>
              <a:tr h="850145">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IN" sz="1400" kern="1200" dirty="0">
                          <a:solidFill>
                            <a:schemeClr val="dk1"/>
                          </a:solidFill>
                          <a:latin typeface="+mn-lt"/>
                          <a:ea typeface="+mn-ea"/>
                          <a:cs typeface="+mn-cs"/>
                        </a:rPr>
                        <a:t>LS41243_AO4_OP</a:t>
                      </a:r>
                      <a:endParaRPr lang="en-US" sz="1400" kern="1200" dirty="0">
                        <a:solidFill>
                          <a:schemeClr val="dk1"/>
                        </a:solidFill>
                        <a:latin typeface="+mn-lt"/>
                        <a:ea typeface="+mn-ea"/>
                        <a:cs typeface="+mn-cs"/>
                      </a:endParaRPr>
                    </a:p>
                  </a:txBody>
                  <a:tcPr anchor="ctr"/>
                </a:tc>
                <a:extLst>
                  <a:ext uri="{0D108BD9-81ED-4DB2-BD59-A6C34878D82A}">
                    <a16:rowId xmlns:a16="http://schemas.microsoft.com/office/drawing/2014/main" val="4226320510"/>
                  </a:ext>
                </a:extLst>
              </a:tr>
            </a:tbl>
          </a:graphicData>
        </a:graphic>
      </p:graphicFrame>
      <p:graphicFrame>
        <p:nvGraphicFramePr>
          <p:cNvPr id="7" name="Table 12">
            <a:extLst>
              <a:ext uri="{FF2B5EF4-FFF2-40B4-BE49-F238E27FC236}">
                <a16:creationId xmlns:a16="http://schemas.microsoft.com/office/drawing/2014/main" id="{1F342059-C66C-D343-8E6A-CFCDD02A4905}"/>
              </a:ext>
            </a:extLst>
          </p:cNvPr>
          <p:cNvGraphicFramePr>
            <a:graphicFrameLocks noGrp="1"/>
          </p:cNvGraphicFramePr>
          <p:nvPr>
            <p:extLst>
              <p:ext uri="{D42A27DB-BD31-4B8C-83A1-F6EECF244321}">
                <p14:modId xmlns:p14="http://schemas.microsoft.com/office/powerpoint/2010/main" val="276872071"/>
              </p:ext>
            </p:extLst>
          </p:nvPr>
        </p:nvGraphicFramePr>
        <p:xfrm>
          <a:off x="2516895" y="446336"/>
          <a:ext cx="9178396" cy="3474720"/>
        </p:xfrm>
        <a:graphic>
          <a:graphicData uri="http://schemas.openxmlformats.org/drawingml/2006/table">
            <a:tbl>
              <a:tblPr firstRow="1" bandRow="1">
                <a:tableStyleId>{46F890A9-2807-4EBB-B81D-B2AA78EC7F39}</a:tableStyleId>
              </a:tblPr>
              <a:tblGrid>
                <a:gridCol w="2294599">
                  <a:extLst>
                    <a:ext uri="{9D8B030D-6E8A-4147-A177-3AD203B41FA5}">
                      <a16:colId xmlns:a16="http://schemas.microsoft.com/office/drawing/2014/main" val="3855496307"/>
                    </a:ext>
                  </a:extLst>
                </a:gridCol>
                <a:gridCol w="2294599">
                  <a:extLst>
                    <a:ext uri="{9D8B030D-6E8A-4147-A177-3AD203B41FA5}">
                      <a16:colId xmlns:a16="http://schemas.microsoft.com/office/drawing/2014/main" val="958727398"/>
                    </a:ext>
                  </a:extLst>
                </a:gridCol>
                <a:gridCol w="2294599">
                  <a:extLst>
                    <a:ext uri="{9D8B030D-6E8A-4147-A177-3AD203B41FA5}">
                      <a16:colId xmlns:a16="http://schemas.microsoft.com/office/drawing/2014/main" val="985377665"/>
                    </a:ext>
                  </a:extLst>
                </a:gridCol>
                <a:gridCol w="2294599">
                  <a:extLst>
                    <a:ext uri="{9D8B030D-6E8A-4147-A177-3AD203B41FA5}">
                      <a16:colId xmlns:a16="http://schemas.microsoft.com/office/drawing/2014/main" val="211324030"/>
                    </a:ext>
                  </a:extLst>
                </a:gridCol>
              </a:tblGrid>
              <a:tr h="324558">
                <a:tc gridSpan="4">
                  <a:txBody>
                    <a:bodyPr/>
                    <a:lstStyle/>
                    <a:p>
                      <a:pPr marL="0" algn="ctr" defTabSz="1219170" rtl="0" eaLnBrk="1" latinLnBrk="0" hangingPunct="1"/>
                      <a:r>
                        <a:rPr lang="en-US" sz="2000" b="1" kern="1200" dirty="0">
                          <a:solidFill>
                            <a:schemeClr val="lt1"/>
                          </a:solidFill>
                          <a:latin typeface="+mn-lt"/>
                          <a:ea typeface="+mn-ea"/>
                          <a:cs typeface="+mn-cs"/>
                        </a:rPr>
                        <a:t>SelectKBest Features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1219170" rtl="0" eaLnBrk="1" latinLnBrk="0" hangingPunct="1"/>
                      <a:endParaRPr lang="en-US" sz="2000" b="1" kern="1200">
                        <a:solidFill>
                          <a:schemeClr val="lt1"/>
                        </a:solidFill>
                        <a:latin typeface="+mn-lt"/>
                        <a:ea typeface="+mn-ea"/>
                        <a:cs typeface="+mn-cs"/>
                      </a:endParaRPr>
                    </a:p>
                  </a:txBody>
                  <a:tcPr/>
                </a:tc>
                <a:tc hMerge="1">
                  <a:txBody>
                    <a:bodyPr/>
                    <a:lstStyle/>
                    <a:p>
                      <a:pPr marL="0" algn="ctr" defTabSz="1219170" rtl="0" eaLnBrk="1" latinLnBrk="0" hangingPunct="1"/>
                      <a:endParaRPr lang="en-US" sz="2000" b="1" kern="1200">
                        <a:solidFill>
                          <a:schemeClr val="lt1"/>
                        </a:solidFill>
                        <a:latin typeface="+mn-lt"/>
                        <a:ea typeface="+mn-ea"/>
                        <a:cs typeface="+mn-cs"/>
                      </a:endParaRPr>
                    </a:p>
                  </a:txBody>
                  <a:tcPr/>
                </a:tc>
                <a:tc hMerge="1">
                  <a:txBody>
                    <a:bodyPr/>
                    <a:lstStyle/>
                    <a:p>
                      <a:pPr marL="0" algn="ctr" defTabSz="1219170" rtl="0" eaLnBrk="1" latinLnBrk="0" hangingPunct="1"/>
                      <a:endParaRPr lang="en-US" sz="2000" b="1" kern="1200" dirty="0">
                        <a:solidFill>
                          <a:schemeClr val="lt1"/>
                        </a:solidFill>
                        <a:latin typeface="+mn-lt"/>
                        <a:ea typeface="+mn-ea"/>
                        <a:cs typeface="+mn-cs"/>
                      </a:endParaRPr>
                    </a:p>
                  </a:txBody>
                  <a:tcPr/>
                </a:tc>
                <a:extLst>
                  <a:ext uri="{0D108BD9-81ED-4DB2-BD59-A6C34878D82A}">
                    <a16:rowId xmlns:a16="http://schemas.microsoft.com/office/drawing/2014/main" val="4120535843"/>
                  </a:ext>
                </a:extLst>
              </a:tr>
              <a:tr h="274626">
                <a:tc gridSpan="2">
                  <a:txBody>
                    <a:bodyPr/>
                    <a:lstStyle/>
                    <a:p>
                      <a:pPr marL="0" algn="ctr" defTabSz="1219170" rtl="0" eaLnBrk="1" latinLnBrk="0" hangingPunct="1"/>
                      <a:r>
                        <a:rPr lang="en-US" sz="1600" b="1" kern="1200" dirty="0">
                          <a:solidFill>
                            <a:schemeClr val="dk1"/>
                          </a:solidFill>
                          <a:latin typeface="+mn-lt"/>
                          <a:ea typeface="+mn-ea"/>
                          <a:cs typeface="+mn-cs"/>
                        </a:rPr>
                        <a:t>F_regression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1219170" rtl="0" eaLnBrk="1" latinLnBrk="0" hangingPunct="1"/>
                      <a:endParaRPr lang="en-US" sz="2000" b="1" kern="1200" dirty="0">
                        <a:solidFill>
                          <a:schemeClr val="lt1"/>
                        </a:solidFill>
                        <a:latin typeface="+mn-lt"/>
                        <a:ea typeface="+mn-ea"/>
                        <a:cs typeface="+mn-cs"/>
                      </a:endParaRPr>
                    </a:p>
                  </a:txBody>
                  <a:tcPr/>
                </a:tc>
                <a:tc gridSpan="2">
                  <a:txBody>
                    <a:bodyPr/>
                    <a:lstStyle/>
                    <a:p>
                      <a:pPr marL="0" algn="ctr" defTabSz="1219170" rtl="0" eaLnBrk="1" latinLnBrk="0" hangingPunct="1"/>
                      <a:r>
                        <a:rPr lang="en-US" sz="1600" b="1" kern="1200" dirty="0">
                          <a:solidFill>
                            <a:schemeClr val="dk1"/>
                          </a:solidFill>
                          <a:latin typeface="+mn-lt"/>
                          <a:ea typeface="+mn-ea"/>
                          <a:cs typeface="+mn-cs"/>
                        </a:rPr>
                        <a:t>Mutual_info_regression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1219170" rtl="0" eaLnBrk="1" latinLnBrk="0" hangingPunct="1"/>
                      <a:endParaRPr lang="en-US" sz="2000" b="1" kern="1200" dirty="0">
                        <a:solidFill>
                          <a:schemeClr val="lt1"/>
                        </a:solidFill>
                        <a:latin typeface="+mn-lt"/>
                        <a:ea typeface="+mn-ea"/>
                        <a:cs typeface="+mn-cs"/>
                      </a:endParaRPr>
                    </a:p>
                  </a:txBody>
                  <a:tcPr/>
                </a:tc>
                <a:extLst>
                  <a:ext uri="{0D108BD9-81ED-4DB2-BD59-A6C34878D82A}">
                    <a16:rowId xmlns:a16="http://schemas.microsoft.com/office/drawing/2014/main" val="3774407470"/>
                  </a:ext>
                </a:extLst>
              </a:tr>
              <a:tr h="224694">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200" dirty="0"/>
                        <a:t>FS41001_AO4</a:t>
                      </a:r>
                      <a:endParaRPr lang="en-IN" sz="12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200" dirty="0"/>
                        <a:t>FS41306_AO4</a:t>
                      </a:r>
                      <a:endParaRPr lang="en-IN" sz="12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IN" sz="1200" dirty="0"/>
                        <a:t>FS40041_AO4</a:t>
                      </a:r>
                      <a:endParaRPr lang="en-US" sz="1200" b="1" kern="1200" dirty="0">
                        <a:solidFill>
                          <a:srgbClr val="DD1D2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IN" sz="1200" dirty="0"/>
                        <a:t>FS41306_AO4</a:t>
                      </a:r>
                      <a:endParaRPr lang="en-US" sz="12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12955617"/>
                  </a:ext>
                </a:extLst>
              </a:tr>
              <a:tr h="227636">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200" dirty="0"/>
                        <a:t>FS41009_AO4</a:t>
                      </a:r>
                      <a:endParaRPr lang="en-IN" sz="12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200" dirty="0"/>
                        <a:t>FS42100_AO4</a:t>
                      </a:r>
                      <a:endParaRPr lang="en-IN" sz="12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IN" sz="1200" dirty="0"/>
                        <a:t>FS41001_AO4</a:t>
                      </a:r>
                      <a:endParaRPr lang="en-US" sz="1200" b="1" kern="1200" dirty="0">
                        <a:solidFill>
                          <a:srgbClr val="DD1D2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IN" sz="1200" dirty="0"/>
                        <a:t>FS42100_AO4</a:t>
                      </a:r>
                      <a:endParaRPr lang="en-US" sz="12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73124030"/>
                  </a:ext>
                </a:extLst>
              </a:tr>
              <a:tr h="227636">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200" dirty="0"/>
                        <a:t>FS41092_AO4</a:t>
                      </a:r>
                      <a:endParaRPr lang="en-IN" sz="12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200" dirty="0"/>
                        <a:t>FS42421_AO4</a:t>
                      </a:r>
                      <a:endParaRPr lang="en-IN" sz="12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200" dirty="0"/>
                        <a:t>FS41009_AO4</a:t>
                      </a:r>
                      <a:endParaRPr lang="en-US" sz="12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IN" sz="1200" dirty="0"/>
                        <a:t>FS42303A_AO4</a:t>
                      </a:r>
                      <a:endParaRPr lang="en-US" sz="12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57309348"/>
                  </a:ext>
                </a:extLst>
              </a:tr>
              <a:tr h="227636">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200" dirty="0"/>
                        <a:t>FS41162_AO4</a:t>
                      </a:r>
                      <a:endParaRPr lang="en-IN" sz="12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200" dirty="0"/>
                        <a:t>FS42604_AO4</a:t>
                      </a:r>
                      <a:endParaRPr lang="en-IN" sz="12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IN" sz="1200" dirty="0"/>
                        <a:t>FS41162_AO4</a:t>
                      </a:r>
                      <a:endParaRPr lang="en-US" sz="12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IN" sz="1200" dirty="0"/>
                        <a:t>FS42421_AO4</a:t>
                      </a:r>
                      <a:endParaRPr lang="en-US" sz="12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33950623"/>
                  </a:ext>
                </a:extLst>
              </a:tr>
              <a:tr h="227636">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200" kern="1200" dirty="0">
                          <a:solidFill>
                            <a:schemeClr val="dk1"/>
                          </a:solidFill>
                          <a:latin typeface="+mn-lt"/>
                          <a:ea typeface="+mn-ea"/>
                          <a:cs typeface="+mn-cs"/>
                        </a:rPr>
                        <a:t>FS41193_AO4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200" dirty="0"/>
                        <a:t>FS42631_AO4</a:t>
                      </a:r>
                      <a:endParaRPr lang="en-IN" sz="12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IN" sz="1200" dirty="0"/>
                        <a:t>FS41200_AO4</a:t>
                      </a:r>
                      <a:endParaRPr lang="en-US" sz="12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IN" sz="1200" dirty="0"/>
                        <a:t>FS42603_AO4</a:t>
                      </a:r>
                      <a:endParaRPr lang="en-US" sz="12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41315399"/>
                  </a:ext>
                </a:extLst>
              </a:tr>
              <a:tr h="227636">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200" dirty="0"/>
                        <a:t>FS41203_AO4</a:t>
                      </a:r>
                      <a:endParaRPr lang="en-IN" sz="12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200" dirty="0"/>
                        <a:t>FS42632_AO4</a:t>
                      </a:r>
                      <a:endParaRPr lang="en-IN" sz="12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IN" sz="1200" dirty="0"/>
                        <a:t>FS41203_AO4</a:t>
                      </a:r>
                      <a:endParaRPr lang="en-US" sz="12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IN" sz="1200" dirty="0"/>
                        <a:t>FS42604_AO4</a:t>
                      </a:r>
                      <a:endParaRPr lang="en-US" sz="12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19135677"/>
                  </a:ext>
                </a:extLst>
              </a:tr>
              <a:tr h="227636">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200" dirty="0"/>
                        <a:t>FS41218_AO4</a:t>
                      </a:r>
                      <a:endParaRPr lang="en-IN" sz="12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200" dirty="0"/>
                        <a:t>FS42715_AO4</a:t>
                      </a:r>
                      <a:endParaRPr lang="en-IN" sz="12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200" b="1" kern="1200" dirty="0">
                          <a:solidFill>
                            <a:srgbClr val="DD1D21"/>
                          </a:solidFill>
                          <a:latin typeface="+mn-lt"/>
                          <a:ea typeface="+mn-ea"/>
                          <a:cs typeface="+mn-cs"/>
                        </a:rPr>
                        <a:t>FS41247_AO4</a:t>
                      </a:r>
                      <a:endParaRPr lang="en-US" sz="1200" b="1" kern="1200" dirty="0">
                        <a:solidFill>
                          <a:srgbClr val="DD1D2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IN" sz="1200" dirty="0"/>
                        <a:t>FS42632_AO4</a:t>
                      </a:r>
                      <a:endParaRPr lang="en-US" sz="12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68807071"/>
                  </a:ext>
                </a:extLst>
              </a:tr>
              <a:tr h="227636">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200" b="1" kern="1200" dirty="0">
                          <a:solidFill>
                            <a:srgbClr val="DD1D21"/>
                          </a:solidFill>
                          <a:latin typeface="+mn-lt"/>
                          <a:ea typeface="+mn-ea"/>
                          <a:cs typeface="+mn-cs"/>
                        </a:rPr>
                        <a:t>FS41247_AO4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200" dirty="0"/>
                        <a:t>FS42731_AO4</a:t>
                      </a:r>
                      <a:endParaRPr lang="en-IN" sz="12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IN" sz="1200" dirty="0"/>
                        <a:t>FS41248_AO4</a:t>
                      </a:r>
                      <a:endParaRPr lang="en-US" sz="12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IN" sz="1200" dirty="0"/>
                        <a:t>FS42832_AO4</a:t>
                      </a:r>
                      <a:endParaRPr lang="en-US" sz="12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80551783"/>
                  </a:ext>
                </a:extLst>
              </a:tr>
              <a:tr h="227636">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200" dirty="0"/>
                        <a:t>FS41255_AO4</a:t>
                      </a:r>
                      <a:endParaRPr lang="en-IN" sz="12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200" dirty="0"/>
                        <a:t>FS42804_AO4</a:t>
                      </a:r>
                      <a:endParaRPr lang="en-IN" sz="12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IN" sz="1200" dirty="0"/>
                        <a:t>FS41255_AO4</a:t>
                      </a:r>
                      <a:endParaRPr lang="en-US" sz="12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IN" sz="1200" dirty="0"/>
                        <a:t>PS42509_AO4</a:t>
                      </a:r>
                      <a:endParaRPr lang="en-US" sz="12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90698327"/>
                  </a:ext>
                </a:extLst>
              </a:tr>
              <a:tr h="227636">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200" dirty="0"/>
                        <a:t>FS41277_AO4</a:t>
                      </a:r>
                      <a:endParaRPr lang="en-IN" sz="12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200" dirty="0"/>
                        <a:t>TS41090_AO4</a:t>
                      </a:r>
                      <a:endParaRPr lang="en-IN" sz="12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IN" sz="1200" dirty="0"/>
                        <a:t>FS41277_AO4</a:t>
                      </a:r>
                      <a:endParaRPr lang="en-US" sz="12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IN" sz="1200" dirty="0"/>
                        <a:t>TS41264_AO4</a:t>
                      </a:r>
                      <a:endParaRPr lang="en-US" sz="12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78722261"/>
                  </a:ext>
                </a:extLst>
              </a:tr>
            </a:tbl>
          </a:graphicData>
        </a:graphic>
      </p:graphicFrame>
      <p:pic>
        <p:nvPicPr>
          <p:cNvPr id="8" name="Picture 7">
            <a:extLst>
              <a:ext uri="{FF2B5EF4-FFF2-40B4-BE49-F238E27FC236}">
                <a16:creationId xmlns:a16="http://schemas.microsoft.com/office/drawing/2014/main" id="{72DDCA94-DCBA-444A-BD89-8EA68D0140B2}"/>
              </a:ext>
            </a:extLst>
          </p:cNvPr>
          <p:cNvPicPr>
            <a:picLocks noChangeAspect="1"/>
          </p:cNvPicPr>
          <p:nvPr/>
        </p:nvPicPr>
        <p:blipFill>
          <a:blip r:embed="rId2"/>
          <a:stretch>
            <a:fillRect/>
          </a:stretch>
        </p:blipFill>
        <p:spPr>
          <a:xfrm>
            <a:off x="496711" y="3921056"/>
            <a:ext cx="8131209" cy="2511948"/>
          </a:xfrm>
          <a:prstGeom prst="rect">
            <a:avLst/>
          </a:prstGeom>
        </p:spPr>
      </p:pic>
      <p:sp>
        <p:nvSpPr>
          <p:cNvPr id="9" name="TextBox 8">
            <a:extLst>
              <a:ext uri="{FF2B5EF4-FFF2-40B4-BE49-F238E27FC236}">
                <a16:creationId xmlns:a16="http://schemas.microsoft.com/office/drawing/2014/main" id="{37070DEF-2CF4-CE4D-9E3E-449A114B296F}"/>
              </a:ext>
            </a:extLst>
          </p:cNvPr>
          <p:cNvSpPr txBox="1"/>
          <p:nvPr/>
        </p:nvSpPr>
        <p:spPr bwMode="auto">
          <a:xfrm>
            <a:off x="8627920" y="4120444"/>
            <a:ext cx="3372169" cy="2078261"/>
          </a:xfrm>
          <a:prstGeom prst="rect">
            <a:avLst/>
          </a:prstGeom>
          <a:noFill/>
          <a:ln w="9525" algn="ctr">
            <a:noFill/>
            <a:miter lim="800000"/>
            <a:headEnd/>
            <a:tailEnd/>
          </a:ln>
        </p:spPr>
        <p:txBody>
          <a:bodyPr vert="horz" wrap="square" lIns="0" tIns="0" rIns="0" bIns="0" numCol="1" rtlCol="0" anchor="t" anchorCtr="0" compatLnSpc="1">
            <a:prstTxWarp prst="textNoShape">
              <a:avLst/>
            </a:prstTxWarp>
            <a:spAutoFit/>
          </a:bodyPr>
          <a:lstStyle/>
          <a:p>
            <a:pPr marL="201613" indent="-201613" defTabSz="357708">
              <a:lnSpc>
                <a:spcPct val="140000"/>
              </a:lnSpc>
              <a:buClr>
                <a:schemeClr val="accent2"/>
              </a:buClr>
              <a:buSzPct val="85000"/>
              <a:buFont typeface="Wingdings" panose="05000000000000000000" pitchFamily="2" charset="2"/>
              <a:buChar char=""/>
            </a:pPr>
            <a:r>
              <a:rPr lang="en-US" sz="1400" dirty="0"/>
              <a:t>Majority of WB features are missing due to bounded Feature Space which does not contain LEVEL Feature TAGS.</a:t>
            </a:r>
          </a:p>
          <a:p>
            <a:pPr marL="201613" indent="-201613" defTabSz="357708">
              <a:lnSpc>
                <a:spcPct val="140000"/>
              </a:lnSpc>
              <a:buClr>
                <a:schemeClr val="accent2"/>
              </a:buClr>
              <a:buSzPct val="85000"/>
              <a:buFont typeface="Wingdings" panose="05000000000000000000" pitchFamily="2" charset="2"/>
              <a:buChar char=""/>
            </a:pPr>
            <a:r>
              <a:rPr lang="en-US" sz="1400" dirty="0"/>
              <a:t>This TAG shows high dependability among feature TAGS.</a:t>
            </a:r>
          </a:p>
          <a:p>
            <a:pPr marL="201613" indent="-201613" defTabSz="357708">
              <a:lnSpc>
                <a:spcPct val="140000"/>
              </a:lnSpc>
              <a:buClr>
                <a:schemeClr val="accent2"/>
              </a:buClr>
              <a:buSzPct val="85000"/>
              <a:buFont typeface="Wingdings" panose="05000000000000000000" pitchFamily="2" charset="2"/>
              <a:buChar char=""/>
            </a:pPr>
            <a:r>
              <a:rPr lang="en-US" sz="1400" dirty="0"/>
              <a:t>Methodology needs to be executed on more number of feature tags.</a:t>
            </a:r>
          </a:p>
        </p:txBody>
      </p:sp>
    </p:spTree>
    <p:extLst>
      <p:ext uri="{BB962C8B-B14F-4D97-AF65-F5344CB8AC3E}">
        <p14:creationId xmlns:p14="http://schemas.microsoft.com/office/powerpoint/2010/main" val="1272431246"/>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9B022-7F5F-084E-B911-FB593B2F5E99}"/>
              </a:ext>
            </a:extLst>
          </p:cNvPr>
          <p:cNvSpPr>
            <a:spLocks noGrp="1"/>
          </p:cNvSpPr>
          <p:nvPr>
            <p:ph type="title"/>
          </p:nvPr>
        </p:nvSpPr>
        <p:spPr/>
        <p:txBody>
          <a:bodyPr/>
          <a:lstStyle/>
          <a:p>
            <a:r>
              <a:rPr lang="en-US" dirty="0"/>
              <a:t>Pros/Cons of the SelectKBest Methodology</a:t>
            </a:r>
          </a:p>
        </p:txBody>
      </p:sp>
      <p:sp>
        <p:nvSpPr>
          <p:cNvPr id="3" name="Slide Number Placeholder 2">
            <a:extLst>
              <a:ext uri="{FF2B5EF4-FFF2-40B4-BE49-F238E27FC236}">
                <a16:creationId xmlns:a16="http://schemas.microsoft.com/office/drawing/2014/main" id="{D4A3CFE8-B2A1-3D44-B7D8-F7FEBE42E928}"/>
              </a:ext>
            </a:extLst>
          </p:cNvPr>
          <p:cNvSpPr>
            <a:spLocks noGrp="1"/>
          </p:cNvSpPr>
          <p:nvPr>
            <p:ph type="sldNum" sz="quarter" idx="4"/>
          </p:nvPr>
        </p:nvSpPr>
        <p:spPr/>
        <p:txBody>
          <a:bodyPr/>
          <a:lstStyle/>
          <a:p>
            <a:fld id="{D32BAE6A-B452-4007-8177-56DD051636F9}" type="slidenum">
              <a:rPr lang="en-GB" noProof="1" smtClean="0"/>
              <a:pPr/>
              <a:t>19</a:t>
            </a:fld>
            <a:endParaRPr lang="en-GB" noProof="1"/>
          </a:p>
        </p:txBody>
      </p:sp>
      <p:sp>
        <p:nvSpPr>
          <p:cNvPr id="4" name="Footer Placeholder 3">
            <a:extLst>
              <a:ext uri="{FF2B5EF4-FFF2-40B4-BE49-F238E27FC236}">
                <a16:creationId xmlns:a16="http://schemas.microsoft.com/office/drawing/2014/main" id="{255F5ECD-9C5D-DD4C-BF17-2558370A1EF6}"/>
              </a:ext>
            </a:extLst>
          </p:cNvPr>
          <p:cNvSpPr>
            <a:spLocks noGrp="1"/>
          </p:cNvSpPr>
          <p:nvPr>
            <p:ph type="ftr" sz="quarter" idx="3"/>
          </p:nvPr>
        </p:nvSpPr>
        <p:spPr/>
        <p:txBody>
          <a:bodyPr/>
          <a:lstStyle/>
          <a:p>
            <a:pPr>
              <a:defRPr/>
            </a:pPr>
            <a:r>
              <a:rPr lang="en-GB" noProof="1"/>
              <a:t> </a:t>
            </a:r>
          </a:p>
        </p:txBody>
      </p:sp>
      <p:sp>
        <p:nvSpPr>
          <p:cNvPr id="5" name="Date Placeholder 4">
            <a:extLst>
              <a:ext uri="{FF2B5EF4-FFF2-40B4-BE49-F238E27FC236}">
                <a16:creationId xmlns:a16="http://schemas.microsoft.com/office/drawing/2014/main" id="{2B630FC4-2DD8-D046-AC14-52455D550255}"/>
              </a:ext>
            </a:extLst>
          </p:cNvPr>
          <p:cNvSpPr>
            <a:spLocks noGrp="1"/>
          </p:cNvSpPr>
          <p:nvPr>
            <p:ph type="dt" sz="half" idx="2"/>
          </p:nvPr>
        </p:nvSpPr>
        <p:spPr/>
        <p:txBody>
          <a:bodyPr/>
          <a:lstStyle/>
          <a:p>
            <a:pPr>
              <a:defRPr/>
            </a:pPr>
            <a:r>
              <a:rPr lang="en-GB" noProof="1"/>
              <a:t>December 2021</a:t>
            </a:r>
          </a:p>
        </p:txBody>
      </p:sp>
      <p:sp>
        <p:nvSpPr>
          <p:cNvPr id="6" name="TextBox 5">
            <a:extLst>
              <a:ext uri="{FF2B5EF4-FFF2-40B4-BE49-F238E27FC236}">
                <a16:creationId xmlns:a16="http://schemas.microsoft.com/office/drawing/2014/main" id="{9192FFB8-9E01-464C-B101-46B376E574D4}"/>
              </a:ext>
            </a:extLst>
          </p:cNvPr>
          <p:cNvSpPr txBox="1"/>
          <p:nvPr/>
        </p:nvSpPr>
        <p:spPr bwMode="auto">
          <a:xfrm>
            <a:off x="591015" y="1465275"/>
            <a:ext cx="5229922" cy="3629455"/>
          </a:xfrm>
          <a:prstGeom prst="rect">
            <a:avLst/>
          </a:prstGeom>
          <a:noFill/>
          <a:ln w="9525" algn="ctr">
            <a:noFill/>
            <a:miter lim="800000"/>
            <a:headEnd/>
            <a:tailEnd/>
          </a:ln>
        </p:spPr>
        <p:txBody>
          <a:bodyPr vert="horz" wrap="square" lIns="0" tIns="0" rIns="0" bIns="0" numCol="1" rtlCol="0" anchor="t" anchorCtr="0" compatLnSpc="1">
            <a:prstTxWarp prst="textNoShape">
              <a:avLst/>
            </a:prstTxWarp>
            <a:spAutoFit/>
          </a:bodyPr>
          <a:lstStyle/>
          <a:p>
            <a:pPr marL="201613" indent="-201613" defTabSz="357708">
              <a:lnSpc>
                <a:spcPct val="140000"/>
              </a:lnSpc>
              <a:buClr>
                <a:schemeClr val="accent2"/>
              </a:buClr>
              <a:buSzPct val="85000"/>
              <a:buFont typeface="Wingdings" panose="05000000000000000000" pitchFamily="2" charset="2"/>
              <a:buChar char=""/>
            </a:pPr>
            <a:r>
              <a:rPr lang="en-US" sz="1600" b="1" i="1" u="sng" dirty="0"/>
              <a:t>PROS:</a:t>
            </a:r>
          </a:p>
          <a:p>
            <a:pPr marL="811198" lvl="1" indent="-201613" defTabSz="357708">
              <a:lnSpc>
                <a:spcPct val="140000"/>
              </a:lnSpc>
              <a:buClr>
                <a:schemeClr val="accent2"/>
              </a:buClr>
              <a:buSzPct val="85000"/>
              <a:buFont typeface="Wingdings" panose="05000000000000000000" pitchFamily="2" charset="2"/>
              <a:buChar char=""/>
            </a:pPr>
            <a:r>
              <a:rPr lang="en-US" sz="1400" dirty="0"/>
              <a:t>The Methodology can pick up the unseen relationships between the features and among the feature-target TAG.</a:t>
            </a:r>
          </a:p>
          <a:p>
            <a:pPr marL="811198" lvl="1" indent="-201613" defTabSz="357708">
              <a:lnSpc>
                <a:spcPct val="140000"/>
              </a:lnSpc>
              <a:buClr>
                <a:schemeClr val="accent2"/>
              </a:buClr>
              <a:buSzPct val="85000"/>
              <a:buFont typeface="Wingdings" panose="05000000000000000000" pitchFamily="2" charset="2"/>
              <a:buChar char=""/>
            </a:pPr>
            <a:r>
              <a:rPr lang="en-US" sz="1400" dirty="0"/>
              <a:t>The two scoring functions used </a:t>
            </a:r>
            <a:r>
              <a:rPr lang="en-US" sz="1400" b="1" dirty="0"/>
              <a:t>f_regression and mutual_info_regression, </a:t>
            </a:r>
            <a:r>
              <a:rPr lang="en-US" sz="1400" dirty="0"/>
              <a:t>pick up the univariate and multivariate relationship respectively and hence both play important role depending upon the nature of the TAG.</a:t>
            </a:r>
          </a:p>
          <a:p>
            <a:pPr marL="811198" lvl="1" indent="-201613" defTabSz="357708">
              <a:lnSpc>
                <a:spcPct val="140000"/>
              </a:lnSpc>
              <a:buClr>
                <a:schemeClr val="accent2"/>
              </a:buClr>
              <a:buSzPct val="85000"/>
              <a:buFont typeface="Wingdings" panose="05000000000000000000" pitchFamily="2" charset="2"/>
              <a:buChar char=""/>
            </a:pPr>
            <a:r>
              <a:rPr lang="en-US" sz="1400" dirty="0"/>
              <a:t>F-Test helps in identifying the contributing features instead of just ranking the features based upon the calculated correlation.</a:t>
            </a:r>
          </a:p>
        </p:txBody>
      </p:sp>
      <p:sp>
        <p:nvSpPr>
          <p:cNvPr id="7" name="TextBox 6">
            <a:extLst>
              <a:ext uri="{FF2B5EF4-FFF2-40B4-BE49-F238E27FC236}">
                <a16:creationId xmlns:a16="http://schemas.microsoft.com/office/drawing/2014/main" id="{7CACF01C-CC92-5C44-B671-4EF4300913A6}"/>
              </a:ext>
            </a:extLst>
          </p:cNvPr>
          <p:cNvSpPr txBox="1"/>
          <p:nvPr/>
        </p:nvSpPr>
        <p:spPr bwMode="auto">
          <a:xfrm>
            <a:off x="5903952" y="1465275"/>
            <a:ext cx="5229922" cy="1819729"/>
          </a:xfrm>
          <a:prstGeom prst="rect">
            <a:avLst/>
          </a:prstGeom>
          <a:noFill/>
          <a:ln w="9525" algn="ctr">
            <a:noFill/>
            <a:miter lim="800000"/>
            <a:headEnd/>
            <a:tailEnd/>
          </a:ln>
        </p:spPr>
        <p:txBody>
          <a:bodyPr vert="horz" wrap="square" lIns="0" tIns="0" rIns="0" bIns="0" numCol="1" rtlCol="0" anchor="t" anchorCtr="0" compatLnSpc="1">
            <a:prstTxWarp prst="textNoShape">
              <a:avLst/>
            </a:prstTxWarp>
            <a:spAutoFit/>
          </a:bodyPr>
          <a:lstStyle/>
          <a:p>
            <a:pPr marL="201613" indent="-201613" defTabSz="357708">
              <a:lnSpc>
                <a:spcPct val="140000"/>
              </a:lnSpc>
              <a:buClr>
                <a:schemeClr val="accent2"/>
              </a:buClr>
              <a:buSzPct val="85000"/>
              <a:buFont typeface="Wingdings" panose="05000000000000000000" pitchFamily="2" charset="2"/>
              <a:buChar char=""/>
            </a:pPr>
            <a:r>
              <a:rPr lang="en-US" sz="1600" b="1" i="1" u="sng" dirty="0"/>
              <a:t>CONS:</a:t>
            </a:r>
          </a:p>
          <a:p>
            <a:pPr marL="811198" lvl="1" indent="-201613" defTabSz="357708">
              <a:lnSpc>
                <a:spcPct val="140000"/>
              </a:lnSpc>
              <a:buClr>
                <a:schemeClr val="accent2"/>
              </a:buClr>
              <a:buSzPct val="85000"/>
              <a:buFont typeface="Wingdings" panose="05000000000000000000" pitchFamily="2" charset="2"/>
              <a:buChar char=""/>
            </a:pPr>
            <a:r>
              <a:rPr lang="en-US" sz="1400" dirty="0"/>
              <a:t>The Methodology needs to be executed on the whole pool of feature tags associated to a TARGET TAG.</a:t>
            </a:r>
          </a:p>
          <a:p>
            <a:pPr marL="811198" lvl="1" indent="-201613" defTabSz="357708">
              <a:lnSpc>
                <a:spcPct val="140000"/>
              </a:lnSpc>
              <a:buClr>
                <a:schemeClr val="accent2"/>
              </a:buClr>
              <a:buSzPct val="85000"/>
              <a:buFont typeface="Wingdings" panose="05000000000000000000" pitchFamily="2" charset="2"/>
              <a:buChar char=""/>
            </a:pPr>
            <a:r>
              <a:rPr lang="en-US" sz="1400" dirty="0"/>
              <a:t>Executing SelectKBest with mutual_info_regression scoring function is more extensive that running normal AutoCorrelation job.</a:t>
            </a:r>
          </a:p>
        </p:txBody>
      </p:sp>
    </p:spTree>
    <p:extLst>
      <p:ext uri="{BB962C8B-B14F-4D97-AF65-F5344CB8AC3E}">
        <p14:creationId xmlns:p14="http://schemas.microsoft.com/office/powerpoint/2010/main" val="2801855522"/>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1"/>
          </p:nvPr>
        </p:nvSpPr>
        <p:spPr>
          <a:xfrm>
            <a:off x="508000" y="1095023"/>
            <a:ext cx="11171238" cy="5260622"/>
          </a:xfrm>
        </p:spPr>
        <p:txBody>
          <a:bodyPr/>
          <a:lstStyle/>
          <a:p>
            <a:r>
              <a:rPr lang="en-GB" sz="2000" dirty="0"/>
              <a:t>Problem Statement</a:t>
            </a:r>
          </a:p>
          <a:p>
            <a:pPr marL="285750" indent="-285750">
              <a:buFont typeface="Wingdings" pitchFamily="2" charset="2"/>
              <a:buChar char="q"/>
            </a:pPr>
            <a:r>
              <a:rPr lang="en-GB" sz="1400" dirty="0"/>
              <a:t>TAO engineers spend extra efforts </a:t>
            </a:r>
            <a:r>
              <a:rPr lang="en-GB" sz="1400" b="1" dirty="0"/>
              <a:t>tuning an Auto Correlated model for relevant features.</a:t>
            </a:r>
          </a:p>
          <a:p>
            <a:pPr marL="516150" lvl="1" indent="-285750">
              <a:buFont typeface="Wingdings" pitchFamily="2" charset="2"/>
              <a:buChar char="q"/>
            </a:pPr>
            <a:r>
              <a:rPr lang="en-GB" sz="1400" b="1" dirty="0"/>
              <a:t>Reason</a:t>
            </a:r>
            <a:r>
              <a:rPr lang="en-GB" sz="1400" dirty="0"/>
              <a:t>: In many cases relevant tag(s) having low correlation scores do not rank up in the feature list.</a:t>
            </a:r>
          </a:p>
          <a:p>
            <a:pPr>
              <a:buClr>
                <a:srgbClr val="000000"/>
              </a:buClr>
            </a:pPr>
            <a:r>
              <a:rPr lang="en-GB" sz="2000" dirty="0"/>
              <a:t>Methodology</a:t>
            </a:r>
          </a:p>
          <a:p>
            <a:pPr marL="285750" indent="-285750">
              <a:buFont typeface="Wingdings" pitchFamily="2" charset="2"/>
              <a:buChar char="q"/>
            </a:pPr>
            <a:r>
              <a:rPr lang="en-GB" sz="1400" dirty="0"/>
              <a:t>Methodology to identify the logically related TAGS with the Target tag.</a:t>
            </a:r>
          </a:p>
          <a:p>
            <a:pPr marL="516150" lvl="1" indent="-285750">
              <a:buClr>
                <a:srgbClr val="000000"/>
              </a:buClr>
              <a:buFont typeface="Wingdings" pitchFamily="2" charset="2"/>
              <a:buChar char="q"/>
            </a:pPr>
            <a:r>
              <a:rPr lang="en-GB" sz="1400" dirty="0"/>
              <a:t>Select best features using a Statistical method that checks for significance along with linear relationship among the tags.</a:t>
            </a:r>
          </a:p>
          <a:p>
            <a:pPr marL="516150" lvl="1" indent="-285750">
              <a:buClr>
                <a:srgbClr val="000000"/>
              </a:buClr>
              <a:buFont typeface="Wingdings" pitchFamily="2" charset="2"/>
              <a:buChar char="q"/>
            </a:pPr>
            <a:endParaRPr lang="en-GB" sz="1400" dirty="0"/>
          </a:p>
          <a:p>
            <a:pPr>
              <a:buClr>
                <a:srgbClr val="000000"/>
              </a:buClr>
            </a:pPr>
            <a:r>
              <a:rPr lang="en-GB" sz="2000" dirty="0"/>
              <a:t>Current Approach</a:t>
            </a:r>
            <a:endParaRPr lang="en-GB" sz="1400" dirty="0"/>
          </a:p>
          <a:p>
            <a:pPr marL="285750" indent="-285750">
              <a:buClr>
                <a:srgbClr val="000000"/>
              </a:buClr>
              <a:buFont typeface="Wingdings" pitchFamily="2" charset="2"/>
              <a:buChar char="q"/>
            </a:pPr>
            <a:r>
              <a:rPr lang="en-GB" sz="1400" dirty="0"/>
              <a:t>Analyse features associated with the target tag using Auto-Correlation Methodology.</a:t>
            </a:r>
          </a:p>
          <a:p>
            <a:pPr>
              <a:buClr>
                <a:srgbClr val="000000"/>
              </a:buClr>
            </a:pPr>
            <a:r>
              <a:rPr lang="en-GB" sz="1400" b="1" dirty="0">
                <a:solidFill>
                  <a:schemeClr val="accent1">
                    <a:lumMod val="50000"/>
                  </a:schemeClr>
                </a:solidFill>
              </a:rPr>
              <a:t>Proposed Approach</a:t>
            </a:r>
          </a:p>
          <a:p>
            <a:pPr marL="285750" indent="-285750">
              <a:buClr>
                <a:srgbClr val="000000"/>
              </a:buClr>
              <a:buFont typeface="Wingdings" pitchFamily="2" charset="2"/>
              <a:buChar char="q"/>
            </a:pPr>
            <a:r>
              <a:rPr lang="en-GB" sz="1400" dirty="0"/>
              <a:t>To signify their relationship, we apply F-Test on the pool of features after correlation values are calculated.</a:t>
            </a:r>
          </a:p>
          <a:p>
            <a:pPr marL="516150" lvl="1" indent="-285750">
              <a:buClr>
                <a:srgbClr val="000000"/>
              </a:buClr>
              <a:buFont typeface="Wingdings" pitchFamily="2" charset="2"/>
              <a:buChar char="q"/>
            </a:pPr>
            <a:r>
              <a:rPr lang="en-GB" sz="1400" dirty="0"/>
              <a:t>Null Hypothesis for F-Test :</a:t>
            </a:r>
            <a:r>
              <a:rPr lang="en-GB" sz="1400" b="1" dirty="0">
                <a:solidFill>
                  <a:schemeClr val="accent2">
                    <a:lumMod val="75000"/>
                  </a:schemeClr>
                </a:solidFill>
              </a:rPr>
              <a:t> There is no significant relationship between the FEATURE TAG and  TARGET TAG.</a:t>
            </a:r>
          </a:p>
          <a:p>
            <a:pPr marL="516150" lvl="1" indent="-285750">
              <a:buClr>
                <a:srgbClr val="000000"/>
              </a:buClr>
              <a:buFont typeface="Wingdings" pitchFamily="2" charset="2"/>
              <a:buChar char="q"/>
            </a:pPr>
            <a:r>
              <a:rPr lang="en-GB" sz="1400" dirty="0"/>
              <a:t>Alternate Hypothesis: </a:t>
            </a:r>
            <a:r>
              <a:rPr lang="en-GB" sz="1400" b="1" dirty="0">
                <a:solidFill>
                  <a:schemeClr val="accent2">
                    <a:lumMod val="75000"/>
                  </a:schemeClr>
                </a:solidFill>
              </a:rPr>
              <a:t>There is significant relationship between the FEATURE TAG and TARGET TAG.</a:t>
            </a:r>
          </a:p>
          <a:p>
            <a:pPr marL="516150" lvl="1" indent="-285750">
              <a:buClr>
                <a:srgbClr val="000000"/>
              </a:buClr>
              <a:buFont typeface="Wingdings" pitchFamily="2" charset="2"/>
              <a:buChar char="q"/>
            </a:pPr>
            <a:r>
              <a:rPr lang="en-GB" sz="1400" dirty="0"/>
              <a:t>KPI for estimating the F-Test: </a:t>
            </a:r>
            <a:r>
              <a:rPr lang="en-GB" sz="1400" b="1" dirty="0">
                <a:solidFill>
                  <a:schemeClr val="accent2">
                    <a:lumMod val="75000"/>
                  </a:schemeClr>
                </a:solidFill>
              </a:rPr>
              <a:t>p_value</a:t>
            </a:r>
          </a:p>
          <a:p>
            <a:pPr marL="744750" lvl="2" indent="-285750">
              <a:buClr>
                <a:srgbClr val="000000"/>
              </a:buClr>
              <a:buFont typeface="Wingdings" pitchFamily="2" charset="2"/>
              <a:buChar char="q"/>
            </a:pPr>
            <a:r>
              <a:rPr lang="en-GB" sz="1400" b="1" dirty="0">
                <a:solidFill>
                  <a:schemeClr val="accent2">
                    <a:lumMod val="75000"/>
                  </a:schemeClr>
                </a:solidFill>
              </a:rPr>
              <a:t>Higher the p_value, more evidence to support Null Hypothesis and hence we select all such features generating p_value less than 0.05 as a standard rule.</a:t>
            </a:r>
          </a:p>
        </p:txBody>
      </p:sp>
      <p:sp>
        <p:nvSpPr>
          <p:cNvPr id="4" name="Date Placeholder 3"/>
          <p:cNvSpPr>
            <a:spLocks noGrp="1"/>
          </p:cNvSpPr>
          <p:nvPr>
            <p:ph type="dt" sz="half" idx="2"/>
          </p:nvPr>
        </p:nvSpPr>
        <p:spPr/>
        <p:txBody>
          <a:bodyPr/>
          <a:lstStyle/>
          <a:p>
            <a:r>
              <a:rPr lang="en-GB" noProof="1"/>
              <a:t>December 2021</a:t>
            </a:r>
          </a:p>
        </p:txBody>
      </p:sp>
      <p:sp>
        <p:nvSpPr>
          <p:cNvPr id="6" name="Slide Number Placeholder 5"/>
          <p:cNvSpPr>
            <a:spLocks noGrp="1"/>
          </p:cNvSpPr>
          <p:nvPr>
            <p:ph type="sldNum" sz="quarter" idx="4"/>
          </p:nvPr>
        </p:nvSpPr>
        <p:spPr/>
        <p:txBody>
          <a:bodyPr/>
          <a:lstStyle/>
          <a:p>
            <a:fld id="{D32BAE6A-B452-4007-8177-56DD051636F9}" type="slidenum">
              <a:rPr lang="en-GB" noProof="1" dirty="0" smtClean="0"/>
              <a:pPr/>
              <a:t>2</a:t>
            </a:fld>
            <a:endParaRPr lang="en-GB" noProof="1"/>
          </a:p>
        </p:txBody>
      </p:sp>
      <p:sp>
        <p:nvSpPr>
          <p:cNvPr id="5" name="Footer Placeholder 4"/>
          <p:cNvSpPr>
            <a:spLocks noGrp="1"/>
          </p:cNvSpPr>
          <p:nvPr>
            <p:ph type="ftr" sz="quarter" idx="3"/>
          </p:nvPr>
        </p:nvSpPr>
        <p:spPr/>
        <p:txBody>
          <a:bodyPr/>
          <a:lstStyle/>
          <a:p>
            <a:r>
              <a:rPr lang="en-GB" noProof="1"/>
              <a:t> </a:t>
            </a:r>
          </a:p>
        </p:txBody>
      </p:sp>
      <p:sp>
        <p:nvSpPr>
          <p:cNvPr id="8" name="Title 7">
            <a:extLst>
              <a:ext uri="{FF2B5EF4-FFF2-40B4-BE49-F238E27FC236}">
                <a16:creationId xmlns:a16="http://schemas.microsoft.com/office/drawing/2014/main" id="{3A828C30-A7C6-B14A-9282-067EE168FB6A}"/>
              </a:ext>
            </a:extLst>
          </p:cNvPr>
          <p:cNvSpPr>
            <a:spLocks noGrp="1"/>
          </p:cNvSpPr>
          <p:nvPr>
            <p:ph type="title"/>
          </p:nvPr>
        </p:nvSpPr>
        <p:spPr/>
        <p:txBody>
          <a:bodyPr/>
          <a:lstStyle/>
          <a:p>
            <a:r>
              <a:rPr lang="en-US" dirty="0"/>
              <a:t>Objective</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p:cNvSpPr>
            <a:spLocks noGrp="1"/>
          </p:cNvSpPr>
          <p:nvPr>
            <p:ph type="body" idx="1"/>
          </p:nvPr>
        </p:nvSpPr>
        <p:spPr/>
        <p:txBody>
          <a:bodyPr/>
          <a:lstStyle/>
          <a:p>
            <a:r>
              <a:rPr lang="en-GB" dirty="0"/>
              <a:t>Questions and Answers</a:t>
            </a:r>
          </a:p>
        </p:txBody>
      </p:sp>
      <p:sp>
        <p:nvSpPr>
          <p:cNvPr id="4" name="Date Placeholder 3"/>
          <p:cNvSpPr>
            <a:spLocks noGrp="1"/>
          </p:cNvSpPr>
          <p:nvPr>
            <p:ph type="dt" sz="half" idx="2"/>
          </p:nvPr>
        </p:nvSpPr>
        <p:spPr/>
        <p:txBody>
          <a:bodyPr/>
          <a:lstStyle/>
          <a:p>
            <a:r>
              <a:rPr lang="en-GB" noProof="1"/>
              <a:t>December 2021</a:t>
            </a:r>
          </a:p>
        </p:txBody>
      </p:sp>
      <p:sp>
        <p:nvSpPr>
          <p:cNvPr id="5" name="Slide Number Placeholder 4"/>
          <p:cNvSpPr>
            <a:spLocks noGrp="1"/>
          </p:cNvSpPr>
          <p:nvPr>
            <p:ph type="sldNum" sz="quarter" idx="4"/>
          </p:nvPr>
        </p:nvSpPr>
        <p:spPr/>
        <p:txBody>
          <a:bodyPr/>
          <a:lstStyle/>
          <a:p>
            <a:fld id="{D32BAE6A-B452-4007-8177-56DD051636F9}" type="slidenum">
              <a:rPr lang="en-GB" noProof="1" dirty="0" smtClean="0"/>
              <a:pPr/>
              <a:t>20</a:t>
            </a:fld>
            <a:endParaRPr lang="en-GB" noProof="1"/>
          </a:p>
        </p:txBody>
      </p:sp>
      <p:sp>
        <p:nvSpPr>
          <p:cNvPr id="6" name="Footer Placeholder 5"/>
          <p:cNvSpPr>
            <a:spLocks noGrp="1"/>
          </p:cNvSpPr>
          <p:nvPr>
            <p:ph type="ftr" sz="quarter" idx="3"/>
          </p:nvPr>
        </p:nvSpPr>
        <p:spPr/>
        <p:txBody>
          <a:bodyPr/>
          <a:lstStyle/>
          <a:p>
            <a:r>
              <a:rPr lang="en-GB" noProof="1"/>
              <a:t> </a:t>
            </a:r>
          </a:p>
        </p:txBody>
      </p:sp>
    </p:spTree>
    <p:extLst>
      <p:ext uri="{BB962C8B-B14F-4D97-AF65-F5344CB8AC3E}">
        <p14:creationId xmlns:p14="http://schemas.microsoft.com/office/powerpoint/2010/main" val="4223202"/>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16381-FE10-40FB-A903-49F4EFC56215}"/>
              </a:ext>
            </a:extLst>
          </p:cNvPr>
          <p:cNvSpPr>
            <a:spLocks noGrp="1"/>
          </p:cNvSpPr>
          <p:nvPr>
            <p:ph type="title"/>
          </p:nvPr>
        </p:nvSpPr>
        <p:spPr/>
        <p:txBody>
          <a:bodyPr/>
          <a:lstStyle/>
          <a:p>
            <a:r>
              <a:rPr lang="en-GB" dirty="0"/>
              <a:t>Technical Understanding</a:t>
            </a:r>
          </a:p>
        </p:txBody>
      </p:sp>
      <p:sp>
        <p:nvSpPr>
          <p:cNvPr id="3" name="Slide Number Placeholder 2">
            <a:extLst>
              <a:ext uri="{FF2B5EF4-FFF2-40B4-BE49-F238E27FC236}">
                <a16:creationId xmlns:a16="http://schemas.microsoft.com/office/drawing/2014/main" id="{CCB2DDBA-1505-438E-BA82-2EE919CE9D68}"/>
              </a:ext>
            </a:extLst>
          </p:cNvPr>
          <p:cNvSpPr>
            <a:spLocks noGrp="1"/>
          </p:cNvSpPr>
          <p:nvPr>
            <p:ph type="sldNum" sz="quarter" idx="4"/>
          </p:nvPr>
        </p:nvSpPr>
        <p:spPr/>
        <p:txBody>
          <a:bodyPr/>
          <a:lstStyle/>
          <a:p>
            <a:fld id="{D32BAE6A-B452-4007-8177-56DD051636F9}" type="slidenum">
              <a:rPr lang="en-GB" noProof="1" smtClean="0"/>
              <a:pPr/>
              <a:t>21</a:t>
            </a:fld>
            <a:endParaRPr lang="en-GB" noProof="1"/>
          </a:p>
        </p:txBody>
      </p:sp>
      <p:sp>
        <p:nvSpPr>
          <p:cNvPr id="4" name="Footer Placeholder 3">
            <a:extLst>
              <a:ext uri="{FF2B5EF4-FFF2-40B4-BE49-F238E27FC236}">
                <a16:creationId xmlns:a16="http://schemas.microsoft.com/office/drawing/2014/main" id="{5A9E0A11-D2FF-449A-A9AE-BF8D7CF303CF}"/>
              </a:ext>
            </a:extLst>
          </p:cNvPr>
          <p:cNvSpPr>
            <a:spLocks noGrp="1"/>
          </p:cNvSpPr>
          <p:nvPr>
            <p:ph type="ftr" sz="quarter" idx="3"/>
          </p:nvPr>
        </p:nvSpPr>
        <p:spPr/>
        <p:txBody>
          <a:bodyPr/>
          <a:lstStyle/>
          <a:p>
            <a:pPr>
              <a:defRPr/>
            </a:pPr>
            <a:r>
              <a:rPr lang="en-GB" noProof="1"/>
              <a:t> </a:t>
            </a:r>
          </a:p>
        </p:txBody>
      </p:sp>
      <p:sp>
        <p:nvSpPr>
          <p:cNvPr id="5" name="Date Placeholder 4">
            <a:extLst>
              <a:ext uri="{FF2B5EF4-FFF2-40B4-BE49-F238E27FC236}">
                <a16:creationId xmlns:a16="http://schemas.microsoft.com/office/drawing/2014/main" id="{437F9FC0-751F-49E1-B5A9-1E6E3FBF6B4C}"/>
              </a:ext>
            </a:extLst>
          </p:cNvPr>
          <p:cNvSpPr>
            <a:spLocks noGrp="1"/>
          </p:cNvSpPr>
          <p:nvPr>
            <p:ph type="dt" sz="half" idx="2"/>
          </p:nvPr>
        </p:nvSpPr>
        <p:spPr/>
        <p:txBody>
          <a:bodyPr/>
          <a:lstStyle/>
          <a:p>
            <a:pPr>
              <a:defRPr/>
            </a:pPr>
            <a:r>
              <a:rPr lang="en-GB" noProof="1"/>
              <a:t>December 2021</a:t>
            </a:r>
          </a:p>
        </p:txBody>
      </p:sp>
      <p:sp>
        <p:nvSpPr>
          <p:cNvPr id="6" name="TextBox 5">
            <a:extLst>
              <a:ext uri="{FF2B5EF4-FFF2-40B4-BE49-F238E27FC236}">
                <a16:creationId xmlns:a16="http://schemas.microsoft.com/office/drawing/2014/main" id="{4F428A50-0FA6-46A2-9911-6270BC157253}"/>
              </a:ext>
            </a:extLst>
          </p:cNvPr>
          <p:cNvSpPr txBox="1"/>
          <p:nvPr/>
        </p:nvSpPr>
        <p:spPr bwMode="auto">
          <a:xfrm>
            <a:off x="508000" y="1465275"/>
            <a:ext cx="5309326" cy="3844899"/>
          </a:xfrm>
          <a:prstGeom prst="rect">
            <a:avLst/>
          </a:prstGeom>
          <a:noFill/>
          <a:ln w="9525" algn="ctr">
            <a:noFill/>
            <a:miter lim="800000"/>
            <a:headEnd/>
            <a:tailEnd/>
          </a:ln>
        </p:spPr>
        <p:txBody>
          <a:bodyPr vert="horz" wrap="square" lIns="0" tIns="0" rIns="0" bIns="0" numCol="1" rtlCol="0" anchor="t" anchorCtr="0" compatLnSpc="1">
            <a:prstTxWarp prst="textNoShape">
              <a:avLst/>
            </a:prstTxWarp>
            <a:spAutoFit/>
          </a:bodyPr>
          <a:lstStyle/>
          <a:p>
            <a:pPr defTabSz="357708">
              <a:lnSpc>
                <a:spcPct val="140000"/>
              </a:lnSpc>
              <a:buClr>
                <a:schemeClr val="accent2"/>
              </a:buClr>
              <a:buSzPct val="85000"/>
            </a:pPr>
            <a:r>
              <a:rPr lang="en-GB" sz="2000" b="1" dirty="0"/>
              <a:t>F-Test</a:t>
            </a:r>
          </a:p>
          <a:p>
            <a:pPr defTabSz="357708">
              <a:lnSpc>
                <a:spcPct val="140000"/>
              </a:lnSpc>
              <a:buClr>
                <a:schemeClr val="accent2"/>
              </a:buClr>
              <a:buSzPct val="85000"/>
            </a:pPr>
            <a:endParaRPr lang="en-GB" sz="2000" b="1" dirty="0"/>
          </a:p>
          <a:p>
            <a:pPr marL="228600" indent="-228600" defTabSz="357708">
              <a:lnSpc>
                <a:spcPct val="140000"/>
              </a:lnSpc>
              <a:buClr>
                <a:schemeClr val="accent2"/>
              </a:buClr>
              <a:buSzPct val="85000"/>
              <a:buFont typeface="Wingdings" panose="05000000000000000000" pitchFamily="2" charset="2"/>
              <a:buChar char="q"/>
            </a:pPr>
            <a:r>
              <a:rPr lang="en-GB" sz="1400" dirty="0"/>
              <a:t>F-Test is a statistical test used to compare between models and check if the difference is significant between the models.</a:t>
            </a:r>
          </a:p>
          <a:p>
            <a:pPr marL="228600" indent="-228600" defTabSz="357708">
              <a:lnSpc>
                <a:spcPct val="140000"/>
              </a:lnSpc>
              <a:buClr>
                <a:schemeClr val="accent2"/>
              </a:buClr>
              <a:buSzPct val="85000"/>
              <a:buFont typeface="Wingdings" panose="05000000000000000000" pitchFamily="2" charset="2"/>
              <a:buChar char="q"/>
            </a:pPr>
            <a:r>
              <a:rPr lang="en-GB" sz="1400" dirty="0"/>
              <a:t>F-Test does a hypothesis testing model X and Y where X is a model created by just a constant and Y is the model created by a constant and a feature.</a:t>
            </a:r>
          </a:p>
          <a:p>
            <a:pPr marL="228600" indent="-228600" defTabSz="357708">
              <a:lnSpc>
                <a:spcPct val="140000"/>
              </a:lnSpc>
              <a:buClr>
                <a:schemeClr val="accent2"/>
              </a:buClr>
              <a:buSzPct val="85000"/>
              <a:buFont typeface="Wingdings" panose="05000000000000000000" pitchFamily="2" charset="2"/>
              <a:buChar char="q"/>
            </a:pPr>
            <a:r>
              <a:rPr lang="en-GB" sz="1400" dirty="0"/>
              <a:t>The least square errors in both the models are compared and checks if the difference in errors between model X and Y are significant or introduced by chance.</a:t>
            </a:r>
          </a:p>
          <a:p>
            <a:pPr marL="228600" indent="-228600" defTabSz="357708">
              <a:lnSpc>
                <a:spcPct val="140000"/>
              </a:lnSpc>
              <a:buClr>
                <a:schemeClr val="accent2"/>
              </a:buClr>
              <a:buSzPct val="85000"/>
              <a:buFont typeface="Wingdings" panose="05000000000000000000" pitchFamily="2" charset="2"/>
              <a:buChar char="q"/>
            </a:pPr>
            <a:r>
              <a:rPr lang="en-GB" sz="1400" dirty="0"/>
              <a:t>F-Test is useful in feature selection as we get to know the significance of each feature in improving the model.</a:t>
            </a:r>
          </a:p>
        </p:txBody>
      </p:sp>
      <p:sp>
        <p:nvSpPr>
          <p:cNvPr id="7" name="TextBox 6">
            <a:extLst>
              <a:ext uri="{FF2B5EF4-FFF2-40B4-BE49-F238E27FC236}">
                <a16:creationId xmlns:a16="http://schemas.microsoft.com/office/drawing/2014/main" id="{B24B7905-E6FC-48EF-AB28-F582E7D5DF34}"/>
              </a:ext>
            </a:extLst>
          </p:cNvPr>
          <p:cNvSpPr txBox="1"/>
          <p:nvPr/>
        </p:nvSpPr>
        <p:spPr bwMode="auto">
          <a:xfrm>
            <a:off x="6374676" y="1465274"/>
            <a:ext cx="5309326" cy="3758721"/>
          </a:xfrm>
          <a:prstGeom prst="rect">
            <a:avLst/>
          </a:prstGeom>
          <a:noFill/>
          <a:ln w="9525" algn="ctr">
            <a:noFill/>
            <a:miter lim="800000"/>
            <a:headEnd/>
            <a:tailEnd/>
          </a:ln>
        </p:spPr>
        <p:txBody>
          <a:bodyPr vert="horz" wrap="square" lIns="0" tIns="0" rIns="0" bIns="0" numCol="1" rtlCol="0" anchor="t" anchorCtr="0" compatLnSpc="1">
            <a:prstTxWarp prst="textNoShape">
              <a:avLst/>
            </a:prstTxWarp>
            <a:spAutoFit/>
          </a:bodyPr>
          <a:lstStyle/>
          <a:p>
            <a:pPr defTabSz="357708">
              <a:lnSpc>
                <a:spcPct val="140000"/>
              </a:lnSpc>
              <a:buClr>
                <a:schemeClr val="accent2"/>
              </a:buClr>
              <a:buSzPct val="85000"/>
            </a:pPr>
            <a:r>
              <a:rPr lang="en-GB" sz="2000" b="1" dirty="0"/>
              <a:t>Mutual Information</a:t>
            </a:r>
          </a:p>
          <a:p>
            <a:pPr defTabSz="357708">
              <a:lnSpc>
                <a:spcPct val="140000"/>
              </a:lnSpc>
              <a:buClr>
                <a:schemeClr val="accent2"/>
              </a:buClr>
              <a:buSzPct val="85000"/>
            </a:pPr>
            <a:endParaRPr lang="en-GB" sz="2000" b="1" dirty="0"/>
          </a:p>
          <a:p>
            <a:pPr marL="342900" indent="-342900" defTabSz="357708">
              <a:lnSpc>
                <a:spcPct val="140000"/>
              </a:lnSpc>
              <a:buClr>
                <a:schemeClr val="accent2"/>
              </a:buClr>
              <a:buSzPct val="85000"/>
              <a:buFont typeface="Wingdings" panose="05000000000000000000" pitchFamily="2" charset="2"/>
              <a:buChar char="q"/>
            </a:pPr>
            <a:r>
              <a:rPr lang="en-GB" sz="1400" dirty="0"/>
              <a:t>Mutual Information between two variables measure the dependence of one variable to another. If X and Y are two variables, and</a:t>
            </a:r>
          </a:p>
          <a:p>
            <a:pPr marL="952485" lvl="1" indent="-342900" defTabSz="357708">
              <a:lnSpc>
                <a:spcPct val="140000"/>
              </a:lnSpc>
              <a:buClr>
                <a:schemeClr val="accent2"/>
              </a:buClr>
              <a:buSzPct val="85000"/>
              <a:buFont typeface="Wingdings" panose="05000000000000000000" pitchFamily="2" charset="2"/>
              <a:buChar char="q"/>
            </a:pPr>
            <a:r>
              <a:rPr lang="en-GB" sz="1100" dirty="0"/>
              <a:t>If X and Y are independent, then no information about Y can be obtained by knowing X or vice-versa. Hence their mutual information is 0.</a:t>
            </a:r>
          </a:p>
          <a:p>
            <a:pPr marL="952485" lvl="1" indent="-342900" defTabSz="357708">
              <a:lnSpc>
                <a:spcPct val="140000"/>
              </a:lnSpc>
              <a:buClr>
                <a:schemeClr val="accent2"/>
              </a:buClr>
              <a:buSzPct val="85000"/>
              <a:buFont typeface="Wingdings" panose="05000000000000000000" pitchFamily="2" charset="2"/>
              <a:buChar char="q"/>
            </a:pPr>
            <a:r>
              <a:rPr lang="en-GB" sz="1100" dirty="0"/>
              <a:t>If X is a deterministic function of y, then we can determine X from Y and Y from X with mutual information 1.</a:t>
            </a:r>
          </a:p>
          <a:p>
            <a:pPr marL="952485" lvl="1" indent="-342900" defTabSz="357708">
              <a:lnSpc>
                <a:spcPct val="140000"/>
              </a:lnSpc>
              <a:buClr>
                <a:schemeClr val="accent2"/>
              </a:buClr>
              <a:buSzPct val="85000"/>
              <a:buFont typeface="Wingdings" panose="05000000000000000000" pitchFamily="2" charset="2"/>
              <a:buChar char="q"/>
            </a:pPr>
            <a:r>
              <a:rPr lang="en-GB" sz="1100" dirty="0"/>
              <a:t>When we have Y = f(X,Z,M,N), then 0 &lt; mutual information &lt; 1.</a:t>
            </a:r>
          </a:p>
          <a:p>
            <a:pPr marL="342900" indent="-342900" defTabSz="357708">
              <a:lnSpc>
                <a:spcPct val="140000"/>
              </a:lnSpc>
              <a:buClr>
                <a:schemeClr val="accent2"/>
              </a:buClr>
              <a:buSzPct val="85000"/>
              <a:buFont typeface="Wingdings" panose="05000000000000000000" pitchFamily="2" charset="2"/>
              <a:buChar char="q"/>
            </a:pPr>
            <a:r>
              <a:rPr lang="en-GB" sz="1400" dirty="0"/>
              <a:t>We can select our features from feature space by ranking their mutual information with the target variable.</a:t>
            </a:r>
          </a:p>
        </p:txBody>
      </p:sp>
      <p:sp>
        <p:nvSpPr>
          <p:cNvPr id="8" name="TextBox 7">
            <a:extLst>
              <a:ext uri="{FF2B5EF4-FFF2-40B4-BE49-F238E27FC236}">
                <a16:creationId xmlns:a16="http://schemas.microsoft.com/office/drawing/2014/main" id="{FF299C51-B20C-4FB3-884B-E0A2A0764FCE}"/>
              </a:ext>
            </a:extLst>
          </p:cNvPr>
          <p:cNvSpPr txBox="1"/>
          <p:nvPr/>
        </p:nvSpPr>
        <p:spPr bwMode="auto">
          <a:xfrm>
            <a:off x="3877056" y="5408023"/>
            <a:ext cx="5309326" cy="996298"/>
          </a:xfrm>
          <a:prstGeom prst="rect">
            <a:avLst/>
          </a:prstGeom>
          <a:noFill/>
          <a:ln w="9525" algn="ctr">
            <a:noFill/>
            <a:miter lim="800000"/>
            <a:headEnd/>
            <a:tailEnd/>
          </a:ln>
        </p:spPr>
        <p:txBody>
          <a:bodyPr vert="horz" wrap="square" lIns="0" tIns="0" rIns="0" bIns="0" numCol="1" rtlCol="0" anchor="t" anchorCtr="0" compatLnSpc="1">
            <a:prstTxWarp prst="textNoShape">
              <a:avLst/>
            </a:prstTxWarp>
            <a:spAutoFit/>
          </a:bodyPr>
          <a:lstStyle/>
          <a:p>
            <a:pPr defTabSz="357708">
              <a:lnSpc>
                <a:spcPct val="140000"/>
              </a:lnSpc>
              <a:buClr>
                <a:schemeClr val="accent2"/>
              </a:buClr>
              <a:buSzPct val="85000"/>
            </a:pPr>
            <a:r>
              <a:rPr lang="en-GB" sz="1600" b="1" i="1" dirty="0">
                <a:highlight>
                  <a:srgbClr val="FFFF00"/>
                </a:highlight>
              </a:rPr>
              <a:t>Advantage of using Mutual Information over F-Test is, it does well with he non-linear relationship between feature and the target variable.</a:t>
            </a:r>
          </a:p>
        </p:txBody>
      </p:sp>
    </p:spTree>
    <p:extLst>
      <p:ext uri="{BB962C8B-B14F-4D97-AF65-F5344CB8AC3E}">
        <p14:creationId xmlns:p14="http://schemas.microsoft.com/office/powerpoint/2010/main" val="2475232214"/>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FB39230-2D12-0052-614D-9FEB371F3F62}"/>
              </a:ext>
            </a:extLst>
          </p:cNvPr>
          <p:cNvSpPr>
            <a:spLocks noGrp="1"/>
          </p:cNvSpPr>
          <p:nvPr>
            <p:ph type="sldNum" sz="quarter" idx="4"/>
          </p:nvPr>
        </p:nvSpPr>
        <p:spPr/>
        <p:txBody>
          <a:bodyPr/>
          <a:lstStyle/>
          <a:p>
            <a:fld id="{D32BAE6A-B452-4007-8177-56DD051636F9}" type="slidenum">
              <a:rPr lang="en-GB" noProof="1" smtClean="0"/>
              <a:pPr/>
              <a:t>22</a:t>
            </a:fld>
            <a:endParaRPr lang="en-GB" noProof="1"/>
          </a:p>
        </p:txBody>
      </p:sp>
      <p:sp>
        <p:nvSpPr>
          <p:cNvPr id="4" name="Footer Placeholder 3">
            <a:extLst>
              <a:ext uri="{FF2B5EF4-FFF2-40B4-BE49-F238E27FC236}">
                <a16:creationId xmlns:a16="http://schemas.microsoft.com/office/drawing/2014/main" id="{2B703AE1-7575-FD48-A087-2CAD9E81AC66}"/>
              </a:ext>
            </a:extLst>
          </p:cNvPr>
          <p:cNvSpPr>
            <a:spLocks noGrp="1"/>
          </p:cNvSpPr>
          <p:nvPr>
            <p:ph type="ftr" sz="quarter" idx="3"/>
          </p:nvPr>
        </p:nvSpPr>
        <p:spPr/>
        <p:txBody>
          <a:bodyPr/>
          <a:lstStyle/>
          <a:p>
            <a:pPr>
              <a:defRPr/>
            </a:pPr>
            <a:r>
              <a:rPr lang="en-GB" noProof="1"/>
              <a:t> </a:t>
            </a:r>
          </a:p>
        </p:txBody>
      </p:sp>
      <p:sp>
        <p:nvSpPr>
          <p:cNvPr id="5" name="Date Placeholder 4">
            <a:extLst>
              <a:ext uri="{FF2B5EF4-FFF2-40B4-BE49-F238E27FC236}">
                <a16:creationId xmlns:a16="http://schemas.microsoft.com/office/drawing/2014/main" id="{49B5DFCD-B1DE-2104-424E-3E0FC26D9F09}"/>
              </a:ext>
            </a:extLst>
          </p:cNvPr>
          <p:cNvSpPr>
            <a:spLocks noGrp="1"/>
          </p:cNvSpPr>
          <p:nvPr>
            <p:ph type="dt" sz="half" idx="2"/>
          </p:nvPr>
        </p:nvSpPr>
        <p:spPr/>
        <p:txBody>
          <a:bodyPr/>
          <a:lstStyle/>
          <a:p>
            <a:pPr>
              <a:defRPr/>
            </a:pPr>
            <a:r>
              <a:rPr lang="en-GB" noProof="1"/>
              <a:t>December 2021</a:t>
            </a:r>
          </a:p>
        </p:txBody>
      </p:sp>
      <p:pic>
        <p:nvPicPr>
          <p:cNvPr id="6" name="Picture 5">
            <a:extLst>
              <a:ext uri="{FF2B5EF4-FFF2-40B4-BE49-F238E27FC236}">
                <a16:creationId xmlns:a16="http://schemas.microsoft.com/office/drawing/2014/main" id="{13FBEC71-0DB7-187F-A268-D89C54CFB95D}"/>
              </a:ext>
            </a:extLst>
          </p:cNvPr>
          <p:cNvPicPr>
            <a:picLocks noChangeAspect="1"/>
          </p:cNvPicPr>
          <p:nvPr/>
        </p:nvPicPr>
        <p:blipFill>
          <a:blip r:embed="rId2"/>
          <a:stretch>
            <a:fillRect/>
          </a:stretch>
        </p:blipFill>
        <p:spPr>
          <a:xfrm>
            <a:off x="1396999" y="728898"/>
            <a:ext cx="9927177" cy="5583900"/>
          </a:xfrm>
          <a:prstGeom prst="rect">
            <a:avLst/>
          </a:prstGeom>
        </p:spPr>
      </p:pic>
    </p:spTree>
    <p:extLst>
      <p:ext uri="{BB962C8B-B14F-4D97-AF65-F5344CB8AC3E}">
        <p14:creationId xmlns:p14="http://schemas.microsoft.com/office/powerpoint/2010/main" val="1688137845"/>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84CF3F8-002D-6046-8512-76E6489B208A}"/>
              </a:ext>
            </a:extLst>
          </p:cNvPr>
          <p:cNvSpPr>
            <a:spLocks noGrp="1"/>
          </p:cNvSpPr>
          <p:nvPr>
            <p:ph type="sldNum" sz="quarter" idx="4"/>
          </p:nvPr>
        </p:nvSpPr>
        <p:spPr/>
        <p:txBody>
          <a:bodyPr/>
          <a:lstStyle/>
          <a:p>
            <a:fld id="{D32BAE6A-B452-4007-8177-56DD051636F9}" type="slidenum">
              <a:rPr lang="en-GB" noProof="1" smtClean="0"/>
              <a:pPr/>
              <a:t>23</a:t>
            </a:fld>
            <a:endParaRPr lang="en-GB" noProof="1"/>
          </a:p>
        </p:txBody>
      </p:sp>
      <p:sp>
        <p:nvSpPr>
          <p:cNvPr id="4" name="Footer Placeholder 3">
            <a:extLst>
              <a:ext uri="{FF2B5EF4-FFF2-40B4-BE49-F238E27FC236}">
                <a16:creationId xmlns:a16="http://schemas.microsoft.com/office/drawing/2014/main" id="{D2624D19-D628-964B-B8A6-D666252E113B}"/>
              </a:ext>
            </a:extLst>
          </p:cNvPr>
          <p:cNvSpPr>
            <a:spLocks noGrp="1"/>
          </p:cNvSpPr>
          <p:nvPr>
            <p:ph type="ftr" sz="quarter" idx="3"/>
          </p:nvPr>
        </p:nvSpPr>
        <p:spPr/>
        <p:txBody>
          <a:bodyPr/>
          <a:lstStyle/>
          <a:p>
            <a:pPr>
              <a:defRPr/>
            </a:pPr>
            <a:r>
              <a:rPr lang="en-GB" noProof="1"/>
              <a:t> </a:t>
            </a:r>
          </a:p>
        </p:txBody>
      </p:sp>
      <p:sp>
        <p:nvSpPr>
          <p:cNvPr id="5" name="Date Placeholder 4">
            <a:extLst>
              <a:ext uri="{FF2B5EF4-FFF2-40B4-BE49-F238E27FC236}">
                <a16:creationId xmlns:a16="http://schemas.microsoft.com/office/drawing/2014/main" id="{B981666D-3A2B-0944-9703-4F46622E7F2F}"/>
              </a:ext>
            </a:extLst>
          </p:cNvPr>
          <p:cNvSpPr>
            <a:spLocks noGrp="1"/>
          </p:cNvSpPr>
          <p:nvPr>
            <p:ph type="dt" sz="half" idx="2"/>
          </p:nvPr>
        </p:nvSpPr>
        <p:spPr/>
        <p:txBody>
          <a:bodyPr/>
          <a:lstStyle/>
          <a:p>
            <a:pPr>
              <a:defRPr/>
            </a:pPr>
            <a:r>
              <a:rPr lang="en-GB" noProof="1"/>
              <a:t>December 2021</a:t>
            </a:r>
          </a:p>
        </p:txBody>
      </p:sp>
      <p:graphicFrame>
        <p:nvGraphicFramePr>
          <p:cNvPr id="6" name="Table 5">
            <a:extLst>
              <a:ext uri="{FF2B5EF4-FFF2-40B4-BE49-F238E27FC236}">
                <a16:creationId xmlns:a16="http://schemas.microsoft.com/office/drawing/2014/main" id="{B9242CD3-484A-E046-98E6-3B92C14ED92E}"/>
              </a:ext>
            </a:extLst>
          </p:cNvPr>
          <p:cNvGraphicFramePr>
            <a:graphicFrameLocks noGrp="1"/>
          </p:cNvGraphicFramePr>
          <p:nvPr>
            <p:extLst>
              <p:ext uri="{D42A27DB-BD31-4B8C-83A1-F6EECF244321}">
                <p14:modId xmlns:p14="http://schemas.microsoft.com/office/powerpoint/2010/main" val="2456804397"/>
              </p:ext>
            </p:extLst>
          </p:nvPr>
        </p:nvGraphicFramePr>
        <p:xfrm>
          <a:off x="558794" y="1014762"/>
          <a:ext cx="2573871" cy="834032"/>
        </p:xfrm>
        <a:graphic>
          <a:graphicData uri="http://schemas.openxmlformats.org/drawingml/2006/table">
            <a:tbl>
              <a:tblPr firstRow="1" bandRow="1">
                <a:tableStyleId>{5C22544A-7EE6-4342-B048-85BDC9FD1C3A}</a:tableStyleId>
              </a:tblPr>
              <a:tblGrid>
                <a:gridCol w="2573871">
                  <a:extLst>
                    <a:ext uri="{9D8B030D-6E8A-4147-A177-3AD203B41FA5}">
                      <a16:colId xmlns:a16="http://schemas.microsoft.com/office/drawing/2014/main" val="3426586409"/>
                    </a:ext>
                  </a:extLst>
                </a:gridCol>
              </a:tblGrid>
              <a:tr h="223243">
                <a:tc>
                  <a:txBody>
                    <a:bodyPr/>
                    <a:lstStyle/>
                    <a:p>
                      <a:r>
                        <a:rPr lang="en-US" sz="1400" dirty="0"/>
                        <a:t>Tag Name</a:t>
                      </a:r>
                    </a:p>
                  </a:txBody>
                  <a:tcPr anchor="ctr"/>
                </a:tc>
                <a:extLst>
                  <a:ext uri="{0D108BD9-81ED-4DB2-BD59-A6C34878D82A}">
                    <a16:rowId xmlns:a16="http://schemas.microsoft.com/office/drawing/2014/main" val="886715298"/>
                  </a:ext>
                </a:extLst>
              </a:tr>
              <a:tr h="529232">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IN" sz="1400" kern="1200" dirty="0">
                          <a:solidFill>
                            <a:schemeClr val="dk1"/>
                          </a:solidFill>
                          <a:latin typeface="+mn-lt"/>
                          <a:ea typeface="+mn-ea"/>
                          <a:cs typeface="+mn-cs"/>
                        </a:rPr>
                        <a:t>1E1402_3:114LC004.OUT</a:t>
                      </a:r>
                    </a:p>
                    <a:p>
                      <a:pPr marL="0" marR="0" indent="0" algn="l" defTabSz="1219170" rtl="0" eaLnBrk="1" fontAlgn="auto" latinLnBrk="0" hangingPunct="1">
                        <a:lnSpc>
                          <a:spcPct val="100000"/>
                        </a:lnSpc>
                        <a:spcBef>
                          <a:spcPts val="0"/>
                        </a:spcBef>
                        <a:spcAft>
                          <a:spcPts val="0"/>
                        </a:spcAft>
                        <a:buClrTx/>
                        <a:buSzTx/>
                        <a:buFontTx/>
                        <a:buNone/>
                        <a:tabLst/>
                        <a:defRPr/>
                      </a:pPr>
                      <a:r>
                        <a:rPr lang="en-IN" sz="1400" kern="1200" dirty="0">
                          <a:solidFill>
                            <a:srgbClr val="00B050"/>
                          </a:solidFill>
                          <a:latin typeface="+mn-lt"/>
                          <a:ea typeface="+mn-ea"/>
                          <a:cs typeface="+mn-cs"/>
                        </a:rPr>
                        <a:t>NLNG Site</a:t>
                      </a:r>
                      <a:endParaRPr lang="en-US" sz="1400" kern="1200" dirty="0">
                        <a:solidFill>
                          <a:srgbClr val="00B050"/>
                        </a:solidFill>
                        <a:latin typeface="+mn-lt"/>
                        <a:ea typeface="+mn-ea"/>
                        <a:cs typeface="+mn-cs"/>
                      </a:endParaRPr>
                    </a:p>
                  </a:txBody>
                  <a:tcPr anchor="ctr"/>
                </a:tc>
                <a:extLst>
                  <a:ext uri="{0D108BD9-81ED-4DB2-BD59-A6C34878D82A}">
                    <a16:rowId xmlns:a16="http://schemas.microsoft.com/office/drawing/2014/main" val="4226320510"/>
                  </a:ext>
                </a:extLst>
              </a:tr>
            </a:tbl>
          </a:graphicData>
        </a:graphic>
      </p:graphicFrame>
      <p:sp>
        <p:nvSpPr>
          <p:cNvPr id="7" name="Title 1">
            <a:extLst>
              <a:ext uri="{FF2B5EF4-FFF2-40B4-BE49-F238E27FC236}">
                <a16:creationId xmlns:a16="http://schemas.microsoft.com/office/drawing/2014/main" id="{A19778BB-AC5B-A24D-B622-B87B54853971}"/>
              </a:ext>
            </a:extLst>
          </p:cNvPr>
          <p:cNvSpPr>
            <a:spLocks noGrp="1"/>
          </p:cNvSpPr>
          <p:nvPr>
            <p:ph type="title"/>
          </p:nvPr>
        </p:nvSpPr>
        <p:spPr>
          <a:xfrm>
            <a:off x="508000" y="638525"/>
            <a:ext cx="11171238" cy="752475"/>
          </a:xfrm>
        </p:spPr>
        <p:txBody>
          <a:bodyPr/>
          <a:lstStyle/>
          <a:p>
            <a:r>
              <a:rPr lang="en-US" sz="2000" dirty="0"/>
              <a:t>Experiment/Results</a:t>
            </a:r>
          </a:p>
        </p:txBody>
      </p:sp>
      <p:graphicFrame>
        <p:nvGraphicFramePr>
          <p:cNvPr id="8" name="Table 9">
            <a:extLst>
              <a:ext uri="{FF2B5EF4-FFF2-40B4-BE49-F238E27FC236}">
                <a16:creationId xmlns:a16="http://schemas.microsoft.com/office/drawing/2014/main" id="{B5553AFB-80F0-C146-B1E3-2CD26CA61BA2}"/>
              </a:ext>
            </a:extLst>
          </p:cNvPr>
          <p:cNvGraphicFramePr>
            <a:graphicFrameLocks noGrp="1"/>
          </p:cNvGraphicFramePr>
          <p:nvPr>
            <p:extLst>
              <p:ext uri="{D42A27DB-BD31-4B8C-83A1-F6EECF244321}">
                <p14:modId xmlns:p14="http://schemas.microsoft.com/office/powerpoint/2010/main" val="3325711387"/>
              </p:ext>
            </p:extLst>
          </p:nvPr>
        </p:nvGraphicFramePr>
        <p:xfrm>
          <a:off x="7800622" y="146258"/>
          <a:ext cx="4149550" cy="3719480"/>
        </p:xfrm>
        <a:graphic>
          <a:graphicData uri="http://schemas.openxmlformats.org/drawingml/2006/table">
            <a:tbl>
              <a:tblPr firstRow="1" bandRow="1">
                <a:tableStyleId>{46F890A9-2807-4EBB-B81D-B2AA78EC7F39}</a:tableStyleId>
              </a:tblPr>
              <a:tblGrid>
                <a:gridCol w="2074775">
                  <a:extLst>
                    <a:ext uri="{9D8B030D-6E8A-4147-A177-3AD203B41FA5}">
                      <a16:colId xmlns:a16="http://schemas.microsoft.com/office/drawing/2014/main" val="2562536141"/>
                    </a:ext>
                  </a:extLst>
                </a:gridCol>
                <a:gridCol w="2074775">
                  <a:extLst>
                    <a:ext uri="{9D8B030D-6E8A-4147-A177-3AD203B41FA5}">
                      <a16:colId xmlns:a16="http://schemas.microsoft.com/office/drawing/2014/main" val="4046191204"/>
                    </a:ext>
                  </a:extLst>
                </a:gridCol>
              </a:tblGrid>
              <a:tr h="368379">
                <a:tc gridSpan="2">
                  <a:txBody>
                    <a:bodyPr/>
                    <a:lstStyle/>
                    <a:p>
                      <a:pPr algn="ctr"/>
                      <a:r>
                        <a:rPr lang="en-US" sz="2000" dirty="0">
                          <a:hlinkClick r:id="rId2"/>
                        </a:rPr>
                        <a:t>Auto-</a:t>
                      </a:r>
                      <a:r>
                        <a:rPr lang="en-US" sz="2000" dirty="0" err="1">
                          <a:hlinkClick r:id="rId2"/>
                        </a:rPr>
                        <a:t>Corr</a:t>
                      </a:r>
                      <a:r>
                        <a:rPr lang="en-US" sz="2000" dirty="0"/>
                        <a:t> Model Features</a:t>
                      </a:r>
                    </a:p>
                  </a:txBody>
                  <a:tcPr>
                    <a:lnB w="12700" cap="flat" cmpd="sng" algn="ctr">
                      <a:solidFill>
                        <a:schemeClr val="tx1"/>
                      </a:solidFill>
                      <a:prstDash val="solid"/>
                      <a:round/>
                      <a:headEnd type="none" w="med" len="med"/>
                      <a:tailEnd type="none" w="med" len="med"/>
                    </a:lnB>
                  </a:tcPr>
                </a:tc>
                <a:tc hMerge="1">
                  <a:txBody>
                    <a:bodyPr/>
                    <a:lstStyle/>
                    <a:p>
                      <a:endParaRPr lang="en-US" dirty="0"/>
                    </a:p>
                  </a:txBody>
                  <a:tcPr/>
                </a:tc>
                <a:extLst>
                  <a:ext uri="{0D108BD9-81ED-4DB2-BD59-A6C34878D82A}">
                    <a16:rowId xmlns:a16="http://schemas.microsoft.com/office/drawing/2014/main" val="1098609715"/>
                  </a:ext>
                </a:extLst>
              </a:tr>
              <a:tr h="319261">
                <a:tc>
                  <a:txBody>
                    <a:bodyPr/>
                    <a:lstStyle/>
                    <a:p>
                      <a:pPr algn="ctr"/>
                      <a:r>
                        <a:rPr lang="en-US" sz="1600" b="1" dirty="0"/>
                        <a:t>TAG Name</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b="1" dirty="0"/>
                        <a:t>Correlation</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49103647"/>
                  </a:ext>
                </a:extLst>
              </a:tr>
              <a:tr h="298796">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200" b="1" kern="1200" dirty="0">
                          <a:solidFill>
                            <a:schemeClr val="accent2">
                              <a:lumMod val="75000"/>
                            </a:schemeClr>
                          </a:solidFill>
                          <a:latin typeface="+mn-lt"/>
                          <a:ea typeface="+mn-ea"/>
                          <a:cs typeface="+mn-cs"/>
                        </a:rPr>
                        <a:t>1C1101_1:111F005B.PNT</a:t>
                      </a:r>
                      <a:endParaRPr lang="en-US" sz="1200" b="1" kern="1200" dirty="0">
                        <a:solidFill>
                          <a:schemeClr val="accent2">
                            <a:lumMod val="75000"/>
                          </a:schemeClr>
                        </a:solidFill>
                        <a:latin typeface="+mn-lt"/>
                        <a:ea typeface="+mn-ea"/>
                        <a:cs typeface="+mn-cs"/>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0.868</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18853053"/>
                  </a:ext>
                </a:extLst>
              </a:tr>
              <a:tr h="298796">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200" b="1" kern="1200" dirty="0">
                          <a:solidFill>
                            <a:schemeClr val="accent2">
                              <a:lumMod val="75000"/>
                            </a:schemeClr>
                          </a:solidFill>
                          <a:latin typeface="+mn-lt"/>
                          <a:ea typeface="+mn-ea"/>
                          <a:cs typeface="+mn-cs"/>
                        </a:rPr>
                        <a:t>1E1406_1:114FR002.PNT</a:t>
                      </a:r>
                      <a:endParaRPr lang="en-US" sz="1200" b="1" kern="1200" dirty="0">
                        <a:solidFill>
                          <a:schemeClr val="accent2">
                            <a:lumMod val="75000"/>
                          </a:schemeClr>
                        </a:solidFill>
                        <a:latin typeface="+mn-lt"/>
                        <a:ea typeface="+mn-ea"/>
                        <a:cs typeface="+mn-cs"/>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0.866</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70118584"/>
                  </a:ext>
                </a:extLst>
              </a:tr>
              <a:tr h="298796">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200" b="1" kern="1200" dirty="0">
                          <a:solidFill>
                            <a:schemeClr val="accent2">
                              <a:lumMod val="75000"/>
                            </a:schemeClr>
                          </a:solidFill>
                          <a:latin typeface="+mn-lt"/>
                          <a:ea typeface="+mn-ea"/>
                          <a:cs typeface="+mn-cs"/>
                        </a:rPr>
                        <a:t>1GT1401_3:114FT010.PNT</a:t>
                      </a:r>
                      <a:endParaRPr lang="en-US" sz="1200" b="1" kern="1200" dirty="0">
                        <a:solidFill>
                          <a:schemeClr val="accent2">
                            <a:lumMod val="75000"/>
                          </a:schemeClr>
                        </a:solidFill>
                        <a:latin typeface="+mn-lt"/>
                        <a:ea typeface="+mn-ea"/>
                        <a:cs typeface="+mn-cs"/>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0.872</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26387133"/>
                  </a:ext>
                </a:extLst>
              </a:tr>
              <a:tr h="298796">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200" b="1" kern="1200" dirty="0">
                          <a:solidFill>
                            <a:schemeClr val="accent2">
                              <a:lumMod val="75000"/>
                            </a:schemeClr>
                          </a:solidFill>
                          <a:latin typeface="+mn-lt"/>
                          <a:ea typeface="+mn-ea"/>
                          <a:cs typeface="+mn-cs"/>
                        </a:rPr>
                        <a:t>1GT1401_1:114FI011.PNT</a:t>
                      </a:r>
                      <a:endParaRPr lang="en-US" sz="1200" b="1" kern="1200" dirty="0">
                        <a:solidFill>
                          <a:schemeClr val="accent2">
                            <a:lumMod val="75000"/>
                          </a:schemeClr>
                        </a:solidFill>
                        <a:latin typeface="+mn-lt"/>
                        <a:ea typeface="+mn-ea"/>
                        <a:cs typeface="+mn-cs"/>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0.870</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42722768"/>
                  </a:ext>
                </a:extLst>
              </a:tr>
              <a:tr h="298796">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200" b="1" kern="1200" dirty="0">
                          <a:solidFill>
                            <a:schemeClr val="accent2">
                              <a:lumMod val="75000"/>
                            </a:schemeClr>
                          </a:solidFill>
                          <a:latin typeface="+mn-lt"/>
                          <a:ea typeface="+mn-ea"/>
                          <a:cs typeface="+mn-cs"/>
                        </a:rPr>
                        <a:t>1GT1401_1:114F011.PNT</a:t>
                      </a:r>
                      <a:endParaRPr lang="en-US" sz="1200" b="1" kern="1200" dirty="0">
                        <a:solidFill>
                          <a:schemeClr val="accent2">
                            <a:lumMod val="75000"/>
                          </a:schemeClr>
                        </a:solidFill>
                        <a:latin typeface="+mn-lt"/>
                        <a:ea typeface="+mn-ea"/>
                        <a:cs typeface="+mn-cs"/>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0.872</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70666366"/>
                  </a:ext>
                </a:extLst>
              </a:tr>
              <a:tr h="298796">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200" b="1" kern="1200" dirty="0">
                          <a:solidFill>
                            <a:schemeClr val="accent2">
                              <a:lumMod val="75000"/>
                            </a:schemeClr>
                          </a:solidFill>
                          <a:latin typeface="+mn-lt"/>
                          <a:ea typeface="+mn-ea"/>
                          <a:cs typeface="+mn-cs"/>
                        </a:rPr>
                        <a:t>1V1203_1:112F004.PNT</a:t>
                      </a:r>
                      <a:endParaRPr lang="en-US" sz="1200" b="1" kern="1200" dirty="0">
                        <a:solidFill>
                          <a:schemeClr val="accent2">
                            <a:lumMod val="75000"/>
                          </a:schemeClr>
                        </a:solidFill>
                        <a:latin typeface="+mn-lt"/>
                        <a:ea typeface="+mn-ea"/>
                        <a:cs typeface="+mn-cs"/>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0.862</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16428309"/>
                  </a:ext>
                </a:extLst>
              </a:tr>
              <a:tr h="298796">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200" b="1" kern="1200" dirty="0">
                          <a:solidFill>
                            <a:schemeClr val="accent2">
                              <a:lumMod val="75000"/>
                            </a:schemeClr>
                          </a:solidFill>
                          <a:latin typeface="+mn-lt"/>
                          <a:ea typeface="+mn-ea"/>
                          <a:cs typeface="+mn-cs"/>
                        </a:rPr>
                        <a:t>1V1101_1:111F003.PNT</a:t>
                      </a:r>
                      <a:endParaRPr lang="en-US" sz="1200" b="1" kern="1200" dirty="0">
                        <a:solidFill>
                          <a:schemeClr val="accent2">
                            <a:lumMod val="75000"/>
                          </a:schemeClr>
                        </a:solidFill>
                        <a:latin typeface="+mn-lt"/>
                        <a:ea typeface="+mn-ea"/>
                        <a:cs typeface="+mn-cs"/>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0.854</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18558105"/>
                  </a:ext>
                </a:extLst>
              </a:tr>
              <a:tr h="298796">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200" b="1" kern="1200" dirty="0">
                          <a:solidFill>
                            <a:schemeClr val="accent2">
                              <a:lumMod val="75000"/>
                            </a:schemeClr>
                          </a:solidFill>
                          <a:latin typeface="+mn-lt"/>
                          <a:ea typeface="+mn-ea"/>
                          <a:cs typeface="+mn-cs"/>
                        </a:rPr>
                        <a:t>1E1406_1:114FT002B.PNT</a:t>
                      </a:r>
                      <a:endParaRPr lang="en-US" sz="1200" b="1" kern="1200" dirty="0">
                        <a:solidFill>
                          <a:schemeClr val="accent2">
                            <a:lumMod val="75000"/>
                          </a:schemeClr>
                        </a:solidFill>
                        <a:latin typeface="+mn-lt"/>
                        <a:ea typeface="+mn-ea"/>
                        <a:cs typeface="+mn-cs"/>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0.864</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29218858"/>
                  </a:ext>
                </a:extLst>
              </a:tr>
              <a:tr h="298796">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200" b="1" kern="1200" dirty="0">
                          <a:solidFill>
                            <a:schemeClr val="accent2">
                              <a:lumMod val="75000"/>
                            </a:schemeClr>
                          </a:solidFill>
                          <a:latin typeface="+mn-lt"/>
                          <a:ea typeface="+mn-ea"/>
                          <a:cs typeface="+mn-cs"/>
                        </a:rPr>
                        <a:t>1E1405_1:114PD011.PNT</a:t>
                      </a:r>
                      <a:endParaRPr lang="en-US" sz="1200" b="1" kern="1200" dirty="0">
                        <a:solidFill>
                          <a:schemeClr val="accent2">
                            <a:lumMod val="75000"/>
                          </a:schemeClr>
                        </a:solidFill>
                        <a:latin typeface="+mn-lt"/>
                        <a:ea typeface="+mn-ea"/>
                        <a:cs typeface="+mn-cs"/>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0.856</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2321580"/>
                  </a:ext>
                </a:extLst>
              </a:tr>
              <a:tr h="298796">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200" b="1" kern="1200" dirty="0">
                          <a:solidFill>
                            <a:schemeClr val="accent2">
                              <a:lumMod val="75000"/>
                            </a:schemeClr>
                          </a:solidFill>
                          <a:latin typeface="+mn-lt"/>
                          <a:ea typeface="+mn-ea"/>
                          <a:cs typeface="+mn-cs"/>
                        </a:rPr>
                        <a:t>1C1101_1:111F005.PNT</a:t>
                      </a:r>
                      <a:endParaRPr lang="en-US" sz="1200" b="1" kern="1200" dirty="0">
                        <a:solidFill>
                          <a:schemeClr val="accent2">
                            <a:lumMod val="75000"/>
                          </a:schemeClr>
                        </a:solidFill>
                        <a:latin typeface="+mn-lt"/>
                        <a:ea typeface="+mn-ea"/>
                        <a:cs typeface="+mn-cs"/>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0.866</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88420989"/>
                  </a:ext>
                </a:extLst>
              </a:tr>
            </a:tbl>
          </a:graphicData>
        </a:graphic>
      </p:graphicFrame>
      <p:graphicFrame>
        <p:nvGraphicFramePr>
          <p:cNvPr id="10" name="Table 12">
            <a:extLst>
              <a:ext uri="{FF2B5EF4-FFF2-40B4-BE49-F238E27FC236}">
                <a16:creationId xmlns:a16="http://schemas.microsoft.com/office/drawing/2014/main" id="{699366AE-8BFE-EF46-A238-441CF6189E53}"/>
              </a:ext>
            </a:extLst>
          </p:cNvPr>
          <p:cNvGraphicFramePr>
            <a:graphicFrameLocks noGrp="1"/>
          </p:cNvGraphicFramePr>
          <p:nvPr>
            <p:extLst>
              <p:ext uri="{D42A27DB-BD31-4B8C-83A1-F6EECF244321}">
                <p14:modId xmlns:p14="http://schemas.microsoft.com/office/powerpoint/2010/main" val="214637952"/>
              </p:ext>
            </p:extLst>
          </p:nvPr>
        </p:nvGraphicFramePr>
        <p:xfrm>
          <a:off x="507996" y="2122948"/>
          <a:ext cx="5249338" cy="3902527"/>
        </p:xfrm>
        <a:graphic>
          <a:graphicData uri="http://schemas.openxmlformats.org/drawingml/2006/table">
            <a:tbl>
              <a:tblPr firstRow="1" bandRow="1">
                <a:tableStyleId>{46F890A9-2807-4EBB-B81D-B2AA78EC7F39}</a:tableStyleId>
              </a:tblPr>
              <a:tblGrid>
                <a:gridCol w="2624669">
                  <a:extLst>
                    <a:ext uri="{9D8B030D-6E8A-4147-A177-3AD203B41FA5}">
                      <a16:colId xmlns:a16="http://schemas.microsoft.com/office/drawing/2014/main" val="3855496307"/>
                    </a:ext>
                  </a:extLst>
                </a:gridCol>
                <a:gridCol w="2624669">
                  <a:extLst>
                    <a:ext uri="{9D8B030D-6E8A-4147-A177-3AD203B41FA5}">
                      <a16:colId xmlns:a16="http://schemas.microsoft.com/office/drawing/2014/main" val="985377665"/>
                    </a:ext>
                  </a:extLst>
                </a:gridCol>
              </a:tblGrid>
              <a:tr h="440924">
                <a:tc gridSpan="2">
                  <a:txBody>
                    <a:bodyPr/>
                    <a:lstStyle/>
                    <a:p>
                      <a:pPr marL="0" algn="ctr" defTabSz="1219170" rtl="0" eaLnBrk="1" latinLnBrk="0" hangingPunct="1"/>
                      <a:r>
                        <a:rPr lang="en-US" sz="2000" b="1" kern="1200" dirty="0">
                          <a:solidFill>
                            <a:schemeClr val="lt1"/>
                          </a:solidFill>
                          <a:latin typeface="+mn-lt"/>
                          <a:ea typeface="+mn-ea"/>
                          <a:cs typeface="+mn-cs"/>
                        </a:rPr>
                        <a:t>SelectKBest Features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1219170" rtl="0" eaLnBrk="1" latinLnBrk="0" hangingPunct="1"/>
                      <a:endParaRPr lang="en-US" sz="2000" b="1" kern="1200">
                        <a:solidFill>
                          <a:schemeClr val="lt1"/>
                        </a:solidFill>
                        <a:latin typeface="+mn-lt"/>
                        <a:ea typeface="+mn-ea"/>
                        <a:cs typeface="+mn-cs"/>
                      </a:endParaRP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4120535843"/>
                  </a:ext>
                </a:extLst>
              </a:tr>
              <a:tr h="373089">
                <a:tc>
                  <a:txBody>
                    <a:bodyPr/>
                    <a:lstStyle/>
                    <a:p>
                      <a:pPr marL="0" algn="ctr" defTabSz="1219170" rtl="0" eaLnBrk="1" latinLnBrk="0" hangingPunct="1"/>
                      <a:r>
                        <a:rPr lang="en-US" sz="1600" b="1" kern="1200" dirty="0">
                          <a:solidFill>
                            <a:schemeClr val="dk1"/>
                          </a:solidFill>
                          <a:latin typeface="+mn-lt"/>
                          <a:ea typeface="+mn-ea"/>
                          <a:cs typeface="+mn-cs"/>
                          <a:hlinkClick r:id="rId3"/>
                        </a:rPr>
                        <a:t>F_regression</a:t>
                      </a:r>
                      <a:endParaRPr lang="en-US" sz="16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1219170" rtl="0" eaLnBrk="1" latinLnBrk="0" hangingPunct="1"/>
                      <a:r>
                        <a:rPr lang="en-US" sz="1600" b="1" kern="1200" dirty="0">
                          <a:solidFill>
                            <a:schemeClr val="dk1"/>
                          </a:solidFill>
                          <a:latin typeface="+mn-lt"/>
                          <a:ea typeface="+mn-ea"/>
                          <a:cs typeface="+mn-cs"/>
                          <a:hlinkClick r:id="rId4"/>
                        </a:rPr>
                        <a:t>Mutual_info_regression</a:t>
                      </a:r>
                      <a:endParaRPr lang="en-US" sz="16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74407470"/>
                  </a:ext>
                </a:extLst>
              </a:tr>
              <a:tr h="305255">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200" b="1" kern="1200" dirty="0">
                          <a:solidFill>
                            <a:schemeClr val="accent2">
                              <a:lumMod val="75000"/>
                            </a:schemeClr>
                          </a:solidFill>
                          <a:latin typeface="+mn-lt"/>
                          <a:ea typeface="+mn-ea"/>
                          <a:cs typeface="+mn-cs"/>
                        </a:rPr>
                        <a:t>1C1101_1:111F005.PNT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200" b="1" kern="1200" dirty="0">
                          <a:solidFill>
                            <a:schemeClr val="accent2">
                              <a:lumMod val="75000"/>
                            </a:schemeClr>
                          </a:solidFill>
                          <a:latin typeface="+mn-lt"/>
                          <a:ea typeface="+mn-ea"/>
                          <a:cs typeface="+mn-cs"/>
                        </a:rPr>
                        <a:t>1C1101_1:111F005.PNT</a:t>
                      </a:r>
                      <a:endParaRPr lang="en-US" sz="1200" b="1" kern="1200" dirty="0">
                        <a:solidFill>
                          <a:schemeClr val="accent2">
                            <a:lumMod val="75000"/>
                          </a:schemeClr>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12955617"/>
                  </a:ext>
                </a:extLst>
              </a:tr>
              <a:tr h="309251">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200" b="1" kern="1200" dirty="0">
                          <a:solidFill>
                            <a:schemeClr val="accent2">
                              <a:lumMod val="75000"/>
                            </a:schemeClr>
                          </a:solidFill>
                          <a:latin typeface="+mn-lt"/>
                          <a:ea typeface="+mn-ea"/>
                          <a:cs typeface="+mn-cs"/>
                        </a:rPr>
                        <a:t>1C1101_1:111F005B.PNT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200" b="1" kern="1200" dirty="0">
                          <a:solidFill>
                            <a:schemeClr val="accent2">
                              <a:lumMod val="75000"/>
                            </a:schemeClr>
                          </a:solidFill>
                          <a:latin typeface="+mn-lt"/>
                          <a:ea typeface="+mn-ea"/>
                          <a:cs typeface="+mn-cs"/>
                        </a:rPr>
                        <a:t>1E1405_1:114PD011.PNT</a:t>
                      </a:r>
                      <a:endParaRPr lang="en-US" sz="1200" b="1" kern="1200" dirty="0">
                        <a:solidFill>
                          <a:schemeClr val="accent2">
                            <a:lumMod val="75000"/>
                          </a:schemeClr>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73124030"/>
                  </a:ext>
                </a:extLst>
              </a:tr>
              <a:tr h="309251">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200" b="1" kern="1200" dirty="0">
                          <a:solidFill>
                            <a:schemeClr val="accent2">
                              <a:lumMod val="75000"/>
                            </a:schemeClr>
                          </a:solidFill>
                          <a:latin typeface="+mn-lt"/>
                          <a:ea typeface="+mn-ea"/>
                          <a:cs typeface="+mn-cs"/>
                        </a:rPr>
                        <a:t>1E1405_1:114PD011.PNT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200" dirty="0"/>
                        <a:t>1F4110_1:141F052.PNT</a:t>
                      </a:r>
                      <a:endParaRPr lang="en-US" sz="12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57309348"/>
                  </a:ext>
                </a:extLst>
              </a:tr>
              <a:tr h="309251">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200" b="1" kern="1200" dirty="0">
                          <a:solidFill>
                            <a:schemeClr val="accent2">
                              <a:lumMod val="75000"/>
                            </a:schemeClr>
                          </a:solidFill>
                          <a:latin typeface="+mn-lt"/>
                          <a:ea typeface="+mn-ea"/>
                          <a:cs typeface="+mn-cs"/>
                        </a:rPr>
                        <a:t>1E1406_1:114FR002.PNT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200" dirty="0"/>
                        <a:t>1F4110_1:141F053.PNT</a:t>
                      </a:r>
                      <a:endParaRPr lang="en-US" sz="1200" b="1" kern="1200" dirty="0">
                        <a:solidFill>
                          <a:srgbClr val="FF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33950623"/>
                  </a:ext>
                </a:extLst>
              </a:tr>
              <a:tr h="309251">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200" b="1" kern="1200" dirty="0">
                          <a:solidFill>
                            <a:schemeClr val="accent2">
                              <a:lumMod val="75000"/>
                            </a:schemeClr>
                          </a:solidFill>
                          <a:latin typeface="+mn-lt"/>
                          <a:ea typeface="+mn-ea"/>
                          <a:cs typeface="+mn-cs"/>
                        </a:rPr>
                        <a:t>1E1406_1:114FT002B.PNT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IN" sz="1200" dirty="0"/>
                        <a:t>1F4110_1:141F056.PNT</a:t>
                      </a:r>
                      <a:endParaRPr lang="en-US" sz="12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41315399"/>
                  </a:ext>
                </a:extLst>
              </a:tr>
              <a:tr h="309251">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200" b="1" kern="1200" dirty="0">
                          <a:solidFill>
                            <a:schemeClr val="accent2">
                              <a:lumMod val="75000"/>
                            </a:schemeClr>
                          </a:solidFill>
                          <a:latin typeface="+mn-lt"/>
                          <a:ea typeface="+mn-ea"/>
                          <a:cs typeface="+mn-cs"/>
                        </a:rPr>
                        <a:t>1GT1401_1:114F011.PNT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IN" sz="1200" dirty="0"/>
                        <a:t>1P4101_2:141FT045.PNT</a:t>
                      </a:r>
                      <a:endParaRPr lang="en-US" sz="12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19135677"/>
                  </a:ext>
                </a:extLst>
              </a:tr>
              <a:tr h="309251">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200" b="1" kern="1200" dirty="0">
                          <a:solidFill>
                            <a:schemeClr val="accent2">
                              <a:lumMod val="75000"/>
                            </a:schemeClr>
                          </a:solidFill>
                          <a:latin typeface="+mn-lt"/>
                          <a:ea typeface="+mn-ea"/>
                          <a:cs typeface="+mn-cs"/>
                        </a:rPr>
                        <a:t>1GT1401_1:114FI011.PNT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200" dirty="0"/>
                        <a:t>1S1201_1:112PD005.PNT</a:t>
                      </a:r>
                      <a:endParaRPr lang="en-US" sz="1200" b="1" kern="1200" dirty="0">
                        <a:solidFill>
                          <a:srgbClr val="FF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68807071"/>
                  </a:ext>
                </a:extLst>
              </a:tr>
              <a:tr h="309251">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200" b="1" kern="1200" dirty="0">
                          <a:solidFill>
                            <a:schemeClr val="accent2">
                              <a:lumMod val="75000"/>
                            </a:schemeClr>
                          </a:solidFill>
                          <a:latin typeface="+mn-lt"/>
                          <a:ea typeface="+mn-ea"/>
                          <a:cs typeface="+mn-cs"/>
                        </a:rPr>
                        <a:t>1GT1401_3:114FT010.PNT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200" b="1" kern="1200" dirty="0">
                          <a:solidFill>
                            <a:schemeClr val="accent2">
                              <a:lumMod val="75000"/>
                            </a:schemeClr>
                          </a:solidFill>
                          <a:latin typeface="+mn-lt"/>
                          <a:ea typeface="+mn-ea"/>
                          <a:cs typeface="+mn-cs"/>
                        </a:rPr>
                        <a:t>1V1101_1:111F003.PNT</a:t>
                      </a:r>
                      <a:endParaRPr lang="en-US" sz="1200" b="1" kern="1200" dirty="0">
                        <a:solidFill>
                          <a:schemeClr val="accent2">
                            <a:lumMod val="75000"/>
                          </a:schemeClr>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80551783"/>
                  </a:ext>
                </a:extLst>
              </a:tr>
              <a:tr h="309251">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200" dirty="0"/>
                        <a:t>1V1101_1:111F003B.PNT</a:t>
                      </a:r>
                      <a:endParaRPr lang="en-IN" sz="12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200" b="1" kern="1200" dirty="0">
                          <a:solidFill>
                            <a:schemeClr val="accent2">
                              <a:lumMod val="75000"/>
                            </a:schemeClr>
                          </a:solidFill>
                          <a:latin typeface="+mn-lt"/>
                          <a:ea typeface="+mn-ea"/>
                          <a:cs typeface="+mn-cs"/>
                        </a:rPr>
                        <a:t>1V1101_1:111F003B.PNT</a:t>
                      </a:r>
                      <a:endParaRPr lang="en-US" sz="1200" b="1" kern="1200" dirty="0">
                        <a:solidFill>
                          <a:schemeClr val="accent2">
                            <a:lumMod val="75000"/>
                          </a:schemeClr>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90698327"/>
                  </a:ext>
                </a:extLst>
              </a:tr>
              <a:tr h="309251">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200" b="1" kern="1200" dirty="0">
                          <a:solidFill>
                            <a:schemeClr val="accent2">
                              <a:lumMod val="75000"/>
                            </a:schemeClr>
                          </a:solidFill>
                          <a:latin typeface="+mn-lt"/>
                          <a:ea typeface="+mn-ea"/>
                          <a:cs typeface="+mn-cs"/>
                        </a:rPr>
                        <a:t>1V1203_1:112F004.PNT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200" b="1" kern="1200" dirty="0">
                          <a:solidFill>
                            <a:schemeClr val="accent2">
                              <a:lumMod val="75000"/>
                            </a:schemeClr>
                          </a:solidFill>
                          <a:latin typeface="+mn-lt"/>
                          <a:ea typeface="+mn-ea"/>
                          <a:cs typeface="+mn-cs"/>
                        </a:rPr>
                        <a:t>1V1203_1:112F004.PNT</a:t>
                      </a:r>
                      <a:endParaRPr lang="en-US" sz="1200" b="1" kern="1200" dirty="0">
                        <a:solidFill>
                          <a:schemeClr val="accent2">
                            <a:lumMod val="75000"/>
                          </a:schemeClr>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78722261"/>
                  </a:ext>
                </a:extLst>
              </a:tr>
            </a:tbl>
          </a:graphicData>
        </a:graphic>
      </p:graphicFrame>
      <p:sp>
        <p:nvSpPr>
          <p:cNvPr id="2" name="TextBox 1">
            <a:extLst>
              <a:ext uri="{FF2B5EF4-FFF2-40B4-BE49-F238E27FC236}">
                <a16:creationId xmlns:a16="http://schemas.microsoft.com/office/drawing/2014/main" id="{466C3CB9-E0AC-6741-89B8-3C4A7F27F0BB}"/>
              </a:ext>
            </a:extLst>
          </p:cNvPr>
          <p:cNvSpPr txBox="1"/>
          <p:nvPr/>
        </p:nvSpPr>
        <p:spPr bwMode="auto">
          <a:xfrm>
            <a:off x="6287911" y="4289778"/>
            <a:ext cx="5214048" cy="2030428"/>
          </a:xfrm>
          <a:prstGeom prst="rect">
            <a:avLst/>
          </a:prstGeom>
          <a:noFill/>
          <a:ln w="9525" algn="ctr">
            <a:noFill/>
            <a:miter lim="800000"/>
            <a:headEnd/>
            <a:tailEnd/>
          </a:ln>
        </p:spPr>
        <p:txBody>
          <a:bodyPr vert="horz" wrap="square" lIns="0" tIns="0" rIns="0" bIns="0" numCol="1" rtlCol="0" anchor="t" anchorCtr="0" compatLnSpc="1">
            <a:prstTxWarp prst="textNoShape">
              <a:avLst/>
            </a:prstTxWarp>
            <a:spAutoFit/>
          </a:bodyPr>
          <a:lstStyle/>
          <a:p>
            <a:pPr marL="201613" indent="-201613" defTabSz="357708">
              <a:lnSpc>
                <a:spcPct val="140000"/>
              </a:lnSpc>
              <a:buClr>
                <a:schemeClr val="accent2"/>
              </a:buClr>
              <a:buSzPct val="85000"/>
              <a:buFont typeface="Wingdings" panose="05000000000000000000" pitchFamily="2" charset="2"/>
              <a:buChar char=""/>
            </a:pPr>
            <a:r>
              <a:rPr lang="en-US" sz="1600" dirty="0"/>
              <a:t>The feature </a:t>
            </a:r>
            <a:r>
              <a:rPr lang="en-IN" sz="1200" b="1" i="1" dirty="0">
                <a:solidFill>
                  <a:schemeClr val="dk1"/>
                </a:solidFill>
              </a:rPr>
              <a:t>1E1405_1:114PD011.PNT </a:t>
            </a:r>
            <a:r>
              <a:rPr lang="en-IN" sz="1600" dirty="0"/>
              <a:t>is getting higher importance when F_regression or AutoCorrelation models are created, but the same importance is distributed among other features when Mutual_info_regression features are used, without declining performance.</a:t>
            </a:r>
            <a:endParaRPr lang="en-US" sz="1600" dirty="0" err="1"/>
          </a:p>
        </p:txBody>
      </p:sp>
    </p:spTree>
    <p:extLst>
      <p:ext uri="{BB962C8B-B14F-4D97-AF65-F5344CB8AC3E}">
        <p14:creationId xmlns:p14="http://schemas.microsoft.com/office/powerpoint/2010/main" val="555489608"/>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84CF3F8-002D-6046-8512-76E6489B208A}"/>
              </a:ext>
            </a:extLst>
          </p:cNvPr>
          <p:cNvSpPr>
            <a:spLocks noGrp="1"/>
          </p:cNvSpPr>
          <p:nvPr>
            <p:ph type="sldNum" sz="quarter" idx="4"/>
          </p:nvPr>
        </p:nvSpPr>
        <p:spPr/>
        <p:txBody>
          <a:bodyPr/>
          <a:lstStyle/>
          <a:p>
            <a:fld id="{D32BAE6A-B452-4007-8177-56DD051636F9}" type="slidenum">
              <a:rPr lang="en-GB" noProof="1" smtClean="0"/>
              <a:pPr/>
              <a:t>24</a:t>
            </a:fld>
            <a:endParaRPr lang="en-GB" noProof="1"/>
          </a:p>
        </p:txBody>
      </p:sp>
      <p:sp>
        <p:nvSpPr>
          <p:cNvPr id="4" name="Footer Placeholder 3">
            <a:extLst>
              <a:ext uri="{FF2B5EF4-FFF2-40B4-BE49-F238E27FC236}">
                <a16:creationId xmlns:a16="http://schemas.microsoft.com/office/drawing/2014/main" id="{D2624D19-D628-964B-B8A6-D666252E113B}"/>
              </a:ext>
            </a:extLst>
          </p:cNvPr>
          <p:cNvSpPr>
            <a:spLocks noGrp="1"/>
          </p:cNvSpPr>
          <p:nvPr>
            <p:ph type="ftr" sz="quarter" idx="3"/>
          </p:nvPr>
        </p:nvSpPr>
        <p:spPr/>
        <p:txBody>
          <a:bodyPr/>
          <a:lstStyle/>
          <a:p>
            <a:pPr>
              <a:defRPr/>
            </a:pPr>
            <a:r>
              <a:rPr lang="en-GB" noProof="1"/>
              <a:t> </a:t>
            </a:r>
          </a:p>
        </p:txBody>
      </p:sp>
      <p:sp>
        <p:nvSpPr>
          <p:cNvPr id="5" name="Date Placeholder 4">
            <a:extLst>
              <a:ext uri="{FF2B5EF4-FFF2-40B4-BE49-F238E27FC236}">
                <a16:creationId xmlns:a16="http://schemas.microsoft.com/office/drawing/2014/main" id="{B981666D-3A2B-0944-9703-4F46622E7F2F}"/>
              </a:ext>
            </a:extLst>
          </p:cNvPr>
          <p:cNvSpPr>
            <a:spLocks noGrp="1"/>
          </p:cNvSpPr>
          <p:nvPr>
            <p:ph type="dt" sz="half" idx="2"/>
          </p:nvPr>
        </p:nvSpPr>
        <p:spPr/>
        <p:txBody>
          <a:bodyPr/>
          <a:lstStyle/>
          <a:p>
            <a:pPr>
              <a:defRPr/>
            </a:pPr>
            <a:r>
              <a:rPr lang="en-GB" noProof="1"/>
              <a:t>December 2021</a:t>
            </a:r>
          </a:p>
        </p:txBody>
      </p:sp>
      <p:graphicFrame>
        <p:nvGraphicFramePr>
          <p:cNvPr id="6" name="Table 5">
            <a:extLst>
              <a:ext uri="{FF2B5EF4-FFF2-40B4-BE49-F238E27FC236}">
                <a16:creationId xmlns:a16="http://schemas.microsoft.com/office/drawing/2014/main" id="{B9242CD3-484A-E046-98E6-3B92C14ED92E}"/>
              </a:ext>
            </a:extLst>
          </p:cNvPr>
          <p:cNvGraphicFramePr>
            <a:graphicFrameLocks noGrp="1"/>
          </p:cNvGraphicFramePr>
          <p:nvPr>
            <p:extLst>
              <p:ext uri="{D42A27DB-BD31-4B8C-83A1-F6EECF244321}">
                <p14:modId xmlns:p14="http://schemas.microsoft.com/office/powerpoint/2010/main" val="2327289264"/>
              </p:ext>
            </p:extLst>
          </p:nvPr>
        </p:nvGraphicFramePr>
        <p:xfrm>
          <a:off x="507996" y="1147659"/>
          <a:ext cx="2212626" cy="834032"/>
        </p:xfrm>
        <a:graphic>
          <a:graphicData uri="http://schemas.openxmlformats.org/drawingml/2006/table">
            <a:tbl>
              <a:tblPr firstRow="1" bandRow="1">
                <a:tableStyleId>{5C22544A-7EE6-4342-B048-85BDC9FD1C3A}</a:tableStyleId>
              </a:tblPr>
              <a:tblGrid>
                <a:gridCol w="2212626">
                  <a:extLst>
                    <a:ext uri="{9D8B030D-6E8A-4147-A177-3AD203B41FA5}">
                      <a16:colId xmlns:a16="http://schemas.microsoft.com/office/drawing/2014/main" val="3426586409"/>
                    </a:ext>
                  </a:extLst>
                </a:gridCol>
              </a:tblGrid>
              <a:tr h="223243">
                <a:tc>
                  <a:txBody>
                    <a:bodyPr/>
                    <a:lstStyle/>
                    <a:p>
                      <a:r>
                        <a:rPr lang="en-US" sz="1400" dirty="0"/>
                        <a:t>Tag Name</a:t>
                      </a:r>
                    </a:p>
                  </a:txBody>
                  <a:tcPr anchor="ctr"/>
                </a:tc>
                <a:extLst>
                  <a:ext uri="{0D108BD9-81ED-4DB2-BD59-A6C34878D82A}">
                    <a16:rowId xmlns:a16="http://schemas.microsoft.com/office/drawing/2014/main" val="886715298"/>
                  </a:ext>
                </a:extLst>
              </a:tr>
              <a:tr h="529232">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IN" sz="1400" kern="1200" dirty="0">
                          <a:solidFill>
                            <a:schemeClr val="dk1"/>
                          </a:solidFill>
                          <a:latin typeface="+mn-lt"/>
                          <a:ea typeface="+mn-ea"/>
                          <a:cs typeface="+mn-cs"/>
                        </a:rPr>
                        <a:t>MLO:030L104.OP</a:t>
                      </a:r>
                      <a:endParaRPr lang="en-US" sz="1400" kern="1200" dirty="0">
                        <a:solidFill>
                          <a:schemeClr val="dk1"/>
                        </a:solidFill>
                        <a:latin typeface="+mn-lt"/>
                        <a:ea typeface="+mn-ea"/>
                        <a:cs typeface="+mn-cs"/>
                      </a:endParaRPr>
                    </a:p>
                  </a:txBody>
                  <a:tcPr anchor="ctr"/>
                </a:tc>
                <a:extLst>
                  <a:ext uri="{0D108BD9-81ED-4DB2-BD59-A6C34878D82A}">
                    <a16:rowId xmlns:a16="http://schemas.microsoft.com/office/drawing/2014/main" val="4226320510"/>
                  </a:ext>
                </a:extLst>
              </a:tr>
            </a:tbl>
          </a:graphicData>
        </a:graphic>
      </p:graphicFrame>
      <p:sp>
        <p:nvSpPr>
          <p:cNvPr id="7" name="Title 1">
            <a:extLst>
              <a:ext uri="{FF2B5EF4-FFF2-40B4-BE49-F238E27FC236}">
                <a16:creationId xmlns:a16="http://schemas.microsoft.com/office/drawing/2014/main" id="{A19778BB-AC5B-A24D-B622-B87B54853971}"/>
              </a:ext>
            </a:extLst>
          </p:cNvPr>
          <p:cNvSpPr>
            <a:spLocks noGrp="1"/>
          </p:cNvSpPr>
          <p:nvPr>
            <p:ph type="title"/>
          </p:nvPr>
        </p:nvSpPr>
        <p:spPr>
          <a:xfrm>
            <a:off x="508000" y="638525"/>
            <a:ext cx="11171238" cy="752475"/>
          </a:xfrm>
        </p:spPr>
        <p:txBody>
          <a:bodyPr/>
          <a:lstStyle/>
          <a:p>
            <a:r>
              <a:rPr lang="en-US" sz="2000" dirty="0"/>
              <a:t>Experiment/Results</a:t>
            </a:r>
          </a:p>
        </p:txBody>
      </p:sp>
      <p:graphicFrame>
        <p:nvGraphicFramePr>
          <p:cNvPr id="8" name="Table 9">
            <a:extLst>
              <a:ext uri="{FF2B5EF4-FFF2-40B4-BE49-F238E27FC236}">
                <a16:creationId xmlns:a16="http://schemas.microsoft.com/office/drawing/2014/main" id="{B5553AFB-80F0-C146-B1E3-2CD26CA61BA2}"/>
              </a:ext>
            </a:extLst>
          </p:cNvPr>
          <p:cNvGraphicFramePr>
            <a:graphicFrameLocks noGrp="1"/>
          </p:cNvGraphicFramePr>
          <p:nvPr>
            <p:extLst>
              <p:ext uri="{D42A27DB-BD31-4B8C-83A1-F6EECF244321}">
                <p14:modId xmlns:p14="http://schemas.microsoft.com/office/powerpoint/2010/main" val="1025797448"/>
              </p:ext>
            </p:extLst>
          </p:nvPr>
        </p:nvGraphicFramePr>
        <p:xfrm>
          <a:off x="7805531" y="2957218"/>
          <a:ext cx="3910246" cy="3121888"/>
        </p:xfrm>
        <a:graphic>
          <a:graphicData uri="http://schemas.openxmlformats.org/drawingml/2006/table">
            <a:tbl>
              <a:tblPr firstRow="1" bandRow="1">
                <a:tableStyleId>{46F890A9-2807-4EBB-B81D-B2AA78EC7F39}</a:tableStyleId>
              </a:tblPr>
              <a:tblGrid>
                <a:gridCol w="1955123">
                  <a:extLst>
                    <a:ext uri="{9D8B030D-6E8A-4147-A177-3AD203B41FA5}">
                      <a16:colId xmlns:a16="http://schemas.microsoft.com/office/drawing/2014/main" val="2562536141"/>
                    </a:ext>
                  </a:extLst>
                </a:gridCol>
                <a:gridCol w="1955123">
                  <a:extLst>
                    <a:ext uri="{9D8B030D-6E8A-4147-A177-3AD203B41FA5}">
                      <a16:colId xmlns:a16="http://schemas.microsoft.com/office/drawing/2014/main" val="4046191204"/>
                    </a:ext>
                  </a:extLst>
                </a:gridCol>
              </a:tblGrid>
              <a:tr h="368379">
                <a:tc gridSpan="2">
                  <a:txBody>
                    <a:bodyPr/>
                    <a:lstStyle/>
                    <a:p>
                      <a:pPr algn="ctr"/>
                      <a:r>
                        <a:rPr lang="en-US" sz="2000" dirty="0"/>
                        <a:t>WB/LIVE Model Features</a:t>
                      </a:r>
                    </a:p>
                  </a:txBody>
                  <a:tcPr>
                    <a:lnB w="12700" cap="flat" cmpd="sng" algn="ctr">
                      <a:solidFill>
                        <a:schemeClr val="tx1"/>
                      </a:solidFill>
                      <a:prstDash val="solid"/>
                      <a:round/>
                      <a:headEnd type="none" w="med" len="med"/>
                      <a:tailEnd type="none" w="med" len="med"/>
                    </a:lnB>
                  </a:tcPr>
                </a:tc>
                <a:tc hMerge="1">
                  <a:txBody>
                    <a:bodyPr/>
                    <a:lstStyle/>
                    <a:p>
                      <a:endParaRPr lang="en-US" dirty="0"/>
                    </a:p>
                  </a:txBody>
                  <a:tcPr/>
                </a:tc>
                <a:extLst>
                  <a:ext uri="{0D108BD9-81ED-4DB2-BD59-A6C34878D82A}">
                    <a16:rowId xmlns:a16="http://schemas.microsoft.com/office/drawing/2014/main" val="1098609715"/>
                  </a:ext>
                </a:extLst>
              </a:tr>
              <a:tr h="319261">
                <a:tc>
                  <a:txBody>
                    <a:bodyPr/>
                    <a:lstStyle/>
                    <a:p>
                      <a:pPr algn="ctr"/>
                      <a:r>
                        <a:rPr lang="en-US" sz="1600" b="1" dirty="0"/>
                        <a:t>TAG Name</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b="1" dirty="0"/>
                        <a:t>Correlation</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49103647"/>
                  </a:ext>
                </a:extLst>
              </a:tr>
              <a:tr h="298796">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200" b="1" kern="1200" dirty="0">
                          <a:solidFill>
                            <a:srgbClr val="FF0000"/>
                          </a:solidFill>
                          <a:latin typeface="+mn-lt"/>
                          <a:ea typeface="+mn-ea"/>
                          <a:cs typeface="+mn-cs"/>
                        </a:rPr>
                        <a:t>MLO:030FT118.PV</a:t>
                      </a:r>
                      <a:endParaRPr lang="en-US" sz="1200" b="1" kern="1200" dirty="0">
                        <a:solidFill>
                          <a:srgbClr val="FF0000"/>
                        </a:solidFill>
                        <a:latin typeface="+mn-lt"/>
                        <a:ea typeface="+mn-ea"/>
                        <a:cs typeface="+mn-cs"/>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1" dirty="0"/>
                        <a:t>0.843</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18853053"/>
                  </a:ext>
                </a:extLst>
              </a:tr>
              <a:tr h="298796">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200" b="1" kern="1200" dirty="0">
                          <a:solidFill>
                            <a:srgbClr val="FF0000"/>
                          </a:solidFill>
                          <a:latin typeface="+mn-lt"/>
                          <a:ea typeface="+mn-ea"/>
                          <a:cs typeface="+mn-cs"/>
                        </a:rPr>
                        <a:t>MLO:030FC118.PV</a:t>
                      </a:r>
                      <a:endParaRPr lang="en-US" sz="1200" b="1" kern="1200" dirty="0">
                        <a:solidFill>
                          <a:srgbClr val="FF0000"/>
                        </a:solidFill>
                        <a:latin typeface="+mn-lt"/>
                        <a:ea typeface="+mn-ea"/>
                        <a:cs typeface="+mn-cs"/>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1" dirty="0"/>
                        <a:t>0.843</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70118584"/>
                  </a:ext>
                </a:extLst>
              </a:tr>
              <a:tr h="298796">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200" b="1" kern="1200" dirty="0">
                          <a:solidFill>
                            <a:schemeClr val="dk1"/>
                          </a:solidFill>
                          <a:latin typeface="+mn-lt"/>
                          <a:ea typeface="+mn-ea"/>
                          <a:cs typeface="+mn-cs"/>
                        </a:rPr>
                        <a:t>MLO:030FT090.PV</a:t>
                      </a:r>
                      <a:endParaRPr lang="en-US" sz="1200" b="1" kern="1200" dirty="0">
                        <a:solidFill>
                          <a:schemeClr val="dk1"/>
                        </a:solidFill>
                        <a:latin typeface="+mn-lt"/>
                        <a:ea typeface="+mn-ea"/>
                        <a:cs typeface="+mn-cs"/>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1" dirty="0"/>
                        <a:t>-0.127</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97675683"/>
                  </a:ext>
                </a:extLst>
              </a:tr>
              <a:tr h="298796">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200" b="1" kern="1200" dirty="0">
                          <a:solidFill>
                            <a:schemeClr val="dk1"/>
                          </a:solidFill>
                          <a:latin typeface="+mn-lt"/>
                          <a:ea typeface="+mn-ea"/>
                          <a:cs typeface="+mn-cs"/>
                        </a:rPr>
                        <a:t>MLO:030F089.PV</a:t>
                      </a:r>
                      <a:endParaRPr lang="en-US" sz="1200" b="1" kern="1200" dirty="0">
                        <a:solidFill>
                          <a:schemeClr val="dk1"/>
                        </a:solidFill>
                        <a:latin typeface="+mn-lt"/>
                        <a:ea typeface="+mn-ea"/>
                        <a:cs typeface="+mn-cs"/>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1" dirty="0"/>
                        <a:t>-0.256</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52054590"/>
                  </a:ext>
                </a:extLst>
              </a:tr>
              <a:tr h="298796">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200" b="1" kern="1200" dirty="0">
                          <a:solidFill>
                            <a:schemeClr val="dk1"/>
                          </a:solidFill>
                          <a:latin typeface="+mn-lt"/>
                          <a:ea typeface="+mn-ea"/>
                          <a:cs typeface="+mn-cs"/>
                        </a:rPr>
                        <a:t>MLO:030FT089.PV</a:t>
                      </a:r>
                      <a:endParaRPr lang="en-US" sz="1200" b="1" kern="1200" dirty="0">
                        <a:solidFill>
                          <a:schemeClr val="dk1"/>
                        </a:solidFill>
                        <a:latin typeface="+mn-lt"/>
                        <a:ea typeface="+mn-ea"/>
                        <a:cs typeface="+mn-cs"/>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1" dirty="0"/>
                        <a:t>-0.256</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09719713"/>
                  </a:ext>
                </a:extLst>
              </a:tr>
              <a:tr h="298796">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200" b="1" kern="1200" dirty="0">
                          <a:solidFill>
                            <a:schemeClr val="dk1"/>
                          </a:solidFill>
                          <a:latin typeface="+mn-lt"/>
                          <a:ea typeface="+mn-ea"/>
                          <a:cs typeface="+mn-cs"/>
                        </a:rPr>
                        <a:t>MLO:030F120.PV</a:t>
                      </a:r>
                      <a:endParaRPr lang="en-US" sz="1200" b="1" kern="1200" dirty="0">
                        <a:solidFill>
                          <a:schemeClr val="dk1"/>
                        </a:solidFill>
                        <a:latin typeface="+mn-lt"/>
                        <a:ea typeface="+mn-ea"/>
                        <a:cs typeface="+mn-cs"/>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1" dirty="0"/>
                        <a:t>0.166</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47220418"/>
                  </a:ext>
                </a:extLst>
              </a:tr>
              <a:tr h="298796">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200" b="1" kern="1200" dirty="0">
                          <a:solidFill>
                            <a:schemeClr val="dk1"/>
                          </a:solidFill>
                          <a:latin typeface="+mn-lt"/>
                          <a:ea typeface="+mn-ea"/>
                          <a:cs typeface="+mn-cs"/>
                        </a:rPr>
                        <a:t>MLO:030FS090.PV</a:t>
                      </a:r>
                      <a:endParaRPr lang="en-US" sz="1200" b="1" kern="1200" dirty="0">
                        <a:solidFill>
                          <a:schemeClr val="dk1"/>
                        </a:solidFill>
                        <a:latin typeface="+mn-lt"/>
                        <a:ea typeface="+mn-ea"/>
                        <a:cs typeface="+mn-cs"/>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1" dirty="0"/>
                        <a:t>0.531</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38987302"/>
                  </a:ext>
                </a:extLst>
              </a:tr>
              <a:tr h="298796">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200" b="1" kern="1200" dirty="0">
                          <a:solidFill>
                            <a:schemeClr val="dk1"/>
                          </a:solidFill>
                          <a:latin typeface="+mn-lt"/>
                          <a:ea typeface="+mn-ea"/>
                          <a:cs typeface="+mn-cs"/>
                        </a:rPr>
                        <a:t>MLO:030F090.PV</a:t>
                      </a:r>
                      <a:endParaRPr lang="en-US" sz="1200" b="1" kern="1200" dirty="0">
                        <a:solidFill>
                          <a:schemeClr val="dk1"/>
                        </a:solidFill>
                        <a:latin typeface="+mn-lt"/>
                        <a:ea typeface="+mn-ea"/>
                        <a:cs typeface="+mn-cs"/>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US" sz="1200" b="1" dirty="0"/>
                        <a:t>0.578</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719656591"/>
                  </a:ext>
                </a:extLst>
              </a:tr>
            </a:tbl>
          </a:graphicData>
        </a:graphic>
      </p:graphicFrame>
      <p:graphicFrame>
        <p:nvGraphicFramePr>
          <p:cNvPr id="9" name="Table 12">
            <a:extLst>
              <a:ext uri="{FF2B5EF4-FFF2-40B4-BE49-F238E27FC236}">
                <a16:creationId xmlns:a16="http://schemas.microsoft.com/office/drawing/2014/main" id="{F0BAA632-DA2F-AD43-934A-551787D28D2B}"/>
              </a:ext>
            </a:extLst>
          </p:cNvPr>
          <p:cNvGraphicFramePr>
            <a:graphicFrameLocks noGrp="1"/>
          </p:cNvGraphicFramePr>
          <p:nvPr>
            <p:extLst>
              <p:ext uri="{D42A27DB-BD31-4B8C-83A1-F6EECF244321}">
                <p14:modId xmlns:p14="http://schemas.microsoft.com/office/powerpoint/2010/main" val="1303868956"/>
              </p:ext>
            </p:extLst>
          </p:nvPr>
        </p:nvGraphicFramePr>
        <p:xfrm>
          <a:off x="507996" y="2176580"/>
          <a:ext cx="7153448" cy="3902527"/>
        </p:xfrm>
        <a:graphic>
          <a:graphicData uri="http://schemas.openxmlformats.org/drawingml/2006/table">
            <a:tbl>
              <a:tblPr firstRow="1" bandRow="1">
                <a:tableStyleId>{46F890A9-2807-4EBB-B81D-B2AA78EC7F39}</a:tableStyleId>
              </a:tblPr>
              <a:tblGrid>
                <a:gridCol w="1788362">
                  <a:extLst>
                    <a:ext uri="{9D8B030D-6E8A-4147-A177-3AD203B41FA5}">
                      <a16:colId xmlns:a16="http://schemas.microsoft.com/office/drawing/2014/main" val="3855496307"/>
                    </a:ext>
                  </a:extLst>
                </a:gridCol>
                <a:gridCol w="1788362">
                  <a:extLst>
                    <a:ext uri="{9D8B030D-6E8A-4147-A177-3AD203B41FA5}">
                      <a16:colId xmlns:a16="http://schemas.microsoft.com/office/drawing/2014/main" val="958727398"/>
                    </a:ext>
                  </a:extLst>
                </a:gridCol>
                <a:gridCol w="1788362">
                  <a:extLst>
                    <a:ext uri="{9D8B030D-6E8A-4147-A177-3AD203B41FA5}">
                      <a16:colId xmlns:a16="http://schemas.microsoft.com/office/drawing/2014/main" val="985377665"/>
                    </a:ext>
                  </a:extLst>
                </a:gridCol>
                <a:gridCol w="1788362">
                  <a:extLst>
                    <a:ext uri="{9D8B030D-6E8A-4147-A177-3AD203B41FA5}">
                      <a16:colId xmlns:a16="http://schemas.microsoft.com/office/drawing/2014/main" val="211324030"/>
                    </a:ext>
                  </a:extLst>
                </a:gridCol>
              </a:tblGrid>
              <a:tr h="440924">
                <a:tc gridSpan="4">
                  <a:txBody>
                    <a:bodyPr/>
                    <a:lstStyle/>
                    <a:p>
                      <a:pPr marL="0" algn="ctr" defTabSz="1219170" rtl="0" eaLnBrk="1" latinLnBrk="0" hangingPunct="1"/>
                      <a:r>
                        <a:rPr lang="en-US" sz="2000" b="1" kern="1200" dirty="0">
                          <a:solidFill>
                            <a:schemeClr val="lt1"/>
                          </a:solidFill>
                          <a:latin typeface="+mn-lt"/>
                          <a:ea typeface="+mn-ea"/>
                          <a:cs typeface="+mn-cs"/>
                        </a:rPr>
                        <a:t>SelectKBest Features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1219170" rtl="0" eaLnBrk="1" latinLnBrk="0" hangingPunct="1"/>
                      <a:endParaRPr lang="en-US" sz="2000" b="1" kern="1200">
                        <a:solidFill>
                          <a:schemeClr val="lt1"/>
                        </a:solidFill>
                        <a:latin typeface="+mn-lt"/>
                        <a:ea typeface="+mn-ea"/>
                        <a:cs typeface="+mn-cs"/>
                      </a:endParaRPr>
                    </a:p>
                  </a:txBody>
                  <a:tcPr/>
                </a:tc>
                <a:tc hMerge="1">
                  <a:txBody>
                    <a:bodyPr/>
                    <a:lstStyle/>
                    <a:p>
                      <a:pPr marL="0" algn="ctr" defTabSz="1219170" rtl="0" eaLnBrk="1" latinLnBrk="0" hangingPunct="1"/>
                      <a:endParaRPr lang="en-US" sz="2000" b="1" kern="1200">
                        <a:solidFill>
                          <a:schemeClr val="lt1"/>
                        </a:solidFill>
                        <a:latin typeface="+mn-lt"/>
                        <a:ea typeface="+mn-ea"/>
                        <a:cs typeface="+mn-cs"/>
                      </a:endParaRPr>
                    </a:p>
                  </a:txBody>
                  <a:tcPr/>
                </a:tc>
                <a:tc hMerge="1">
                  <a:txBody>
                    <a:bodyPr/>
                    <a:lstStyle/>
                    <a:p>
                      <a:pPr marL="0" algn="ctr" defTabSz="1219170" rtl="0" eaLnBrk="1" latinLnBrk="0" hangingPunct="1"/>
                      <a:endParaRPr lang="en-US" sz="2000" b="1" kern="1200" dirty="0">
                        <a:solidFill>
                          <a:schemeClr val="lt1"/>
                        </a:solidFill>
                        <a:latin typeface="+mn-lt"/>
                        <a:ea typeface="+mn-ea"/>
                        <a:cs typeface="+mn-cs"/>
                      </a:endParaRPr>
                    </a:p>
                  </a:txBody>
                  <a:tcPr/>
                </a:tc>
                <a:extLst>
                  <a:ext uri="{0D108BD9-81ED-4DB2-BD59-A6C34878D82A}">
                    <a16:rowId xmlns:a16="http://schemas.microsoft.com/office/drawing/2014/main" val="4120535843"/>
                  </a:ext>
                </a:extLst>
              </a:tr>
              <a:tr h="373089">
                <a:tc gridSpan="2">
                  <a:txBody>
                    <a:bodyPr/>
                    <a:lstStyle/>
                    <a:p>
                      <a:pPr marL="0" algn="ctr" defTabSz="1219170" rtl="0" eaLnBrk="1" latinLnBrk="0" hangingPunct="1"/>
                      <a:r>
                        <a:rPr lang="en-US" sz="1600" b="1" kern="1200" dirty="0">
                          <a:solidFill>
                            <a:schemeClr val="dk1"/>
                          </a:solidFill>
                          <a:latin typeface="+mn-lt"/>
                          <a:ea typeface="+mn-ea"/>
                          <a:cs typeface="+mn-cs"/>
                        </a:rPr>
                        <a:t>F_regression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1219170" rtl="0" eaLnBrk="1" latinLnBrk="0" hangingPunct="1"/>
                      <a:endParaRPr lang="en-US" sz="2000" b="1" kern="1200" dirty="0">
                        <a:solidFill>
                          <a:schemeClr val="lt1"/>
                        </a:solidFill>
                        <a:latin typeface="+mn-lt"/>
                        <a:ea typeface="+mn-ea"/>
                        <a:cs typeface="+mn-cs"/>
                      </a:endParaRPr>
                    </a:p>
                  </a:txBody>
                  <a:tcPr/>
                </a:tc>
                <a:tc gridSpan="2">
                  <a:txBody>
                    <a:bodyPr/>
                    <a:lstStyle/>
                    <a:p>
                      <a:pPr marL="0" algn="ctr" defTabSz="1219170" rtl="0" eaLnBrk="1" latinLnBrk="0" hangingPunct="1"/>
                      <a:r>
                        <a:rPr lang="en-US" sz="1600" b="1" kern="1200" dirty="0">
                          <a:solidFill>
                            <a:schemeClr val="dk1"/>
                          </a:solidFill>
                          <a:latin typeface="+mn-lt"/>
                          <a:ea typeface="+mn-ea"/>
                          <a:cs typeface="+mn-cs"/>
                        </a:rPr>
                        <a:t>Mutual_info_regression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1219170" rtl="0" eaLnBrk="1" latinLnBrk="0" hangingPunct="1"/>
                      <a:endParaRPr lang="en-US" sz="2000" b="1" kern="1200" dirty="0">
                        <a:solidFill>
                          <a:schemeClr val="lt1"/>
                        </a:solidFill>
                        <a:latin typeface="+mn-lt"/>
                        <a:ea typeface="+mn-ea"/>
                        <a:cs typeface="+mn-cs"/>
                      </a:endParaRPr>
                    </a:p>
                  </a:txBody>
                  <a:tcPr/>
                </a:tc>
                <a:extLst>
                  <a:ext uri="{0D108BD9-81ED-4DB2-BD59-A6C34878D82A}">
                    <a16:rowId xmlns:a16="http://schemas.microsoft.com/office/drawing/2014/main" val="3774407470"/>
                  </a:ext>
                </a:extLst>
              </a:tr>
              <a:tr h="305255">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200" dirty="0"/>
                        <a:t>MLO:030F014.PV</a:t>
                      </a:r>
                      <a:endParaRPr lang="en-IN" sz="12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200" dirty="0"/>
                        <a:t>MLO:030T288.PV</a:t>
                      </a:r>
                      <a:endParaRPr lang="en-IN" sz="1200" b="1" kern="1200" dirty="0">
                        <a:solidFill>
                          <a:srgbClr val="DD1D2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IN" sz="1200" dirty="0"/>
                        <a:t>MLO:017P052.PV</a:t>
                      </a:r>
                      <a:endParaRPr lang="en-US" sz="1200" b="1" kern="1200" dirty="0">
                        <a:solidFill>
                          <a:srgbClr val="DD1D2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IN" sz="1200" dirty="0"/>
                        <a:t>MLO:030T288.PV</a:t>
                      </a:r>
                      <a:endParaRPr lang="en-US" sz="12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12955617"/>
                  </a:ext>
                </a:extLst>
              </a:tr>
              <a:tr h="309251">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200" b="1" dirty="0">
                          <a:solidFill>
                            <a:srgbClr val="FF0000"/>
                          </a:solidFill>
                        </a:rPr>
                        <a:t>MLO:030FC118.PV</a:t>
                      </a:r>
                      <a:endParaRPr lang="en-IN" sz="1200" b="1" kern="1200" dirty="0">
                        <a:solidFill>
                          <a:srgbClr val="FF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200" dirty="0"/>
                        <a:t>MLO:030T602.PV</a:t>
                      </a:r>
                      <a:endParaRPr lang="en-IN" sz="12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IN" sz="1200" dirty="0"/>
                        <a:t>MLO:018P057.PV</a:t>
                      </a:r>
                      <a:endParaRPr lang="en-US" sz="1200" b="1" kern="1200" dirty="0">
                        <a:solidFill>
                          <a:srgbClr val="DD1D2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200" dirty="0"/>
                        <a:t>MLO:030T296.PV</a:t>
                      </a:r>
                      <a:endParaRPr lang="en-US" sz="1200" b="1" kern="1200" dirty="0">
                        <a:solidFill>
                          <a:srgbClr val="DD1D2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73124030"/>
                  </a:ext>
                </a:extLst>
              </a:tr>
              <a:tr h="309251">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200" b="1" dirty="0">
                          <a:solidFill>
                            <a:srgbClr val="FF0000"/>
                          </a:solidFill>
                        </a:rPr>
                        <a:t>MLO:030FT118.PV</a:t>
                      </a:r>
                      <a:endParaRPr lang="en-IN" sz="1200" b="1" kern="1200" dirty="0">
                        <a:solidFill>
                          <a:srgbClr val="FF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200" dirty="0"/>
                        <a:t>MLO:030T905.PV</a:t>
                      </a:r>
                      <a:endParaRPr lang="en-IN" sz="12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200" dirty="0"/>
                        <a:t>MLO:018P058.PV</a:t>
                      </a:r>
                      <a:endParaRPr lang="en-US" sz="12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IN" sz="1200" dirty="0"/>
                        <a:t>MLO:030T330.PV</a:t>
                      </a:r>
                      <a:endParaRPr lang="en-US" sz="12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57309348"/>
                  </a:ext>
                </a:extLst>
              </a:tr>
              <a:tr h="309251">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200" dirty="0"/>
                        <a:t>MLO:030L070.PV</a:t>
                      </a:r>
                      <a:endParaRPr lang="en-IN" sz="12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200" dirty="0"/>
                        <a:t>MLO:030TR871.PV</a:t>
                      </a:r>
                      <a:endParaRPr lang="en-IN" sz="12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IN" sz="1200" dirty="0"/>
                        <a:t>MLO:018P059.PV</a:t>
                      </a:r>
                      <a:endParaRPr lang="en-US" sz="12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IN" sz="1200" dirty="0"/>
                        <a:t>MLO:030T602.PV</a:t>
                      </a:r>
                      <a:endParaRPr lang="en-US" sz="12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33950623"/>
                  </a:ext>
                </a:extLst>
              </a:tr>
              <a:tr h="309251">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200" kern="1200" dirty="0">
                          <a:solidFill>
                            <a:schemeClr val="dk1"/>
                          </a:solidFill>
                          <a:latin typeface="+mn-lt"/>
                          <a:ea typeface="+mn-ea"/>
                          <a:cs typeface="+mn-cs"/>
                        </a:rPr>
                        <a:t>MLO:030L607.PV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200" dirty="0"/>
                        <a:t>MLO:040F633.PV</a:t>
                      </a:r>
                      <a:endParaRPr lang="en-IN" sz="12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IN" sz="1200" dirty="0"/>
                        <a:t>MLO:030F206.PV</a:t>
                      </a:r>
                      <a:endParaRPr lang="en-US" sz="12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IN" sz="1200" dirty="0"/>
                        <a:t>MLO:030TR871.PV</a:t>
                      </a:r>
                      <a:endParaRPr lang="en-US" sz="12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41315399"/>
                  </a:ext>
                </a:extLst>
              </a:tr>
              <a:tr h="309251">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200" dirty="0"/>
                        <a:t>MLO:030LR207B.PV</a:t>
                      </a:r>
                      <a:endParaRPr lang="en-IN" sz="12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200" dirty="0"/>
                        <a:t>MLO:040T331.PV</a:t>
                      </a:r>
                      <a:endParaRPr lang="en-IN" sz="12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IN" sz="1200" dirty="0"/>
                        <a:t>MLO:030FT206.PV</a:t>
                      </a:r>
                      <a:endParaRPr lang="en-US" sz="12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IN" sz="1200" dirty="0"/>
                        <a:t>MLO:040P164.PV</a:t>
                      </a:r>
                      <a:endParaRPr lang="en-US" sz="12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19135677"/>
                  </a:ext>
                </a:extLst>
              </a:tr>
              <a:tr h="309251">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200" dirty="0"/>
                        <a:t>MLO:030LR607.PV</a:t>
                      </a:r>
                      <a:endParaRPr lang="en-IN" sz="12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200" dirty="0"/>
                        <a:t>MLO:069LR002.PV</a:t>
                      </a:r>
                      <a:endParaRPr lang="en-IN" sz="12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IN" sz="1200" dirty="0"/>
                        <a:t>MLO:030L070.PV</a:t>
                      </a:r>
                      <a:endParaRPr lang="en-US" sz="12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IN" sz="1200" dirty="0"/>
                        <a:t>MLO:040P904.PV</a:t>
                      </a:r>
                      <a:endParaRPr lang="en-US" sz="12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68807071"/>
                  </a:ext>
                </a:extLst>
              </a:tr>
              <a:tr h="309251">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200" dirty="0"/>
                        <a:t>MLO:030P606.PV</a:t>
                      </a:r>
                      <a:endParaRPr lang="en-IN" sz="12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200" dirty="0"/>
                        <a:t>MLO:071P049.PV</a:t>
                      </a:r>
                      <a:endParaRPr lang="en-IN" sz="12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IN" sz="1200" dirty="0"/>
                        <a:t>MLO:030L606.PV</a:t>
                      </a:r>
                      <a:endParaRPr lang="en-US" sz="12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IN" sz="1200" dirty="0"/>
                        <a:t>MLO:041L008.PV</a:t>
                      </a:r>
                      <a:endParaRPr lang="en-US" sz="12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80551783"/>
                  </a:ext>
                </a:extLst>
              </a:tr>
              <a:tr h="309251">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200" dirty="0"/>
                        <a:t>MLO:030P624.PV</a:t>
                      </a:r>
                      <a:endParaRPr lang="en-IN" sz="12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200" dirty="0"/>
                        <a:t>MLO:071PR010.PV</a:t>
                      </a:r>
                      <a:endParaRPr lang="en-IN" sz="12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200" dirty="0"/>
                        <a:t>MLO:030P624.PV</a:t>
                      </a:r>
                      <a:endParaRPr lang="en-US" sz="1200" b="1" kern="1200" dirty="0">
                        <a:solidFill>
                          <a:srgbClr val="DD1D2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IN" sz="1200" dirty="0"/>
                        <a:t>MLO:071P049.PV </a:t>
                      </a:r>
                      <a:endParaRPr lang="en-US" sz="12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90698327"/>
                  </a:ext>
                </a:extLst>
              </a:tr>
              <a:tr h="309251">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200" dirty="0"/>
                        <a:t>MLO:030T229.PV</a:t>
                      </a:r>
                      <a:endParaRPr lang="en-IN" sz="12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lang="en-IN" sz="12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IN" sz="1200" dirty="0"/>
                        <a:t>MLO:030PR679.PV</a:t>
                      </a:r>
                      <a:endParaRPr lang="en-US" sz="12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IN" sz="1200" dirty="0"/>
                        <a:t>MLO:071T006.PV</a:t>
                      </a:r>
                      <a:endParaRPr lang="en-US" sz="12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78722261"/>
                  </a:ext>
                </a:extLst>
              </a:tr>
            </a:tbl>
          </a:graphicData>
        </a:graphic>
      </p:graphicFrame>
      <p:graphicFrame>
        <p:nvGraphicFramePr>
          <p:cNvPr id="10" name="Table 9">
            <a:extLst>
              <a:ext uri="{FF2B5EF4-FFF2-40B4-BE49-F238E27FC236}">
                <a16:creationId xmlns:a16="http://schemas.microsoft.com/office/drawing/2014/main" id="{AB873F29-D7BF-D049-9A5F-9B381CA71A21}"/>
              </a:ext>
            </a:extLst>
          </p:cNvPr>
          <p:cNvGraphicFramePr>
            <a:graphicFrameLocks noGrp="1"/>
          </p:cNvGraphicFramePr>
          <p:nvPr>
            <p:extLst>
              <p:ext uri="{D42A27DB-BD31-4B8C-83A1-F6EECF244321}">
                <p14:modId xmlns:p14="http://schemas.microsoft.com/office/powerpoint/2010/main" val="1431834107"/>
              </p:ext>
            </p:extLst>
          </p:nvPr>
        </p:nvGraphicFramePr>
        <p:xfrm>
          <a:off x="7805531" y="633583"/>
          <a:ext cx="4043964" cy="2225500"/>
        </p:xfrm>
        <a:graphic>
          <a:graphicData uri="http://schemas.openxmlformats.org/drawingml/2006/table">
            <a:tbl>
              <a:tblPr firstRow="1" bandRow="1">
                <a:tableStyleId>{46F890A9-2807-4EBB-B81D-B2AA78EC7F39}</a:tableStyleId>
              </a:tblPr>
              <a:tblGrid>
                <a:gridCol w="2021982">
                  <a:extLst>
                    <a:ext uri="{9D8B030D-6E8A-4147-A177-3AD203B41FA5}">
                      <a16:colId xmlns:a16="http://schemas.microsoft.com/office/drawing/2014/main" val="2562536141"/>
                    </a:ext>
                  </a:extLst>
                </a:gridCol>
                <a:gridCol w="2021982">
                  <a:extLst>
                    <a:ext uri="{9D8B030D-6E8A-4147-A177-3AD203B41FA5}">
                      <a16:colId xmlns:a16="http://schemas.microsoft.com/office/drawing/2014/main" val="4046191204"/>
                    </a:ext>
                  </a:extLst>
                </a:gridCol>
              </a:tblGrid>
              <a:tr h="368379">
                <a:tc gridSpan="2">
                  <a:txBody>
                    <a:bodyPr/>
                    <a:lstStyle/>
                    <a:p>
                      <a:pPr algn="ctr"/>
                      <a:r>
                        <a:rPr lang="en-US" sz="2000" dirty="0"/>
                        <a:t>Auto Correlation Model Features</a:t>
                      </a:r>
                    </a:p>
                  </a:txBody>
                  <a:tcPr>
                    <a:lnB w="12700" cap="flat" cmpd="sng" algn="ctr">
                      <a:solidFill>
                        <a:schemeClr val="tx1"/>
                      </a:solidFill>
                      <a:prstDash val="solid"/>
                      <a:round/>
                      <a:headEnd type="none" w="med" len="med"/>
                      <a:tailEnd type="none" w="med" len="med"/>
                    </a:lnB>
                  </a:tcPr>
                </a:tc>
                <a:tc hMerge="1">
                  <a:txBody>
                    <a:bodyPr/>
                    <a:lstStyle/>
                    <a:p>
                      <a:endParaRPr lang="en-US" dirty="0"/>
                    </a:p>
                  </a:txBody>
                  <a:tcPr/>
                </a:tc>
                <a:extLst>
                  <a:ext uri="{0D108BD9-81ED-4DB2-BD59-A6C34878D82A}">
                    <a16:rowId xmlns:a16="http://schemas.microsoft.com/office/drawing/2014/main" val="1098609715"/>
                  </a:ext>
                </a:extLst>
              </a:tr>
              <a:tr h="319261">
                <a:tc>
                  <a:txBody>
                    <a:bodyPr/>
                    <a:lstStyle/>
                    <a:p>
                      <a:pPr algn="ctr"/>
                      <a:r>
                        <a:rPr lang="en-US" sz="1600" b="1" dirty="0"/>
                        <a:t>TAG Name</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b="1" dirty="0"/>
                        <a:t>Correlation</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49103647"/>
                  </a:ext>
                </a:extLst>
              </a:tr>
              <a:tr h="298796">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200" b="1" kern="1200" dirty="0">
                          <a:solidFill>
                            <a:srgbClr val="FF0000"/>
                          </a:solidFill>
                          <a:latin typeface="+mn-lt"/>
                          <a:ea typeface="+mn-ea"/>
                          <a:cs typeface="+mn-cs"/>
                        </a:rPr>
                        <a:t>MLO:030FT118.PV</a:t>
                      </a:r>
                      <a:endParaRPr lang="en-US" sz="1200" b="1" kern="1200" dirty="0">
                        <a:solidFill>
                          <a:srgbClr val="FF0000"/>
                        </a:solidFill>
                        <a:latin typeface="+mn-lt"/>
                        <a:ea typeface="+mn-ea"/>
                        <a:cs typeface="+mn-cs"/>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1219170" rtl="0" eaLnBrk="1" latinLnBrk="0" hangingPunct="1"/>
                      <a:r>
                        <a:rPr lang="en-US" sz="1200" kern="1200" dirty="0">
                          <a:solidFill>
                            <a:schemeClr val="dk1"/>
                          </a:solidFill>
                          <a:latin typeface="+mn-lt"/>
                          <a:ea typeface="+mn-ea"/>
                          <a:cs typeface="+mn-cs"/>
                        </a:rPr>
                        <a:t>0.843</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18853053"/>
                  </a:ext>
                </a:extLst>
              </a:tr>
              <a:tr h="298796">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200" b="1" kern="1200" dirty="0">
                          <a:solidFill>
                            <a:srgbClr val="FF0000"/>
                          </a:solidFill>
                          <a:latin typeface="+mn-lt"/>
                          <a:ea typeface="+mn-ea"/>
                          <a:cs typeface="+mn-cs"/>
                        </a:rPr>
                        <a:t>MLO:030FC118.PV</a:t>
                      </a:r>
                      <a:endParaRPr lang="en-US" sz="1200" b="1" kern="1200" dirty="0">
                        <a:solidFill>
                          <a:srgbClr val="FF0000"/>
                        </a:solidFill>
                        <a:latin typeface="+mn-lt"/>
                        <a:ea typeface="+mn-ea"/>
                        <a:cs typeface="+mn-cs"/>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1219170" rtl="0" eaLnBrk="1" latinLnBrk="0" hangingPunct="1"/>
                      <a:r>
                        <a:rPr lang="en-US" sz="1200" kern="1200" dirty="0">
                          <a:solidFill>
                            <a:schemeClr val="dk1"/>
                          </a:solidFill>
                          <a:latin typeface="+mn-lt"/>
                          <a:ea typeface="+mn-ea"/>
                          <a:cs typeface="+mn-cs"/>
                        </a:rPr>
                        <a:t>0.843</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70118584"/>
                  </a:ext>
                </a:extLst>
              </a:tr>
              <a:tr h="298796">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IN" sz="1200" kern="1200" dirty="0">
                          <a:solidFill>
                            <a:schemeClr val="dk1"/>
                          </a:solidFill>
                          <a:latin typeface="+mn-lt"/>
                          <a:ea typeface="+mn-ea"/>
                          <a:cs typeface="+mn-cs"/>
                        </a:rPr>
                        <a:t>MLO:030F014.PV</a:t>
                      </a:r>
                      <a:endParaRPr lang="en-US" sz="1200" kern="1200" dirty="0">
                        <a:solidFill>
                          <a:schemeClr val="dk1"/>
                        </a:solidFill>
                        <a:latin typeface="+mn-lt"/>
                        <a:ea typeface="+mn-ea"/>
                        <a:cs typeface="+mn-cs"/>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1219170" rtl="0" eaLnBrk="1" latinLnBrk="0" hangingPunct="1"/>
                      <a:r>
                        <a:rPr lang="en-US" sz="1200" kern="1200" dirty="0">
                          <a:solidFill>
                            <a:schemeClr val="dk1"/>
                          </a:solidFill>
                          <a:latin typeface="+mn-lt"/>
                          <a:ea typeface="+mn-ea"/>
                          <a:cs typeface="+mn-cs"/>
                        </a:rPr>
                        <a:t>0.716</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97675683"/>
                  </a:ext>
                </a:extLst>
              </a:tr>
              <a:tr h="298796">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IN" sz="1200" kern="1200" dirty="0">
                          <a:solidFill>
                            <a:schemeClr val="dk1"/>
                          </a:solidFill>
                          <a:latin typeface="+mn-lt"/>
                          <a:ea typeface="+mn-ea"/>
                          <a:cs typeface="+mn-cs"/>
                        </a:rPr>
                        <a:t>MLO:030L070.PV</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1219170" rtl="0" eaLnBrk="1" latinLnBrk="0" hangingPunct="1"/>
                      <a:r>
                        <a:rPr lang="en-US" sz="1200" kern="1200" dirty="0">
                          <a:solidFill>
                            <a:schemeClr val="dk1"/>
                          </a:solidFill>
                          <a:latin typeface="+mn-lt"/>
                          <a:ea typeface="+mn-ea"/>
                          <a:cs typeface="+mn-cs"/>
                        </a:rPr>
                        <a:t>-0.746</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31022715"/>
                  </a:ext>
                </a:extLst>
              </a:tr>
              <a:tr h="298796">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IN" sz="1200" kern="1200" dirty="0">
                          <a:solidFill>
                            <a:schemeClr val="dk1"/>
                          </a:solidFill>
                          <a:latin typeface="+mn-lt"/>
                          <a:ea typeface="+mn-ea"/>
                          <a:cs typeface="+mn-cs"/>
                        </a:rPr>
                        <a:t>MLO:071L009.PV</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latin typeface="+mn-lt"/>
                          <a:ea typeface="+mn-ea"/>
                          <a:cs typeface="+mn-cs"/>
                        </a:rPr>
                        <a:t>0.737</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27143745"/>
                  </a:ext>
                </a:extLst>
              </a:tr>
            </a:tbl>
          </a:graphicData>
        </a:graphic>
      </p:graphicFrame>
      <p:sp>
        <p:nvSpPr>
          <p:cNvPr id="12" name="TextBox 11">
            <a:extLst>
              <a:ext uri="{FF2B5EF4-FFF2-40B4-BE49-F238E27FC236}">
                <a16:creationId xmlns:a16="http://schemas.microsoft.com/office/drawing/2014/main" id="{DC1A9A52-7EAF-2648-8F6E-106D139B2196}"/>
              </a:ext>
            </a:extLst>
          </p:cNvPr>
          <p:cNvSpPr txBox="1"/>
          <p:nvPr/>
        </p:nvSpPr>
        <p:spPr bwMode="auto">
          <a:xfrm>
            <a:off x="588886" y="1785387"/>
            <a:ext cx="1613647" cy="230128"/>
          </a:xfrm>
          <a:prstGeom prst="rect">
            <a:avLst/>
          </a:prstGeom>
          <a:noFill/>
          <a:ln w="9525" algn="ctr">
            <a:noFill/>
            <a:miter lim="800000"/>
            <a:headEnd/>
            <a:tailEnd/>
          </a:ln>
        </p:spPr>
        <p:txBody>
          <a:bodyPr vert="horz" wrap="square" lIns="0" tIns="0" rIns="0" bIns="0" numCol="1" rtlCol="0" anchor="t" anchorCtr="0" compatLnSpc="1">
            <a:prstTxWarp prst="textNoShape">
              <a:avLst/>
            </a:prstTxWarp>
            <a:spAutoFit/>
          </a:bodyPr>
          <a:lstStyle/>
          <a:p>
            <a:pPr defTabSz="357708">
              <a:lnSpc>
                <a:spcPct val="140000"/>
              </a:lnSpc>
              <a:buClr>
                <a:schemeClr val="accent2"/>
              </a:buClr>
              <a:buSzPct val="85000"/>
            </a:pPr>
            <a:r>
              <a:rPr lang="en-US" sz="1200" b="1" dirty="0">
                <a:solidFill>
                  <a:srgbClr val="008443"/>
                </a:solidFill>
              </a:rPr>
              <a:t>Asset: Moerdijk</a:t>
            </a:r>
          </a:p>
        </p:txBody>
      </p:sp>
    </p:spTree>
    <p:extLst>
      <p:ext uri="{BB962C8B-B14F-4D97-AF65-F5344CB8AC3E}">
        <p14:creationId xmlns:p14="http://schemas.microsoft.com/office/powerpoint/2010/main" val="1532988768"/>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84CF3F8-002D-6046-8512-76E6489B208A}"/>
              </a:ext>
            </a:extLst>
          </p:cNvPr>
          <p:cNvSpPr>
            <a:spLocks noGrp="1"/>
          </p:cNvSpPr>
          <p:nvPr>
            <p:ph type="sldNum" sz="quarter" idx="4"/>
          </p:nvPr>
        </p:nvSpPr>
        <p:spPr/>
        <p:txBody>
          <a:bodyPr/>
          <a:lstStyle/>
          <a:p>
            <a:fld id="{D32BAE6A-B452-4007-8177-56DD051636F9}" type="slidenum">
              <a:rPr lang="en-GB" noProof="1" smtClean="0"/>
              <a:pPr/>
              <a:t>25</a:t>
            </a:fld>
            <a:endParaRPr lang="en-GB" noProof="1"/>
          </a:p>
        </p:txBody>
      </p:sp>
      <p:sp>
        <p:nvSpPr>
          <p:cNvPr id="4" name="Footer Placeholder 3">
            <a:extLst>
              <a:ext uri="{FF2B5EF4-FFF2-40B4-BE49-F238E27FC236}">
                <a16:creationId xmlns:a16="http://schemas.microsoft.com/office/drawing/2014/main" id="{D2624D19-D628-964B-B8A6-D666252E113B}"/>
              </a:ext>
            </a:extLst>
          </p:cNvPr>
          <p:cNvSpPr>
            <a:spLocks noGrp="1"/>
          </p:cNvSpPr>
          <p:nvPr>
            <p:ph type="ftr" sz="quarter" idx="3"/>
          </p:nvPr>
        </p:nvSpPr>
        <p:spPr/>
        <p:txBody>
          <a:bodyPr/>
          <a:lstStyle/>
          <a:p>
            <a:pPr>
              <a:defRPr/>
            </a:pPr>
            <a:r>
              <a:rPr lang="en-GB" noProof="1"/>
              <a:t> </a:t>
            </a:r>
          </a:p>
        </p:txBody>
      </p:sp>
      <p:sp>
        <p:nvSpPr>
          <p:cNvPr id="5" name="Date Placeholder 4">
            <a:extLst>
              <a:ext uri="{FF2B5EF4-FFF2-40B4-BE49-F238E27FC236}">
                <a16:creationId xmlns:a16="http://schemas.microsoft.com/office/drawing/2014/main" id="{B981666D-3A2B-0944-9703-4F46622E7F2F}"/>
              </a:ext>
            </a:extLst>
          </p:cNvPr>
          <p:cNvSpPr>
            <a:spLocks noGrp="1"/>
          </p:cNvSpPr>
          <p:nvPr>
            <p:ph type="dt" sz="half" idx="2"/>
          </p:nvPr>
        </p:nvSpPr>
        <p:spPr/>
        <p:txBody>
          <a:bodyPr/>
          <a:lstStyle/>
          <a:p>
            <a:pPr>
              <a:defRPr/>
            </a:pPr>
            <a:r>
              <a:rPr lang="en-GB" noProof="1"/>
              <a:t>December 2021</a:t>
            </a:r>
          </a:p>
        </p:txBody>
      </p:sp>
      <p:graphicFrame>
        <p:nvGraphicFramePr>
          <p:cNvPr id="6" name="Table 5">
            <a:extLst>
              <a:ext uri="{FF2B5EF4-FFF2-40B4-BE49-F238E27FC236}">
                <a16:creationId xmlns:a16="http://schemas.microsoft.com/office/drawing/2014/main" id="{B9242CD3-484A-E046-98E6-3B92C14ED92E}"/>
              </a:ext>
            </a:extLst>
          </p:cNvPr>
          <p:cNvGraphicFramePr>
            <a:graphicFrameLocks noGrp="1"/>
          </p:cNvGraphicFramePr>
          <p:nvPr>
            <p:extLst>
              <p:ext uri="{D42A27DB-BD31-4B8C-83A1-F6EECF244321}">
                <p14:modId xmlns:p14="http://schemas.microsoft.com/office/powerpoint/2010/main" val="3557142993"/>
              </p:ext>
            </p:extLst>
          </p:nvPr>
        </p:nvGraphicFramePr>
        <p:xfrm>
          <a:off x="206288" y="1014762"/>
          <a:ext cx="2212626" cy="834032"/>
        </p:xfrm>
        <a:graphic>
          <a:graphicData uri="http://schemas.openxmlformats.org/drawingml/2006/table">
            <a:tbl>
              <a:tblPr firstRow="1" bandRow="1">
                <a:tableStyleId>{5C22544A-7EE6-4342-B048-85BDC9FD1C3A}</a:tableStyleId>
              </a:tblPr>
              <a:tblGrid>
                <a:gridCol w="2212626">
                  <a:extLst>
                    <a:ext uri="{9D8B030D-6E8A-4147-A177-3AD203B41FA5}">
                      <a16:colId xmlns:a16="http://schemas.microsoft.com/office/drawing/2014/main" val="3426586409"/>
                    </a:ext>
                  </a:extLst>
                </a:gridCol>
              </a:tblGrid>
              <a:tr h="223243">
                <a:tc>
                  <a:txBody>
                    <a:bodyPr/>
                    <a:lstStyle/>
                    <a:p>
                      <a:r>
                        <a:rPr lang="en-US" sz="1400" dirty="0"/>
                        <a:t>Tag Name</a:t>
                      </a:r>
                    </a:p>
                  </a:txBody>
                  <a:tcPr anchor="ctr"/>
                </a:tc>
                <a:extLst>
                  <a:ext uri="{0D108BD9-81ED-4DB2-BD59-A6C34878D82A}">
                    <a16:rowId xmlns:a16="http://schemas.microsoft.com/office/drawing/2014/main" val="886715298"/>
                  </a:ext>
                </a:extLst>
              </a:tr>
              <a:tr h="529232">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IN" sz="1400" kern="1200" dirty="0">
                          <a:solidFill>
                            <a:schemeClr val="dk1"/>
                          </a:solidFill>
                          <a:latin typeface="+mn-lt"/>
                          <a:ea typeface="+mn-ea"/>
                          <a:cs typeface="+mn-cs"/>
                        </a:rPr>
                        <a:t>HV8:008PC113.OP</a:t>
                      </a:r>
                      <a:endParaRPr lang="en-US" sz="1400" kern="1200" dirty="0">
                        <a:solidFill>
                          <a:schemeClr val="dk1"/>
                        </a:solidFill>
                        <a:latin typeface="+mn-lt"/>
                        <a:ea typeface="+mn-ea"/>
                        <a:cs typeface="+mn-cs"/>
                      </a:endParaRPr>
                    </a:p>
                  </a:txBody>
                  <a:tcPr anchor="ctr"/>
                </a:tc>
                <a:extLst>
                  <a:ext uri="{0D108BD9-81ED-4DB2-BD59-A6C34878D82A}">
                    <a16:rowId xmlns:a16="http://schemas.microsoft.com/office/drawing/2014/main" val="4226320510"/>
                  </a:ext>
                </a:extLst>
              </a:tr>
            </a:tbl>
          </a:graphicData>
        </a:graphic>
      </p:graphicFrame>
      <p:sp>
        <p:nvSpPr>
          <p:cNvPr id="7" name="Title 1">
            <a:extLst>
              <a:ext uri="{FF2B5EF4-FFF2-40B4-BE49-F238E27FC236}">
                <a16:creationId xmlns:a16="http://schemas.microsoft.com/office/drawing/2014/main" id="{A19778BB-AC5B-A24D-B622-B87B54853971}"/>
              </a:ext>
            </a:extLst>
          </p:cNvPr>
          <p:cNvSpPr>
            <a:spLocks noGrp="1"/>
          </p:cNvSpPr>
          <p:nvPr>
            <p:ph type="title"/>
          </p:nvPr>
        </p:nvSpPr>
        <p:spPr>
          <a:xfrm>
            <a:off x="152940" y="617854"/>
            <a:ext cx="3267594" cy="752475"/>
          </a:xfrm>
        </p:spPr>
        <p:txBody>
          <a:bodyPr/>
          <a:lstStyle/>
          <a:p>
            <a:r>
              <a:rPr lang="en-US" sz="2000" dirty="0"/>
              <a:t>Experiment/Results</a:t>
            </a:r>
          </a:p>
        </p:txBody>
      </p:sp>
      <p:graphicFrame>
        <p:nvGraphicFramePr>
          <p:cNvPr id="8" name="Table 9">
            <a:extLst>
              <a:ext uri="{FF2B5EF4-FFF2-40B4-BE49-F238E27FC236}">
                <a16:creationId xmlns:a16="http://schemas.microsoft.com/office/drawing/2014/main" id="{B5553AFB-80F0-C146-B1E3-2CD26CA61BA2}"/>
              </a:ext>
            </a:extLst>
          </p:cNvPr>
          <p:cNvGraphicFramePr>
            <a:graphicFrameLocks noGrp="1"/>
          </p:cNvGraphicFramePr>
          <p:nvPr>
            <p:extLst>
              <p:ext uri="{D42A27DB-BD31-4B8C-83A1-F6EECF244321}">
                <p14:modId xmlns:p14="http://schemas.microsoft.com/office/powerpoint/2010/main" val="1752210543"/>
              </p:ext>
            </p:extLst>
          </p:nvPr>
        </p:nvGraphicFramePr>
        <p:xfrm>
          <a:off x="3011986" y="169970"/>
          <a:ext cx="3727476" cy="4491328"/>
        </p:xfrm>
        <a:graphic>
          <a:graphicData uri="http://schemas.openxmlformats.org/drawingml/2006/table">
            <a:tbl>
              <a:tblPr firstRow="1" bandRow="1">
                <a:tableStyleId>{46F890A9-2807-4EBB-B81D-B2AA78EC7F39}</a:tableStyleId>
              </a:tblPr>
              <a:tblGrid>
                <a:gridCol w="1863738">
                  <a:extLst>
                    <a:ext uri="{9D8B030D-6E8A-4147-A177-3AD203B41FA5}">
                      <a16:colId xmlns:a16="http://schemas.microsoft.com/office/drawing/2014/main" val="2562536141"/>
                    </a:ext>
                  </a:extLst>
                </a:gridCol>
                <a:gridCol w="1863738">
                  <a:extLst>
                    <a:ext uri="{9D8B030D-6E8A-4147-A177-3AD203B41FA5}">
                      <a16:colId xmlns:a16="http://schemas.microsoft.com/office/drawing/2014/main" val="4046191204"/>
                    </a:ext>
                  </a:extLst>
                </a:gridCol>
              </a:tblGrid>
              <a:tr h="383536">
                <a:tc gridSpan="2">
                  <a:txBody>
                    <a:bodyPr/>
                    <a:lstStyle/>
                    <a:p>
                      <a:pPr algn="ctr"/>
                      <a:r>
                        <a:rPr lang="en-US" sz="2000" dirty="0"/>
                        <a:t>WB/LIVE Model Features</a:t>
                      </a:r>
                    </a:p>
                  </a:txBody>
                  <a:tcPr>
                    <a:lnB w="12700" cap="flat" cmpd="sng" algn="ctr">
                      <a:solidFill>
                        <a:schemeClr val="tx1"/>
                      </a:solidFill>
                      <a:prstDash val="solid"/>
                      <a:round/>
                      <a:headEnd type="none" w="med" len="med"/>
                      <a:tailEnd type="none" w="med" len="med"/>
                    </a:lnB>
                  </a:tcPr>
                </a:tc>
                <a:tc hMerge="1">
                  <a:txBody>
                    <a:bodyPr/>
                    <a:lstStyle/>
                    <a:p>
                      <a:endParaRPr lang="en-US" dirty="0"/>
                    </a:p>
                  </a:txBody>
                  <a:tcPr/>
                </a:tc>
                <a:extLst>
                  <a:ext uri="{0D108BD9-81ED-4DB2-BD59-A6C34878D82A}">
                    <a16:rowId xmlns:a16="http://schemas.microsoft.com/office/drawing/2014/main" val="1098609715"/>
                  </a:ext>
                </a:extLst>
              </a:tr>
              <a:tr h="324530">
                <a:tc>
                  <a:txBody>
                    <a:bodyPr/>
                    <a:lstStyle/>
                    <a:p>
                      <a:pPr algn="ctr"/>
                      <a:r>
                        <a:rPr lang="en-US" sz="1600" b="1" dirty="0"/>
                        <a:t>TAG Name</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b="1" dirty="0"/>
                        <a:t>Correlation</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49103647"/>
                  </a:ext>
                </a:extLst>
              </a:tr>
              <a:tr h="289216">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200" b="1" kern="1200" dirty="0">
                          <a:solidFill>
                            <a:schemeClr val="dk1"/>
                          </a:solidFill>
                          <a:latin typeface="+mn-lt"/>
                          <a:ea typeface="+mn-ea"/>
                          <a:cs typeface="+mn-cs"/>
                        </a:rPr>
                        <a:t>HV8:008TC161.PV</a:t>
                      </a:r>
                      <a:endParaRPr lang="en-US" sz="1200" b="1" kern="1200" dirty="0">
                        <a:solidFill>
                          <a:schemeClr val="dk1"/>
                        </a:solidFill>
                        <a:latin typeface="+mn-lt"/>
                        <a:ea typeface="+mn-ea"/>
                        <a:cs typeface="+mn-cs"/>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1" dirty="0"/>
                        <a:t>-0.546</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18853053"/>
                  </a:ext>
                </a:extLst>
              </a:tr>
              <a:tr h="289216">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200" b="1" kern="1200" dirty="0">
                          <a:solidFill>
                            <a:srgbClr val="FF0000"/>
                          </a:solidFill>
                          <a:latin typeface="+mn-lt"/>
                          <a:ea typeface="+mn-ea"/>
                          <a:cs typeface="+mn-cs"/>
                        </a:rPr>
                        <a:t>HV8:008TI036.PV</a:t>
                      </a:r>
                      <a:endParaRPr lang="en-US" sz="1200" b="1" kern="1200" dirty="0">
                        <a:solidFill>
                          <a:srgbClr val="FF0000"/>
                        </a:solidFill>
                        <a:latin typeface="+mn-lt"/>
                        <a:ea typeface="+mn-ea"/>
                        <a:cs typeface="+mn-cs"/>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1" dirty="0"/>
                        <a:t>-0.618</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70118584"/>
                  </a:ext>
                </a:extLst>
              </a:tr>
              <a:tr h="289216">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200" b="1" kern="1200" dirty="0">
                          <a:solidFill>
                            <a:schemeClr val="dk1"/>
                          </a:solidFill>
                          <a:latin typeface="+mn-lt"/>
                          <a:ea typeface="+mn-ea"/>
                          <a:cs typeface="+mn-cs"/>
                        </a:rPr>
                        <a:t>HV8:008FI155.PV</a:t>
                      </a:r>
                      <a:endParaRPr lang="en-US" sz="1200" b="1" kern="1200" dirty="0">
                        <a:solidFill>
                          <a:schemeClr val="dk1"/>
                        </a:solidFill>
                        <a:latin typeface="+mn-lt"/>
                        <a:ea typeface="+mn-ea"/>
                        <a:cs typeface="+mn-cs"/>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1" dirty="0"/>
                        <a:t>-0.532</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48554736"/>
                  </a:ext>
                </a:extLst>
              </a:tr>
              <a:tr h="289216">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200" b="1" kern="1200" dirty="0">
                          <a:solidFill>
                            <a:schemeClr val="dk1"/>
                          </a:solidFill>
                          <a:latin typeface="+mn-lt"/>
                          <a:ea typeface="+mn-ea"/>
                          <a:cs typeface="+mn-cs"/>
                        </a:rPr>
                        <a:t>HV8:008FY155.PV</a:t>
                      </a:r>
                      <a:endParaRPr lang="en-US" sz="1200" b="1" kern="1200" dirty="0">
                        <a:solidFill>
                          <a:schemeClr val="dk1"/>
                        </a:solidFill>
                        <a:latin typeface="+mn-lt"/>
                        <a:ea typeface="+mn-ea"/>
                        <a:cs typeface="+mn-cs"/>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1" dirty="0"/>
                        <a:t>-0.401</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52919044"/>
                  </a:ext>
                </a:extLst>
              </a:tr>
              <a:tr h="289216">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200" b="1" kern="1200" dirty="0">
                          <a:solidFill>
                            <a:schemeClr val="dk1"/>
                          </a:solidFill>
                          <a:latin typeface="+mn-lt"/>
                          <a:ea typeface="+mn-ea"/>
                          <a:cs typeface="+mn-cs"/>
                        </a:rPr>
                        <a:t>HV8:008FI154.PV</a:t>
                      </a:r>
                      <a:endParaRPr lang="en-US" sz="1200" b="1" kern="1200" dirty="0">
                        <a:solidFill>
                          <a:schemeClr val="dk1"/>
                        </a:solidFill>
                        <a:latin typeface="+mn-lt"/>
                        <a:ea typeface="+mn-ea"/>
                        <a:cs typeface="+mn-cs"/>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1" dirty="0"/>
                        <a:t>-0.349</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97675683"/>
                  </a:ext>
                </a:extLst>
              </a:tr>
              <a:tr h="289216">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200" b="1" kern="1200" dirty="0">
                          <a:solidFill>
                            <a:schemeClr val="dk1"/>
                          </a:solidFill>
                          <a:latin typeface="+mn-lt"/>
                          <a:ea typeface="+mn-ea"/>
                          <a:cs typeface="+mn-cs"/>
                        </a:rPr>
                        <a:t>HV8:008FY154.PV</a:t>
                      </a:r>
                      <a:endParaRPr lang="en-US" sz="1200" b="1" kern="1200" dirty="0">
                        <a:solidFill>
                          <a:schemeClr val="dk1"/>
                        </a:solidFill>
                        <a:latin typeface="+mn-lt"/>
                        <a:ea typeface="+mn-ea"/>
                        <a:cs typeface="+mn-cs"/>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1" dirty="0"/>
                        <a:t>-0.349</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52054590"/>
                  </a:ext>
                </a:extLst>
              </a:tr>
              <a:tr h="289216">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200" b="1" kern="1200" dirty="0">
                          <a:solidFill>
                            <a:schemeClr val="dk1"/>
                          </a:solidFill>
                          <a:latin typeface="+mn-lt"/>
                          <a:ea typeface="+mn-ea"/>
                          <a:cs typeface="+mn-cs"/>
                        </a:rPr>
                        <a:t>HV8:008LC075.PV</a:t>
                      </a:r>
                      <a:endParaRPr lang="en-US" sz="1200" b="1" kern="1200" dirty="0">
                        <a:solidFill>
                          <a:schemeClr val="dk1"/>
                        </a:solidFill>
                        <a:latin typeface="+mn-lt"/>
                        <a:ea typeface="+mn-ea"/>
                        <a:cs typeface="+mn-cs"/>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1" dirty="0"/>
                        <a:t>0.087</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09719713"/>
                  </a:ext>
                </a:extLst>
              </a:tr>
              <a:tr h="289216">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200" b="1" kern="1200" dirty="0">
                          <a:solidFill>
                            <a:srgbClr val="FF0000"/>
                          </a:solidFill>
                          <a:latin typeface="+mn-lt"/>
                          <a:ea typeface="+mn-ea"/>
                          <a:cs typeface="+mn-cs"/>
                        </a:rPr>
                        <a:t>HV8:008TI230.PV</a:t>
                      </a:r>
                      <a:endParaRPr lang="en-US" sz="1200" b="1" kern="1200" dirty="0">
                        <a:solidFill>
                          <a:srgbClr val="FF0000"/>
                        </a:solidFill>
                        <a:latin typeface="+mn-lt"/>
                        <a:ea typeface="+mn-ea"/>
                        <a:cs typeface="+mn-cs"/>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1" dirty="0"/>
                        <a:t>-0.584</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47220418"/>
                  </a:ext>
                </a:extLst>
              </a:tr>
              <a:tr h="289216">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200" b="1" kern="1200" dirty="0">
                          <a:solidFill>
                            <a:schemeClr val="dk1"/>
                          </a:solidFill>
                          <a:latin typeface="+mn-lt"/>
                          <a:ea typeface="+mn-ea"/>
                          <a:cs typeface="+mn-cs"/>
                        </a:rPr>
                        <a:t>HV8:008PT113.PV</a:t>
                      </a:r>
                      <a:endParaRPr lang="en-US" sz="1200" b="1" kern="1200" dirty="0">
                        <a:solidFill>
                          <a:schemeClr val="dk1"/>
                        </a:solidFill>
                        <a:latin typeface="+mn-lt"/>
                        <a:ea typeface="+mn-ea"/>
                        <a:cs typeface="+mn-cs"/>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1" dirty="0"/>
                        <a:t>-0.118</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38987302"/>
                  </a:ext>
                </a:extLst>
              </a:tr>
              <a:tr h="289216">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200" b="1" kern="1200" dirty="0">
                          <a:solidFill>
                            <a:schemeClr val="dk1"/>
                          </a:solidFill>
                          <a:latin typeface="+mn-lt"/>
                          <a:ea typeface="+mn-ea"/>
                          <a:cs typeface="+mn-cs"/>
                        </a:rPr>
                        <a:t>HV8:008PC112.PV</a:t>
                      </a:r>
                      <a:endParaRPr lang="en-US" sz="1200" b="1" kern="1200" dirty="0">
                        <a:solidFill>
                          <a:schemeClr val="dk1"/>
                        </a:solidFill>
                        <a:latin typeface="+mn-lt"/>
                        <a:ea typeface="+mn-ea"/>
                        <a:cs typeface="+mn-cs"/>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1" dirty="0"/>
                        <a:t>-0.150</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9656591"/>
                  </a:ext>
                </a:extLst>
              </a:tr>
              <a:tr h="289216">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200" b="1" kern="1200" dirty="0">
                          <a:solidFill>
                            <a:schemeClr val="dk1"/>
                          </a:solidFill>
                          <a:latin typeface="+mn-lt"/>
                          <a:ea typeface="+mn-ea"/>
                          <a:cs typeface="+mn-cs"/>
                        </a:rPr>
                        <a:t>HV8:008PC113.PV</a:t>
                      </a:r>
                      <a:endParaRPr lang="en-US" sz="1200" b="1" kern="1200" dirty="0">
                        <a:solidFill>
                          <a:schemeClr val="dk1"/>
                        </a:solidFill>
                        <a:latin typeface="+mn-lt"/>
                        <a:ea typeface="+mn-ea"/>
                        <a:cs typeface="+mn-cs"/>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1" dirty="0"/>
                        <a:t>-0.118</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3000893"/>
                  </a:ext>
                </a:extLst>
              </a:tr>
              <a:tr h="289216">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200" b="1" kern="1200" dirty="0">
                          <a:solidFill>
                            <a:schemeClr val="dk1"/>
                          </a:solidFill>
                          <a:latin typeface="+mn-lt"/>
                          <a:ea typeface="+mn-ea"/>
                          <a:cs typeface="+mn-cs"/>
                        </a:rPr>
                        <a:t>HV8:008PI0173.PV</a:t>
                      </a:r>
                      <a:endParaRPr lang="en-US" sz="1200" b="1" kern="1200" dirty="0">
                        <a:solidFill>
                          <a:schemeClr val="dk1"/>
                        </a:solidFill>
                        <a:latin typeface="+mn-lt"/>
                        <a:ea typeface="+mn-ea"/>
                        <a:cs typeface="+mn-cs"/>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1" dirty="0"/>
                        <a:t>-0.557</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1868225"/>
                  </a:ext>
                </a:extLst>
              </a:tr>
              <a:tr h="289216">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200" b="1" kern="1200" dirty="0">
                          <a:solidFill>
                            <a:schemeClr val="dk1"/>
                          </a:solidFill>
                          <a:latin typeface="+mn-lt"/>
                          <a:ea typeface="+mn-ea"/>
                          <a:cs typeface="+mn-cs"/>
                        </a:rPr>
                        <a:t>HV8:008TI292.PV</a:t>
                      </a:r>
                      <a:endParaRPr lang="en-US" sz="1200" b="1" kern="1200" dirty="0">
                        <a:solidFill>
                          <a:schemeClr val="dk1"/>
                        </a:solidFill>
                        <a:latin typeface="+mn-lt"/>
                        <a:ea typeface="+mn-ea"/>
                        <a:cs typeface="+mn-cs"/>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US" sz="1200" b="1" dirty="0"/>
                        <a:t>-0.560</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483525092"/>
                  </a:ext>
                </a:extLst>
              </a:tr>
            </a:tbl>
          </a:graphicData>
        </a:graphic>
      </p:graphicFrame>
      <p:graphicFrame>
        <p:nvGraphicFramePr>
          <p:cNvPr id="9" name="Table 12">
            <a:extLst>
              <a:ext uri="{FF2B5EF4-FFF2-40B4-BE49-F238E27FC236}">
                <a16:creationId xmlns:a16="http://schemas.microsoft.com/office/drawing/2014/main" id="{F0BAA632-DA2F-AD43-934A-551787D28D2B}"/>
              </a:ext>
            </a:extLst>
          </p:cNvPr>
          <p:cNvGraphicFramePr>
            <a:graphicFrameLocks noGrp="1"/>
          </p:cNvGraphicFramePr>
          <p:nvPr>
            <p:extLst>
              <p:ext uri="{D42A27DB-BD31-4B8C-83A1-F6EECF244321}">
                <p14:modId xmlns:p14="http://schemas.microsoft.com/office/powerpoint/2010/main" val="1171798489"/>
              </p:ext>
            </p:extLst>
          </p:nvPr>
        </p:nvGraphicFramePr>
        <p:xfrm>
          <a:off x="6739462" y="169970"/>
          <a:ext cx="5249338" cy="3902527"/>
        </p:xfrm>
        <a:graphic>
          <a:graphicData uri="http://schemas.openxmlformats.org/drawingml/2006/table">
            <a:tbl>
              <a:tblPr firstRow="1" bandRow="1">
                <a:tableStyleId>{46F890A9-2807-4EBB-B81D-B2AA78EC7F39}</a:tableStyleId>
              </a:tblPr>
              <a:tblGrid>
                <a:gridCol w="2624669">
                  <a:extLst>
                    <a:ext uri="{9D8B030D-6E8A-4147-A177-3AD203B41FA5}">
                      <a16:colId xmlns:a16="http://schemas.microsoft.com/office/drawing/2014/main" val="3855496307"/>
                    </a:ext>
                  </a:extLst>
                </a:gridCol>
                <a:gridCol w="2624669">
                  <a:extLst>
                    <a:ext uri="{9D8B030D-6E8A-4147-A177-3AD203B41FA5}">
                      <a16:colId xmlns:a16="http://schemas.microsoft.com/office/drawing/2014/main" val="985377665"/>
                    </a:ext>
                  </a:extLst>
                </a:gridCol>
              </a:tblGrid>
              <a:tr h="440924">
                <a:tc gridSpan="2">
                  <a:txBody>
                    <a:bodyPr/>
                    <a:lstStyle/>
                    <a:p>
                      <a:pPr marL="0" algn="ctr" defTabSz="1219170" rtl="0" eaLnBrk="1" latinLnBrk="0" hangingPunct="1"/>
                      <a:r>
                        <a:rPr lang="en-US" sz="2000" b="1" kern="1200" dirty="0">
                          <a:solidFill>
                            <a:schemeClr val="lt1"/>
                          </a:solidFill>
                          <a:latin typeface="+mn-lt"/>
                          <a:ea typeface="+mn-ea"/>
                          <a:cs typeface="+mn-cs"/>
                        </a:rPr>
                        <a:t>SelectKBest Features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1219170" rtl="0" eaLnBrk="1" latinLnBrk="0" hangingPunct="1"/>
                      <a:endParaRPr lang="en-US" sz="2000" b="1" kern="1200">
                        <a:solidFill>
                          <a:schemeClr val="lt1"/>
                        </a:solidFill>
                        <a:latin typeface="+mn-lt"/>
                        <a:ea typeface="+mn-ea"/>
                        <a:cs typeface="+mn-cs"/>
                      </a:endParaRP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4120535843"/>
                  </a:ext>
                </a:extLst>
              </a:tr>
              <a:tr h="373089">
                <a:tc>
                  <a:txBody>
                    <a:bodyPr/>
                    <a:lstStyle/>
                    <a:p>
                      <a:pPr marL="0" algn="ctr" defTabSz="1219170" rtl="0" eaLnBrk="1" latinLnBrk="0" hangingPunct="1"/>
                      <a:r>
                        <a:rPr lang="en-US" sz="1600" b="1" kern="1200" dirty="0">
                          <a:solidFill>
                            <a:schemeClr val="dk1"/>
                          </a:solidFill>
                          <a:latin typeface="+mn-lt"/>
                          <a:ea typeface="+mn-ea"/>
                          <a:cs typeface="+mn-cs"/>
                        </a:rPr>
                        <a:t>F_regression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1219170" rtl="0" eaLnBrk="1" latinLnBrk="0" hangingPunct="1"/>
                      <a:r>
                        <a:rPr lang="en-US" sz="1600" b="1" kern="1200" dirty="0">
                          <a:solidFill>
                            <a:schemeClr val="dk1"/>
                          </a:solidFill>
                          <a:latin typeface="+mn-lt"/>
                          <a:ea typeface="+mn-ea"/>
                          <a:cs typeface="+mn-cs"/>
                        </a:rPr>
                        <a:t>Mutual_info_regression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74407470"/>
                  </a:ext>
                </a:extLst>
              </a:tr>
              <a:tr h="305255">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200" dirty="0"/>
                        <a:t>HV8:008FI202.PV</a:t>
                      </a:r>
                      <a:endParaRPr lang="en-IN" sz="12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IN" sz="1200" dirty="0"/>
                        <a:t>HV8:008FC146.PV</a:t>
                      </a:r>
                      <a:endParaRPr lang="en-US" sz="1200" b="1" kern="1200" dirty="0">
                        <a:solidFill>
                          <a:srgbClr val="DD1D2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12955617"/>
                  </a:ext>
                </a:extLst>
              </a:tr>
              <a:tr h="309251">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200" dirty="0"/>
                        <a:t>HV8:008FY202.PV</a:t>
                      </a:r>
                      <a:endParaRPr lang="en-IN" sz="1200" b="1" kern="1200" dirty="0">
                        <a:solidFill>
                          <a:srgbClr val="FF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IN" sz="1200" dirty="0"/>
                        <a:t>HV8:008FY146.PV</a:t>
                      </a:r>
                      <a:endParaRPr lang="en-US" sz="1200" b="1" kern="1200" dirty="0">
                        <a:solidFill>
                          <a:srgbClr val="DD1D2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73124030"/>
                  </a:ext>
                </a:extLst>
              </a:tr>
              <a:tr h="309251">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200" dirty="0"/>
                        <a:t>HV8:008PI082.PV</a:t>
                      </a:r>
                      <a:endParaRPr lang="en-IN" sz="1200" b="1" kern="1200" dirty="0">
                        <a:solidFill>
                          <a:srgbClr val="FF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200" dirty="0"/>
                        <a:t>HV8:008PI186.PV</a:t>
                      </a:r>
                      <a:endParaRPr lang="en-US" sz="12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57309348"/>
                  </a:ext>
                </a:extLst>
              </a:tr>
              <a:tr h="309251">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200" dirty="0"/>
                        <a:t>HV8:008PI186.PV</a:t>
                      </a:r>
                      <a:endParaRPr lang="en-IN" sz="12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200" b="1" kern="1200" dirty="0">
                          <a:solidFill>
                            <a:srgbClr val="FF0000"/>
                          </a:solidFill>
                          <a:latin typeface="+mn-lt"/>
                          <a:ea typeface="+mn-ea"/>
                          <a:cs typeface="+mn-cs"/>
                        </a:rPr>
                        <a:t>HV8:008TI036.PV</a:t>
                      </a:r>
                      <a:endParaRPr lang="en-US" sz="1200" b="1" kern="1200" dirty="0">
                        <a:solidFill>
                          <a:srgbClr val="FF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33950623"/>
                  </a:ext>
                </a:extLst>
              </a:tr>
              <a:tr h="309251">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200" b="1" kern="1200" dirty="0">
                          <a:solidFill>
                            <a:srgbClr val="FF0000"/>
                          </a:solidFill>
                          <a:latin typeface="+mn-lt"/>
                          <a:ea typeface="+mn-ea"/>
                          <a:cs typeface="+mn-cs"/>
                        </a:rPr>
                        <a:t>HV8:008TI036.PV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IN" sz="1200" dirty="0"/>
                        <a:t>HV8:008TI047.PV</a:t>
                      </a:r>
                      <a:endParaRPr lang="en-US" sz="12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41315399"/>
                  </a:ext>
                </a:extLst>
              </a:tr>
              <a:tr h="309251">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200" dirty="0"/>
                        <a:t>HV8:008TI175.PV</a:t>
                      </a:r>
                      <a:endParaRPr lang="en-IN" sz="12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IN" sz="1200" dirty="0"/>
                        <a:t>HV8:008TI142.PV</a:t>
                      </a:r>
                      <a:endParaRPr lang="en-US" sz="12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19135677"/>
                  </a:ext>
                </a:extLst>
              </a:tr>
              <a:tr h="309251">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200" dirty="0"/>
                        <a:t>HV8:008TI176.PV</a:t>
                      </a:r>
                      <a:endParaRPr lang="en-IN" sz="12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200" b="1" kern="1200" dirty="0">
                          <a:solidFill>
                            <a:srgbClr val="FF0000"/>
                          </a:solidFill>
                          <a:latin typeface="+mn-lt"/>
                          <a:ea typeface="+mn-ea"/>
                          <a:cs typeface="+mn-cs"/>
                        </a:rPr>
                        <a:t>HV8:008TI230.PV</a:t>
                      </a:r>
                      <a:endParaRPr lang="en-US" sz="1200" b="1" kern="1200" dirty="0">
                        <a:solidFill>
                          <a:srgbClr val="FF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68807071"/>
                  </a:ext>
                </a:extLst>
              </a:tr>
              <a:tr h="309251">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200" b="1" kern="1200" dirty="0">
                          <a:solidFill>
                            <a:srgbClr val="FF0000"/>
                          </a:solidFill>
                          <a:latin typeface="+mn-lt"/>
                          <a:ea typeface="+mn-ea"/>
                          <a:cs typeface="+mn-cs"/>
                        </a:rPr>
                        <a:t>HV8:008TI230.PV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IN" sz="1200" dirty="0"/>
                        <a:t>HV8:008TI244.PV</a:t>
                      </a:r>
                      <a:endParaRPr lang="en-US" sz="12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80551783"/>
                  </a:ext>
                </a:extLst>
              </a:tr>
              <a:tr h="309251">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200" dirty="0"/>
                        <a:t>HV8:008TI244.PV</a:t>
                      </a:r>
                      <a:endParaRPr lang="en-IN" sz="12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200" dirty="0"/>
                        <a:t>HV8:008TI245.PV</a:t>
                      </a:r>
                      <a:endParaRPr lang="en-US" sz="1200" b="1" kern="1200" dirty="0">
                        <a:solidFill>
                          <a:srgbClr val="DD1D2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90698327"/>
                  </a:ext>
                </a:extLst>
              </a:tr>
              <a:tr h="309251">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200" dirty="0"/>
                        <a:t>HV8:008TI245.PV</a:t>
                      </a:r>
                      <a:endParaRPr lang="en-IN" sz="12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IN" sz="1200" dirty="0"/>
                        <a:t>HV8:08FC0146.PV</a:t>
                      </a:r>
                      <a:endParaRPr lang="en-US" sz="12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78722261"/>
                  </a:ext>
                </a:extLst>
              </a:tr>
            </a:tbl>
          </a:graphicData>
        </a:graphic>
      </p:graphicFrame>
      <p:graphicFrame>
        <p:nvGraphicFramePr>
          <p:cNvPr id="11" name="Table 10">
            <a:extLst>
              <a:ext uri="{FF2B5EF4-FFF2-40B4-BE49-F238E27FC236}">
                <a16:creationId xmlns:a16="http://schemas.microsoft.com/office/drawing/2014/main" id="{1B600224-D859-734D-9429-C57BE5EA9B8A}"/>
              </a:ext>
            </a:extLst>
          </p:cNvPr>
          <p:cNvGraphicFramePr>
            <a:graphicFrameLocks noGrp="1"/>
          </p:cNvGraphicFramePr>
          <p:nvPr>
            <p:extLst>
              <p:ext uri="{D42A27DB-BD31-4B8C-83A1-F6EECF244321}">
                <p14:modId xmlns:p14="http://schemas.microsoft.com/office/powerpoint/2010/main" val="3008263454"/>
              </p:ext>
            </p:extLst>
          </p:nvPr>
        </p:nvGraphicFramePr>
        <p:xfrm>
          <a:off x="70825" y="1848794"/>
          <a:ext cx="2901244" cy="4024280"/>
        </p:xfrm>
        <a:graphic>
          <a:graphicData uri="http://schemas.openxmlformats.org/drawingml/2006/table">
            <a:tbl>
              <a:tblPr firstRow="1" bandRow="1">
                <a:tableStyleId>{46F890A9-2807-4EBB-B81D-B2AA78EC7F39}</a:tableStyleId>
              </a:tblPr>
              <a:tblGrid>
                <a:gridCol w="1450622">
                  <a:extLst>
                    <a:ext uri="{9D8B030D-6E8A-4147-A177-3AD203B41FA5}">
                      <a16:colId xmlns:a16="http://schemas.microsoft.com/office/drawing/2014/main" val="2562536141"/>
                    </a:ext>
                  </a:extLst>
                </a:gridCol>
                <a:gridCol w="1450622">
                  <a:extLst>
                    <a:ext uri="{9D8B030D-6E8A-4147-A177-3AD203B41FA5}">
                      <a16:colId xmlns:a16="http://schemas.microsoft.com/office/drawing/2014/main" val="4046191204"/>
                    </a:ext>
                  </a:extLst>
                </a:gridCol>
              </a:tblGrid>
              <a:tr h="368379">
                <a:tc gridSpan="2">
                  <a:txBody>
                    <a:bodyPr/>
                    <a:lstStyle/>
                    <a:p>
                      <a:pPr algn="ctr"/>
                      <a:r>
                        <a:rPr lang="en-US" sz="2000" dirty="0"/>
                        <a:t>Auto Correlation Model Features</a:t>
                      </a:r>
                    </a:p>
                  </a:txBody>
                  <a:tcPr>
                    <a:lnB w="12700" cap="flat" cmpd="sng" algn="ctr">
                      <a:solidFill>
                        <a:schemeClr val="tx1"/>
                      </a:solidFill>
                      <a:prstDash val="solid"/>
                      <a:round/>
                      <a:headEnd type="none" w="med" len="med"/>
                      <a:tailEnd type="none" w="med" len="med"/>
                    </a:lnB>
                  </a:tcPr>
                </a:tc>
                <a:tc hMerge="1">
                  <a:txBody>
                    <a:bodyPr/>
                    <a:lstStyle/>
                    <a:p>
                      <a:endParaRPr lang="en-US" dirty="0"/>
                    </a:p>
                  </a:txBody>
                  <a:tcPr/>
                </a:tc>
                <a:extLst>
                  <a:ext uri="{0D108BD9-81ED-4DB2-BD59-A6C34878D82A}">
                    <a16:rowId xmlns:a16="http://schemas.microsoft.com/office/drawing/2014/main" val="1098609715"/>
                  </a:ext>
                </a:extLst>
              </a:tr>
              <a:tr h="319261">
                <a:tc>
                  <a:txBody>
                    <a:bodyPr/>
                    <a:lstStyle/>
                    <a:p>
                      <a:pPr algn="ctr"/>
                      <a:r>
                        <a:rPr lang="en-US" sz="1600" b="1" dirty="0"/>
                        <a:t>TAG Name</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b="1" dirty="0"/>
                        <a:t>Correlation</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49103647"/>
                  </a:ext>
                </a:extLst>
              </a:tr>
              <a:tr h="298796">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100" kern="1200" dirty="0">
                          <a:solidFill>
                            <a:schemeClr val="dk1"/>
                          </a:solidFill>
                          <a:latin typeface="+mn-lt"/>
                          <a:ea typeface="+mn-ea"/>
                          <a:cs typeface="+mn-cs"/>
                        </a:rPr>
                        <a:t>HV8:08LI0045.PV</a:t>
                      </a:r>
                      <a:endParaRPr lang="en-US" sz="1100" kern="1200" dirty="0">
                        <a:solidFill>
                          <a:schemeClr val="dk1"/>
                        </a:solidFill>
                        <a:latin typeface="+mn-lt"/>
                        <a:ea typeface="+mn-ea"/>
                        <a:cs typeface="+mn-cs"/>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1219170" rtl="0" eaLnBrk="1" latinLnBrk="0" hangingPunct="1"/>
                      <a:r>
                        <a:rPr lang="en-US" sz="1200" kern="1200" dirty="0">
                          <a:solidFill>
                            <a:schemeClr val="dk1"/>
                          </a:solidFill>
                          <a:latin typeface="+mn-lt"/>
                          <a:ea typeface="+mn-ea"/>
                          <a:cs typeface="+mn-cs"/>
                        </a:rPr>
                        <a:t>0.572</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18853053"/>
                  </a:ext>
                </a:extLst>
              </a:tr>
              <a:tr h="298796">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100" kern="1200" dirty="0">
                          <a:solidFill>
                            <a:schemeClr val="dk1"/>
                          </a:solidFill>
                          <a:latin typeface="+mn-lt"/>
                          <a:ea typeface="+mn-ea"/>
                          <a:cs typeface="+mn-cs"/>
                        </a:rPr>
                        <a:t>HV8:008TT190.PV</a:t>
                      </a:r>
                      <a:endParaRPr lang="en-US" sz="1100" kern="1200" dirty="0">
                        <a:solidFill>
                          <a:schemeClr val="dk1"/>
                        </a:solidFill>
                        <a:latin typeface="+mn-lt"/>
                        <a:ea typeface="+mn-ea"/>
                        <a:cs typeface="+mn-cs"/>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1219170" rtl="0" eaLnBrk="1" latinLnBrk="0" hangingPunct="1"/>
                      <a:r>
                        <a:rPr lang="en-US" sz="1200" kern="1200" dirty="0">
                          <a:solidFill>
                            <a:schemeClr val="dk1"/>
                          </a:solidFill>
                          <a:latin typeface="+mn-lt"/>
                          <a:ea typeface="+mn-ea"/>
                          <a:cs typeface="+mn-cs"/>
                        </a:rPr>
                        <a:t>-0.589</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70118584"/>
                  </a:ext>
                </a:extLst>
              </a:tr>
              <a:tr h="298796">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100" kern="1200" dirty="0">
                          <a:solidFill>
                            <a:schemeClr val="dk1"/>
                          </a:solidFill>
                          <a:latin typeface="+mn-lt"/>
                          <a:ea typeface="+mn-ea"/>
                          <a:cs typeface="+mn-cs"/>
                        </a:rPr>
                        <a:t>HV8:008TI292.PV</a:t>
                      </a:r>
                      <a:endParaRPr lang="en-US" sz="1100" kern="1200" dirty="0">
                        <a:solidFill>
                          <a:schemeClr val="dk1"/>
                        </a:solidFill>
                        <a:latin typeface="+mn-lt"/>
                        <a:ea typeface="+mn-ea"/>
                        <a:cs typeface="+mn-cs"/>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1219170" rtl="0" eaLnBrk="1" latinLnBrk="0" hangingPunct="1"/>
                      <a:r>
                        <a:rPr lang="en-US" sz="1200" kern="1200" dirty="0">
                          <a:solidFill>
                            <a:schemeClr val="dk1"/>
                          </a:solidFill>
                          <a:latin typeface="+mn-lt"/>
                          <a:ea typeface="+mn-ea"/>
                          <a:cs typeface="+mn-cs"/>
                        </a:rPr>
                        <a:t>-0.588</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97675683"/>
                  </a:ext>
                </a:extLst>
              </a:tr>
              <a:tr h="298796">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100" b="0" kern="1200" dirty="0">
                          <a:solidFill>
                            <a:srgbClr val="FF0000"/>
                          </a:solidFill>
                          <a:latin typeface="+mn-lt"/>
                          <a:ea typeface="+mn-ea"/>
                          <a:cs typeface="+mn-cs"/>
                        </a:rPr>
                        <a:t>HV8:008TI230.PV</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1219170" rtl="0" eaLnBrk="1" latinLnBrk="0" hangingPunct="1"/>
                      <a:r>
                        <a:rPr lang="en-US" sz="1200" kern="1200" dirty="0">
                          <a:solidFill>
                            <a:schemeClr val="dk1"/>
                          </a:solidFill>
                          <a:latin typeface="+mn-lt"/>
                          <a:ea typeface="+mn-ea"/>
                          <a:cs typeface="+mn-cs"/>
                        </a:rPr>
                        <a:t>-0.670</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31022715"/>
                  </a:ext>
                </a:extLst>
              </a:tr>
              <a:tr h="298796">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100" kern="1200" dirty="0">
                          <a:solidFill>
                            <a:schemeClr val="dk1"/>
                          </a:solidFill>
                          <a:latin typeface="+mn-lt"/>
                          <a:ea typeface="+mn-ea"/>
                          <a:cs typeface="+mn-cs"/>
                        </a:rPr>
                        <a:t>HV8:008TI192.PV</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latin typeface="+mn-lt"/>
                          <a:ea typeface="+mn-ea"/>
                          <a:cs typeface="+mn-cs"/>
                        </a:rPr>
                        <a:t>-0.594</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27143745"/>
                  </a:ext>
                </a:extLst>
              </a:tr>
              <a:tr h="298796">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100" b="1" kern="1200" dirty="0">
                          <a:solidFill>
                            <a:srgbClr val="FF0000"/>
                          </a:solidFill>
                          <a:latin typeface="+mn-lt"/>
                          <a:ea typeface="+mn-ea"/>
                          <a:cs typeface="+mn-cs"/>
                        </a:rPr>
                        <a:t>HV8:008TI036.PV</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latin typeface="+mn-lt"/>
                          <a:ea typeface="+mn-ea"/>
                          <a:cs typeface="+mn-cs"/>
                        </a:rPr>
                        <a:t>-0.667</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41512987"/>
                  </a:ext>
                </a:extLst>
              </a:tr>
              <a:tr h="298796">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100" kern="1200" dirty="0">
                          <a:solidFill>
                            <a:schemeClr val="dk1"/>
                          </a:solidFill>
                          <a:latin typeface="+mn-lt"/>
                          <a:ea typeface="+mn-ea"/>
                          <a:cs typeface="+mn-cs"/>
                        </a:rPr>
                        <a:t>HV8:008PI0173.PV</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latin typeface="+mn-lt"/>
                          <a:ea typeface="+mn-ea"/>
                          <a:cs typeface="+mn-cs"/>
                        </a:rPr>
                        <a:t>-0.637</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12719455"/>
                  </a:ext>
                </a:extLst>
              </a:tr>
              <a:tr h="298796">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100" kern="1200" dirty="0">
                          <a:solidFill>
                            <a:schemeClr val="dk1"/>
                          </a:solidFill>
                          <a:latin typeface="+mn-lt"/>
                          <a:ea typeface="+mn-ea"/>
                          <a:cs typeface="+mn-cs"/>
                        </a:rPr>
                        <a:t>HV8:008PI0119.PV</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latin typeface="+mn-lt"/>
                          <a:ea typeface="+mn-ea"/>
                          <a:cs typeface="+mn-cs"/>
                        </a:rPr>
                        <a:t>-0.601</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1218510"/>
                  </a:ext>
                </a:extLst>
              </a:tr>
              <a:tr h="298796">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100" kern="1200" dirty="0">
                          <a:solidFill>
                            <a:schemeClr val="dk1"/>
                          </a:solidFill>
                          <a:latin typeface="+mn-lt"/>
                          <a:ea typeface="+mn-ea"/>
                          <a:cs typeface="+mn-cs"/>
                        </a:rPr>
                        <a:t>HV8:008PC116.PV</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latin typeface="+mn-lt"/>
                          <a:ea typeface="+mn-ea"/>
                          <a:cs typeface="+mn-cs"/>
                        </a:rPr>
                        <a:t>-0.625</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44676646"/>
                  </a:ext>
                </a:extLst>
              </a:tr>
              <a:tr h="298796">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100" kern="1200" dirty="0">
                          <a:solidFill>
                            <a:schemeClr val="dk1"/>
                          </a:solidFill>
                          <a:latin typeface="+mn-lt"/>
                          <a:ea typeface="+mn-ea"/>
                          <a:cs typeface="+mn-cs"/>
                        </a:rPr>
                        <a:t>HV8:008LI076.PV</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latin typeface="+mn-lt"/>
                          <a:ea typeface="+mn-ea"/>
                          <a:cs typeface="+mn-cs"/>
                        </a:rPr>
                        <a:t>-0.581</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2030109"/>
                  </a:ext>
                </a:extLst>
              </a:tr>
            </a:tbl>
          </a:graphicData>
        </a:graphic>
      </p:graphicFrame>
      <p:sp>
        <p:nvSpPr>
          <p:cNvPr id="2" name="TextBox 1">
            <a:extLst>
              <a:ext uri="{FF2B5EF4-FFF2-40B4-BE49-F238E27FC236}">
                <a16:creationId xmlns:a16="http://schemas.microsoft.com/office/drawing/2014/main" id="{27154750-CB91-9C49-88CA-6C75A004CCC2}"/>
              </a:ext>
            </a:extLst>
          </p:cNvPr>
          <p:cNvSpPr txBox="1"/>
          <p:nvPr/>
        </p:nvSpPr>
        <p:spPr bwMode="auto">
          <a:xfrm>
            <a:off x="8737600" y="4346222"/>
            <a:ext cx="3251200" cy="747192"/>
          </a:xfrm>
          <a:prstGeom prst="rect">
            <a:avLst/>
          </a:prstGeom>
          <a:noFill/>
          <a:ln w="9525" algn="ctr">
            <a:noFill/>
            <a:miter lim="800000"/>
            <a:headEnd/>
            <a:tailEnd/>
          </a:ln>
        </p:spPr>
        <p:txBody>
          <a:bodyPr vert="horz" wrap="square" lIns="0" tIns="0" rIns="0" bIns="0" numCol="1" rtlCol="0" anchor="t" anchorCtr="0" compatLnSpc="1">
            <a:prstTxWarp prst="textNoShape">
              <a:avLst/>
            </a:prstTxWarp>
            <a:spAutoFit/>
          </a:bodyPr>
          <a:lstStyle/>
          <a:p>
            <a:pPr marL="201613" indent="-201613" defTabSz="357708">
              <a:lnSpc>
                <a:spcPct val="140000"/>
              </a:lnSpc>
              <a:buClr>
                <a:schemeClr val="accent2"/>
              </a:buClr>
              <a:buSzPct val="85000"/>
              <a:buFont typeface="Wingdings" panose="05000000000000000000" pitchFamily="2" charset="2"/>
              <a:buChar char=""/>
            </a:pPr>
            <a:r>
              <a:rPr lang="en-US" sz="1200" dirty="0"/>
              <a:t>With current exact Exclusion rules, fetched 87 TAGS overall out of which SelectKBest was able to pickup 2 WB Tags</a:t>
            </a:r>
          </a:p>
        </p:txBody>
      </p:sp>
      <p:pic>
        <p:nvPicPr>
          <p:cNvPr id="12" name="Picture 11">
            <a:extLst>
              <a:ext uri="{FF2B5EF4-FFF2-40B4-BE49-F238E27FC236}">
                <a16:creationId xmlns:a16="http://schemas.microsoft.com/office/drawing/2014/main" id="{D78C00C0-3729-BA4B-B553-CAF099CF15B2}"/>
              </a:ext>
            </a:extLst>
          </p:cNvPr>
          <p:cNvPicPr>
            <a:picLocks noChangeAspect="1"/>
          </p:cNvPicPr>
          <p:nvPr/>
        </p:nvPicPr>
        <p:blipFill>
          <a:blip r:embed="rId2"/>
          <a:stretch>
            <a:fillRect/>
          </a:stretch>
        </p:blipFill>
        <p:spPr>
          <a:xfrm>
            <a:off x="3011986" y="4640525"/>
            <a:ext cx="5725614" cy="1765255"/>
          </a:xfrm>
          <a:prstGeom prst="rect">
            <a:avLst/>
          </a:prstGeom>
        </p:spPr>
      </p:pic>
      <p:sp>
        <p:nvSpPr>
          <p:cNvPr id="13" name="TextBox 12">
            <a:extLst>
              <a:ext uri="{FF2B5EF4-FFF2-40B4-BE49-F238E27FC236}">
                <a16:creationId xmlns:a16="http://schemas.microsoft.com/office/drawing/2014/main" id="{17BFECA2-0F20-9A40-A6B8-7AF18059C45D}"/>
              </a:ext>
            </a:extLst>
          </p:cNvPr>
          <p:cNvSpPr txBox="1"/>
          <p:nvPr/>
        </p:nvSpPr>
        <p:spPr bwMode="auto">
          <a:xfrm>
            <a:off x="294980" y="1618666"/>
            <a:ext cx="1613647" cy="230128"/>
          </a:xfrm>
          <a:prstGeom prst="rect">
            <a:avLst/>
          </a:prstGeom>
          <a:noFill/>
          <a:ln w="9525" algn="ctr">
            <a:noFill/>
            <a:miter lim="800000"/>
            <a:headEnd/>
            <a:tailEnd/>
          </a:ln>
        </p:spPr>
        <p:txBody>
          <a:bodyPr vert="horz" wrap="square" lIns="0" tIns="0" rIns="0" bIns="0" numCol="1" rtlCol="0" anchor="t" anchorCtr="0" compatLnSpc="1">
            <a:prstTxWarp prst="textNoShape">
              <a:avLst/>
            </a:prstTxWarp>
            <a:spAutoFit/>
          </a:bodyPr>
          <a:lstStyle/>
          <a:p>
            <a:pPr defTabSz="357708">
              <a:lnSpc>
                <a:spcPct val="140000"/>
              </a:lnSpc>
              <a:buClr>
                <a:schemeClr val="accent2"/>
              </a:buClr>
              <a:buSzPct val="85000"/>
            </a:pPr>
            <a:r>
              <a:rPr lang="en-US" sz="1200" b="1" dirty="0">
                <a:solidFill>
                  <a:srgbClr val="008443"/>
                </a:solidFill>
              </a:rPr>
              <a:t>Asset: Pernis</a:t>
            </a:r>
          </a:p>
        </p:txBody>
      </p:sp>
    </p:spTree>
    <p:extLst>
      <p:ext uri="{BB962C8B-B14F-4D97-AF65-F5344CB8AC3E}">
        <p14:creationId xmlns:p14="http://schemas.microsoft.com/office/powerpoint/2010/main" val="207562140"/>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84CF3F8-002D-6046-8512-76E6489B208A}"/>
              </a:ext>
            </a:extLst>
          </p:cNvPr>
          <p:cNvSpPr>
            <a:spLocks noGrp="1"/>
          </p:cNvSpPr>
          <p:nvPr>
            <p:ph type="sldNum" sz="quarter" idx="4"/>
          </p:nvPr>
        </p:nvSpPr>
        <p:spPr/>
        <p:txBody>
          <a:bodyPr/>
          <a:lstStyle/>
          <a:p>
            <a:fld id="{D32BAE6A-B452-4007-8177-56DD051636F9}" type="slidenum">
              <a:rPr lang="en-GB" noProof="1" smtClean="0"/>
              <a:pPr/>
              <a:t>26</a:t>
            </a:fld>
            <a:endParaRPr lang="en-GB" noProof="1"/>
          </a:p>
        </p:txBody>
      </p:sp>
      <p:sp>
        <p:nvSpPr>
          <p:cNvPr id="4" name="Footer Placeholder 3">
            <a:extLst>
              <a:ext uri="{FF2B5EF4-FFF2-40B4-BE49-F238E27FC236}">
                <a16:creationId xmlns:a16="http://schemas.microsoft.com/office/drawing/2014/main" id="{D2624D19-D628-964B-B8A6-D666252E113B}"/>
              </a:ext>
            </a:extLst>
          </p:cNvPr>
          <p:cNvSpPr>
            <a:spLocks noGrp="1"/>
          </p:cNvSpPr>
          <p:nvPr>
            <p:ph type="ftr" sz="quarter" idx="3"/>
          </p:nvPr>
        </p:nvSpPr>
        <p:spPr/>
        <p:txBody>
          <a:bodyPr/>
          <a:lstStyle/>
          <a:p>
            <a:pPr>
              <a:defRPr/>
            </a:pPr>
            <a:r>
              <a:rPr lang="en-GB" noProof="1"/>
              <a:t> </a:t>
            </a:r>
          </a:p>
        </p:txBody>
      </p:sp>
      <p:sp>
        <p:nvSpPr>
          <p:cNvPr id="5" name="Date Placeholder 4">
            <a:extLst>
              <a:ext uri="{FF2B5EF4-FFF2-40B4-BE49-F238E27FC236}">
                <a16:creationId xmlns:a16="http://schemas.microsoft.com/office/drawing/2014/main" id="{B981666D-3A2B-0944-9703-4F46622E7F2F}"/>
              </a:ext>
            </a:extLst>
          </p:cNvPr>
          <p:cNvSpPr>
            <a:spLocks noGrp="1"/>
          </p:cNvSpPr>
          <p:nvPr>
            <p:ph type="dt" sz="half" idx="2"/>
          </p:nvPr>
        </p:nvSpPr>
        <p:spPr/>
        <p:txBody>
          <a:bodyPr/>
          <a:lstStyle/>
          <a:p>
            <a:pPr>
              <a:defRPr/>
            </a:pPr>
            <a:r>
              <a:rPr lang="en-GB" noProof="1"/>
              <a:t>December 2021</a:t>
            </a:r>
          </a:p>
        </p:txBody>
      </p:sp>
      <p:graphicFrame>
        <p:nvGraphicFramePr>
          <p:cNvPr id="6" name="Table 5">
            <a:extLst>
              <a:ext uri="{FF2B5EF4-FFF2-40B4-BE49-F238E27FC236}">
                <a16:creationId xmlns:a16="http://schemas.microsoft.com/office/drawing/2014/main" id="{B9242CD3-484A-E046-98E6-3B92C14ED92E}"/>
              </a:ext>
            </a:extLst>
          </p:cNvPr>
          <p:cNvGraphicFramePr>
            <a:graphicFrameLocks noGrp="1"/>
          </p:cNvGraphicFramePr>
          <p:nvPr>
            <p:extLst>
              <p:ext uri="{D42A27DB-BD31-4B8C-83A1-F6EECF244321}">
                <p14:modId xmlns:p14="http://schemas.microsoft.com/office/powerpoint/2010/main" val="2550358822"/>
              </p:ext>
            </p:extLst>
          </p:nvPr>
        </p:nvGraphicFramePr>
        <p:xfrm>
          <a:off x="507996" y="1147659"/>
          <a:ext cx="2212626" cy="834032"/>
        </p:xfrm>
        <a:graphic>
          <a:graphicData uri="http://schemas.openxmlformats.org/drawingml/2006/table">
            <a:tbl>
              <a:tblPr firstRow="1" bandRow="1">
                <a:tableStyleId>{5C22544A-7EE6-4342-B048-85BDC9FD1C3A}</a:tableStyleId>
              </a:tblPr>
              <a:tblGrid>
                <a:gridCol w="2212626">
                  <a:extLst>
                    <a:ext uri="{9D8B030D-6E8A-4147-A177-3AD203B41FA5}">
                      <a16:colId xmlns:a16="http://schemas.microsoft.com/office/drawing/2014/main" val="3426586409"/>
                    </a:ext>
                  </a:extLst>
                </a:gridCol>
              </a:tblGrid>
              <a:tr h="223243">
                <a:tc>
                  <a:txBody>
                    <a:bodyPr/>
                    <a:lstStyle/>
                    <a:p>
                      <a:r>
                        <a:rPr lang="en-US" sz="1400" dirty="0"/>
                        <a:t>Tag Name</a:t>
                      </a:r>
                    </a:p>
                  </a:txBody>
                  <a:tcPr anchor="ctr"/>
                </a:tc>
                <a:extLst>
                  <a:ext uri="{0D108BD9-81ED-4DB2-BD59-A6C34878D82A}">
                    <a16:rowId xmlns:a16="http://schemas.microsoft.com/office/drawing/2014/main" val="886715298"/>
                  </a:ext>
                </a:extLst>
              </a:tr>
              <a:tr h="529232">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IN" sz="1400" kern="1200" dirty="0">
                          <a:solidFill>
                            <a:schemeClr val="dk1"/>
                          </a:solidFill>
                          <a:latin typeface="+mn-lt"/>
                          <a:ea typeface="+mn-ea"/>
                          <a:cs typeface="+mn-cs"/>
                        </a:rPr>
                        <a:t>HDS5:86FC014.OP</a:t>
                      </a:r>
                      <a:endParaRPr lang="en-US" sz="1400" kern="1200" dirty="0">
                        <a:solidFill>
                          <a:schemeClr val="dk1"/>
                        </a:solidFill>
                        <a:latin typeface="+mn-lt"/>
                        <a:ea typeface="+mn-ea"/>
                        <a:cs typeface="+mn-cs"/>
                      </a:endParaRPr>
                    </a:p>
                  </a:txBody>
                  <a:tcPr anchor="ctr"/>
                </a:tc>
                <a:extLst>
                  <a:ext uri="{0D108BD9-81ED-4DB2-BD59-A6C34878D82A}">
                    <a16:rowId xmlns:a16="http://schemas.microsoft.com/office/drawing/2014/main" val="4226320510"/>
                  </a:ext>
                </a:extLst>
              </a:tr>
            </a:tbl>
          </a:graphicData>
        </a:graphic>
      </p:graphicFrame>
      <p:sp>
        <p:nvSpPr>
          <p:cNvPr id="7" name="Title 1">
            <a:extLst>
              <a:ext uri="{FF2B5EF4-FFF2-40B4-BE49-F238E27FC236}">
                <a16:creationId xmlns:a16="http://schemas.microsoft.com/office/drawing/2014/main" id="{A19778BB-AC5B-A24D-B622-B87B54853971}"/>
              </a:ext>
            </a:extLst>
          </p:cNvPr>
          <p:cNvSpPr>
            <a:spLocks noGrp="1"/>
          </p:cNvSpPr>
          <p:nvPr>
            <p:ph type="title"/>
          </p:nvPr>
        </p:nvSpPr>
        <p:spPr>
          <a:xfrm>
            <a:off x="508000" y="638525"/>
            <a:ext cx="11171238" cy="752475"/>
          </a:xfrm>
        </p:spPr>
        <p:txBody>
          <a:bodyPr/>
          <a:lstStyle/>
          <a:p>
            <a:r>
              <a:rPr lang="en-US" sz="2000" dirty="0"/>
              <a:t>Experiment/Results</a:t>
            </a:r>
          </a:p>
        </p:txBody>
      </p:sp>
      <p:graphicFrame>
        <p:nvGraphicFramePr>
          <p:cNvPr id="8" name="Table 9">
            <a:extLst>
              <a:ext uri="{FF2B5EF4-FFF2-40B4-BE49-F238E27FC236}">
                <a16:creationId xmlns:a16="http://schemas.microsoft.com/office/drawing/2014/main" id="{B5553AFB-80F0-C146-B1E3-2CD26CA61BA2}"/>
              </a:ext>
            </a:extLst>
          </p:cNvPr>
          <p:cNvGraphicFramePr>
            <a:graphicFrameLocks noGrp="1"/>
          </p:cNvGraphicFramePr>
          <p:nvPr>
            <p:extLst>
              <p:ext uri="{D42A27DB-BD31-4B8C-83A1-F6EECF244321}">
                <p14:modId xmlns:p14="http://schemas.microsoft.com/office/powerpoint/2010/main" val="1130734890"/>
              </p:ext>
            </p:extLst>
          </p:nvPr>
        </p:nvGraphicFramePr>
        <p:xfrm>
          <a:off x="3377614" y="638525"/>
          <a:ext cx="3910246" cy="1329112"/>
        </p:xfrm>
        <a:graphic>
          <a:graphicData uri="http://schemas.openxmlformats.org/drawingml/2006/table">
            <a:tbl>
              <a:tblPr firstRow="1" bandRow="1">
                <a:tableStyleId>{46F890A9-2807-4EBB-B81D-B2AA78EC7F39}</a:tableStyleId>
              </a:tblPr>
              <a:tblGrid>
                <a:gridCol w="1955123">
                  <a:extLst>
                    <a:ext uri="{9D8B030D-6E8A-4147-A177-3AD203B41FA5}">
                      <a16:colId xmlns:a16="http://schemas.microsoft.com/office/drawing/2014/main" val="2562536141"/>
                    </a:ext>
                  </a:extLst>
                </a:gridCol>
                <a:gridCol w="1955123">
                  <a:extLst>
                    <a:ext uri="{9D8B030D-6E8A-4147-A177-3AD203B41FA5}">
                      <a16:colId xmlns:a16="http://schemas.microsoft.com/office/drawing/2014/main" val="4046191204"/>
                    </a:ext>
                  </a:extLst>
                </a:gridCol>
              </a:tblGrid>
              <a:tr h="368379">
                <a:tc gridSpan="2">
                  <a:txBody>
                    <a:bodyPr/>
                    <a:lstStyle/>
                    <a:p>
                      <a:pPr algn="ctr"/>
                      <a:r>
                        <a:rPr lang="en-US" sz="2000" dirty="0"/>
                        <a:t>WB/LIVE Model Features</a:t>
                      </a:r>
                    </a:p>
                  </a:txBody>
                  <a:tcPr>
                    <a:lnB w="12700" cap="flat" cmpd="sng" algn="ctr">
                      <a:solidFill>
                        <a:schemeClr val="tx1"/>
                      </a:solidFill>
                      <a:prstDash val="solid"/>
                      <a:round/>
                      <a:headEnd type="none" w="med" len="med"/>
                      <a:tailEnd type="none" w="med" len="med"/>
                    </a:lnB>
                  </a:tcPr>
                </a:tc>
                <a:tc hMerge="1">
                  <a:txBody>
                    <a:bodyPr/>
                    <a:lstStyle/>
                    <a:p>
                      <a:endParaRPr lang="en-US" dirty="0"/>
                    </a:p>
                  </a:txBody>
                  <a:tcPr/>
                </a:tc>
                <a:extLst>
                  <a:ext uri="{0D108BD9-81ED-4DB2-BD59-A6C34878D82A}">
                    <a16:rowId xmlns:a16="http://schemas.microsoft.com/office/drawing/2014/main" val="1098609715"/>
                  </a:ext>
                </a:extLst>
              </a:tr>
              <a:tr h="319261">
                <a:tc>
                  <a:txBody>
                    <a:bodyPr/>
                    <a:lstStyle/>
                    <a:p>
                      <a:pPr algn="ctr"/>
                      <a:r>
                        <a:rPr lang="en-US" sz="1600" b="1" dirty="0"/>
                        <a:t>TAG Name</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b="1" dirty="0"/>
                        <a:t>Correlation</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49103647"/>
                  </a:ext>
                </a:extLst>
              </a:tr>
              <a:tr h="298796">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200" b="1" kern="1200" dirty="0">
                          <a:solidFill>
                            <a:srgbClr val="FF0000"/>
                          </a:solidFill>
                          <a:latin typeface="+mn-lt"/>
                          <a:ea typeface="+mn-ea"/>
                          <a:cs typeface="+mn-cs"/>
                        </a:rPr>
                        <a:t>HDS5:86PT122.PV</a:t>
                      </a:r>
                      <a:endParaRPr lang="en-US" sz="1200" b="1" kern="1200" dirty="0">
                        <a:solidFill>
                          <a:srgbClr val="FF0000"/>
                        </a:solidFill>
                        <a:latin typeface="+mn-lt"/>
                        <a:ea typeface="+mn-ea"/>
                        <a:cs typeface="+mn-cs"/>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1" dirty="0"/>
                        <a:t>0.855</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18853053"/>
                  </a:ext>
                </a:extLst>
              </a:tr>
              <a:tr h="298796">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200" b="1" kern="1200" dirty="0">
                          <a:solidFill>
                            <a:srgbClr val="FF0000"/>
                          </a:solidFill>
                          <a:latin typeface="+mn-lt"/>
                          <a:ea typeface="+mn-ea"/>
                          <a:cs typeface="+mn-cs"/>
                        </a:rPr>
                        <a:t>HDS5:86FC014.PV</a:t>
                      </a:r>
                      <a:endParaRPr lang="en-US" sz="1200" b="1" kern="1200" dirty="0">
                        <a:solidFill>
                          <a:srgbClr val="FF0000"/>
                        </a:solidFill>
                        <a:latin typeface="+mn-lt"/>
                        <a:ea typeface="+mn-ea"/>
                        <a:cs typeface="+mn-cs"/>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1" dirty="0"/>
                        <a:t>0.933</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70118584"/>
                  </a:ext>
                </a:extLst>
              </a:tr>
            </a:tbl>
          </a:graphicData>
        </a:graphic>
      </p:graphicFrame>
      <p:graphicFrame>
        <p:nvGraphicFramePr>
          <p:cNvPr id="10" name="Table 12">
            <a:extLst>
              <a:ext uri="{FF2B5EF4-FFF2-40B4-BE49-F238E27FC236}">
                <a16:creationId xmlns:a16="http://schemas.microsoft.com/office/drawing/2014/main" id="{DC247301-81FE-D745-95E2-2DB1664BB732}"/>
              </a:ext>
            </a:extLst>
          </p:cNvPr>
          <p:cNvGraphicFramePr>
            <a:graphicFrameLocks noGrp="1"/>
          </p:cNvGraphicFramePr>
          <p:nvPr>
            <p:extLst>
              <p:ext uri="{D42A27DB-BD31-4B8C-83A1-F6EECF244321}">
                <p14:modId xmlns:p14="http://schemas.microsoft.com/office/powerpoint/2010/main" val="3418282387"/>
              </p:ext>
            </p:extLst>
          </p:nvPr>
        </p:nvGraphicFramePr>
        <p:xfrm>
          <a:off x="507996" y="2122948"/>
          <a:ext cx="5249338" cy="3902527"/>
        </p:xfrm>
        <a:graphic>
          <a:graphicData uri="http://schemas.openxmlformats.org/drawingml/2006/table">
            <a:tbl>
              <a:tblPr firstRow="1" bandRow="1">
                <a:tableStyleId>{46F890A9-2807-4EBB-B81D-B2AA78EC7F39}</a:tableStyleId>
              </a:tblPr>
              <a:tblGrid>
                <a:gridCol w="2624669">
                  <a:extLst>
                    <a:ext uri="{9D8B030D-6E8A-4147-A177-3AD203B41FA5}">
                      <a16:colId xmlns:a16="http://schemas.microsoft.com/office/drawing/2014/main" val="3855496307"/>
                    </a:ext>
                  </a:extLst>
                </a:gridCol>
                <a:gridCol w="2624669">
                  <a:extLst>
                    <a:ext uri="{9D8B030D-6E8A-4147-A177-3AD203B41FA5}">
                      <a16:colId xmlns:a16="http://schemas.microsoft.com/office/drawing/2014/main" val="985377665"/>
                    </a:ext>
                  </a:extLst>
                </a:gridCol>
              </a:tblGrid>
              <a:tr h="440924">
                <a:tc gridSpan="2">
                  <a:txBody>
                    <a:bodyPr/>
                    <a:lstStyle/>
                    <a:p>
                      <a:pPr marL="0" algn="ctr" defTabSz="1219170" rtl="0" eaLnBrk="1" latinLnBrk="0" hangingPunct="1"/>
                      <a:r>
                        <a:rPr lang="en-US" sz="2000" b="1" kern="1200" dirty="0">
                          <a:solidFill>
                            <a:schemeClr val="lt1"/>
                          </a:solidFill>
                          <a:latin typeface="+mn-lt"/>
                          <a:ea typeface="+mn-ea"/>
                          <a:cs typeface="+mn-cs"/>
                        </a:rPr>
                        <a:t>SelectKBest Features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1219170" rtl="0" eaLnBrk="1" latinLnBrk="0" hangingPunct="1"/>
                      <a:endParaRPr lang="en-US" sz="2000" b="1" kern="1200">
                        <a:solidFill>
                          <a:schemeClr val="lt1"/>
                        </a:solidFill>
                        <a:latin typeface="+mn-lt"/>
                        <a:ea typeface="+mn-ea"/>
                        <a:cs typeface="+mn-cs"/>
                      </a:endParaRP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4120535843"/>
                  </a:ext>
                </a:extLst>
              </a:tr>
              <a:tr h="373089">
                <a:tc>
                  <a:txBody>
                    <a:bodyPr/>
                    <a:lstStyle/>
                    <a:p>
                      <a:pPr marL="0" algn="ctr" defTabSz="1219170" rtl="0" eaLnBrk="1" latinLnBrk="0" hangingPunct="1"/>
                      <a:r>
                        <a:rPr lang="en-US" sz="1600" b="1" kern="1200" dirty="0">
                          <a:solidFill>
                            <a:schemeClr val="dk1"/>
                          </a:solidFill>
                          <a:latin typeface="+mn-lt"/>
                          <a:ea typeface="+mn-ea"/>
                          <a:cs typeface="+mn-cs"/>
                        </a:rPr>
                        <a:t>F_regression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1219170" rtl="0" eaLnBrk="1" latinLnBrk="0" hangingPunct="1"/>
                      <a:r>
                        <a:rPr lang="en-US" sz="1600" b="1" kern="1200" dirty="0">
                          <a:solidFill>
                            <a:schemeClr val="dk1"/>
                          </a:solidFill>
                          <a:latin typeface="+mn-lt"/>
                          <a:ea typeface="+mn-ea"/>
                          <a:cs typeface="+mn-cs"/>
                        </a:rPr>
                        <a:t>Mutual_info_regression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74407470"/>
                  </a:ext>
                </a:extLst>
              </a:tr>
              <a:tr h="305255">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200" dirty="0"/>
                        <a:t>HDS5:86FC003.PV</a:t>
                      </a:r>
                      <a:endParaRPr lang="en-IN" sz="12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IN" sz="1200" dirty="0"/>
                        <a:t>HDS5:86FC003.PV</a:t>
                      </a:r>
                      <a:endParaRPr lang="en-US" sz="1200" b="1" kern="1200" dirty="0">
                        <a:solidFill>
                          <a:srgbClr val="DD1D2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12955617"/>
                  </a:ext>
                </a:extLst>
              </a:tr>
              <a:tr h="309251">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200" dirty="0"/>
                        <a:t>HDS5:86FC006.PV</a:t>
                      </a:r>
                      <a:endParaRPr lang="en-IN" sz="1200" b="1" kern="1200" dirty="0">
                        <a:solidFill>
                          <a:srgbClr val="FF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200" b="1" kern="1200" dirty="0">
                          <a:solidFill>
                            <a:srgbClr val="FF0000"/>
                          </a:solidFill>
                          <a:latin typeface="+mn-lt"/>
                          <a:ea typeface="+mn-ea"/>
                          <a:cs typeface="+mn-cs"/>
                        </a:rPr>
                        <a:t>HDS5:86FC014.PV</a:t>
                      </a:r>
                      <a:endParaRPr lang="en-US" sz="1200" b="1" kern="1200" dirty="0">
                        <a:solidFill>
                          <a:srgbClr val="FF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73124030"/>
                  </a:ext>
                </a:extLst>
              </a:tr>
              <a:tr h="309251">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200" b="1" kern="1200" dirty="0">
                          <a:solidFill>
                            <a:srgbClr val="FF0000"/>
                          </a:solidFill>
                          <a:latin typeface="+mn-lt"/>
                          <a:ea typeface="+mn-ea"/>
                          <a:cs typeface="+mn-cs"/>
                        </a:rPr>
                        <a:t>HDS5:86FC014.PV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200" dirty="0"/>
                        <a:t>HDS5:86FC015.PV</a:t>
                      </a:r>
                      <a:endParaRPr lang="en-US" sz="12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57309348"/>
                  </a:ext>
                </a:extLst>
              </a:tr>
              <a:tr h="309251">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200" dirty="0"/>
                        <a:t>HDS5:86FC015.PV</a:t>
                      </a:r>
                      <a:endParaRPr lang="en-IN" sz="12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200" dirty="0"/>
                        <a:t>HDS5:86FI102.PV</a:t>
                      </a:r>
                      <a:endParaRPr lang="en-US" sz="1200" b="1" kern="1200" dirty="0">
                        <a:solidFill>
                          <a:srgbClr val="FF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33950623"/>
                  </a:ext>
                </a:extLst>
              </a:tr>
              <a:tr h="309251">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200" dirty="0"/>
                        <a:t>HDS5:86FY011.PV</a:t>
                      </a:r>
                      <a:endParaRPr lang="en-IN" sz="1200" b="1" kern="1200" dirty="0">
                        <a:solidFill>
                          <a:srgbClr val="FF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IN" sz="1200" dirty="0"/>
                        <a:t>HDS5:86PC107.PV</a:t>
                      </a:r>
                      <a:endParaRPr lang="en-US" sz="12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41315399"/>
                  </a:ext>
                </a:extLst>
              </a:tr>
              <a:tr h="309251">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200" dirty="0"/>
                        <a:t>HDS5:86PC107.PV</a:t>
                      </a:r>
                      <a:endParaRPr lang="en-IN" sz="12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IN" sz="1200" dirty="0"/>
                        <a:t>HDS5:86PI106.PV</a:t>
                      </a:r>
                      <a:endParaRPr lang="en-US" sz="12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19135677"/>
                  </a:ext>
                </a:extLst>
              </a:tr>
              <a:tr h="309251">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200" dirty="0"/>
                        <a:t>HDS5:86PI106.PV</a:t>
                      </a:r>
                      <a:endParaRPr lang="en-IN" sz="12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200" dirty="0"/>
                        <a:t>HDS5:86PI124.PV</a:t>
                      </a:r>
                      <a:endParaRPr lang="en-US" sz="1200" b="1" kern="1200" dirty="0">
                        <a:solidFill>
                          <a:srgbClr val="FF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68807071"/>
                  </a:ext>
                </a:extLst>
              </a:tr>
              <a:tr h="309251">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200" dirty="0"/>
                        <a:t>HDS5:86PI124.PV</a:t>
                      </a:r>
                      <a:endParaRPr lang="en-IN" sz="1200" b="1" kern="1200" dirty="0">
                        <a:solidFill>
                          <a:srgbClr val="FF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IN" sz="1200" dirty="0"/>
                        <a:t>HDS5:86PT110.PV</a:t>
                      </a:r>
                      <a:endParaRPr lang="en-US" sz="12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80551783"/>
                  </a:ext>
                </a:extLst>
              </a:tr>
              <a:tr h="309251">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200" dirty="0"/>
                        <a:t>HDS5:86PT121.PV</a:t>
                      </a:r>
                      <a:endParaRPr lang="en-IN" sz="12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200" dirty="0"/>
                        <a:t>HDS5:86PT117.PV</a:t>
                      </a:r>
                      <a:endParaRPr lang="en-US" sz="1200" b="1" kern="1200" dirty="0">
                        <a:solidFill>
                          <a:srgbClr val="DD1D2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90698327"/>
                  </a:ext>
                </a:extLst>
              </a:tr>
              <a:tr h="309251">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200" b="1" kern="1200" dirty="0">
                          <a:solidFill>
                            <a:srgbClr val="FF0000"/>
                          </a:solidFill>
                          <a:latin typeface="+mn-lt"/>
                          <a:ea typeface="+mn-ea"/>
                          <a:cs typeface="+mn-cs"/>
                        </a:rPr>
                        <a:t>HDS5:86PT122.PV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200" b="1" kern="1200" dirty="0">
                          <a:solidFill>
                            <a:srgbClr val="FF0000"/>
                          </a:solidFill>
                          <a:latin typeface="+mn-lt"/>
                          <a:ea typeface="+mn-ea"/>
                          <a:cs typeface="+mn-cs"/>
                        </a:rPr>
                        <a:t>HDS5:86PT122.PV</a:t>
                      </a:r>
                      <a:endParaRPr lang="en-US" sz="1200" b="1" kern="1200" dirty="0">
                        <a:solidFill>
                          <a:srgbClr val="FF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78722261"/>
                  </a:ext>
                </a:extLst>
              </a:tr>
            </a:tbl>
          </a:graphicData>
        </a:graphic>
      </p:graphicFrame>
      <p:sp>
        <p:nvSpPr>
          <p:cNvPr id="11" name="TextBox 10">
            <a:extLst>
              <a:ext uri="{FF2B5EF4-FFF2-40B4-BE49-F238E27FC236}">
                <a16:creationId xmlns:a16="http://schemas.microsoft.com/office/drawing/2014/main" id="{F868481D-9BC5-5C43-A0B6-D54BC8C17CA1}"/>
              </a:ext>
            </a:extLst>
          </p:cNvPr>
          <p:cNvSpPr txBox="1"/>
          <p:nvPr/>
        </p:nvSpPr>
        <p:spPr bwMode="auto">
          <a:xfrm>
            <a:off x="5983111" y="4761218"/>
            <a:ext cx="3251200" cy="1264257"/>
          </a:xfrm>
          <a:prstGeom prst="rect">
            <a:avLst/>
          </a:prstGeom>
          <a:noFill/>
          <a:ln w="9525" algn="ctr">
            <a:noFill/>
            <a:miter lim="800000"/>
            <a:headEnd/>
            <a:tailEnd/>
          </a:ln>
        </p:spPr>
        <p:txBody>
          <a:bodyPr vert="horz" wrap="square" lIns="0" tIns="0" rIns="0" bIns="0" numCol="1" rtlCol="0" anchor="t" anchorCtr="0" compatLnSpc="1">
            <a:prstTxWarp prst="textNoShape">
              <a:avLst/>
            </a:prstTxWarp>
            <a:spAutoFit/>
          </a:bodyPr>
          <a:lstStyle/>
          <a:p>
            <a:pPr marL="201613" indent="-201613" defTabSz="357708">
              <a:lnSpc>
                <a:spcPct val="140000"/>
              </a:lnSpc>
              <a:buClr>
                <a:schemeClr val="accent2"/>
              </a:buClr>
              <a:buSzPct val="85000"/>
              <a:buFont typeface="Wingdings" panose="05000000000000000000" pitchFamily="2" charset="2"/>
              <a:buChar char=""/>
            </a:pPr>
            <a:r>
              <a:rPr lang="en-US" sz="1200" dirty="0"/>
              <a:t>With current exact Exclusion rules, fetched 99 TAGS overall out of which SelectKBest was able to pickup all WB Tags which are creating relationship among themselves and with the Target Tag also.</a:t>
            </a:r>
          </a:p>
        </p:txBody>
      </p:sp>
      <p:graphicFrame>
        <p:nvGraphicFramePr>
          <p:cNvPr id="12" name="Table 11">
            <a:extLst>
              <a:ext uri="{FF2B5EF4-FFF2-40B4-BE49-F238E27FC236}">
                <a16:creationId xmlns:a16="http://schemas.microsoft.com/office/drawing/2014/main" id="{217F848F-FE54-4941-A218-59B314F624B0}"/>
              </a:ext>
            </a:extLst>
          </p:cNvPr>
          <p:cNvGraphicFramePr>
            <a:graphicFrameLocks noGrp="1"/>
          </p:cNvGraphicFramePr>
          <p:nvPr>
            <p:extLst>
              <p:ext uri="{D42A27DB-BD31-4B8C-83A1-F6EECF244321}">
                <p14:modId xmlns:p14="http://schemas.microsoft.com/office/powerpoint/2010/main" val="2885307105"/>
              </p:ext>
            </p:extLst>
          </p:nvPr>
        </p:nvGraphicFramePr>
        <p:xfrm>
          <a:off x="7489099" y="638525"/>
          <a:ext cx="4002990" cy="3719480"/>
        </p:xfrm>
        <a:graphic>
          <a:graphicData uri="http://schemas.openxmlformats.org/drawingml/2006/table">
            <a:tbl>
              <a:tblPr firstRow="1" bandRow="1">
                <a:tableStyleId>{46F890A9-2807-4EBB-B81D-B2AA78EC7F39}</a:tableStyleId>
              </a:tblPr>
              <a:tblGrid>
                <a:gridCol w="2001495">
                  <a:extLst>
                    <a:ext uri="{9D8B030D-6E8A-4147-A177-3AD203B41FA5}">
                      <a16:colId xmlns:a16="http://schemas.microsoft.com/office/drawing/2014/main" val="2562536141"/>
                    </a:ext>
                  </a:extLst>
                </a:gridCol>
                <a:gridCol w="2001495">
                  <a:extLst>
                    <a:ext uri="{9D8B030D-6E8A-4147-A177-3AD203B41FA5}">
                      <a16:colId xmlns:a16="http://schemas.microsoft.com/office/drawing/2014/main" val="4046191204"/>
                    </a:ext>
                  </a:extLst>
                </a:gridCol>
              </a:tblGrid>
              <a:tr h="368379">
                <a:tc gridSpan="2">
                  <a:txBody>
                    <a:bodyPr/>
                    <a:lstStyle/>
                    <a:p>
                      <a:pPr algn="ctr"/>
                      <a:r>
                        <a:rPr lang="en-US" sz="2000" dirty="0"/>
                        <a:t>Auto Correlation Model Features</a:t>
                      </a:r>
                    </a:p>
                  </a:txBody>
                  <a:tcPr>
                    <a:lnB w="12700" cap="flat" cmpd="sng" algn="ctr">
                      <a:solidFill>
                        <a:schemeClr val="tx1"/>
                      </a:solidFill>
                      <a:prstDash val="solid"/>
                      <a:round/>
                      <a:headEnd type="none" w="med" len="med"/>
                      <a:tailEnd type="none" w="med" len="med"/>
                    </a:lnB>
                  </a:tcPr>
                </a:tc>
                <a:tc hMerge="1">
                  <a:txBody>
                    <a:bodyPr/>
                    <a:lstStyle/>
                    <a:p>
                      <a:endParaRPr lang="en-US" dirty="0"/>
                    </a:p>
                  </a:txBody>
                  <a:tcPr/>
                </a:tc>
                <a:extLst>
                  <a:ext uri="{0D108BD9-81ED-4DB2-BD59-A6C34878D82A}">
                    <a16:rowId xmlns:a16="http://schemas.microsoft.com/office/drawing/2014/main" val="1098609715"/>
                  </a:ext>
                </a:extLst>
              </a:tr>
              <a:tr h="319261">
                <a:tc>
                  <a:txBody>
                    <a:bodyPr/>
                    <a:lstStyle/>
                    <a:p>
                      <a:pPr algn="ctr"/>
                      <a:r>
                        <a:rPr lang="en-US" sz="1600" b="1" dirty="0"/>
                        <a:t>TAG Name</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b="1" dirty="0"/>
                        <a:t>Correlation</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49103647"/>
                  </a:ext>
                </a:extLst>
              </a:tr>
              <a:tr h="298796">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200" b="1" kern="1200" dirty="0">
                          <a:solidFill>
                            <a:srgbClr val="FF0000"/>
                          </a:solidFill>
                          <a:latin typeface="+mn-lt"/>
                          <a:ea typeface="+mn-ea"/>
                          <a:cs typeface="+mn-cs"/>
                        </a:rPr>
                        <a:t>HDS5:86PT122.PV</a:t>
                      </a:r>
                      <a:endParaRPr lang="en-US" sz="1200" b="1" kern="1200" dirty="0">
                        <a:solidFill>
                          <a:srgbClr val="FF0000"/>
                        </a:solidFill>
                        <a:latin typeface="+mn-lt"/>
                        <a:ea typeface="+mn-ea"/>
                        <a:cs typeface="+mn-cs"/>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1219170" rtl="0" eaLnBrk="1" latinLnBrk="0" hangingPunct="1"/>
                      <a:r>
                        <a:rPr lang="en-US" sz="1200" b="1" kern="1200" dirty="0">
                          <a:solidFill>
                            <a:schemeClr val="dk1"/>
                          </a:solidFill>
                          <a:latin typeface="+mn-lt"/>
                          <a:ea typeface="+mn-ea"/>
                          <a:cs typeface="+mn-cs"/>
                        </a:rPr>
                        <a:t>0.871</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18853053"/>
                  </a:ext>
                </a:extLst>
              </a:tr>
              <a:tr h="298796">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200" b="1" kern="1200" dirty="0">
                          <a:solidFill>
                            <a:schemeClr val="dk1"/>
                          </a:solidFill>
                          <a:latin typeface="+mn-lt"/>
                          <a:ea typeface="+mn-ea"/>
                          <a:cs typeface="+mn-cs"/>
                        </a:rPr>
                        <a:t>HDS5:86PT121.PV</a:t>
                      </a:r>
                      <a:endParaRPr lang="en-US" sz="1200" b="1" kern="1200" dirty="0">
                        <a:solidFill>
                          <a:schemeClr val="dk1"/>
                        </a:solidFill>
                        <a:latin typeface="+mn-lt"/>
                        <a:ea typeface="+mn-ea"/>
                        <a:cs typeface="+mn-cs"/>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1219170" rtl="0" eaLnBrk="1" latinLnBrk="0" hangingPunct="1"/>
                      <a:r>
                        <a:rPr lang="en-US" sz="1200" b="1" kern="1200" dirty="0">
                          <a:solidFill>
                            <a:schemeClr val="dk1"/>
                          </a:solidFill>
                          <a:latin typeface="+mn-lt"/>
                          <a:ea typeface="+mn-ea"/>
                          <a:cs typeface="+mn-cs"/>
                        </a:rPr>
                        <a:t>0.838</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70118584"/>
                  </a:ext>
                </a:extLst>
              </a:tr>
              <a:tr h="298796">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200" b="1" kern="1200" dirty="0">
                          <a:solidFill>
                            <a:schemeClr val="dk1"/>
                          </a:solidFill>
                          <a:latin typeface="+mn-lt"/>
                          <a:ea typeface="+mn-ea"/>
                          <a:cs typeface="+mn-cs"/>
                        </a:rPr>
                        <a:t>HDS5:86PI124.PV</a:t>
                      </a:r>
                      <a:endParaRPr lang="en-US" sz="1200" b="1" kern="1200" dirty="0">
                        <a:solidFill>
                          <a:schemeClr val="dk1"/>
                        </a:solidFill>
                        <a:latin typeface="+mn-lt"/>
                        <a:ea typeface="+mn-ea"/>
                        <a:cs typeface="+mn-cs"/>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1219170" rtl="0" eaLnBrk="1" latinLnBrk="0" hangingPunct="1"/>
                      <a:r>
                        <a:rPr lang="en-US" sz="1200" b="1" kern="1200" dirty="0">
                          <a:solidFill>
                            <a:schemeClr val="dk1"/>
                          </a:solidFill>
                          <a:latin typeface="+mn-lt"/>
                          <a:ea typeface="+mn-ea"/>
                          <a:cs typeface="+mn-cs"/>
                        </a:rPr>
                        <a:t>0.800</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97675683"/>
                  </a:ext>
                </a:extLst>
              </a:tr>
              <a:tr h="298796">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200" b="1" kern="1200" dirty="0">
                          <a:solidFill>
                            <a:schemeClr val="dk1"/>
                          </a:solidFill>
                          <a:latin typeface="+mn-lt"/>
                          <a:ea typeface="+mn-ea"/>
                          <a:cs typeface="+mn-cs"/>
                        </a:rPr>
                        <a:t>HDS5:86PI106.PV</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1219170" rtl="0" eaLnBrk="1" latinLnBrk="0" hangingPunct="1"/>
                      <a:r>
                        <a:rPr lang="en-US" sz="1200" b="1" kern="1200" dirty="0">
                          <a:solidFill>
                            <a:schemeClr val="dk1"/>
                          </a:solidFill>
                          <a:latin typeface="+mn-lt"/>
                          <a:ea typeface="+mn-ea"/>
                          <a:cs typeface="+mn-cs"/>
                        </a:rPr>
                        <a:t>0.800</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31022715"/>
                  </a:ext>
                </a:extLst>
              </a:tr>
              <a:tr h="298796">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200" b="1" kern="1200" dirty="0">
                          <a:solidFill>
                            <a:schemeClr val="dk1"/>
                          </a:solidFill>
                          <a:latin typeface="+mn-lt"/>
                          <a:ea typeface="+mn-ea"/>
                          <a:cs typeface="+mn-cs"/>
                        </a:rPr>
                        <a:t>HDS5:86FY011.PV</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US" sz="1200" b="1" kern="1200" dirty="0">
                          <a:solidFill>
                            <a:schemeClr val="dk1"/>
                          </a:solidFill>
                          <a:latin typeface="+mn-lt"/>
                          <a:ea typeface="+mn-ea"/>
                          <a:cs typeface="+mn-cs"/>
                        </a:rPr>
                        <a:t>0.877</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27143745"/>
                  </a:ext>
                </a:extLst>
              </a:tr>
              <a:tr h="298796">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200" b="1" kern="1200" dirty="0">
                          <a:solidFill>
                            <a:schemeClr val="dk1"/>
                          </a:solidFill>
                          <a:latin typeface="+mn-lt"/>
                          <a:ea typeface="+mn-ea"/>
                          <a:cs typeface="+mn-cs"/>
                        </a:rPr>
                        <a:t>HDS5:86FC015.PV</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US" sz="1200" b="1" kern="1200" dirty="0">
                          <a:solidFill>
                            <a:schemeClr val="dk1"/>
                          </a:solidFill>
                          <a:latin typeface="+mn-lt"/>
                          <a:ea typeface="+mn-ea"/>
                          <a:cs typeface="+mn-cs"/>
                        </a:rPr>
                        <a:t>0.869</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41512987"/>
                  </a:ext>
                </a:extLst>
              </a:tr>
              <a:tr h="298796">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200" b="1" kern="1200" dirty="0">
                          <a:solidFill>
                            <a:srgbClr val="FF0000"/>
                          </a:solidFill>
                          <a:latin typeface="+mn-lt"/>
                          <a:ea typeface="+mn-ea"/>
                          <a:cs typeface="+mn-cs"/>
                        </a:rPr>
                        <a:t>HDS5:86FC014.PV</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US" sz="1200" b="1" kern="1200" dirty="0">
                          <a:solidFill>
                            <a:schemeClr val="dk1"/>
                          </a:solidFill>
                          <a:latin typeface="+mn-lt"/>
                          <a:ea typeface="+mn-ea"/>
                          <a:cs typeface="+mn-cs"/>
                        </a:rPr>
                        <a:t>0.881</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12719455"/>
                  </a:ext>
                </a:extLst>
              </a:tr>
              <a:tr h="298796">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200" b="1" kern="1200" dirty="0">
                          <a:solidFill>
                            <a:schemeClr val="dk1"/>
                          </a:solidFill>
                          <a:latin typeface="+mn-lt"/>
                          <a:ea typeface="+mn-ea"/>
                          <a:cs typeface="+mn-cs"/>
                        </a:rPr>
                        <a:t>HDS5:86FC006.PV</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US" sz="1200" b="1" kern="1200" dirty="0">
                          <a:solidFill>
                            <a:schemeClr val="dk1"/>
                          </a:solidFill>
                          <a:latin typeface="+mn-lt"/>
                          <a:ea typeface="+mn-ea"/>
                          <a:cs typeface="+mn-cs"/>
                        </a:rPr>
                        <a:t>0.849</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1218510"/>
                  </a:ext>
                </a:extLst>
              </a:tr>
              <a:tr h="298796">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200" b="1" kern="1200" dirty="0">
                          <a:solidFill>
                            <a:schemeClr val="dk1"/>
                          </a:solidFill>
                          <a:latin typeface="+mn-lt"/>
                          <a:ea typeface="+mn-ea"/>
                          <a:cs typeface="+mn-cs"/>
                        </a:rPr>
                        <a:t>HDS5:86FC003.PV</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US" sz="1200" b="1" kern="1200" dirty="0">
                          <a:solidFill>
                            <a:schemeClr val="dk1"/>
                          </a:solidFill>
                          <a:latin typeface="+mn-lt"/>
                          <a:ea typeface="+mn-ea"/>
                          <a:cs typeface="+mn-cs"/>
                        </a:rPr>
                        <a:t>0.901</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44676646"/>
                  </a:ext>
                </a:extLst>
              </a:tr>
              <a:tr h="298796">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200" b="1" kern="1200" dirty="0">
                          <a:solidFill>
                            <a:schemeClr val="dk1"/>
                          </a:solidFill>
                          <a:latin typeface="+mn-lt"/>
                          <a:ea typeface="+mn-ea"/>
                          <a:cs typeface="+mn-cs"/>
                        </a:rPr>
                        <a:t>HDS5:84FY005.PV</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US" sz="1200" b="1" kern="1200" dirty="0">
                          <a:solidFill>
                            <a:schemeClr val="dk1"/>
                          </a:solidFill>
                          <a:latin typeface="+mn-lt"/>
                          <a:ea typeface="+mn-ea"/>
                          <a:cs typeface="+mn-cs"/>
                        </a:rPr>
                        <a:t>0.806</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2030109"/>
                  </a:ext>
                </a:extLst>
              </a:tr>
            </a:tbl>
          </a:graphicData>
        </a:graphic>
      </p:graphicFrame>
      <p:sp>
        <p:nvSpPr>
          <p:cNvPr id="2" name="TextBox 1">
            <a:extLst>
              <a:ext uri="{FF2B5EF4-FFF2-40B4-BE49-F238E27FC236}">
                <a16:creationId xmlns:a16="http://schemas.microsoft.com/office/drawing/2014/main" id="{0EC78A3E-1751-6246-ACD3-8022070947ED}"/>
              </a:ext>
            </a:extLst>
          </p:cNvPr>
          <p:cNvSpPr txBox="1"/>
          <p:nvPr/>
        </p:nvSpPr>
        <p:spPr bwMode="auto">
          <a:xfrm>
            <a:off x="9369778" y="4761218"/>
            <a:ext cx="2223911" cy="1264257"/>
          </a:xfrm>
          <a:prstGeom prst="rect">
            <a:avLst/>
          </a:prstGeom>
          <a:noFill/>
          <a:ln w="9525" algn="ctr">
            <a:noFill/>
            <a:miter lim="800000"/>
            <a:headEnd/>
            <a:tailEnd/>
          </a:ln>
        </p:spPr>
        <p:txBody>
          <a:bodyPr vert="horz" wrap="square" lIns="0" tIns="0" rIns="0" bIns="0" numCol="1" rtlCol="0" anchor="t" anchorCtr="0" compatLnSpc="1">
            <a:prstTxWarp prst="textNoShape">
              <a:avLst/>
            </a:prstTxWarp>
            <a:spAutoFit/>
          </a:bodyPr>
          <a:lstStyle/>
          <a:p>
            <a:pPr marL="201613" indent="-201613" defTabSz="357708">
              <a:lnSpc>
                <a:spcPct val="140000"/>
              </a:lnSpc>
              <a:buClr>
                <a:schemeClr val="accent2"/>
              </a:buClr>
              <a:buSzPct val="85000"/>
              <a:buFont typeface="Wingdings" panose="05000000000000000000" pitchFamily="2" charset="2"/>
              <a:buChar char=""/>
            </a:pPr>
            <a:r>
              <a:rPr lang="en-US" sz="1200" dirty="0"/>
              <a:t>One quick thing to notice is that FC014 is contributing more towards the Target feature and hence is ranked above PT122.</a:t>
            </a:r>
          </a:p>
        </p:txBody>
      </p:sp>
    </p:spTree>
    <p:extLst>
      <p:ext uri="{BB962C8B-B14F-4D97-AF65-F5344CB8AC3E}">
        <p14:creationId xmlns:p14="http://schemas.microsoft.com/office/powerpoint/2010/main" val="1865277000"/>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E5035-E8F2-1C41-AD2B-1147C305F8AB}"/>
              </a:ext>
            </a:extLst>
          </p:cNvPr>
          <p:cNvSpPr>
            <a:spLocks noGrp="1"/>
          </p:cNvSpPr>
          <p:nvPr>
            <p:ph type="title"/>
          </p:nvPr>
        </p:nvSpPr>
        <p:spPr>
          <a:xfrm>
            <a:off x="508000" y="638525"/>
            <a:ext cx="11171238" cy="752475"/>
          </a:xfrm>
        </p:spPr>
        <p:txBody>
          <a:bodyPr/>
          <a:lstStyle/>
          <a:p>
            <a:r>
              <a:rPr lang="en-US" dirty="0"/>
              <a:t>Experiment/Results</a:t>
            </a:r>
          </a:p>
        </p:txBody>
      </p:sp>
      <p:sp>
        <p:nvSpPr>
          <p:cNvPr id="3" name="Slide Number Placeholder 2">
            <a:extLst>
              <a:ext uri="{FF2B5EF4-FFF2-40B4-BE49-F238E27FC236}">
                <a16:creationId xmlns:a16="http://schemas.microsoft.com/office/drawing/2014/main" id="{82F5FB7D-08A3-624F-A739-39E37CF02DCF}"/>
              </a:ext>
            </a:extLst>
          </p:cNvPr>
          <p:cNvSpPr>
            <a:spLocks noGrp="1"/>
          </p:cNvSpPr>
          <p:nvPr>
            <p:ph type="sldNum" sz="quarter" idx="4"/>
          </p:nvPr>
        </p:nvSpPr>
        <p:spPr/>
        <p:txBody>
          <a:bodyPr/>
          <a:lstStyle/>
          <a:p>
            <a:fld id="{D32BAE6A-B452-4007-8177-56DD051636F9}" type="slidenum">
              <a:rPr lang="en-GB" noProof="1" smtClean="0"/>
              <a:pPr/>
              <a:t>27</a:t>
            </a:fld>
            <a:endParaRPr lang="en-GB" noProof="1"/>
          </a:p>
        </p:txBody>
      </p:sp>
      <p:sp>
        <p:nvSpPr>
          <p:cNvPr id="4" name="Footer Placeholder 3">
            <a:extLst>
              <a:ext uri="{FF2B5EF4-FFF2-40B4-BE49-F238E27FC236}">
                <a16:creationId xmlns:a16="http://schemas.microsoft.com/office/drawing/2014/main" id="{4C212B70-0E4F-874A-9D77-85AD69C97465}"/>
              </a:ext>
            </a:extLst>
          </p:cNvPr>
          <p:cNvSpPr>
            <a:spLocks noGrp="1"/>
          </p:cNvSpPr>
          <p:nvPr>
            <p:ph type="ftr" sz="quarter" idx="3"/>
          </p:nvPr>
        </p:nvSpPr>
        <p:spPr/>
        <p:txBody>
          <a:bodyPr/>
          <a:lstStyle/>
          <a:p>
            <a:pPr>
              <a:defRPr/>
            </a:pPr>
            <a:r>
              <a:rPr lang="en-GB" noProof="1"/>
              <a:t> </a:t>
            </a:r>
          </a:p>
        </p:txBody>
      </p:sp>
      <p:sp>
        <p:nvSpPr>
          <p:cNvPr id="5" name="Date Placeholder 4">
            <a:extLst>
              <a:ext uri="{FF2B5EF4-FFF2-40B4-BE49-F238E27FC236}">
                <a16:creationId xmlns:a16="http://schemas.microsoft.com/office/drawing/2014/main" id="{A120B0E0-86F9-CB47-AFE7-23145C41E21A}"/>
              </a:ext>
            </a:extLst>
          </p:cNvPr>
          <p:cNvSpPr>
            <a:spLocks noGrp="1"/>
          </p:cNvSpPr>
          <p:nvPr>
            <p:ph type="dt" sz="half" idx="2"/>
          </p:nvPr>
        </p:nvSpPr>
        <p:spPr/>
        <p:txBody>
          <a:bodyPr/>
          <a:lstStyle/>
          <a:p>
            <a:pPr>
              <a:defRPr/>
            </a:pPr>
            <a:r>
              <a:rPr lang="en-GB" noProof="1"/>
              <a:t>December 2021</a:t>
            </a:r>
          </a:p>
        </p:txBody>
      </p:sp>
      <p:graphicFrame>
        <p:nvGraphicFramePr>
          <p:cNvPr id="7" name="Table 7">
            <a:extLst>
              <a:ext uri="{FF2B5EF4-FFF2-40B4-BE49-F238E27FC236}">
                <a16:creationId xmlns:a16="http://schemas.microsoft.com/office/drawing/2014/main" id="{25DB6946-EA81-E34F-9FFE-3D75825056E9}"/>
              </a:ext>
            </a:extLst>
          </p:cNvPr>
          <p:cNvGraphicFramePr>
            <a:graphicFrameLocks noGrp="1"/>
          </p:cNvGraphicFramePr>
          <p:nvPr>
            <p:extLst>
              <p:ext uri="{D42A27DB-BD31-4B8C-83A1-F6EECF244321}">
                <p14:modId xmlns:p14="http://schemas.microsoft.com/office/powerpoint/2010/main" val="3605860684"/>
              </p:ext>
            </p:extLst>
          </p:nvPr>
        </p:nvGraphicFramePr>
        <p:xfrm>
          <a:off x="507998" y="1051901"/>
          <a:ext cx="11171241" cy="1737360"/>
        </p:xfrm>
        <a:graphic>
          <a:graphicData uri="http://schemas.openxmlformats.org/drawingml/2006/table">
            <a:tbl>
              <a:tblPr firstRow="1" bandRow="1">
                <a:tableStyleId>{5C22544A-7EE6-4342-B048-85BDC9FD1C3A}</a:tableStyleId>
              </a:tblPr>
              <a:tblGrid>
                <a:gridCol w="1241249">
                  <a:extLst>
                    <a:ext uri="{9D8B030D-6E8A-4147-A177-3AD203B41FA5}">
                      <a16:colId xmlns:a16="http://schemas.microsoft.com/office/drawing/2014/main" val="3426586409"/>
                    </a:ext>
                  </a:extLst>
                </a:gridCol>
                <a:gridCol w="1241249">
                  <a:extLst>
                    <a:ext uri="{9D8B030D-6E8A-4147-A177-3AD203B41FA5}">
                      <a16:colId xmlns:a16="http://schemas.microsoft.com/office/drawing/2014/main" val="850115578"/>
                    </a:ext>
                  </a:extLst>
                </a:gridCol>
                <a:gridCol w="1241249">
                  <a:extLst>
                    <a:ext uri="{9D8B030D-6E8A-4147-A177-3AD203B41FA5}">
                      <a16:colId xmlns:a16="http://schemas.microsoft.com/office/drawing/2014/main" val="4092657844"/>
                    </a:ext>
                  </a:extLst>
                </a:gridCol>
                <a:gridCol w="1241249">
                  <a:extLst>
                    <a:ext uri="{9D8B030D-6E8A-4147-A177-3AD203B41FA5}">
                      <a16:colId xmlns:a16="http://schemas.microsoft.com/office/drawing/2014/main" val="3921984958"/>
                    </a:ext>
                  </a:extLst>
                </a:gridCol>
                <a:gridCol w="1241249">
                  <a:extLst>
                    <a:ext uri="{9D8B030D-6E8A-4147-A177-3AD203B41FA5}">
                      <a16:colId xmlns:a16="http://schemas.microsoft.com/office/drawing/2014/main" val="3769207185"/>
                    </a:ext>
                  </a:extLst>
                </a:gridCol>
                <a:gridCol w="1241249">
                  <a:extLst>
                    <a:ext uri="{9D8B030D-6E8A-4147-A177-3AD203B41FA5}">
                      <a16:colId xmlns:a16="http://schemas.microsoft.com/office/drawing/2014/main" val="1695831942"/>
                    </a:ext>
                  </a:extLst>
                </a:gridCol>
                <a:gridCol w="1241249">
                  <a:extLst>
                    <a:ext uri="{9D8B030D-6E8A-4147-A177-3AD203B41FA5}">
                      <a16:colId xmlns:a16="http://schemas.microsoft.com/office/drawing/2014/main" val="957467859"/>
                    </a:ext>
                  </a:extLst>
                </a:gridCol>
                <a:gridCol w="1241249">
                  <a:extLst>
                    <a:ext uri="{9D8B030D-6E8A-4147-A177-3AD203B41FA5}">
                      <a16:colId xmlns:a16="http://schemas.microsoft.com/office/drawing/2014/main" val="2134337273"/>
                    </a:ext>
                  </a:extLst>
                </a:gridCol>
                <a:gridCol w="1241249">
                  <a:extLst>
                    <a:ext uri="{9D8B030D-6E8A-4147-A177-3AD203B41FA5}">
                      <a16:colId xmlns:a16="http://schemas.microsoft.com/office/drawing/2014/main" val="1134177006"/>
                    </a:ext>
                  </a:extLst>
                </a:gridCol>
              </a:tblGrid>
              <a:tr h="474454">
                <a:tc>
                  <a:txBody>
                    <a:bodyPr/>
                    <a:lstStyle/>
                    <a:p>
                      <a:r>
                        <a:rPr lang="en-US" sz="1400" dirty="0"/>
                        <a:t>Tag Name</a:t>
                      </a:r>
                    </a:p>
                  </a:txBody>
                  <a:tcPr anchor="ctr"/>
                </a:tc>
                <a:tc>
                  <a:txBody>
                    <a:bodyPr/>
                    <a:lstStyle/>
                    <a:p>
                      <a:r>
                        <a:rPr lang="en-US" sz="1400" dirty="0"/>
                        <a:t>Metrics</a:t>
                      </a:r>
                    </a:p>
                  </a:txBody>
                  <a:tcPr anchor="ctr"/>
                </a:tc>
                <a:tc gridSpan="2">
                  <a:txBody>
                    <a:bodyPr/>
                    <a:lstStyle/>
                    <a:p>
                      <a:r>
                        <a:rPr lang="en-US" sz="1400" dirty="0">
                          <a:hlinkClick r:id="rId2"/>
                        </a:rPr>
                        <a:t>WB Model</a:t>
                      </a:r>
                      <a:r>
                        <a:rPr lang="en-US" sz="1400" dirty="0"/>
                        <a:t> Metrics</a:t>
                      </a:r>
                    </a:p>
                  </a:txBody>
                  <a:tcPr anchor="ctr"/>
                </a:tc>
                <a:tc hMerge="1">
                  <a:txBody>
                    <a:bodyPr/>
                    <a:lstStyle/>
                    <a:p>
                      <a:endParaRPr lang="en-US" dirty="0"/>
                    </a:p>
                  </a:txBody>
                  <a:tcPr/>
                </a:tc>
                <a:tc gridSpan="2">
                  <a:txBody>
                    <a:bodyPr/>
                    <a:lstStyle/>
                    <a:p>
                      <a:r>
                        <a:rPr lang="en-US" sz="1400" b="1" kern="1200" dirty="0">
                          <a:solidFill>
                            <a:schemeClr val="lt1"/>
                          </a:solidFill>
                          <a:latin typeface="+mn-lt"/>
                          <a:ea typeface="+mn-ea"/>
                          <a:cs typeface="+mn-cs"/>
                          <a:hlinkClick r:id="rId3"/>
                        </a:rPr>
                        <a:t>F_regression</a:t>
                      </a:r>
                      <a:r>
                        <a:rPr lang="en-US" sz="1400" b="1" kern="1200" dirty="0">
                          <a:solidFill>
                            <a:schemeClr val="lt1"/>
                          </a:solidFill>
                          <a:latin typeface="+mn-lt"/>
                          <a:ea typeface="+mn-ea"/>
                          <a:cs typeface="+mn-cs"/>
                        </a:rPr>
                        <a:t> </a:t>
                      </a:r>
                      <a:r>
                        <a:rPr lang="en-US" sz="1400" dirty="0"/>
                        <a:t>model metrics</a:t>
                      </a:r>
                    </a:p>
                  </a:txBody>
                  <a:tcPr anchor="ctr"/>
                </a:tc>
                <a:tc hMerge="1">
                  <a:txBody>
                    <a:bodyPr/>
                    <a:lstStyle/>
                    <a:p>
                      <a:endParaRPr lang="en-US" dirty="0"/>
                    </a:p>
                  </a:txBody>
                  <a:tcPr/>
                </a:tc>
                <a:tc gridSpan="2">
                  <a:txBody>
                    <a:bodyPr/>
                    <a:lstStyle/>
                    <a:p>
                      <a:r>
                        <a:rPr lang="en-US" sz="1400" dirty="0">
                          <a:hlinkClick r:id="rId4"/>
                        </a:rPr>
                        <a:t>Mutual_info_regression model metrics</a:t>
                      </a:r>
                      <a:endParaRPr lang="en-US" sz="1400" dirty="0"/>
                    </a:p>
                  </a:txBody>
                  <a:tcPr anchor="ctr"/>
                </a:tc>
                <a:tc hMerge="1">
                  <a:txBody>
                    <a:bodyPr/>
                    <a:lstStyle/>
                    <a:p>
                      <a:endParaRPr lang="en-US" dirty="0"/>
                    </a:p>
                  </a:txBody>
                  <a:tcPr/>
                </a:tc>
                <a:tc>
                  <a:txBody>
                    <a:bodyPr/>
                    <a:lstStyle/>
                    <a:p>
                      <a:r>
                        <a:rPr lang="en-US" sz="1400" dirty="0"/>
                        <a:t>Remarks</a:t>
                      </a:r>
                    </a:p>
                  </a:txBody>
                  <a:tcPr anchor="ctr"/>
                </a:tc>
                <a:extLst>
                  <a:ext uri="{0D108BD9-81ED-4DB2-BD59-A6C34878D82A}">
                    <a16:rowId xmlns:a16="http://schemas.microsoft.com/office/drawing/2014/main" val="886715298"/>
                  </a:ext>
                </a:extLst>
              </a:tr>
              <a:tr h="286245">
                <a:tc>
                  <a:txBody>
                    <a:bodyPr/>
                    <a:lstStyle/>
                    <a:p>
                      <a:r>
                        <a:rPr lang="en-US" sz="1400" dirty="0"/>
                        <a:t>Verified ✅</a:t>
                      </a:r>
                    </a:p>
                  </a:txBody>
                  <a:tcPr anchor="ctr"/>
                </a:tc>
                <a:tc>
                  <a:txBody>
                    <a:bodyPr/>
                    <a:lstStyle/>
                    <a:p>
                      <a:endParaRPr lang="en-US" sz="1400" dirty="0"/>
                    </a:p>
                  </a:txBody>
                  <a:tcPr anchor="ctr"/>
                </a:tc>
                <a:tc>
                  <a:txBody>
                    <a:bodyPr/>
                    <a:lstStyle/>
                    <a:p>
                      <a:r>
                        <a:rPr lang="en-US" sz="1400" dirty="0"/>
                        <a:t>Insample</a:t>
                      </a:r>
                    </a:p>
                  </a:txBody>
                  <a:tcPr anchor="ctr"/>
                </a:tc>
                <a:tc>
                  <a:txBody>
                    <a:bodyPr/>
                    <a:lstStyle/>
                    <a:p>
                      <a:r>
                        <a:rPr lang="en-US" sz="1400" dirty="0"/>
                        <a:t>Outsample</a:t>
                      </a:r>
                    </a:p>
                  </a:txBody>
                  <a:tcPr anchor="ctr"/>
                </a:tc>
                <a:tc>
                  <a:txBody>
                    <a:bodyPr/>
                    <a:lstStyle/>
                    <a:p>
                      <a:r>
                        <a:rPr lang="en-US" sz="1400" dirty="0"/>
                        <a:t>Insample</a:t>
                      </a:r>
                    </a:p>
                  </a:txBody>
                  <a:tcPr anchor="ctr"/>
                </a:tc>
                <a:tc>
                  <a:txBody>
                    <a:bodyPr/>
                    <a:lstStyle/>
                    <a:p>
                      <a:r>
                        <a:rPr lang="en-US" sz="1400" dirty="0"/>
                        <a:t>Outsample</a:t>
                      </a:r>
                    </a:p>
                  </a:txBody>
                  <a:tcPr anchor="ctr"/>
                </a:tc>
                <a:tc>
                  <a:txBody>
                    <a:bodyPr/>
                    <a:lstStyle/>
                    <a:p>
                      <a:r>
                        <a:rPr lang="en-US" sz="1400" dirty="0"/>
                        <a:t>Insample</a:t>
                      </a:r>
                    </a:p>
                  </a:txBody>
                  <a:tcPr anchor="ctr"/>
                </a:tc>
                <a:tc>
                  <a:txBody>
                    <a:bodyPr/>
                    <a:lstStyle/>
                    <a:p>
                      <a:r>
                        <a:rPr lang="en-US" sz="1400" dirty="0"/>
                        <a:t>Outsample</a:t>
                      </a:r>
                    </a:p>
                  </a:txBody>
                  <a:tcPr anchor="ctr"/>
                </a:tc>
                <a:tc rowSpan="4">
                  <a:txBody>
                    <a:bodyPr/>
                    <a:lstStyle/>
                    <a:p>
                      <a:r>
                        <a:rPr lang="en-US" sz="1400" dirty="0"/>
                        <a:t>7 out of 10 WB/LIVE features matched.</a:t>
                      </a:r>
                    </a:p>
                  </a:txBody>
                  <a:tcPr anchor="ctr"/>
                </a:tc>
                <a:extLst>
                  <a:ext uri="{0D108BD9-81ED-4DB2-BD59-A6C34878D82A}">
                    <a16:rowId xmlns:a16="http://schemas.microsoft.com/office/drawing/2014/main" val="4226320510"/>
                  </a:ext>
                </a:extLst>
              </a:tr>
              <a:tr h="286245">
                <a:tc rowSpan="3">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GB" sz="1400" b="1" dirty="0">
                          <a:solidFill>
                            <a:srgbClr val="595959"/>
                          </a:solidFill>
                          <a:effectLst/>
                          <a:latin typeface="ShellMedium" pitchFamily="2" charset="0"/>
                          <a:ea typeface="ShellMedium" pitchFamily="2" charset="0"/>
                          <a:cs typeface="Times New Roman" panose="02020603050405020304" pitchFamily="18" charset="0"/>
                        </a:rPr>
                        <a:t>CD6:602TC457.PV</a:t>
                      </a:r>
                      <a:r>
                        <a:rPr lang="en-IN" sz="1400" dirty="0">
                          <a:effectLst/>
                        </a:rPr>
                        <a:t> </a:t>
                      </a:r>
                      <a:endParaRPr lang="en-US" sz="1400" dirty="0"/>
                    </a:p>
                  </a:txBody>
                  <a:tcPr anchor="ctr"/>
                </a:tc>
                <a:tc>
                  <a:txBody>
                    <a:bodyPr/>
                    <a:lstStyle/>
                    <a:p>
                      <a:r>
                        <a:rPr lang="en-US" sz="1400" dirty="0"/>
                        <a:t>R2</a:t>
                      </a:r>
                    </a:p>
                  </a:txBody>
                  <a:tcPr anchor="ctr"/>
                </a:tc>
                <a:tc>
                  <a:txBody>
                    <a:bodyPr/>
                    <a:lstStyle/>
                    <a:p>
                      <a:r>
                        <a:rPr lang="en-US" sz="1400" dirty="0"/>
                        <a:t>0.986</a:t>
                      </a:r>
                    </a:p>
                  </a:txBody>
                  <a:tcPr anchor="ctr"/>
                </a:tc>
                <a:tc>
                  <a:txBody>
                    <a:bodyPr/>
                    <a:lstStyle/>
                    <a:p>
                      <a:r>
                        <a:rPr lang="en-US" sz="1400" dirty="0"/>
                        <a:t>0.898</a:t>
                      </a:r>
                    </a:p>
                  </a:txBody>
                  <a:tcPr anchor="ctr"/>
                </a:tc>
                <a:tc>
                  <a:txBody>
                    <a:bodyPr/>
                    <a:lstStyle/>
                    <a:p>
                      <a:r>
                        <a:rPr lang="en-US" sz="1400" dirty="0"/>
                        <a:t>0.991</a:t>
                      </a:r>
                    </a:p>
                  </a:txBody>
                  <a:tcPr anchor="ctr"/>
                </a:tc>
                <a:tc>
                  <a:txBody>
                    <a:bodyPr/>
                    <a:lstStyle/>
                    <a:p>
                      <a:r>
                        <a:rPr lang="en-US" sz="1400" dirty="0"/>
                        <a:t>0.916</a:t>
                      </a:r>
                    </a:p>
                  </a:txBody>
                  <a:tcPr anchor="ctr"/>
                </a:tc>
                <a:tc>
                  <a:txBody>
                    <a:bodyPr/>
                    <a:lstStyle/>
                    <a:p>
                      <a:r>
                        <a:rPr lang="en-US" sz="1400" dirty="0"/>
                        <a:t>0.931</a:t>
                      </a:r>
                    </a:p>
                  </a:txBody>
                  <a:tcPr anchor="ctr"/>
                </a:tc>
                <a:tc>
                  <a:txBody>
                    <a:bodyPr/>
                    <a:lstStyle/>
                    <a:p>
                      <a:r>
                        <a:rPr lang="en-US" sz="1400" dirty="0"/>
                        <a:t>0.906</a:t>
                      </a:r>
                    </a:p>
                  </a:txBody>
                  <a:tcPr anchor="ctr"/>
                </a:tc>
                <a:tc vMerge="1">
                  <a:txBody>
                    <a:bodyPr/>
                    <a:lstStyle/>
                    <a:p>
                      <a:endParaRPr lang="en-US" sz="1400" dirty="0"/>
                    </a:p>
                  </a:txBody>
                  <a:tcPr/>
                </a:tc>
                <a:extLst>
                  <a:ext uri="{0D108BD9-81ED-4DB2-BD59-A6C34878D82A}">
                    <a16:rowId xmlns:a16="http://schemas.microsoft.com/office/drawing/2014/main" val="3738704333"/>
                  </a:ext>
                </a:extLst>
              </a:tr>
              <a:tr h="286245">
                <a:tc vMerge="1">
                  <a:txBody>
                    <a:bodyPr/>
                    <a:lstStyle/>
                    <a:p>
                      <a:endParaRPr lang="en-US" dirty="0"/>
                    </a:p>
                  </a:txBody>
                  <a:tcPr/>
                </a:tc>
                <a:tc>
                  <a:txBody>
                    <a:bodyPr/>
                    <a:lstStyle/>
                    <a:p>
                      <a:r>
                        <a:rPr lang="en-US" sz="1400" dirty="0"/>
                        <a:t>RMSE</a:t>
                      </a:r>
                    </a:p>
                  </a:txBody>
                  <a:tcPr anchor="ctr"/>
                </a:tc>
                <a:tc>
                  <a:txBody>
                    <a:bodyPr/>
                    <a:lstStyle/>
                    <a:p>
                      <a:r>
                        <a:rPr lang="en-US" sz="1400" dirty="0"/>
                        <a:t>2.784</a:t>
                      </a:r>
                    </a:p>
                  </a:txBody>
                  <a:tcPr anchor="ctr"/>
                </a:tc>
                <a:tc>
                  <a:txBody>
                    <a:bodyPr/>
                    <a:lstStyle/>
                    <a:p>
                      <a:r>
                        <a:rPr lang="en-US" sz="1400" dirty="0"/>
                        <a:t>0.862</a:t>
                      </a:r>
                    </a:p>
                  </a:txBody>
                  <a:tcPr anchor="ctr"/>
                </a:tc>
                <a:tc>
                  <a:txBody>
                    <a:bodyPr/>
                    <a:lstStyle/>
                    <a:p>
                      <a:r>
                        <a:rPr lang="en-US" sz="1400" dirty="0"/>
                        <a:t>2.285</a:t>
                      </a:r>
                    </a:p>
                  </a:txBody>
                  <a:tcPr anchor="ctr"/>
                </a:tc>
                <a:tc>
                  <a:txBody>
                    <a:bodyPr/>
                    <a:lstStyle/>
                    <a:p>
                      <a:r>
                        <a:rPr lang="en-US" sz="1400" dirty="0"/>
                        <a:t>0.781</a:t>
                      </a:r>
                    </a:p>
                  </a:txBody>
                  <a:tcPr anchor="ctr"/>
                </a:tc>
                <a:tc>
                  <a:txBody>
                    <a:bodyPr/>
                    <a:lstStyle/>
                    <a:p>
                      <a:r>
                        <a:rPr lang="en-US" sz="1400" dirty="0"/>
                        <a:t>6.264</a:t>
                      </a:r>
                    </a:p>
                  </a:txBody>
                  <a:tcPr anchor="ctr"/>
                </a:tc>
                <a:tc>
                  <a:txBody>
                    <a:bodyPr/>
                    <a:lstStyle/>
                    <a:p>
                      <a:r>
                        <a:rPr lang="en-US" sz="1400" dirty="0"/>
                        <a:t>0.827</a:t>
                      </a:r>
                    </a:p>
                  </a:txBody>
                  <a:tcPr anchor="ctr"/>
                </a:tc>
                <a:tc vMerge="1">
                  <a:txBody>
                    <a:bodyPr/>
                    <a:lstStyle/>
                    <a:p>
                      <a:endParaRPr lang="en-US" sz="1400" dirty="0"/>
                    </a:p>
                  </a:txBody>
                  <a:tcPr/>
                </a:tc>
                <a:extLst>
                  <a:ext uri="{0D108BD9-81ED-4DB2-BD59-A6C34878D82A}">
                    <a16:rowId xmlns:a16="http://schemas.microsoft.com/office/drawing/2014/main" val="362098978"/>
                  </a:ext>
                </a:extLst>
              </a:tr>
              <a:tr h="279091">
                <a:tc vMerge="1">
                  <a:txBody>
                    <a:bodyPr/>
                    <a:lstStyle/>
                    <a:p>
                      <a:endParaRPr lang="en-US" dirty="0"/>
                    </a:p>
                  </a:txBody>
                  <a:tcPr/>
                </a:tc>
                <a:tc>
                  <a:txBody>
                    <a:bodyPr/>
                    <a:lstStyle/>
                    <a:p>
                      <a:r>
                        <a:rPr lang="en-US" sz="1400" dirty="0"/>
                        <a:t>MAE</a:t>
                      </a:r>
                    </a:p>
                  </a:txBody>
                  <a:tcPr anchor="ctr"/>
                </a:tc>
                <a:tc>
                  <a:txBody>
                    <a:bodyPr/>
                    <a:lstStyle/>
                    <a:p>
                      <a:r>
                        <a:rPr lang="en-US" sz="1400" dirty="0"/>
                        <a:t>1.092</a:t>
                      </a:r>
                    </a:p>
                  </a:txBody>
                  <a:tcPr anchor="ctr"/>
                </a:tc>
                <a:tc>
                  <a:txBody>
                    <a:bodyPr/>
                    <a:lstStyle/>
                    <a:p>
                      <a:r>
                        <a:rPr lang="en-US" sz="1400" dirty="0"/>
                        <a:t>0.604</a:t>
                      </a:r>
                    </a:p>
                  </a:txBody>
                  <a:tcPr anchor="ctr"/>
                </a:tc>
                <a:tc>
                  <a:txBody>
                    <a:bodyPr/>
                    <a:lstStyle/>
                    <a:p>
                      <a:r>
                        <a:rPr lang="en-US" sz="1400" dirty="0"/>
                        <a:t>0.928</a:t>
                      </a:r>
                    </a:p>
                  </a:txBody>
                  <a:tcPr anchor="ctr"/>
                </a:tc>
                <a:tc>
                  <a:txBody>
                    <a:bodyPr/>
                    <a:lstStyle/>
                    <a:p>
                      <a:r>
                        <a:rPr lang="en-US" sz="1400" dirty="0"/>
                        <a:t>0.494</a:t>
                      </a:r>
                    </a:p>
                  </a:txBody>
                  <a:tcPr anchor="ctr"/>
                </a:tc>
                <a:tc>
                  <a:txBody>
                    <a:bodyPr/>
                    <a:lstStyle/>
                    <a:p>
                      <a:r>
                        <a:rPr lang="en-US" sz="1400" dirty="0"/>
                        <a:t>0.818</a:t>
                      </a:r>
                    </a:p>
                  </a:txBody>
                  <a:tcPr anchor="ctr"/>
                </a:tc>
                <a:tc>
                  <a:txBody>
                    <a:bodyPr/>
                    <a:lstStyle/>
                    <a:p>
                      <a:r>
                        <a:rPr lang="en-US" sz="1400" dirty="0"/>
                        <a:t>0.226</a:t>
                      </a:r>
                    </a:p>
                  </a:txBody>
                  <a:tcPr anchor="ctr"/>
                </a:tc>
                <a:tc vMerge="1">
                  <a:txBody>
                    <a:bodyPr/>
                    <a:lstStyle/>
                    <a:p>
                      <a:endParaRPr lang="en-US" sz="1400" dirty="0"/>
                    </a:p>
                  </a:txBody>
                  <a:tcPr/>
                </a:tc>
                <a:extLst>
                  <a:ext uri="{0D108BD9-81ED-4DB2-BD59-A6C34878D82A}">
                    <a16:rowId xmlns:a16="http://schemas.microsoft.com/office/drawing/2014/main" val="45599881"/>
                  </a:ext>
                </a:extLst>
              </a:tr>
            </a:tbl>
          </a:graphicData>
        </a:graphic>
      </p:graphicFrame>
      <p:graphicFrame>
        <p:nvGraphicFramePr>
          <p:cNvPr id="8" name="Table 8">
            <a:extLst>
              <a:ext uri="{FF2B5EF4-FFF2-40B4-BE49-F238E27FC236}">
                <a16:creationId xmlns:a16="http://schemas.microsoft.com/office/drawing/2014/main" id="{BE1C9354-28A4-E64B-B5E2-3A38B997F739}"/>
              </a:ext>
            </a:extLst>
          </p:cNvPr>
          <p:cNvGraphicFramePr>
            <a:graphicFrameLocks noGrp="1"/>
          </p:cNvGraphicFramePr>
          <p:nvPr>
            <p:extLst>
              <p:ext uri="{D42A27DB-BD31-4B8C-83A1-F6EECF244321}">
                <p14:modId xmlns:p14="http://schemas.microsoft.com/office/powerpoint/2010/main" val="2703700752"/>
              </p:ext>
            </p:extLst>
          </p:nvPr>
        </p:nvGraphicFramePr>
        <p:xfrm>
          <a:off x="507999" y="2789261"/>
          <a:ext cx="3582888" cy="2565360"/>
        </p:xfrm>
        <a:graphic>
          <a:graphicData uri="http://schemas.openxmlformats.org/drawingml/2006/table">
            <a:tbl>
              <a:tblPr firstRow="1" bandRow="1">
                <a:tableStyleId>{5C22544A-7EE6-4342-B048-85BDC9FD1C3A}</a:tableStyleId>
              </a:tblPr>
              <a:tblGrid>
                <a:gridCol w="1194296">
                  <a:extLst>
                    <a:ext uri="{9D8B030D-6E8A-4147-A177-3AD203B41FA5}">
                      <a16:colId xmlns:a16="http://schemas.microsoft.com/office/drawing/2014/main" val="2751922428"/>
                    </a:ext>
                  </a:extLst>
                </a:gridCol>
                <a:gridCol w="1194296">
                  <a:extLst>
                    <a:ext uri="{9D8B030D-6E8A-4147-A177-3AD203B41FA5}">
                      <a16:colId xmlns:a16="http://schemas.microsoft.com/office/drawing/2014/main" val="46008246"/>
                    </a:ext>
                  </a:extLst>
                </a:gridCol>
                <a:gridCol w="1194296">
                  <a:extLst>
                    <a:ext uri="{9D8B030D-6E8A-4147-A177-3AD203B41FA5}">
                      <a16:colId xmlns:a16="http://schemas.microsoft.com/office/drawing/2014/main" val="834032734"/>
                    </a:ext>
                  </a:extLst>
                </a:gridCol>
              </a:tblGrid>
              <a:tr h="446830">
                <a:tc gridSpan="3">
                  <a:txBody>
                    <a:bodyPr/>
                    <a:lstStyle/>
                    <a:p>
                      <a:pPr algn="ctr"/>
                      <a:r>
                        <a:rPr lang="en-US" dirty="0"/>
                        <a:t>WB/LIVE Features</a:t>
                      </a:r>
                    </a:p>
                  </a:txBody>
                  <a:tcPr>
                    <a:lnB w="12700" cap="flat" cmpd="sng" algn="ctr">
                      <a:solidFill>
                        <a:schemeClr val="tx1"/>
                      </a:solidFill>
                      <a:prstDash val="solid"/>
                      <a:round/>
                      <a:headEnd type="none" w="med" len="med"/>
                      <a:tailEnd type="none" w="med" len="med"/>
                    </a:lnB>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3554108563"/>
                  </a:ext>
                </a:extLst>
              </a:tr>
              <a:tr h="506408">
                <a:tc>
                  <a:txBody>
                    <a:bodyPr/>
                    <a:lstStyle/>
                    <a:p>
                      <a:pPr marL="0" marR="0" indent="0" algn="ctr" defTabSz="1219170" rtl="0" eaLnBrk="1" fontAlgn="auto" latinLnBrk="0" hangingPunct="1">
                        <a:lnSpc>
                          <a:spcPct val="100000"/>
                        </a:lnSpc>
                        <a:spcBef>
                          <a:spcPts val="0"/>
                        </a:spcBef>
                        <a:spcAft>
                          <a:spcPts val="0"/>
                        </a:spcAft>
                        <a:buClrTx/>
                        <a:buSzTx/>
                        <a:buFontTx/>
                        <a:buNone/>
                        <a:tabLst/>
                        <a:defRPr/>
                      </a:pPr>
                      <a:r>
                        <a:rPr lang="en-IN" sz="1100" b="1" i="0" u="none" kern="1200" dirty="0">
                          <a:solidFill>
                            <a:srgbClr val="008443"/>
                          </a:solidFill>
                          <a:latin typeface="+mn-lt"/>
                          <a:ea typeface="+mn-ea"/>
                          <a:cs typeface="+mn-cs"/>
                        </a:rPr>
                        <a:t>CD6:602TC452.PV</a:t>
                      </a:r>
                      <a:endParaRPr lang="en-US" sz="1100" b="1" i="0" u="none" kern="1200" dirty="0">
                        <a:solidFill>
                          <a:srgbClr val="008443"/>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1219170" rtl="0" eaLnBrk="1" fontAlgn="auto" latinLnBrk="0" hangingPunct="1">
                        <a:lnSpc>
                          <a:spcPct val="100000"/>
                        </a:lnSpc>
                        <a:spcBef>
                          <a:spcPts val="0"/>
                        </a:spcBef>
                        <a:spcAft>
                          <a:spcPts val="0"/>
                        </a:spcAft>
                        <a:buClrTx/>
                        <a:buSzTx/>
                        <a:buFontTx/>
                        <a:buNone/>
                        <a:tabLst/>
                        <a:defRPr/>
                      </a:pPr>
                      <a:r>
                        <a:rPr lang="en-IN" sz="1100" b="1" i="0" u="none" kern="1200" dirty="0">
                          <a:solidFill>
                            <a:srgbClr val="008443"/>
                          </a:solidFill>
                          <a:latin typeface="+mn-lt"/>
                          <a:ea typeface="+mn-ea"/>
                          <a:cs typeface="+mn-cs"/>
                        </a:rPr>
                        <a:t>CD6:602TT125.PV</a:t>
                      </a:r>
                      <a:endParaRPr lang="en-US" sz="1100" b="1" i="0" u="none" kern="1200" dirty="0">
                        <a:solidFill>
                          <a:srgbClr val="008443"/>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1219170" rtl="0" eaLnBrk="1" fontAlgn="auto" latinLnBrk="0" hangingPunct="1">
                        <a:lnSpc>
                          <a:spcPct val="100000"/>
                        </a:lnSpc>
                        <a:spcBef>
                          <a:spcPts val="0"/>
                        </a:spcBef>
                        <a:spcAft>
                          <a:spcPts val="0"/>
                        </a:spcAft>
                        <a:buClrTx/>
                        <a:buSzTx/>
                        <a:buFontTx/>
                        <a:buNone/>
                        <a:tabLst/>
                        <a:defRPr/>
                      </a:pPr>
                      <a:r>
                        <a:rPr lang="en-IN" sz="1100" b="1" i="0" u="none" kern="1200" dirty="0">
                          <a:solidFill>
                            <a:srgbClr val="008443"/>
                          </a:solidFill>
                          <a:latin typeface="+mn-lt"/>
                          <a:ea typeface="+mn-ea"/>
                          <a:cs typeface="+mn-cs"/>
                        </a:rPr>
                        <a:t>CD6:602TC453.PV</a:t>
                      </a:r>
                      <a:endParaRPr lang="en-US" sz="1100" b="1" i="0" u="none" kern="1200" dirty="0">
                        <a:solidFill>
                          <a:srgbClr val="008443"/>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22503989"/>
                  </a:ext>
                </a:extLst>
              </a:tr>
              <a:tr h="506408">
                <a:tc>
                  <a:txBody>
                    <a:bodyPr/>
                    <a:lstStyle/>
                    <a:p>
                      <a:pPr marL="0" marR="0" indent="0" algn="ctr" defTabSz="1219170" rtl="0" eaLnBrk="1" fontAlgn="auto" latinLnBrk="0" hangingPunct="1">
                        <a:lnSpc>
                          <a:spcPct val="100000"/>
                        </a:lnSpc>
                        <a:spcBef>
                          <a:spcPts val="0"/>
                        </a:spcBef>
                        <a:spcAft>
                          <a:spcPts val="0"/>
                        </a:spcAft>
                        <a:buClrTx/>
                        <a:buSzTx/>
                        <a:buFontTx/>
                        <a:buNone/>
                        <a:tabLst/>
                        <a:defRPr/>
                      </a:pPr>
                      <a:r>
                        <a:rPr lang="en-IN" sz="1100" b="1" i="0" u="none" kern="1200" dirty="0">
                          <a:solidFill>
                            <a:srgbClr val="008443"/>
                          </a:solidFill>
                          <a:latin typeface="+mn-lt"/>
                          <a:ea typeface="+mn-ea"/>
                          <a:cs typeface="+mn-cs"/>
                        </a:rPr>
                        <a:t>CD6:602TC451.PV</a:t>
                      </a:r>
                      <a:endParaRPr lang="en-US" sz="1100" b="1" i="0" u="none" kern="1200" dirty="0">
                        <a:solidFill>
                          <a:srgbClr val="008443"/>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1219170" rtl="0" eaLnBrk="1" fontAlgn="auto" latinLnBrk="0" hangingPunct="1">
                        <a:lnSpc>
                          <a:spcPct val="100000"/>
                        </a:lnSpc>
                        <a:spcBef>
                          <a:spcPts val="0"/>
                        </a:spcBef>
                        <a:spcAft>
                          <a:spcPts val="0"/>
                        </a:spcAft>
                        <a:buClrTx/>
                        <a:buSzTx/>
                        <a:buFontTx/>
                        <a:buNone/>
                        <a:tabLst/>
                        <a:defRPr/>
                      </a:pPr>
                      <a:r>
                        <a:rPr lang="en-IN" sz="1100" b="1" i="0" u="none" kern="1200" dirty="0">
                          <a:solidFill>
                            <a:srgbClr val="008443"/>
                          </a:solidFill>
                          <a:latin typeface="+mn-lt"/>
                          <a:ea typeface="+mn-ea"/>
                          <a:cs typeface="+mn-cs"/>
                        </a:rPr>
                        <a:t>CD6:602TC450.PV</a:t>
                      </a:r>
                      <a:endParaRPr lang="en-US" sz="1100" b="1" i="0" u="none" kern="1200" dirty="0">
                        <a:solidFill>
                          <a:srgbClr val="008443"/>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1219170" rtl="0" eaLnBrk="1" fontAlgn="auto" latinLnBrk="0" hangingPunct="1">
                        <a:lnSpc>
                          <a:spcPct val="100000"/>
                        </a:lnSpc>
                        <a:spcBef>
                          <a:spcPts val="0"/>
                        </a:spcBef>
                        <a:spcAft>
                          <a:spcPts val="0"/>
                        </a:spcAft>
                        <a:buClrTx/>
                        <a:buSzTx/>
                        <a:buFontTx/>
                        <a:buNone/>
                        <a:tabLst/>
                        <a:defRPr/>
                      </a:pPr>
                      <a:r>
                        <a:rPr lang="en-IN" sz="1100" b="1" i="0" u="none" kern="1200" dirty="0">
                          <a:solidFill>
                            <a:srgbClr val="008443"/>
                          </a:solidFill>
                          <a:latin typeface="+mn-lt"/>
                          <a:ea typeface="+mn-ea"/>
                          <a:cs typeface="+mn-cs"/>
                        </a:rPr>
                        <a:t>CD6:602TC454.PV</a:t>
                      </a:r>
                      <a:endParaRPr lang="en-US" sz="1100" b="1" i="0" u="none" kern="1200" dirty="0">
                        <a:solidFill>
                          <a:srgbClr val="008443"/>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93543084"/>
                  </a:ext>
                </a:extLst>
              </a:tr>
              <a:tr h="588936">
                <a:tc>
                  <a:txBody>
                    <a:bodyPr/>
                    <a:lstStyle/>
                    <a:p>
                      <a:pPr marL="0" marR="0" indent="0" algn="ctr" defTabSz="1219170" rtl="0" eaLnBrk="1" fontAlgn="auto" latinLnBrk="0" hangingPunct="1">
                        <a:lnSpc>
                          <a:spcPct val="100000"/>
                        </a:lnSpc>
                        <a:spcBef>
                          <a:spcPts val="0"/>
                        </a:spcBef>
                        <a:spcAft>
                          <a:spcPts val="0"/>
                        </a:spcAft>
                        <a:buClrTx/>
                        <a:buSzTx/>
                        <a:buFontTx/>
                        <a:buNone/>
                        <a:tabLst/>
                        <a:defRPr/>
                      </a:pPr>
                      <a:r>
                        <a:rPr lang="en-IN" sz="1100" b="1" i="0" u="none" kern="1200" dirty="0">
                          <a:solidFill>
                            <a:srgbClr val="008443"/>
                          </a:solidFill>
                          <a:latin typeface="+mn-lt"/>
                          <a:ea typeface="+mn-ea"/>
                          <a:cs typeface="+mn-cs"/>
                        </a:rPr>
                        <a:t>CD6:602TC455.PV</a:t>
                      </a:r>
                      <a:endParaRPr lang="en-US" sz="1100" b="1" i="0" u="none" kern="1200" dirty="0">
                        <a:solidFill>
                          <a:srgbClr val="008443"/>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1219170" rtl="0" eaLnBrk="1" fontAlgn="auto" latinLnBrk="0" hangingPunct="1">
                        <a:lnSpc>
                          <a:spcPct val="100000"/>
                        </a:lnSpc>
                        <a:spcBef>
                          <a:spcPts val="0"/>
                        </a:spcBef>
                        <a:spcAft>
                          <a:spcPts val="0"/>
                        </a:spcAft>
                        <a:buClrTx/>
                        <a:buSzTx/>
                        <a:buFontTx/>
                        <a:buNone/>
                        <a:tabLst/>
                        <a:defRPr/>
                      </a:pPr>
                      <a:r>
                        <a:rPr lang="en-IN" sz="1100" kern="1200" dirty="0">
                          <a:solidFill>
                            <a:schemeClr val="dk1"/>
                          </a:solidFill>
                          <a:latin typeface="+mn-lt"/>
                          <a:ea typeface="+mn-ea"/>
                          <a:cs typeface="+mn-cs"/>
                        </a:rPr>
                        <a:t>CD6:602FC360.PV</a:t>
                      </a:r>
                    </a:p>
                  </a:txBody>
                  <a:tcPr marL="152400" marR="228600" marT="57150" marB="571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1219170" rtl="0" eaLnBrk="1" fontAlgn="auto" latinLnBrk="0" hangingPunct="1">
                        <a:lnSpc>
                          <a:spcPct val="100000"/>
                        </a:lnSpc>
                        <a:spcBef>
                          <a:spcPts val="0"/>
                        </a:spcBef>
                        <a:spcAft>
                          <a:spcPts val="0"/>
                        </a:spcAft>
                        <a:buClrTx/>
                        <a:buSzTx/>
                        <a:buFontTx/>
                        <a:buNone/>
                        <a:tabLst/>
                        <a:defRPr/>
                      </a:pPr>
                      <a:r>
                        <a:rPr lang="en-IN" sz="1100" kern="1200" dirty="0">
                          <a:solidFill>
                            <a:schemeClr val="dk1"/>
                          </a:solidFill>
                          <a:latin typeface="+mn-lt"/>
                          <a:ea typeface="+mn-ea"/>
                          <a:cs typeface="+mn-cs"/>
                        </a:rPr>
                        <a:t>CD6:602TT445.PV</a:t>
                      </a:r>
                    </a:p>
                  </a:txBody>
                  <a:tcPr marL="152400" marR="228600" marT="57150" marB="571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66328605"/>
                  </a:ext>
                </a:extLst>
              </a:tr>
              <a:tr h="506408">
                <a:tc>
                  <a:txBody>
                    <a:bodyPr/>
                    <a:lstStyle/>
                    <a:p>
                      <a:pPr marL="0" marR="0" indent="0" algn="ctr" defTabSz="1219170" rtl="0" eaLnBrk="1" fontAlgn="auto" latinLnBrk="0" hangingPunct="1">
                        <a:lnSpc>
                          <a:spcPct val="100000"/>
                        </a:lnSpc>
                        <a:spcBef>
                          <a:spcPts val="0"/>
                        </a:spcBef>
                        <a:spcAft>
                          <a:spcPts val="0"/>
                        </a:spcAft>
                        <a:buClrTx/>
                        <a:buSzTx/>
                        <a:buFontTx/>
                        <a:buNone/>
                        <a:tabLst/>
                        <a:defRPr/>
                      </a:pPr>
                      <a:r>
                        <a:rPr lang="en-IN" sz="1100" kern="1200" dirty="0">
                          <a:solidFill>
                            <a:schemeClr val="dk1"/>
                          </a:solidFill>
                          <a:latin typeface="+mn-lt"/>
                          <a:ea typeface="+mn-ea"/>
                          <a:cs typeface="+mn-cs"/>
                        </a:rPr>
                        <a:t>CD6:602FC367.PV</a:t>
                      </a:r>
                      <a:endParaRPr lang="en-US" sz="1100" kern="1200" dirty="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1219170" rtl="0" eaLnBrk="1" fontAlgn="auto" latinLnBrk="0" hangingPunct="1">
                        <a:lnSpc>
                          <a:spcPct val="100000"/>
                        </a:lnSpc>
                        <a:spcBef>
                          <a:spcPts val="0"/>
                        </a:spcBef>
                        <a:spcAft>
                          <a:spcPts val="0"/>
                        </a:spcAft>
                        <a:buClrTx/>
                        <a:buSzTx/>
                        <a:buFontTx/>
                        <a:buNone/>
                        <a:tabLst/>
                        <a:defRPr/>
                      </a:pPr>
                      <a:endParaRPr lang="en-US" sz="1100" kern="1200" dirty="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1219170" rtl="0" eaLnBrk="1" fontAlgn="auto" latinLnBrk="0" hangingPunct="1">
                        <a:lnSpc>
                          <a:spcPct val="100000"/>
                        </a:lnSpc>
                        <a:spcBef>
                          <a:spcPts val="0"/>
                        </a:spcBef>
                        <a:spcAft>
                          <a:spcPts val="0"/>
                        </a:spcAft>
                        <a:buClrTx/>
                        <a:buSzTx/>
                        <a:buFontTx/>
                        <a:buNone/>
                        <a:tabLst/>
                        <a:defRPr/>
                      </a:pPr>
                      <a:endParaRPr lang="en-US" sz="1100" kern="1200" dirty="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57702921"/>
                  </a:ext>
                </a:extLst>
              </a:tr>
            </a:tbl>
          </a:graphicData>
        </a:graphic>
      </p:graphicFrame>
      <p:graphicFrame>
        <p:nvGraphicFramePr>
          <p:cNvPr id="11" name="Table 8">
            <a:extLst>
              <a:ext uri="{FF2B5EF4-FFF2-40B4-BE49-F238E27FC236}">
                <a16:creationId xmlns:a16="http://schemas.microsoft.com/office/drawing/2014/main" id="{48821792-1943-1746-83EE-1160A8813B5D}"/>
              </a:ext>
            </a:extLst>
          </p:cNvPr>
          <p:cNvGraphicFramePr>
            <a:graphicFrameLocks noGrp="1"/>
          </p:cNvGraphicFramePr>
          <p:nvPr>
            <p:extLst>
              <p:ext uri="{D42A27DB-BD31-4B8C-83A1-F6EECF244321}">
                <p14:modId xmlns:p14="http://schemas.microsoft.com/office/powerpoint/2010/main" val="2955562092"/>
              </p:ext>
            </p:extLst>
          </p:nvPr>
        </p:nvGraphicFramePr>
        <p:xfrm>
          <a:off x="4090890" y="2789261"/>
          <a:ext cx="3848703" cy="2600616"/>
        </p:xfrm>
        <a:graphic>
          <a:graphicData uri="http://schemas.openxmlformats.org/drawingml/2006/table">
            <a:tbl>
              <a:tblPr firstRow="1" bandRow="1">
                <a:tableStyleId>{5C22544A-7EE6-4342-B048-85BDC9FD1C3A}</a:tableStyleId>
              </a:tblPr>
              <a:tblGrid>
                <a:gridCol w="1282901">
                  <a:extLst>
                    <a:ext uri="{9D8B030D-6E8A-4147-A177-3AD203B41FA5}">
                      <a16:colId xmlns:a16="http://schemas.microsoft.com/office/drawing/2014/main" val="2751922428"/>
                    </a:ext>
                  </a:extLst>
                </a:gridCol>
                <a:gridCol w="1282901">
                  <a:extLst>
                    <a:ext uri="{9D8B030D-6E8A-4147-A177-3AD203B41FA5}">
                      <a16:colId xmlns:a16="http://schemas.microsoft.com/office/drawing/2014/main" val="46008246"/>
                    </a:ext>
                  </a:extLst>
                </a:gridCol>
                <a:gridCol w="1282901">
                  <a:extLst>
                    <a:ext uri="{9D8B030D-6E8A-4147-A177-3AD203B41FA5}">
                      <a16:colId xmlns:a16="http://schemas.microsoft.com/office/drawing/2014/main" val="834032734"/>
                    </a:ext>
                  </a:extLst>
                </a:gridCol>
              </a:tblGrid>
              <a:tr h="478687">
                <a:tc gridSpan="3">
                  <a:txBody>
                    <a:bodyPr/>
                    <a:lstStyle/>
                    <a:p>
                      <a:pPr algn="ctr"/>
                      <a:r>
                        <a:rPr lang="en-US" dirty="0"/>
                        <a:t>Auto Correlated Features</a:t>
                      </a:r>
                    </a:p>
                  </a:txBody>
                  <a:tcPr>
                    <a:lnB w="12700" cap="flat" cmpd="sng" algn="ctr">
                      <a:solidFill>
                        <a:schemeClr val="tx1"/>
                      </a:solidFill>
                      <a:prstDash val="solid"/>
                      <a:round/>
                      <a:headEnd type="none" w="med" len="med"/>
                      <a:tailEnd type="none" w="med" len="med"/>
                    </a:lnB>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3554108563"/>
                  </a:ext>
                </a:extLst>
              </a:tr>
              <a:tr h="539809">
                <a:tc>
                  <a:txBody>
                    <a:bodyPr/>
                    <a:lstStyle/>
                    <a:p>
                      <a:pPr marL="0" marR="0" indent="0" algn="ctr" defTabSz="1219170" rtl="0" eaLnBrk="1" fontAlgn="auto" latinLnBrk="0" hangingPunct="1">
                        <a:lnSpc>
                          <a:spcPct val="100000"/>
                        </a:lnSpc>
                        <a:spcBef>
                          <a:spcPts val="0"/>
                        </a:spcBef>
                        <a:spcAft>
                          <a:spcPts val="0"/>
                        </a:spcAft>
                        <a:buClrTx/>
                        <a:buSzTx/>
                        <a:buFontTx/>
                        <a:buNone/>
                        <a:tabLst/>
                        <a:defRPr/>
                      </a:pPr>
                      <a:r>
                        <a:rPr lang="en-IN" sz="1100" kern="1200" dirty="0">
                          <a:solidFill>
                            <a:schemeClr val="dk1"/>
                          </a:solidFill>
                          <a:latin typeface="+mn-lt"/>
                          <a:ea typeface="+mn-ea"/>
                          <a:cs typeface="+mn-cs"/>
                        </a:rPr>
                        <a:t>CD6:602TT457.PV</a:t>
                      </a:r>
                      <a:endParaRPr lang="en-US" sz="1100" kern="1200" dirty="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1219170" rtl="0" eaLnBrk="1" fontAlgn="auto" latinLnBrk="0" hangingPunct="1">
                        <a:lnSpc>
                          <a:spcPct val="100000"/>
                        </a:lnSpc>
                        <a:spcBef>
                          <a:spcPts val="0"/>
                        </a:spcBef>
                        <a:spcAft>
                          <a:spcPts val="0"/>
                        </a:spcAft>
                        <a:buClrTx/>
                        <a:buSzTx/>
                        <a:buFontTx/>
                        <a:buNone/>
                        <a:tabLst/>
                        <a:defRPr/>
                      </a:pPr>
                      <a:r>
                        <a:rPr lang="en-IN" sz="1100" kern="1200" dirty="0">
                          <a:solidFill>
                            <a:schemeClr val="dk1"/>
                          </a:solidFill>
                          <a:latin typeface="+mn-lt"/>
                          <a:ea typeface="+mn-ea"/>
                          <a:cs typeface="+mn-cs"/>
                        </a:rPr>
                        <a:t>CD6:602TC124.PV</a:t>
                      </a:r>
                      <a:endParaRPr lang="en-US" sz="1100" kern="1200" dirty="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1219170" rtl="0" eaLnBrk="1" fontAlgn="auto" latinLnBrk="0" hangingPunct="1">
                        <a:lnSpc>
                          <a:spcPct val="100000"/>
                        </a:lnSpc>
                        <a:spcBef>
                          <a:spcPts val="0"/>
                        </a:spcBef>
                        <a:spcAft>
                          <a:spcPts val="0"/>
                        </a:spcAft>
                        <a:buClrTx/>
                        <a:buSzTx/>
                        <a:buFontTx/>
                        <a:buNone/>
                        <a:tabLst/>
                        <a:defRPr/>
                      </a:pPr>
                      <a:r>
                        <a:rPr lang="en-IN" sz="1100" kern="1200" dirty="0">
                          <a:solidFill>
                            <a:schemeClr val="dk1"/>
                          </a:solidFill>
                          <a:latin typeface="+mn-lt"/>
                          <a:ea typeface="+mn-ea"/>
                          <a:cs typeface="+mn-cs"/>
                        </a:rPr>
                        <a:t>CD6:602TT124.PV</a:t>
                      </a:r>
                      <a:endParaRPr lang="en-US" sz="1100" kern="1200" dirty="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22503989"/>
                  </a:ext>
                </a:extLst>
              </a:tr>
              <a:tr h="563624">
                <a:tc>
                  <a:txBody>
                    <a:bodyPr/>
                    <a:lstStyle/>
                    <a:p>
                      <a:pPr marL="0" marR="0" indent="0" algn="ctr" defTabSz="1219170" rtl="0" eaLnBrk="1" fontAlgn="auto" latinLnBrk="0" hangingPunct="1">
                        <a:lnSpc>
                          <a:spcPct val="100000"/>
                        </a:lnSpc>
                        <a:spcBef>
                          <a:spcPts val="0"/>
                        </a:spcBef>
                        <a:spcAft>
                          <a:spcPts val="0"/>
                        </a:spcAft>
                        <a:buClrTx/>
                        <a:buSzTx/>
                        <a:buFontTx/>
                        <a:buNone/>
                        <a:tabLst/>
                        <a:defRPr/>
                      </a:pPr>
                      <a:r>
                        <a:rPr lang="en-IN" sz="1100" kern="1200" dirty="0">
                          <a:solidFill>
                            <a:schemeClr val="dk1"/>
                          </a:solidFill>
                          <a:latin typeface="+mn-lt"/>
                          <a:ea typeface="+mn-ea"/>
                          <a:cs typeface="+mn-cs"/>
                        </a:rPr>
                        <a:t>CD6:602TT452.PV</a:t>
                      </a:r>
                      <a:endParaRPr lang="en-US" sz="1100" kern="1200" dirty="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1219170" rtl="0" eaLnBrk="1" fontAlgn="auto" latinLnBrk="0" hangingPunct="1">
                        <a:lnSpc>
                          <a:spcPct val="100000"/>
                        </a:lnSpc>
                        <a:spcBef>
                          <a:spcPts val="0"/>
                        </a:spcBef>
                        <a:spcAft>
                          <a:spcPts val="0"/>
                        </a:spcAft>
                        <a:buClrTx/>
                        <a:buSzTx/>
                        <a:buFontTx/>
                        <a:buNone/>
                        <a:tabLst/>
                        <a:defRPr/>
                      </a:pPr>
                      <a:r>
                        <a:rPr lang="en-IN" sz="1100" b="1" i="0" u="none" kern="1200" dirty="0">
                          <a:solidFill>
                            <a:srgbClr val="008443"/>
                          </a:solidFill>
                          <a:latin typeface="+mn-lt"/>
                          <a:ea typeface="+mn-ea"/>
                          <a:cs typeface="+mn-cs"/>
                        </a:rPr>
                        <a:t>CD6:602TC452.PV</a:t>
                      </a:r>
                    </a:p>
                  </a:txBody>
                  <a:tcPr marL="152400" marR="228600" marT="57150" marB="571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1219170" rtl="0" eaLnBrk="1" fontAlgn="auto" latinLnBrk="0" hangingPunct="1">
                        <a:lnSpc>
                          <a:spcPct val="100000"/>
                        </a:lnSpc>
                        <a:spcBef>
                          <a:spcPts val="0"/>
                        </a:spcBef>
                        <a:spcAft>
                          <a:spcPts val="0"/>
                        </a:spcAft>
                        <a:buClrTx/>
                        <a:buSzTx/>
                        <a:buFontTx/>
                        <a:buNone/>
                        <a:tabLst/>
                        <a:defRPr/>
                      </a:pPr>
                      <a:r>
                        <a:rPr lang="en-IN" sz="1100" b="1" i="0" u="none" kern="1200" dirty="0">
                          <a:solidFill>
                            <a:srgbClr val="008443"/>
                          </a:solidFill>
                          <a:latin typeface="+mn-lt"/>
                          <a:ea typeface="+mn-ea"/>
                          <a:cs typeface="+mn-cs"/>
                        </a:rPr>
                        <a:t>CD6:602TT125.PV</a:t>
                      </a:r>
                      <a:endParaRPr lang="en-US" sz="1100" b="1" i="0" u="none" kern="1200" dirty="0">
                        <a:solidFill>
                          <a:srgbClr val="008443"/>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93543084"/>
                  </a:ext>
                </a:extLst>
              </a:tr>
              <a:tr h="539809">
                <a:tc>
                  <a:txBody>
                    <a:bodyPr/>
                    <a:lstStyle/>
                    <a:p>
                      <a:pPr marL="0" marR="0" indent="0" algn="ctr" defTabSz="1219170" rtl="0" eaLnBrk="1" fontAlgn="auto" latinLnBrk="0" hangingPunct="1">
                        <a:lnSpc>
                          <a:spcPct val="100000"/>
                        </a:lnSpc>
                        <a:spcBef>
                          <a:spcPts val="0"/>
                        </a:spcBef>
                        <a:spcAft>
                          <a:spcPts val="0"/>
                        </a:spcAft>
                        <a:buClrTx/>
                        <a:buSzTx/>
                        <a:buFontTx/>
                        <a:buNone/>
                        <a:tabLst/>
                        <a:defRPr/>
                      </a:pPr>
                      <a:r>
                        <a:rPr lang="en-IN" sz="1100" kern="1200" dirty="0">
                          <a:solidFill>
                            <a:schemeClr val="dk1"/>
                          </a:solidFill>
                          <a:latin typeface="+mn-lt"/>
                          <a:ea typeface="+mn-ea"/>
                          <a:cs typeface="+mn-cs"/>
                        </a:rPr>
                        <a:t>CD6:602TT455.PV</a:t>
                      </a:r>
                      <a:endParaRPr lang="en-US" sz="1100" kern="1200" dirty="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1219170" rtl="0" eaLnBrk="1" fontAlgn="auto" latinLnBrk="0" hangingPunct="1">
                        <a:lnSpc>
                          <a:spcPct val="100000"/>
                        </a:lnSpc>
                        <a:spcBef>
                          <a:spcPts val="0"/>
                        </a:spcBef>
                        <a:spcAft>
                          <a:spcPts val="0"/>
                        </a:spcAft>
                        <a:buClrTx/>
                        <a:buSzTx/>
                        <a:buFontTx/>
                        <a:buNone/>
                        <a:tabLst/>
                        <a:defRPr/>
                      </a:pPr>
                      <a:endParaRPr lang="en-US" sz="1100" kern="1200" dirty="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1219170" rtl="0" eaLnBrk="1" fontAlgn="auto" latinLnBrk="0" hangingPunct="1">
                        <a:lnSpc>
                          <a:spcPct val="100000"/>
                        </a:lnSpc>
                        <a:spcBef>
                          <a:spcPts val="0"/>
                        </a:spcBef>
                        <a:spcAft>
                          <a:spcPts val="0"/>
                        </a:spcAft>
                        <a:buClrTx/>
                        <a:buSzTx/>
                        <a:buFontTx/>
                        <a:buNone/>
                        <a:tabLst/>
                        <a:defRPr/>
                      </a:pPr>
                      <a:endParaRPr lang="en-US" sz="1100" kern="1200" dirty="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66328605"/>
                  </a:ext>
                </a:extLst>
              </a:tr>
              <a:tr h="478687">
                <a:tc>
                  <a:txBody>
                    <a:bodyPr/>
                    <a:lstStyle/>
                    <a:p>
                      <a:pPr marL="0" marR="0" indent="0" algn="ctr" defTabSz="1219170" rtl="0" eaLnBrk="1" fontAlgn="auto" latinLnBrk="0" hangingPunct="1">
                        <a:lnSpc>
                          <a:spcPct val="100000"/>
                        </a:lnSpc>
                        <a:spcBef>
                          <a:spcPts val="0"/>
                        </a:spcBef>
                        <a:spcAft>
                          <a:spcPts val="0"/>
                        </a:spcAft>
                        <a:buClrTx/>
                        <a:buSzTx/>
                        <a:buFontTx/>
                        <a:buNone/>
                        <a:tabLst/>
                        <a:defRPr/>
                      </a:pPr>
                      <a:endParaRPr lang="en-US" sz="1100" kern="1200" dirty="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1219170" rtl="0" eaLnBrk="1" fontAlgn="auto" latinLnBrk="0" hangingPunct="1">
                        <a:lnSpc>
                          <a:spcPct val="100000"/>
                        </a:lnSpc>
                        <a:spcBef>
                          <a:spcPts val="0"/>
                        </a:spcBef>
                        <a:spcAft>
                          <a:spcPts val="0"/>
                        </a:spcAft>
                        <a:buClrTx/>
                        <a:buSzTx/>
                        <a:buFontTx/>
                        <a:buNone/>
                        <a:tabLst/>
                        <a:defRPr/>
                      </a:pPr>
                      <a:endParaRPr lang="en-US" sz="1100" kern="1200" dirty="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1219170" rtl="0" eaLnBrk="1" fontAlgn="auto" latinLnBrk="0" hangingPunct="1">
                        <a:lnSpc>
                          <a:spcPct val="100000"/>
                        </a:lnSpc>
                        <a:spcBef>
                          <a:spcPts val="0"/>
                        </a:spcBef>
                        <a:spcAft>
                          <a:spcPts val="0"/>
                        </a:spcAft>
                        <a:buClrTx/>
                        <a:buSzTx/>
                        <a:buFontTx/>
                        <a:buNone/>
                        <a:tabLst/>
                        <a:defRPr/>
                      </a:pPr>
                      <a:endParaRPr lang="en-US" sz="1100" kern="1200" dirty="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57702921"/>
                  </a:ext>
                </a:extLst>
              </a:tr>
            </a:tbl>
          </a:graphicData>
        </a:graphic>
      </p:graphicFrame>
      <p:graphicFrame>
        <p:nvGraphicFramePr>
          <p:cNvPr id="12" name="Table 8">
            <a:extLst>
              <a:ext uri="{FF2B5EF4-FFF2-40B4-BE49-F238E27FC236}">
                <a16:creationId xmlns:a16="http://schemas.microsoft.com/office/drawing/2014/main" id="{3D814281-5975-ED4C-9304-43B07BEBF4AD}"/>
              </a:ext>
            </a:extLst>
          </p:cNvPr>
          <p:cNvGraphicFramePr>
            <a:graphicFrameLocks noGrp="1"/>
          </p:cNvGraphicFramePr>
          <p:nvPr>
            <p:extLst>
              <p:ext uri="{D42A27DB-BD31-4B8C-83A1-F6EECF244321}">
                <p14:modId xmlns:p14="http://schemas.microsoft.com/office/powerpoint/2010/main" val="840525666"/>
              </p:ext>
            </p:extLst>
          </p:nvPr>
        </p:nvGraphicFramePr>
        <p:xfrm>
          <a:off x="7939596" y="2790166"/>
          <a:ext cx="3739641" cy="3457848"/>
        </p:xfrm>
        <a:graphic>
          <a:graphicData uri="http://schemas.openxmlformats.org/drawingml/2006/table">
            <a:tbl>
              <a:tblPr firstRow="1" bandRow="1">
                <a:tableStyleId>{5C22544A-7EE6-4342-B048-85BDC9FD1C3A}</a:tableStyleId>
              </a:tblPr>
              <a:tblGrid>
                <a:gridCol w="1246547">
                  <a:extLst>
                    <a:ext uri="{9D8B030D-6E8A-4147-A177-3AD203B41FA5}">
                      <a16:colId xmlns:a16="http://schemas.microsoft.com/office/drawing/2014/main" val="2751922428"/>
                    </a:ext>
                  </a:extLst>
                </a:gridCol>
                <a:gridCol w="1246547">
                  <a:extLst>
                    <a:ext uri="{9D8B030D-6E8A-4147-A177-3AD203B41FA5}">
                      <a16:colId xmlns:a16="http://schemas.microsoft.com/office/drawing/2014/main" val="46008246"/>
                    </a:ext>
                  </a:extLst>
                </a:gridCol>
                <a:gridCol w="1246547">
                  <a:extLst>
                    <a:ext uri="{9D8B030D-6E8A-4147-A177-3AD203B41FA5}">
                      <a16:colId xmlns:a16="http://schemas.microsoft.com/office/drawing/2014/main" val="834032734"/>
                    </a:ext>
                  </a:extLst>
                </a:gridCol>
              </a:tblGrid>
              <a:tr h="428664">
                <a:tc gridSpan="3">
                  <a:txBody>
                    <a:bodyPr/>
                    <a:lstStyle/>
                    <a:p>
                      <a:pPr algn="ctr"/>
                      <a:r>
                        <a:rPr lang="en-US" dirty="0"/>
                        <a:t>SelectKBest Features</a:t>
                      </a:r>
                    </a:p>
                  </a:txBody>
                  <a:tcPr>
                    <a:lnB w="12700" cap="flat" cmpd="sng" algn="ctr">
                      <a:solidFill>
                        <a:schemeClr val="tx1"/>
                      </a:solidFill>
                      <a:prstDash val="solid"/>
                      <a:round/>
                      <a:headEnd type="none" w="med" len="med"/>
                      <a:tailEnd type="none" w="med" len="med"/>
                    </a:lnB>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3554108563"/>
                  </a:ext>
                </a:extLst>
              </a:tr>
              <a:tr h="428664">
                <a:tc>
                  <a:txBody>
                    <a:bodyPr/>
                    <a:lstStyle/>
                    <a:p>
                      <a:pPr marL="0" marR="0" indent="0" algn="ctr" defTabSz="1219170" rtl="0" eaLnBrk="1" fontAlgn="auto" latinLnBrk="0" hangingPunct="1">
                        <a:lnSpc>
                          <a:spcPct val="100000"/>
                        </a:lnSpc>
                        <a:spcBef>
                          <a:spcPts val="0"/>
                        </a:spcBef>
                        <a:spcAft>
                          <a:spcPts val="0"/>
                        </a:spcAft>
                        <a:buClrTx/>
                        <a:buSzTx/>
                        <a:buFontTx/>
                        <a:buNone/>
                        <a:tabLst/>
                        <a:defRPr/>
                      </a:pPr>
                      <a:r>
                        <a:rPr lang="en-IN" sz="1100" dirty="0"/>
                        <a:t>CD6:602TC124.PV</a:t>
                      </a:r>
                      <a:endParaRPr lang="en-US" sz="1100" dirty="0">
                        <a:latin typeface="+mn-lt"/>
                      </a:endParaRPr>
                    </a:p>
                  </a:txBody>
                  <a:tcPr marL="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1219170" rtl="0" eaLnBrk="1" fontAlgn="auto" latinLnBrk="0" hangingPunct="1">
                        <a:lnSpc>
                          <a:spcPct val="100000"/>
                        </a:lnSpc>
                        <a:spcBef>
                          <a:spcPts val="0"/>
                        </a:spcBef>
                        <a:spcAft>
                          <a:spcPts val="0"/>
                        </a:spcAft>
                        <a:buClrTx/>
                        <a:buSzTx/>
                        <a:buFontTx/>
                        <a:buNone/>
                        <a:tabLst/>
                        <a:defRPr/>
                      </a:pPr>
                      <a:r>
                        <a:rPr lang="en-IN" sz="1100" b="1" i="0" u="none" kern="1200" dirty="0">
                          <a:solidFill>
                            <a:srgbClr val="008443"/>
                          </a:solidFill>
                          <a:latin typeface="+mn-lt"/>
                          <a:ea typeface="+mn-ea"/>
                          <a:cs typeface="+mn-cs"/>
                        </a:rPr>
                        <a:t>CD6:602TC454.PV</a:t>
                      </a:r>
                      <a:endParaRPr lang="en-US" sz="1100" b="1" i="0" u="none" kern="1200" dirty="0">
                        <a:solidFill>
                          <a:srgbClr val="008443"/>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1219170" rtl="0" eaLnBrk="1" fontAlgn="auto" latinLnBrk="0" hangingPunct="1">
                        <a:lnSpc>
                          <a:spcPct val="100000"/>
                        </a:lnSpc>
                        <a:spcBef>
                          <a:spcPts val="0"/>
                        </a:spcBef>
                        <a:spcAft>
                          <a:spcPts val="0"/>
                        </a:spcAft>
                        <a:buClrTx/>
                        <a:buSzTx/>
                        <a:buFontTx/>
                        <a:buNone/>
                        <a:tabLst/>
                        <a:defRPr/>
                      </a:pPr>
                      <a:r>
                        <a:rPr lang="en-IN" sz="1100" dirty="0"/>
                        <a:t>CD6:602TT450.PV</a:t>
                      </a:r>
                      <a:endParaRPr lang="en-US" sz="11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22503989"/>
                  </a:ext>
                </a:extLst>
              </a:tr>
              <a:tr h="428664">
                <a:tc>
                  <a:txBody>
                    <a:bodyPr/>
                    <a:lstStyle/>
                    <a:p>
                      <a:pPr marL="0" marR="0" indent="0" algn="ctr" defTabSz="1219170" rtl="0" eaLnBrk="1" fontAlgn="auto" latinLnBrk="0" hangingPunct="1">
                        <a:lnSpc>
                          <a:spcPct val="100000"/>
                        </a:lnSpc>
                        <a:spcBef>
                          <a:spcPts val="0"/>
                        </a:spcBef>
                        <a:spcAft>
                          <a:spcPts val="0"/>
                        </a:spcAft>
                        <a:buClrTx/>
                        <a:buSzTx/>
                        <a:buFontTx/>
                        <a:buNone/>
                        <a:tabLst/>
                        <a:defRPr/>
                      </a:pPr>
                      <a:r>
                        <a:rPr lang="en-IN" sz="1100" dirty="0"/>
                        <a:t>CD6:602TC124.SP</a:t>
                      </a:r>
                      <a:endParaRPr lang="en-US" sz="1100" b="0" i="0" kern="1200" dirty="0">
                        <a:solidFill>
                          <a:schemeClr val="dk1"/>
                        </a:solidFill>
                        <a:effectLst/>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1219170" rtl="0" eaLnBrk="1" fontAlgn="auto" latinLnBrk="0" hangingPunct="1">
                        <a:lnSpc>
                          <a:spcPct val="100000"/>
                        </a:lnSpc>
                        <a:spcBef>
                          <a:spcPts val="0"/>
                        </a:spcBef>
                        <a:spcAft>
                          <a:spcPts val="0"/>
                        </a:spcAft>
                        <a:buClrTx/>
                        <a:buSzTx/>
                        <a:buFontTx/>
                        <a:buNone/>
                        <a:tabLst/>
                        <a:defRPr/>
                      </a:pPr>
                      <a:r>
                        <a:rPr lang="en-IN" sz="1100" b="1" i="0" u="none" kern="1200" dirty="0">
                          <a:solidFill>
                            <a:srgbClr val="008443"/>
                          </a:solidFill>
                          <a:latin typeface="+mn-lt"/>
                          <a:ea typeface="+mn-ea"/>
                          <a:cs typeface="+mn-cs"/>
                        </a:rPr>
                        <a:t>CD6:602TC455.PV</a:t>
                      </a:r>
                      <a:endParaRPr lang="en-US" sz="1100" b="1" i="0" u="none" kern="1200" dirty="0">
                        <a:solidFill>
                          <a:srgbClr val="008443"/>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1219170" rtl="0" eaLnBrk="1" fontAlgn="auto" latinLnBrk="0" hangingPunct="1">
                        <a:lnSpc>
                          <a:spcPct val="100000"/>
                        </a:lnSpc>
                        <a:spcBef>
                          <a:spcPts val="0"/>
                        </a:spcBef>
                        <a:spcAft>
                          <a:spcPts val="0"/>
                        </a:spcAft>
                        <a:buClrTx/>
                        <a:buSzTx/>
                        <a:buFontTx/>
                        <a:buNone/>
                        <a:tabLst/>
                        <a:defRPr/>
                      </a:pPr>
                      <a:r>
                        <a:rPr lang="en-IN" sz="1100" dirty="0"/>
                        <a:t>CD6:602TT451.PV</a:t>
                      </a:r>
                      <a:endParaRPr lang="en-US" sz="11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93543084"/>
                  </a:ext>
                </a:extLst>
              </a:tr>
              <a:tr h="428664">
                <a:tc>
                  <a:txBody>
                    <a:bodyPr/>
                    <a:lstStyle/>
                    <a:p>
                      <a:pPr marL="0" marR="0" indent="0" algn="ctr" defTabSz="1219170" rtl="0" eaLnBrk="1" fontAlgn="auto" latinLnBrk="0" hangingPunct="1">
                        <a:lnSpc>
                          <a:spcPct val="100000"/>
                        </a:lnSpc>
                        <a:spcBef>
                          <a:spcPts val="0"/>
                        </a:spcBef>
                        <a:spcAft>
                          <a:spcPts val="0"/>
                        </a:spcAft>
                        <a:buClrTx/>
                        <a:buSzTx/>
                        <a:buFontTx/>
                        <a:buNone/>
                        <a:tabLst/>
                        <a:defRPr/>
                      </a:pPr>
                      <a:r>
                        <a:rPr lang="en-IN" sz="1100" b="1" i="0" u="none" kern="1200" dirty="0">
                          <a:solidFill>
                            <a:srgbClr val="008443"/>
                          </a:solidFill>
                          <a:latin typeface="+mn-lt"/>
                          <a:ea typeface="+mn-ea"/>
                          <a:cs typeface="+mn-cs"/>
                        </a:rPr>
                        <a:t>CD6:602TC450.PV</a:t>
                      </a:r>
                      <a:endParaRPr lang="en-US" sz="1100" b="1" i="0" u="none" kern="1200" dirty="0">
                        <a:solidFill>
                          <a:srgbClr val="008443"/>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1219170" rtl="0" eaLnBrk="1" fontAlgn="auto" latinLnBrk="0" hangingPunct="1">
                        <a:lnSpc>
                          <a:spcPct val="100000"/>
                        </a:lnSpc>
                        <a:spcBef>
                          <a:spcPts val="0"/>
                        </a:spcBef>
                        <a:spcAft>
                          <a:spcPts val="0"/>
                        </a:spcAft>
                        <a:buClrTx/>
                        <a:buSzTx/>
                        <a:buFontTx/>
                        <a:buNone/>
                        <a:tabLst/>
                        <a:defRPr/>
                      </a:pPr>
                      <a:r>
                        <a:rPr lang="en-IN" sz="1100" dirty="0"/>
                        <a:t>CD6:602TC456.PV</a:t>
                      </a:r>
                      <a:endParaRPr lang="en-US" sz="11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1219170" rtl="0" eaLnBrk="1" fontAlgn="auto" latinLnBrk="0" hangingPunct="1">
                        <a:lnSpc>
                          <a:spcPct val="100000"/>
                        </a:lnSpc>
                        <a:spcBef>
                          <a:spcPts val="0"/>
                        </a:spcBef>
                        <a:spcAft>
                          <a:spcPts val="0"/>
                        </a:spcAft>
                        <a:buClrTx/>
                        <a:buSzTx/>
                        <a:buFontTx/>
                        <a:buNone/>
                        <a:tabLst/>
                        <a:defRPr/>
                      </a:pPr>
                      <a:r>
                        <a:rPr lang="en-IN" sz="1100" dirty="0"/>
                        <a:t>CD6:602TT452.PV</a:t>
                      </a:r>
                      <a:endParaRPr lang="en-US" sz="11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66328605"/>
                  </a:ext>
                </a:extLst>
              </a:tr>
              <a:tr h="428664">
                <a:tc>
                  <a:txBody>
                    <a:bodyPr/>
                    <a:lstStyle/>
                    <a:p>
                      <a:pPr marL="0" marR="0" indent="0" algn="ctr" defTabSz="1219170" rtl="0" eaLnBrk="1" fontAlgn="auto" latinLnBrk="0" hangingPunct="1">
                        <a:lnSpc>
                          <a:spcPct val="100000"/>
                        </a:lnSpc>
                        <a:spcBef>
                          <a:spcPts val="0"/>
                        </a:spcBef>
                        <a:spcAft>
                          <a:spcPts val="0"/>
                        </a:spcAft>
                        <a:buClrTx/>
                        <a:buSzTx/>
                        <a:buFontTx/>
                        <a:buNone/>
                        <a:tabLst/>
                        <a:defRPr/>
                      </a:pPr>
                      <a:r>
                        <a:rPr lang="en-IN" sz="1100" b="1" i="0" u="none" kern="1200" dirty="0">
                          <a:solidFill>
                            <a:srgbClr val="008443"/>
                          </a:solidFill>
                          <a:latin typeface="+mn-lt"/>
                          <a:ea typeface="+mn-ea"/>
                          <a:cs typeface="+mn-cs"/>
                        </a:rPr>
                        <a:t>CD6:602TC451.PV</a:t>
                      </a:r>
                      <a:endParaRPr lang="en-US" sz="1100" b="1" i="0" u="none" kern="1200" dirty="0">
                        <a:solidFill>
                          <a:srgbClr val="008443"/>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1219170" rtl="0" eaLnBrk="1" fontAlgn="auto" latinLnBrk="0" hangingPunct="1">
                        <a:lnSpc>
                          <a:spcPct val="100000"/>
                        </a:lnSpc>
                        <a:spcBef>
                          <a:spcPts val="0"/>
                        </a:spcBef>
                        <a:spcAft>
                          <a:spcPts val="0"/>
                        </a:spcAft>
                        <a:buClrTx/>
                        <a:buSzTx/>
                        <a:buFontTx/>
                        <a:buNone/>
                        <a:tabLst/>
                        <a:defRPr/>
                      </a:pPr>
                      <a:r>
                        <a:rPr lang="en-IN" sz="1100" dirty="0"/>
                        <a:t>CD6:602TI126.PV</a:t>
                      </a:r>
                      <a:endParaRPr lang="en-US" sz="11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1219170" rtl="0" eaLnBrk="1" fontAlgn="auto" latinLnBrk="0" hangingPunct="1">
                        <a:lnSpc>
                          <a:spcPct val="100000"/>
                        </a:lnSpc>
                        <a:spcBef>
                          <a:spcPts val="0"/>
                        </a:spcBef>
                        <a:spcAft>
                          <a:spcPts val="0"/>
                        </a:spcAft>
                        <a:buClrTx/>
                        <a:buSzTx/>
                        <a:buFontTx/>
                        <a:buNone/>
                        <a:tabLst/>
                        <a:defRPr/>
                      </a:pPr>
                      <a:r>
                        <a:rPr lang="en-IN" sz="1100" dirty="0"/>
                        <a:t>CD6:602TT453.PV</a:t>
                      </a:r>
                      <a:endParaRPr lang="en-US" sz="11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57702921"/>
                  </a:ext>
                </a:extLst>
              </a:tr>
              <a:tr h="428664">
                <a:tc>
                  <a:txBody>
                    <a:bodyPr/>
                    <a:lstStyle/>
                    <a:p>
                      <a:pPr marL="0" marR="0" indent="0" algn="ctr" defTabSz="1219170" rtl="0" eaLnBrk="1" fontAlgn="auto" latinLnBrk="0" hangingPunct="1">
                        <a:lnSpc>
                          <a:spcPct val="100000"/>
                        </a:lnSpc>
                        <a:spcBef>
                          <a:spcPts val="0"/>
                        </a:spcBef>
                        <a:spcAft>
                          <a:spcPts val="0"/>
                        </a:spcAft>
                        <a:buClrTx/>
                        <a:buSzTx/>
                        <a:buFontTx/>
                        <a:buNone/>
                        <a:tabLst/>
                        <a:defRPr/>
                      </a:pPr>
                      <a:r>
                        <a:rPr lang="en-IN" sz="1100" b="1" i="0" u="none" kern="1200" dirty="0">
                          <a:solidFill>
                            <a:srgbClr val="008443"/>
                          </a:solidFill>
                          <a:latin typeface="+mn-lt"/>
                          <a:ea typeface="+mn-ea"/>
                          <a:cs typeface="+mn-cs"/>
                        </a:rPr>
                        <a:t>CD6:602TC452.PV</a:t>
                      </a:r>
                      <a:endParaRPr lang="en-US" sz="1100" b="1" i="0" u="none" kern="1200" dirty="0">
                        <a:solidFill>
                          <a:srgbClr val="008443"/>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1219170" rtl="0" eaLnBrk="1" fontAlgn="auto" latinLnBrk="0" hangingPunct="1">
                        <a:lnSpc>
                          <a:spcPct val="100000"/>
                        </a:lnSpc>
                        <a:spcBef>
                          <a:spcPts val="0"/>
                        </a:spcBef>
                        <a:spcAft>
                          <a:spcPts val="0"/>
                        </a:spcAft>
                        <a:buClrTx/>
                        <a:buSzTx/>
                        <a:buFontTx/>
                        <a:buNone/>
                        <a:tabLst/>
                        <a:defRPr/>
                      </a:pPr>
                      <a:r>
                        <a:rPr lang="en-IN" sz="1100" dirty="0"/>
                        <a:t>CD6:602TT124.PV</a:t>
                      </a:r>
                      <a:endParaRPr lang="en-US" sz="11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1219170" rtl="0" eaLnBrk="1" fontAlgn="auto" latinLnBrk="0" hangingPunct="1">
                        <a:lnSpc>
                          <a:spcPct val="100000"/>
                        </a:lnSpc>
                        <a:spcBef>
                          <a:spcPts val="0"/>
                        </a:spcBef>
                        <a:spcAft>
                          <a:spcPts val="0"/>
                        </a:spcAft>
                        <a:buClrTx/>
                        <a:buSzTx/>
                        <a:buFontTx/>
                        <a:buNone/>
                        <a:tabLst/>
                        <a:defRPr/>
                      </a:pPr>
                      <a:r>
                        <a:rPr lang="en-IN" sz="1100" kern="1200" dirty="0">
                          <a:solidFill>
                            <a:schemeClr val="dk1"/>
                          </a:solidFill>
                          <a:latin typeface="+mn-lt"/>
                          <a:ea typeface="+mn-ea"/>
                          <a:cs typeface="+mn-cs"/>
                        </a:rPr>
                        <a:t>CD6:602TT455.PV</a:t>
                      </a:r>
                      <a:endParaRPr lang="en-US" sz="1100" kern="1200" dirty="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65180015"/>
                  </a:ext>
                </a:extLst>
              </a:tr>
              <a:tr h="428664">
                <a:tc>
                  <a:txBody>
                    <a:bodyPr/>
                    <a:lstStyle/>
                    <a:p>
                      <a:pPr marL="0" marR="0" indent="0" algn="ctr" defTabSz="1219170" rtl="0" eaLnBrk="1" fontAlgn="auto" latinLnBrk="0" hangingPunct="1">
                        <a:lnSpc>
                          <a:spcPct val="100000"/>
                        </a:lnSpc>
                        <a:spcBef>
                          <a:spcPts val="0"/>
                        </a:spcBef>
                        <a:spcAft>
                          <a:spcPts val="0"/>
                        </a:spcAft>
                        <a:buClrTx/>
                        <a:buSzTx/>
                        <a:buFontTx/>
                        <a:buNone/>
                        <a:tabLst/>
                        <a:defRPr/>
                      </a:pPr>
                      <a:r>
                        <a:rPr lang="en-IN" sz="1100" b="1" i="0" u="none" kern="1200" dirty="0">
                          <a:solidFill>
                            <a:srgbClr val="008443"/>
                          </a:solidFill>
                          <a:latin typeface="+mn-lt"/>
                          <a:ea typeface="+mn-ea"/>
                          <a:cs typeface="+mn-cs"/>
                        </a:rPr>
                        <a:t>CD6:602TC453.PV</a:t>
                      </a:r>
                      <a:endParaRPr lang="en-US" sz="1100" b="1" i="0" u="none" kern="1200" dirty="0">
                        <a:solidFill>
                          <a:srgbClr val="008443"/>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1219170" rtl="0" eaLnBrk="1" fontAlgn="auto" latinLnBrk="0" hangingPunct="1">
                        <a:lnSpc>
                          <a:spcPct val="100000"/>
                        </a:lnSpc>
                        <a:spcBef>
                          <a:spcPts val="0"/>
                        </a:spcBef>
                        <a:spcAft>
                          <a:spcPts val="0"/>
                        </a:spcAft>
                        <a:buClrTx/>
                        <a:buSzTx/>
                        <a:buFontTx/>
                        <a:buNone/>
                        <a:tabLst/>
                        <a:defRPr/>
                      </a:pPr>
                      <a:r>
                        <a:rPr lang="en-IN" sz="1100" b="1" i="0" u="none" kern="1200" dirty="0">
                          <a:solidFill>
                            <a:srgbClr val="008443"/>
                          </a:solidFill>
                          <a:latin typeface="+mn-lt"/>
                          <a:ea typeface="+mn-ea"/>
                          <a:cs typeface="+mn-cs"/>
                        </a:rPr>
                        <a:t>CD6:602TT125.PV</a:t>
                      </a:r>
                      <a:endParaRPr lang="en-US" sz="1100" b="1" i="0" u="none" kern="1200" dirty="0">
                        <a:solidFill>
                          <a:srgbClr val="008443"/>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100" dirty="0"/>
                        <a:t>CD6:602TT456.PV</a:t>
                      </a:r>
                      <a:endParaRPr lang="en-US" sz="11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72012382"/>
                  </a:ext>
                </a:extLst>
              </a:tr>
              <a:tr h="428664">
                <a:tc>
                  <a:txBody>
                    <a:bodyPr/>
                    <a:lstStyle/>
                    <a:p>
                      <a:pPr algn="ctr"/>
                      <a:r>
                        <a:rPr lang="en-IN" sz="1100" dirty="0"/>
                        <a:t>CD6:602TT457.PV</a:t>
                      </a:r>
                      <a:endParaRPr lang="en-US" sz="11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100" dirty="0"/>
                        <a:t>CD6:602TT481.PV</a:t>
                      </a:r>
                      <a:endParaRPr lang="en-US" sz="11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1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48048051"/>
                  </a:ext>
                </a:extLst>
              </a:tr>
            </a:tbl>
          </a:graphicData>
        </a:graphic>
      </p:graphicFrame>
      <p:sp>
        <p:nvSpPr>
          <p:cNvPr id="10" name="TextBox 9">
            <a:extLst>
              <a:ext uri="{FF2B5EF4-FFF2-40B4-BE49-F238E27FC236}">
                <a16:creationId xmlns:a16="http://schemas.microsoft.com/office/drawing/2014/main" id="{7D13C9C9-4B13-554C-A77A-2855D0001D3E}"/>
              </a:ext>
            </a:extLst>
          </p:cNvPr>
          <p:cNvSpPr txBox="1"/>
          <p:nvPr/>
        </p:nvSpPr>
        <p:spPr bwMode="auto">
          <a:xfrm>
            <a:off x="600175" y="2461697"/>
            <a:ext cx="1613647" cy="230128"/>
          </a:xfrm>
          <a:prstGeom prst="rect">
            <a:avLst/>
          </a:prstGeom>
          <a:noFill/>
          <a:ln w="9525" algn="ctr">
            <a:noFill/>
            <a:miter lim="800000"/>
            <a:headEnd/>
            <a:tailEnd/>
          </a:ln>
        </p:spPr>
        <p:txBody>
          <a:bodyPr vert="horz" wrap="square" lIns="0" tIns="0" rIns="0" bIns="0" numCol="1" rtlCol="0" anchor="t" anchorCtr="0" compatLnSpc="1">
            <a:prstTxWarp prst="textNoShape">
              <a:avLst/>
            </a:prstTxWarp>
            <a:spAutoFit/>
          </a:bodyPr>
          <a:lstStyle/>
          <a:p>
            <a:pPr defTabSz="357708">
              <a:lnSpc>
                <a:spcPct val="140000"/>
              </a:lnSpc>
              <a:buClr>
                <a:schemeClr val="accent2"/>
              </a:buClr>
              <a:buSzPct val="85000"/>
            </a:pPr>
            <a:r>
              <a:rPr lang="en-US" sz="1200" b="1" dirty="0">
                <a:solidFill>
                  <a:srgbClr val="008443"/>
                </a:solidFill>
              </a:rPr>
              <a:t>Asset: Pernis</a:t>
            </a:r>
          </a:p>
        </p:txBody>
      </p:sp>
    </p:spTree>
    <p:extLst>
      <p:ext uri="{BB962C8B-B14F-4D97-AF65-F5344CB8AC3E}">
        <p14:creationId xmlns:p14="http://schemas.microsoft.com/office/powerpoint/2010/main" val="828855772"/>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CA1022C-2AE8-0740-9E10-58CADDD02FFD}"/>
              </a:ext>
            </a:extLst>
          </p:cNvPr>
          <p:cNvSpPr>
            <a:spLocks noGrp="1"/>
          </p:cNvSpPr>
          <p:nvPr>
            <p:ph type="sldNum" sz="quarter" idx="4"/>
          </p:nvPr>
        </p:nvSpPr>
        <p:spPr/>
        <p:txBody>
          <a:bodyPr/>
          <a:lstStyle/>
          <a:p>
            <a:fld id="{D32BAE6A-B452-4007-8177-56DD051636F9}" type="slidenum">
              <a:rPr lang="en-GB" noProof="1" smtClean="0"/>
              <a:pPr/>
              <a:t>28</a:t>
            </a:fld>
            <a:endParaRPr lang="en-GB" noProof="1"/>
          </a:p>
        </p:txBody>
      </p:sp>
      <p:sp>
        <p:nvSpPr>
          <p:cNvPr id="4" name="Footer Placeholder 3">
            <a:extLst>
              <a:ext uri="{FF2B5EF4-FFF2-40B4-BE49-F238E27FC236}">
                <a16:creationId xmlns:a16="http://schemas.microsoft.com/office/drawing/2014/main" id="{D3637779-EF76-5B49-B703-3754B48B25D1}"/>
              </a:ext>
            </a:extLst>
          </p:cNvPr>
          <p:cNvSpPr>
            <a:spLocks noGrp="1"/>
          </p:cNvSpPr>
          <p:nvPr>
            <p:ph type="ftr" sz="quarter" idx="3"/>
          </p:nvPr>
        </p:nvSpPr>
        <p:spPr/>
        <p:txBody>
          <a:bodyPr/>
          <a:lstStyle/>
          <a:p>
            <a:pPr>
              <a:defRPr/>
            </a:pPr>
            <a:r>
              <a:rPr lang="en-GB" noProof="1"/>
              <a:t> </a:t>
            </a:r>
          </a:p>
        </p:txBody>
      </p:sp>
      <p:sp>
        <p:nvSpPr>
          <p:cNvPr id="5" name="Date Placeholder 4">
            <a:extLst>
              <a:ext uri="{FF2B5EF4-FFF2-40B4-BE49-F238E27FC236}">
                <a16:creationId xmlns:a16="http://schemas.microsoft.com/office/drawing/2014/main" id="{D9CEE6B5-5379-2F47-A6E7-24CCF8002E56}"/>
              </a:ext>
            </a:extLst>
          </p:cNvPr>
          <p:cNvSpPr>
            <a:spLocks noGrp="1"/>
          </p:cNvSpPr>
          <p:nvPr>
            <p:ph type="dt" sz="half" idx="2"/>
          </p:nvPr>
        </p:nvSpPr>
        <p:spPr/>
        <p:txBody>
          <a:bodyPr/>
          <a:lstStyle/>
          <a:p>
            <a:pPr>
              <a:defRPr/>
            </a:pPr>
            <a:r>
              <a:rPr lang="en-GB" noProof="1"/>
              <a:t>December 2021</a:t>
            </a:r>
          </a:p>
        </p:txBody>
      </p:sp>
      <p:graphicFrame>
        <p:nvGraphicFramePr>
          <p:cNvPr id="6" name="Table 7">
            <a:extLst>
              <a:ext uri="{FF2B5EF4-FFF2-40B4-BE49-F238E27FC236}">
                <a16:creationId xmlns:a16="http://schemas.microsoft.com/office/drawing/2014/main" id="{69606361-DEF0-6241-95EF-B6EEAD4A3BC5}"/>
              </a:ext>
            </a:extLst>
          </p:cNvPr>
          <p:cNvGraphicFramePr>
            <a:graphicFrameLocks noGrp="1"/>
          </p:cNvGraphicFramePr>
          <p:nvPr>
            <p:extLst>
              <p:ext uri="{D42A27DB-BD31-4B8C-83A1-F6EECF244321}">
                <p14:modId xmlns:p14="http://schemas.microsoft.com/office/powerpoint/2010/main" val="623717967"/>
              </p:ext>
            </p:extLst>
          </p:nvPr>
        </p:nvGraphicFramePr>
        <p:xfrm>
          <a:off x="508000" y="1014762"/>
          <a:ext cx="11171241" cy="1802061"/>
        </p:xfrm>
        <a:graphic>
          <a:graphicData uri="http://schemas.openxmlformats.org/drawingml/2006/table">
            <a:tbl>
              <a:tblPr firstRow="1" bandRow="1">
                <a:tableStyleId>{5C22544A-7EE6-4342-B048-85BDC9FD1C3A}</a:tableStyleId>
              </a:tblPr>
              <a:tblGrid>
                <a:gridCol w="1241249">
                  <a:extLst>
                    <a:ext uri="{9D8B030D-6E8A-4147-A177-3AD203B41FA5}">
                      <a16:colId xmlns:a16="http://schemas.microsoft.com/office/drawing/2014/main" val="3426586409"/>
                    </a:ext>
                  </a:extLst>
                </a:gridCol>
                <a:gridCol w="1241249">
                  <a:extLst>
                    <a:ext uri="{9D8B030D-6E8A-4147-A177-3AD203B41FA5}">
                      <a16:colId xmlns:a16="http://schemas.microsoft.com/office/drawing/2014/main" val="850115578"/>
                    </a:ext>
                  </a:extLst>
                </a:gridCol>
                <a:gridCol w="1241249">
                  <a:extLst>
                    <a:ext uri="{9D8B030D-6E8A-4147-A177-3AD203B41FA5}">
                      <a16:colId xmlns:a16="http://schemas.microsoft.com/office/drawing/2014/main" val="4092657844"/>
                    </a:ext>
                  </a:extLst>
                </a:gridCol>
                <a:gridCol w="1241249">
                  <a:extLst>
                    <a:ext uri="{9D8B030D-6E8A-4147-A177-3AD203B41FA5}">
                      <a16:colId xmlns:a16="http://schemas.microsoft.com/office/drawing/2014/main" val="3921984958"/>
                    </a:ext>
                  </a:extLst>
                </a:gridCol>
                <a:gridCol w="1241249">
                  <a:extLst>
                    <a:ext uri="{9D8B030D-6E8A-4147-A177-3AD203B41FA5}">
                      <a16:colId xmlns:a16="http://schemas.microsoft.com/office/drawing/2014/main" val="3769207185"/>
                    </a:ext>
                  </a:extLst>
                </a:gridCol>
                <a:gridCol w="1241249">
                  <a:extLst>
                    <a:ext uri="{9D8B030D-6E8A-4147-A177-3AD203B41FA5}">
                      <a16:colId xmlns:a16="http://schemas.microsoft.com/office/drawing/2014/main" val="1695831942"/>
                    </a:ext>
                  </a:extLst>
                </a:gridCol>
                <a:gridCol w="1241249">
                  <a:extLst>
                    <a:ext uri="{9D8B030D-6E8A-4147-A177-3AD203B41FA5}">
                      <a16:colId xmlns:a16="http://schemas.microsoft.com/office/drawing/2014/main" val="957467859"/>
                    </a:ext>
                  </a:extLst>
                </a:gridCol>
                <a:gridCol w="1241249">
                  <a:extLst>
                    <a:ext uri="{9D8B030D-6E8A-4147-A177-3AD203B41FA5}">
                      <a16:colId xmlns:a16="http://schemas.microsoft.com/office/drawing/2014/main" val="2134337273"/>
                    </a:ext>
                  </a:extLst>
                </a:gridCol>
                <a:gridCol w="1241249">
                  <a:extLst>
                    <a:ext uri="{9D8B030D-6E8A-4147-A177-3AD203B41FA5}">
                      <a16:colId xmlns:a16="http://schemas.microsoft.com/office/drawing/2014/main" val="1688454256"/>
                    </a:ext>
                  </a:extLst>
                </a:gridCol>
              </a:tblGrid>
              <a:tr h="505015">
                <a:tc>
                  <a:txBody>
                    <a:bodyPr/>
                    <a:lstStyle/>
                    <a:p>
                      <a:r>
                        <a:rPr lang="en-US" sz="1400" dirty="0"/>
                        <a:t>Tag Name</a:t>
                      </a:r>
                    </a:p>
                  </a:txBody>
                  <a:tcPr anchor="ctr"/>
                </a:tc>
                <a:tc>
                  <a:txBody>
                    <a:bodyPr/>
                    <a:lstStyle/>
                    <a:p>
                      <a:r>
                        <a:rPr lang="en-US" sz="1400" dirty="0"/>
                        <a:t>Metrics</a:t>
                      </a:r>
                    </a:p>
                  </a:txBody>
                  <a:tcPr anchor="ctr"/>
                </a:tc>
                <a:tc gridSpan="2">
                  <a:txBody>
                    <a:bodyPr/>
                    <a:lstStyle/>
                    <a:p>
                      <a:r>
                        <a:rPr lang="en-US" sz="1400" dirty="0">
                          <a:hlinkClick r:id="rId2"/>
                        </a:rPr>
                        <a:t>WB Model</a:t>
                      </a:r>
                      <a:r>
                        <a:rPr lang="en-US" sz="1400" dirty="0"/>
                        <a:t> Metrics</a:t>
                      </a:r>
                    </a:p>
                  </a:txBody>
                  <a:tcPr anchor="ctr"/>
                </a:tc>
                <a:tc hMerge="1">
                  <a:txBody>
                    <a:bodyPr/>
                    <a:lstStyle/>
                    <a:p>
                      <a:endParaRPr lang="en-US" dirty="0"/>
                    </a:p>
                  </a:txBody>
                  <a:tcPr/>
                </a:tc>
                <a:tc gridSpan="2">
                  <a:txBody>
                    <a:bodyPr/>
                    <a:lstStyle/>
                    <a:p>
                      <a:r>
                        <a:rPr lang="en-US" sz="1400" dirty="0">
                          <a:solidFill>
                            <a:schemeClr val="accent2">
                              <a:lumMod val="75000"/>
                            </a:schemeClr>
                          </a:solidFill>
                          <a:hlinkClick r:id="rId3"/>
                        </a:rPr>
                        <a:t>F_regression</a:t>
                      </a:r>
                      <a:r>
                        <a:rPr lang="en-US" sz="1400" dirty="0"/>
                        <a:t> model metrics</a:t>
                      </a:r>
                    </a:p>
                  </a:txBody>
                  <a:tcPr anchor="ctr"/>
                </a:tc>
                <a:tc hMerge="1">
                  <a:txBody>
                    <a:bodyPr/>
                    <a:lstStyle/>
                    <a:p>
                      <a:endParaRPr lang="en-US" dirty="0"/>
                    </a:p>
                  </a:txBody>
                  <a:tcPr/>
                </a:tc>
                <a:tc gridSpan="2">
                  <a:txBody>
                    <a:bodyPr/>
                    <a:lstStyle/>
                    <a:p>
                      <a:r>
                        <a:rPr lang="en-US" sz="1400" dirty="0">
                          <a:hlinkClick r:id="rId4"/>
                        </a:rPr>
                        <a:t>Mutual_info_regression model metrics</a:t>
                      </a:r>
                      <a:endParaRPr lang="en-US" sz="1400" dirty="0"/>
                    </a:p>
                  </a:txBody>
                  <a:tcPr anchor="ctr"/>
                </a:tc>
                <a:tc hMerge="1">
                  <a:txBody>
                    <a:bodyPr/>
                    <a:lstStyle/>
                    <a:p>
                      <a:endParaRPr lang="en-US" dirty="0"/>
                    </a:p>
                  </a:txBody>
                  <a:tcPr/>
                </a:tc>
                <a:tc>
                  <a:txBody>
                    <a:bodyPr/>
                    <a:lstStyle/>
                    <a:p>
                      <a:r>
                        <a:rPr lang="en-US" sz="1400" dirty="0"/>
                        <a:t>Remarks</a:t>
                      </a:r>
                    </a:p>
                  </a:txBody>
                  <a:tcPr anchor="ctr"/>
                </a:tc>
                <a:extLst>
                  <a:ext uri="{0D108BD9-81ED-4DB2-BD59-A6C34878D82A}">
                    <a16:rowId xmlns:a16="http://schemas.microsoft.com/office/drawing/2014/main" val="886715298"/>
                  </a:ext>
                </a:extLst>
              </a:tr>
              <a:tr h="326367">
                <a:tc>
                  <a:txBody>
                    <a:bodyPr/>
                    <a:lstStyle/>
                    <a:p>
                      <a:r>
                        <a:rPr lang="en-US" sz="1400" dirty="0"/>
                        <a:t>Verified ✅</a:t>
                      </a:r>
                    </a:p>
                  </a:txBody>
                  <a:tcPr anchor="ctr"/>
                </a:tc>
                <a:tc>
                  <a:txBody>
                    <a:bodyPr/>
                    <a:lstStyle/>
                    <a:p>
                      <a:endParaRPr lang="en-US" sz="1400" dirty="0"/>
                    </a:p>
                  </a:txBody>
                  <a:tcPr anchor="ctr"/>
                </a:tc>
                <a:tc>
                  <a:txBody>
                    <a:bodyPr/>
                    <a:lstStyle/>
                    <a:p>
                      <a:r>
                        <a:rPr lang="en-US" sz="1400" dirty="0"/>
                        <a:t>Insample</a:t>
                      </a:r>
                    </a:p>
                  </a:txBody>
                  <a:tcPr anchor="ctr"/>
                </a:tc>
                <a:tc>
                  <a:txBody>
                    <a:bodyPr/>
                    <a:lstStyle/>
                    <a:p>
                      <a:r>
                        <a:rPr lang="en-US" sz="1400" dirty="0"/>
                        <a:t>Outsample</a:t>
                      </a:r>
                    </a:p>
                  </a:txBody>
                  <a:tcPr anchor="ctr"/>
                </a:tc>
                <a:tc>
                  <a:txBody>
                    <a:bodyPr/>
                    <a:lstStyle/>
                    <a:p>
                      <a:r>
                        <a:rPr lang="en-US" sz="1400" dirty="0"/>
                        <a:t>Insample</a:t>
                      </a:r>
                    </a:p>
                  </a:txBody>
                  <a:tcPr anchor="ctr"/>
                </a:tc>
                <a:tc>
                  <a:txBody>
                    <a:bodyPr/>
                    <a:lstStyle/>
                    <a:p>
                      <a:r>
                        <a:rPr lang="en-US" sz="1400" dirty="0"/>
                        <a:t>Outsample</a:t>
                      </a:r>
                    </a:p>
                  </a:txBody>
                  <a:tcPr anchor="ctr"/>
                </a:tc>
                <a:tc>
                  <a:txBody>
                    <a:bodyPr/>
                    <a:lstStyle/>
                    <a:p>
                      <a:r>
                        <a:rPr lang="en-US" sz="1400" dirty="0"/>
                        <a:t>Insample</a:t>
                      </a:r>
                    </a:p>
                  </a:txBody>
                  <a:tcPr anchor="ctr"/>
                </a:tc>
                <a:tc>
                  <a:txBody>
                    <a:bodyPr/>
                    <a:lstStyle/>
                    <a:p>
                      <a:r>
                        <a:rPr lang="en-US" sz="1400" dirty="0"/>
                        <a:t>Outsample</a:t>
                      </a:r>
                    </a:p>
                  </a:txBody>
                  <a:tcPr anchor="ctr"/>
                </a:tc>
                <a:tc rowSpan="4">
                  <a:txBody>
                    <a:bodyPr/>
                    <a:lstStyle/>
                    <a:p>
                      <a:r>
                        <a:rPr lang="en-US" sz="1400" dirty="0"/>
                        <a:t>10 out of 15 WB Model features matched.</a:t>
                      </a:r>
                    </a:p>
                    <a:p>
                      <a:r>
                        <a:rPr lang="en-US" sz="1100" dirty="0"/>
                        <a:t>(F_regression)</a:t>
                      </a:r>
                    </a:p>
                  </a:txBody>
                  <a:tcPr anchor="ctr"/>
                </a:tc>
                <a:extLst>
                  <a:ext uri="{0D108BD9-81ED-4DB2-BD59-A6C34878D82A}">
                    <a16:rowId xmlns:a16="http://schemas.microsoft.com/office/drawing/2014/main" val="4226320510"/>
                  </a:ext>
                </a:extLst>
              </a:tr>
              <a:tr h="326367">
                <a:tc rowSpan="3">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GB" sz="1400" b="1" dirty="0">
                          <a:solidFill>
                            <a:srgbClr val="595959"/>
                          </a:solidFill>
                          <a:effectLst/>
                          <a:latin typeface="ShellMedium" pitchFamily="2" charset="0"/>
                          <a:ea typeface="ShellMedium" pitchFamily="2" charset="0"/>
                          <a:cs typeface="Times New Roman" panose="02020603050405020304" pitchFamily="18" charset="0"/>
                        </a:rPr>
                        <a:t>CD6:608FC005.OP</a:t>
                      </a:r>
                      <a:r>
                        <a:rPr lang="en-IN" sz="1400" dirty="0">
                          <a:effectLst/>
                        </a:rPr>
                        <a:t> </a:t>
                      </a:r>
                      <a:endParaRPr lang="en-US" sz="1400" dirty="0"/>
                    </a:p>
                  </a:txBody>
                  <a:tcPr anchor="ctr"/>
                </a:tc>
                <a:tc>
                  <a:txBody>
                    <a:bodyPr/>
                    <a:lstStyle/>
                    <a:p>
                      <a:r>
                        <a:rPr lang="en-US" sz="1400" dirty="0"/>
                        <a:t>R2</a:t>
                      </a:r>
                    </a:p>
                  </a:txBody>
                  <a:tcPr anchor="ctr"/>
                </a:tc>
                <a:tc>
                  <a:txBody>
                    <a:bodyPr/>
                    <a:lstStyle/>
                    <a:p>
                      <a:r>
                        <a:rPr lang="en-US" sz="1400" dirty="0"/>
                        <a:t>0.993</a:t>
                      </a:r>
                    </a:p>
                  </a:txBody>
                  <a:tcPr anchor="ctr"/>
                </a:tc>
                <a:tc>
                  <a:txBody>
                    <a:bodyPr/>
                    <a:lstStyle/>
                    <a:p>
                      <a:r>
                        <a:rPr lang="en-US" sz="1400" dirty="0"/>
                        <a:t>0.989</a:t>
                      </a:r>
                    </a:p>
                  </a:txBody>
                  <a:tcPr anchor="ctr"/>
                </a:tc>
                <a:tc>
                  <a:txBody>
                    <a:bodyPr/>
                    <a:lstStyle/>
                    <a:p>
                      <a:r>
                        <a:rPr lang="en-US" sz="1400" dirty="0"/>
                        <a:t>0.998</a:t>
                      </a:r>
                    </a:p>
                  </a:txBody>
                  <a:tcPr anchor="ctr"/>
                </a:tc>
                <a:tc>
                  <a:txBody>
                    <a:bodyPr/>
                    <a:lstStyle/>
                    <a:p>
                      <a:r>
                        <a:rPr lang="en-US" sz="1400" dirty="0"/>
                        <a:t>0.994</a:t>
                      </a:r>
                    </a:p>
                  </a:txBody>
                  <a:tcPr anchor="ctr"/>
                </a:tc>
                <a:tc>
                  <a:txBody>
                    <a:bodyPr/>
                    <a:lstStyle/>
                    <a:p>
                      <a:r>
                        <a:rPr lang="en-US" sz="1400" dirty="0"/>
                        <a:t>0.999</a:t>
                      </a:r>
                    </a:p>
                  </a:txBody>
                  <a:tcPr anchor="ctr"/>
                </a:tc>
                <a:tc>
                  <a:txBody>
                    <a:bodyPr/>
                    <a:lstStyle/>
                    <a:p>
                      <a:r>
                        <a:rPr lang="en-US" sz="1400" dirty="0"/>
                        <a:t>0.993</a:t>
                      </a:r>
                    </a:p>
                  </a:txBody>
                  <a:tcPr anchor="ctr"/>
                </a:tc>
                <a:tc vMerge="1">
                  <a:txBody>
                    <a:bodyPr/>
                    <a:lstStyle/>
                    <a:p>
                      <a:endParaRPr lang="en-US" sz="1400" dirty="0"/>
                    </a:p>
                  </a:txBody>
                  <a:tcPr/>
                </a:tc>
                <a:extLst>
                  <a:ext uri="{0D108BD9-81ED-4DB2-BD59-A6C34878D82A}">
                    <a16:rowId xmlns:a16="http://schemas.microsoft.com/office/drawing/2014/main" val="3738704333"/>
                  </a:ext>
                </a:extLst>
              </a:tr>
              <a:tr h="326367">
                <a:tc vMerge="1">
                  <a:txBody>
                    <a:bodyPr/>
                    <a:lstStyle/>
                    <a:p>
                      <a:endParaRPr lang="en-US" dirty="0"/>
                    </a:p>
                  </a:txBody>
                  <a:tcPr/>
                </a:tc>
                <a:tc>
                  <a:txBody>
                    <a:bodyPr/>
                    <a:lstStyle/>
                    <a:p>
                      <a:r>
                        <a:rPr lang="en-US" sz="1400" dirty="0"/>
                        <a:t>RMSE</a:t>
                      </a:r>
                    </a:p>
                  </a:txBody>
                  <a:tcPr anchor="ctr"/>
                </a:tc>
                <a:tc>
                  <a:txBody>
                    <a:bodyPr/>
                    <a:lstStyle/>
                    <a:p>
                      <a:r>
                        <a:rPr lang="en-US" sz="1400" dirty="0"/>
                        <a:t>1.097</a:t>
                      </a:r>
                    </a:p>
                  </a:txBody>
                  <a:tcPr anchor="ctr"/>
                </a:tc>
                <a:tc>
                  <a:txBody>
                    <a:bodyPr/>
                    <a:lstStyle/>
                    <a:p>
                      <a:r>
                        <a:rPr lang="en-US" sz="1400" dirty="0"/>
                        <a:t>1.196</a:t>
                      </a:r>
                    </a:p>
                  </a:txBody>
                  <a:tcPr anchor="ctr"/>
                </a:tc>
                <a:tc>
                  <a:txBody>
                    <a:bodyPr/>
                    <a:lstStyle/>
                    <a:p>
                      <a:r>
                        <a:rPr lang="en-US" sz="1400" dirty="0"/>
                        <a:t>0.510</a:t>
                      </a:r>
                    </a:p>
                  </a:txBody>
                  <a:tcPr anchor="ctr"/>
                </a:tc>
                <a:tc>
                  <a:txBody>
                    <a:bodyPr/>
                    <a:lstStyle/>
                    <a:p>
                      <a:r>
                        <a:rPr lang="en-US" sz="1400" dirty="0"/>
                        <a:t>0.854</a:t>
                      </a:r>
                    </a:p>
                  </a:txBody>
                  <a:tcPr anchor="ctr"/>
                </a:tc>
                <a:tc>
                  <a:txBody>
                    <a:bodyPr/>
                    <a:lstStyle/>
                    <a:p>
                      <a:r>
                        <a:rPr lang="en-US" sz="1400" dirty="0"/>
                        <a:t>0.486</a:t>
                      </a:r>
                    </a:p>
                  </a:txBody>
                  <a:tcPr anchor="ctr"/>
                </a:tc>
                <a:tc>
                  <a:txBody>
                    <a:bodyPr/>
                    <a:lstStyle/>
                    <a:p>
                      <a:r>
                        <a:rPr lang="en-US" sz="1400" dirty="0"/>
                        <a:t>0.925</a:t>
                      </a:r>
                    </a:p>
                  </a:txBody>
                  <a:tcPr anchor="ctr"/>
                </a:tc>
                <a:tc vMerge="1">
                  <a:txBody>
                    <a:bodyPr/>
                    <a:lstStyle/>
                    <a:p>
                      <a:endParaRPr lang="en-US" sz="1400" dirty="0"/>
                    </a:p>
                  </a:txBody>
                  <a:tcPr/>
                </a:tc>
                <a:extLst>
                  <a:ext uri="{0D108BD9-81ED-4DB2-BD59-A6C34878D82A}">
                    <a16:rowId xmlns:a16="http://schemas.microsoft.com/office/drawing/2014/main" val="362098978"/>
                  </a:ext>
                </a:extLst>
              </a:tr>
              <a:tr h="297067">
                <a:tc vMerge="1">
                  <a:txBody>
                    <a:bodyPr/>
                    <a:lstStyle/>
                    <a:p>
                      <a:endParaRPr lang="en-US" dirty="0"/>
                    </a:p>
                  </a:txBody>
                  <a:tcPr/>
                </a:tc>
                <a:tc>
                  <a:txBody>
                    <a:bodyPr/>
                    <a:lstStyle/>
                    <a:p>
                      <a:r>
                        <a:rPr lang="en-US" sz="1400" dirty="0"/>
                        <a:t>MAE</a:t>
                      </a:r>
                    </a:p>
                  </a:txBody>
                  <a:tcPr anchor="ctr"/>
                </a:tc>
                <a:tc>
                  <a:txBody>
                    <a:bodyPr/>
                    <a:lstStyle/>
                    <a:p>
                      <a:r>
                        <a:rPr lang="en-US" sz="1400" dirty="0"/>
                        <a:t>0.875</a:t>
                      </a:r>
                    </a:p>
                  </a:txBody>
                  <a:tcPr anchor="ctr"/>
                </a:tc>
                <a:tc>
                  <a:txBody>
                    <a:bodyPr/>
                    <a:lstStyle/>
                    <a:p>
                      <a:r>
                        <a:rPr lang="en-US" sz="1400" dirty="0"/>
                        <a:t>0.957</a:t>
                      </a:r>
                    </a:p>
                  </a:txBody>
                  <a:tcPr anchor="ctr"/>
                </a:tc>
                <a:tc>
                  <a:txBody>
                    <a:bodyPr/>
                    <a:lstStyle/>
                    <a:p>
                      <a:r>
                        <a:rPr lang="en-US" sz="1400" dirty="0"/>
                        <a:t>0.375</a:t>
                      </a:r>
                    </a:p>
                  </a:txBody>
                  <a:tcPr anchor="ctr"/>
                </a:tc>
                <a:tc>
                  <a:txBody>
                    <a:bodyPr/>
                    <a:lstStyle/>
                    <a:p>
                      <a:r>
                        <a:rPr lang="en-US" sz="1400" dirty="0"/>
                        <a:t>0.706</a:t>
                      </a:r>
                    </a:p>
                  </a:txBody>
                  <a:tcPr anchor="ctr"/>
                </a:tc>
                <a:tc>
                  <a:txBody>
                    <a:bodyPr/>
                    <a:lstStyle/>
                    <a:p>
                      <a:r>
                        <a:rPr lang="en-US" sz="1400" dirty="0"/>
                        <a:t>0.357</a:t>
                      </a:r>
                    </a:p>
                  </a:txBody>
                  <a:tcPr anchor="ctr"/>
                </a:tc>
                <a:tc>
                  <a:txBody>
                    <a:bodyPr/>
                    <a:lstStyle/>
                    <a:p>
                      <a:r>
                        <a:rPr lang="en-US" sz="1400" dirty="0"/>
                        <a:t>0.757</a:t>
                      </a:r>
                    </a:p>
                  </a:txBody>
                  <a:tcPr anchor="ctr"/>
                </a:tc>
                <a:tc vMerge="1">
                  <a:txBody>
                    <a:bodyPr/>
                    <a:lstStyle/>
                    <a:p>
                      <a:endParaRPr lang="en-US" sz="1400" dirty="0"/>
                    </a:p>
                  </a:txBody>
                  <a:tcPr/>
                </a:tc>
                <a:extLst>
                  <a:ext uri="{0D108BD9-81ED-4DB2-BD59-A6C34878D82A}">
                    <a16:rowId xmlns:a16="http://schemas.microsoft.com/office/drawing/2014/main" val="45599881"/>
                  </a:ext>
                </a:extLst>
              </a:tr>
            </a:tbl>
          </a:graphicData>
        </a:graphic>
      </p:graphicFrame>
      <p:sp>
        <p:nvSpPr>
          <p:cNvPr id="7" name="Title 1">
            <a:extLst>
              <a:ext uri="{FF2B5EF4-FFF2-40B4-BE49-F238E27FC236}">
                <a16:creationId xmlns:a16="http://schemas.microsoft.com/office/drawing/2014/main" id="{D26D6D9D-9A76-1743-9C51-0C0120EE6C1A}"/>
              </a:ext>
            </a:extLst>
          </p:cNvPr>
          <p:cNvSpPr>
            <a:spLocks noGrp="1"/>
          </p:cNvSpPr>
          <p:nvPr>
            <p:ph type="title"/>
          </p:nvPr>
        </p:nvSpPr>
        <p:spPr>
          <a:xfrm>
            <a:off x="508000" y="638525"/>
            <a:ext cx="11171238" cy="752475"/>
          </a:xfrm>
        </p:spPr>
        <p:txBody>
          <a:bodyPr/>
          <a:lstStyle/>
          <a:p>
            <a:r>
              <a:rPr lang="en-US" dirty="0"/>
              <a:t>Experiment/Results</a:t>
            </a:r>
          </a:p>
        </p:txBody>
      </p:sp>
      <p:pic>
        <p:nvPicPr>
          <p:cNvPr id="8" name="Picture 7">
            <a:extLst>
              <a:ext uri="{FF2B5EF4-FFF2-40B4-BE49-F238E27FC236}">
                <a16:creationId xmlns:a16="http://schemas.microsoft.com/office/drawing/2014/main" id="{6EE04C6E-9097-0448-9C81-B9336174037D}"/>
              </a:ext>
            </a:extLst>
          </p:cNvPr>
          <p:cNvPicPr>
            <a:picLocks noChangeAspect="1"/>
          </p:cNvPicPr>
          <p:nvPr/>
        </p:nvPicPr>
        <p:blipFill>
          <a:blip r:embed="rId5"/>
          <a:stretch>
            <a:fillRect/>
          </a:stretch>
        </p:blipFill>
        <p:spPr>
          <a:xfrm>
            <a:off x="508001" y="2816823"/>
            <a:ext cx="6773746" cy="3316347"/>
          </a:xfrm>
          <a:prstGeom prst="rect">
            <a:avLst/>
          </a:prstGeom>
        </p:spPr>
      </p:pic>
      <p:pic>
        <p:nvPicPr>
          <p:cNvPr id="9" name="Picture 8">
            <a:extLst>
              <a:ext uri="{FF2B5EF4-FFF2-40B4-BE49-F238E27FC236}">
                <a16:creationId xmlns:a16="http://schemas.microsoft.com/office/drawing/2014/main" id="{A0EB1E7D-D1D3-8041-9932-111995712EE4}"/>
              </a:ext>
            </a:extLst>
          </p:cNvPr>
          <p:cNvPicPr>
            <a:picLocks noChangeAspect="1"/>
          </p:cNvPicPr>
          <p:nvPr/>
        </p:nvPicPr>
        <p:blipFill>
          <a:blip r:embed="rId6"/>
          <a:stretch>
            <a:fillRect/>
          </a:stretch>
        </p:blipFill>
        <p:spPr>
          <a:xfrm>
            <a:off x="7281747" y="2821452"/>
            <a:ext cx="4397491" cy="3021786"/>
          </a:xfrm>
          <a:prstGeom prst="rect">
            <a:avLst/>
          </a:prstGeom>
        </p:spPr>
      </p:pic>
      <p:sp>
        <p:nvSpPr>
          <p:cNvPr id="10" name="TextBox 9">
            <a:extLst>
              <a:ext uri="{FF2B5EF4-FFF2-40B4-BE49-F238E27FC236}">
                <a16:creationId xmlns:a16="http://schemas.microsoft.com/office/drawing/2014/main" id="{58716DFC-FCD9-0244-B386-DE9D6248FEC1}"/>
              </a:ext>
            </a:extLst>
          </p:cNvPr>
          <p:cNvSpPr txBox="1"/>
          <p:nvPr/>
        </p:nvSpPr>
        <p:spPr bwMode="auto">
          <a:xfrm>
            <a:off x="611463" y="1873783"/>
            <a:ext cx="1613647" cy="230128"/>
          </a:xfrm>
          <a:prstGeom prst="rect">
            <a:avLst/>
          </a:prstGeom>
          <a:noFill/>
          <a:ln w="9525" algn="ctr">
            <a:noFill/>
            <a:miter lim="800000"/>
            <a:headEnd/>
            <a:tailEnd/>
          </a:ln>
        </p:spPr>
        <p:txBody>
          <a:bodyPr vert="horz" wrap="square" lIns="0" tIns="0" rIns="0" bIns="0" numCol="1" rtlCol="0" anchor="t" anchorCtr="0" compatLnSpc="1">
            <a:prstTxWarp prst="textNoShape">
              <a:avLst/>
            </a:prstTxWarp>
            <a:spAutoFit/>
          </a:bodyPr>
          <a:lstStyle/>
          <a:p>
            <a:pPr defTabSz="357708">
              <a:lnSpc>
                <a:spcPct val="140000"/>
              </a:lnSpc>
              <a:buClr>
                <a:schemeClr val="accent2"/>
              </a:buClr>
              <a:buSzPct val="85000"/>
            </a:pPr>
            <a:r>
              <a:rPr lang="en-US" sz="1200" b="1" dirty="0">
                <a:solidFill>
                  <a:srgbClr val="008443"/>
                </a:solidFill>
              </a:rPr>
              <a:t>Asset: Pernis</a:t>
            </a:r>
          </a:p>
        </p:txBody>
      </p:sp>
    </p:spTree>
    <p:extLst>
      <p:ext uri="{BB962C8B-B14F-4D97-AF65-F5344CB8AC3E}">
        <p14:creationId xmlns:p14="http://schemas.microsoft.com/office/powerpoint/2010/main" val="3750395364"/>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84CF3F8-002D-6046-8512-76E6489B208A}"/>
              </a:ext>
            </a:extLst>
          </p:cNvPr>
          <p:cNvSpPr>
            <a:spLocks noGrp="1"/>
          </p:cNvSpPr>
          <p:nvPr>
            <p:ph type="sldNum" sz="quarter" idx="4"/>
          </p:nvPr>
        </p:nvSpPr>
        <p:spPr/>
        <p:txBody>
          <a:bodyPr/>
          <a:lstStyle/>
          <a:p>
            <a:fld id="{D32BAE6A-B452-4007-8177-56DD051636F9}" type="slidenum">
              <a:rPr lang="en-GB" noProof="1" smtClean="0"/>
              <a:pPr/>
              <a:t>29</a:t>
            </a:fld>
            <a:endParaRPr lang="en-GB" noProof="1"/>
          </a:p>
        </p:txBody>
      </p:sp>
      <p:sp>
        <p:nvSpPr>
          <p:cNvPr id="4" name="Footer Placeholder 3">
            <a:extLst>
              <a:ext uri="{FF2B5EF4-FFF2-40B4-BE49-F238E27FC236}">
                <a16:creationId xmlns:a16="http://schemas.microsoft.com/office/drawing/2014/main" id="{D2624D19-D628-964B-B8A6-D666252E113B}"/>
              </a:ext>
            </a:extLst>
          </p:cNvPr>
          <p:cNvSpPr>
            <a:spLocks noGrp="1"/>
          </p:cNvSpPr>
          <p:nvPr>
            <p:ph type="ftr" sz="quarter" idx="3"/>
          </p:nvPr>
        </p:nvSpPr>
        <p:spPr/>
        <p:txBody>
          <a:bodyPr/>
          <a:lstStyle/>
          <a:p>
            <a:pPr>
              <a:defRPr/>
            </a:pPr>
            <a:r>
              <a:rPr lang="en-GB" noProof="1"/>
              <a:t> </a:t>
            </a:r>
          </a:p>
        </p:txBody>
      </p:sp>
      <p:sp>
        <p:nvSpPr>
          <p:cNvPr id="5" name="Date Placeholder 4">
            <a:extLst>
              <a:ext uri="{FF2B5EF4-FFF2-40B4-BE49-F238E27FC236}">
                <a16:creationId xmlns:a16="http://schemas.microsoft.com/office/drawing/2014/main" id="{B981666D-3A2B-0944-9703-4F46622E7F2F}"/>
              </a:ext>
            </a:extLst>
          </p:cNvPr>
          <p:cNvSpPr>
            <a:spLocks noGrp="1"/>
          </p:cNvSpPr>
          <p:nvPr>
            <p:ph type="dt" sz="half" idx="2"/>
          </p:nvPr>
        </p:nvSpPr>
        <p:spPr/>
        <p:txBody>
          <a:bodyPr/>
          <a:lstStyle/>
          <a:p>
            <a:pPr>
              <a:defRPr/>
            </a:pPr>
            <a:r>
              <a:rPr lang="en-GB" noProof="1"/>
              <a:t>December 2021</a:t>
            </a:r>
          </a:p>
        </p:txBody>
      </p:sp>
      <p:graphicFrame>
        <p:nvGraphicFramePr>
          <p:cNvPr id="6" name="Table 5">
            <a:extLst>
              <a:ext uri="{FF2B5EF4-FFF2-40B4-BE49-F238E27FC236}">
                <a16:creationId xmlns:a16="http://schemas.microsoft.com/office/drawing/2014/main" id="{B9242CD3-484A-E046-98E6-3B92C14ED92E}"/>
              </a:ext>
            </a:extLst>
          </p:cNvPr>
          <p:cNvGraphicFramePr>
            <a:graphicFrameLocks noGrp="1"/>
          </p:cNvGraphicFramePr>
          <p:nvPr>
            <p:extLst>
              <p:ext uri="{D42A27DB-BD31-4B8C-83A1-F6EECF244321}">
                <p14:modId xmlns:p14="http://schemas.microsoft.com/office/powerpoint/2010/main" val="1475390045"/>
              </p:ext>
            </p:extLst>
          </p:nvPr>
        </p:nvGraphicFramePr>
        <p:xfrm>
          <a:off x="507996" y="1147659"/>
          <a:ext cx="2212626" cy="834032"/>
        </p:xfrm>
        <a:graphic>
          <a:graphicData uri="http://schemas.openxmlformats.org/drawingml/2006/table">
            <a:tbl>
              <a:tblPr firstRow="1" bandRow="1">
                <a:tableStyleId>{5C22544A-7EE6-4342-B048-85BDC9FD1C3A}</a:tableStyleId>
              </a:tblPr>
              <a:tblGrid>
                <a:gridCol w="2212626">
                  <a:extLst>
                    <a:ext uri="{9D8B030D-6E8A-4147-A177-3AD203B41FA5}">
                      <a16:colId xmlns:a16="http://schemas.microsoft.com/office/drawing/2014/main" val="3426586409"/>
                    </a:ext>
                  </a:extLst>
                </a:gridCol>
              </a:tblGrid>
              <a:tr h="223243">
                <a:tc>
                  <a:txBody>
                    <a:bodyPr/>
                    <a:lstStyle/>
                    <a:p>
                      <a:r>
                        <a:rPr lang="en-US" sz="1400" dirty="0"/>
                        <a:t>Tag Name</a:t>
                      </a:r>
                    </a:p>
                  </a:txBody>
                  <a:tcPr anchor="ctr"/>
                </a:tc>
                <a:extLst>
                  <a:ext uri="{0D108BD9-81ED-4DB2-BD59-A6C34878D82A}">
                    <a16:rowId xmlns:a16="http://schemas.microsoft.com/office/drawing/2014/main" val="886715298"/>
                  </a:ext>
                </a:extLst>
              </a:tr>
              <a:tr h="529232">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IN" sz="1400" kern="1200" dirty="0">
                          <a:solidFill>
                            <a:schemeClr val="dk1"/>
                          </a:solidFill>
                          <a:latin typeface="+mn-lt"/>
                          <a:ea typeface="+mn-ea"/>
                          <a:cs typeface="+mn-cs"/>
                        </a:rPr>
                        <a:t>GP3:074LC003.OP</a:t>
                      </a:r>
                      <a:endParaRPr lang="en-US" sz="1400" kern="1200" dirty="0">
                        <a:solidFill>
                          <a:schemeClr val="dk1"/>
                        </a:solidFill>
                        <a:latin typeface="+mn-lt"/>
                        <a:ea typeface="+mn-ea"/>
                        <a:cs typeface="+mn-cs"/>
                      </a:endParaRPr>
                    </a:p>
                  </a:txBody>
                  <a:tcPr anchor="ctr"/>
                </a:tc>
                <a:extLst>
                  <a:ext uri="{0D108BD9-81ED-4DB2-BD59-A6C34878D82A}">
                    <a16:rowId xmlns:a16="http://schemas.microsoft.com/office/drawing/2014/main" val="4226320510"/>
                  </a:ext>
                </a:extLst>
              </a:tr>
            </a:tbl>
          </a:graphicData>
        </a:graphic>
      </p:graphicFrame>
      <p:sp>
        <p:nvSpPr>
          <p:cNvPr id="7" name="Title 1">
            <a:extLst>
              <a:ext uri="{FF2B5EF4-FFF2-40B4-BE49-F238E27FC236}">
                <a16:creationId xmlns:a16="http://schemas.microsoft.com/office/drawing/2014/main" id="{A19778BB-AC5B-A24D-B622-B87B54853971}"/>
              </a:ext>
            </a:extLst>
          </p:cNvPr>
          <p:cNvSpPr>
            <a:spLocks noGrp="1"/>
          </p:cNvSpPr>
          <p:nvPr>
            <p:ph type="title"/>
          </p:nvPr>
        </p:nvSpPr>
        <p:spPr>
          <a:xfrm>
            <a:off x="508000" y="638525"/>
            <a:ext cx="11171238" cy="752475"/>
          </a:xfrm>
        </p:spPr>
        <p:txBody>
          <a:bodyPr/>
          <a:lstStyle/>
          <a:p>
            <a:r>
              <a:rPr lang="en-US" sz="2000" dirty="0"/>
              <a:t>Experiment/Results</a:t>
            </a:r>
          </a:p>
        </p:txBody>
      </p:sp>
      <p:graphicFrame>
        <p:nvGraphicFramePr>
          <p:cNvPr id="8" name="Table 9">
            <a:extLst>
              <a:ext uri="{FF2B5EF4-FFF2-40B4-BE49-F238E27FC236}">
                <a16:creationId xmlns:a16="http://schemas.microsoft.com/office/drawing/2014/main" id="{B5553AFB-80F0-C146-B1E3-2CD26CA61BA2}"/>
              </a:ext>
            </a:extLst>
          </p:cNvPr>
          <p:cNvGraphicFramePr>
            <a:graphicFrameLocks noGrp="1"/>
          </p:cNvGraphicFramePr>
          <p:nvPr>
            <p:extLst>
              <p:ext uri="{D42A27DB-BD31-4B8C-83A1-F6EECF244321}">
                <p14:modId xmlns:p14="http://schemas.microsoft.com/office/powerpoint/2010/main" val="2157710303"/>
              </p:ext>
            </p:extLst>
          </p:nvPr>
        </p:nvGraphicFramePr>
        <p:xfrm>
          <a:off x="5872458" y="278250"/>
          <a:ext cx="3910246" cy="2225500"/>
        </p:xfrm>
        <a:graphic>
          <a:graphicData uri="http://schemas.openxmlformats.org/drawingml/2006/table">
            <a:tbl>
              <a:tblPr firstRow="1" bandRow="1">
                <a:tableStyleId>{46F890A9-2807-4EBB-B81D-B2AA78EC7F39}</a:tableStyleId>
              </a:tblPr>
              <a:tblGrid>
                <a:gridCol w="1955123">
                  <a:extLst>
                    <a:ext uri="{9D8B030D-6E8A-4147-A177-3AD203B41FA5}">
                      <a16:colId xmlns:a16="http://schemas.microsoft.com/office/drawing/2014/main" val="2562536141"/>
                    </a:ext>
                  </a:extLst>
                </a:gridCol>
                <a:gridCol w="1955123">
                  <a:extLst>
                    <a:ext uri="{9D8B030D-6E8A-4147-A177-3AD203B41FA5}">
                      <a16:colId xmlns:a16="http://schemas.microsoft.com/office/drawing/2014/main" val="4046191204"/>
                    </a:ext>
                  </a:extLst>
                </a:gridCol>
              </a:tblGrid>
              <a:tr h="368379">
                <a:tc gridSpan="2">
                  <a:txBody>
                    <a:bodyPr/>
                    <a:lstStyle/>
                    <a:p>
                      <a:pPr algn="ctr"/>
                      <a:r>
                        <a:rPr lang="en-US" sz="2000" dirty="0"/>
                        <a:t>WB/LIVE Model Features</a:t>
                      </a:r>
                    </a:p>
                  </a:txBody>
                  <a:tcPr>
                    <a:lnB w="12700" cap="flat" cmpd="sng" algn="ctr">
                      <a:solidFill>
                        <a:schemeClr val="tx1"/>
                      </a:solidFill>
                      <a:prstDash val="solid"/>
                      <a:round/>
                      <a:headEnd type="none" w="med" len="med"/>
                      <a:tailEnd type="none" w="med" len="med"/>
                    </a:lnB>
                  </a:tcPr>
                </a:tc>
                <a:tc hMerge="1">
                  <a:txBody>
                    <a:bodyPr/>
                    <a:lstStyle/>
                    <a:p>
                      <a:endParaRPr lang="en-US" dirty="0"/>
                    </a:p>
                  </a:txBody>
                  <a:tcPr/>
                </a:tc>
                <a:extLst>
                  <a:ext uri="{0D108BD9-81ED-4DB2-BD59-A6C34878D82A}">
                    <a16:rowId xmlns:a16="http://schemas.microsoft.com/office/drawing/2014/main" val="1098609715"/>
                  </a:ext>
                </a:extLst>
              </a:tr>
              <a:tr h="319261">
                <a:tc>
                  <a:txBody>
                    <a:bodyPr/>
                    <a:lstStyle/>
                    <a:p>
                      <a:pPr algn="ctr"/>
                      <a:r>
                        <a:rPr lang="en-US" sz="1600" b="1" dirty="0"/>
                        <a:t>TAG Name</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b="1" dirty="0"/>
                        <a:t>Correlation</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49103647"/>
                  </a:ext>
                </a:extLst>
              </a:tr>
              <a:tr h="298796">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200" b="1" kern="1200" dirty="0">
                          <a:solidFill>
                            <a:schemeClr val="dk1"/>
                          </a:solidFill>
                          <a:latin typeface="+mn-lt"/>
                          <a:ea typeface="+mn-ea"/>
                          <a:cs typeface="+mn-cs"/>
                        </a:rPr>
                        <a:t>GP3:074FY011.PV</a:t>
                      </a:r>
                      <a:endParaRPr lang="en-US" sz="1200" b="1" kern="1200" dirty="0">
                        <a:solidFill>
                          <a:schemeClr val="dk1"/>
                        </a:solidFill>
                        <a:latin typeface="+mn-lt"/>
                        <a:ea typeface="+mn-ea"/>
                        <a:cs typeface="+mn-cs"/>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1" dirty="0"/>
                        <a:t>0.830</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18853053"/>
                  </a:ext>
                </a:extLst>
              </a:tr>
              <a:tr h="298796">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200" b="1" kern="1200" dirty="0">
                          <a:solidFill>
                            <a:schemeClr val="dk1"/>
                          </a:solidFill>
                          <a:latin typeface="+mn-lt"/>
                          <a:ea typeface="+mn-ea"/>
                          <a:cs typeface="+mn-cs"/>
                        </a:rPr>
                        <a:t>GP3:074PC611.PV</a:t>
                      </a:r>
                      <a:endParaRPr lang="en-US" sz="1200" b="1" kern="1200" dirty="0">
                        <a:solidFill>
                          <a:schemeClr val="dk1"/>
                        </a:solidFill>
                        <a:latin typeface="+mn-lt"/>
                        <a:ea typeface="+mn-ea"/>
                        <a:cs typeface="+mn-cs"/>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1" dirty="0"/>
                        <a:t>-0.475</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70118584"/>
                  </a:ext>
                </a:extLst>
              </a:tr>
              <a:tr h="298796">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200" b="1" kern="1200" dirty="0">
                          <a:solidFill>
                            <a:schemeClr val="dk1"/>
                          </a:solidFill>
                          <a:latin typeface="+mn-lt"/>
                          <a:ea typeface="+mn-ea"/>
                          <a:cs typeface="+mn-cs"/>
                        </a:rPr>
                        <a:t>GP3:074PC001.PV</a:t>
                      </a:r>
                      <a:endParaRPr lang="en-US" sz="1200" b="1" kern="1200" dirty="0">
                        <a:solidFill>
                          <a:schemeClr val="dk1"/>
                        </a:solidFill>
                        <a:latin typeface="+mn-lt"/>
                        <a:ea typeface="+mn-ea"/>
                        <a:cs typeface="+mn-cs"/>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1" dirty="0"/>
                        <a:t>0.302</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85933154"/>
                  </a:ext>
                </a:extLst>
              </a:tr>
              <a:tr h="298796">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200" b="1" kern="1200" dirty="0">
                          <a:solidFill>
                            <a:schemeClr val="dk1"/>
                          </a:solidFill>
                          <a:latin typeface="+mn-lt"/>
                          <a:ea typeface="+mn-ea"/>
                          <a:cs typeface="+mn-cs"/>
                        </a:rPr>
                        <a:t>GP3:074PI005.PV</a:t>
                      </a:r>
                      <a:endParaRPr lang="en-US" sz="1200" b="1" kern="1200" dirty="0">
                        <a:solidFill>
                          <a:schemeClr val="dk1"/>
                        </a:solidFill>
                        <a:latin typeface="+mn-lt"/>
                        <a:ea typeface="+mn-ea"/>
                        <a:cs typeface="+mn-cs"/>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1" dirty="0"/>
                        <a:t>-0.169</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40915286"/>
                  </a:ext>
                </a:extLst>
              </a:tr>
              <a:tr h="298796">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200" b="1" kern="1200" dirty="0">
                          <a:solidFill>
                            <a:schemeClr val="dk1"/>
                          </a:solidFill>
                          <a:latin typeface="+mn-lt"/>
                          <a:ea typeface="+mn-ea"/>
                          <a:cs typeface="+mn-cs"/>
                        </a:rPr>
                        <a:t>GP3:074TI012.PV</a:t>
                      </a:r>
                      <a:endParaRPr lang="en-US" sz="1200" b="1" kern="1200" dirty="0">
                        <a:solidFill>
                          <a:schemeClr val="dk1"/>
                        </a:solidFill>
                        <a:latin typeface="+mn-lt"/>
                        <a:ea typeface="+mn-ea"/>
                        <a:cs typeface="+mn-cs"/>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1" dirty="0"/>
                        <a:t>-0.111</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5972343"/>
                  </a:ext>
                </a:extLst>
              </a:tr>
            </a:tbl>
          </a:graphicData>
        </a:graphic>
      </p:graphicFrame>
      <p:graphicFrame>
        <p:nvGraphicFramePr>
          <p:cNvPr id="11" name="Table 12">
            <a:extLst>
              <a:ext uri="{FF2B5EF4-FFF2-40B4-BE49-F238E27FC236}">
                <a16:creationId xmlns:a16="http://schemas.microsoft.com/office/drawing/2014/main" id="{B6E5EE7B-3657-CF47-A122-3D6B3BDC4304}"/>
              </a:ext>
            </a:extLst>
          </p:cNvPr>
          <p:cNvGraphicFramePr>
            <a:graphicFrameLocks noGrp="1"/>
          </p:cNvGraphicFramePr>
          <p:nvPr>
            <p:extLst>
              <p:ext uri="{D42A27DB-BD31-4B8C-83A1-F6EECF244321}">
                <p14:modId xmlns:p14="http://schemas.microsoft.com/office/powerpoint/2010/main" val="4009146045"/>
              </p:ext>
            </p:extLst>
          </p:nvPr>
        </p:nvGraphicFramePr>
        <p:xfrm>
          <a:off x="507996" y="2122948"/>
          <a:ext cx="5249338" cy="3902527"/>
        </p:xfrm>
        <a:graphic>
          <a:graphicData uri="http://schemas.openxmlformats.org/drawingml/2006/table">
            <a:tbl>
              <a:tblPr firstRow="1" bandRow="1">
                <a:tableStyleId>{46F890A9-2807-4EBB-B81D-B2AA78EC7F39}</a:tableStyleId>
              </a:tblPr>
              <a:tblGrid>
                <a:gridCol w="2624669">
                  <a:extLst>
                    <a:ext uri="{9D8B030D-6E8A-4147-A177-3AD203B41FA5}">
                      <a16:colId xmlns:a16="http://schemas.microsoft.com/office/drawing/2014/main" val="3855496307"/>
                    </a:ext>
                  </a:extLst>
                </a:gridCol>
                <a:gridCol w="2624669">
                  <a:extLst>
                    <a:ext uri="{9D8B030D-6E8A-4147-A177-3AD203B41FA5}">
                      <a16:colId xmlns:a16="http://schemas.microsoft.com/office/drawing/2014/main" val="985377665"/>
                    </a:ext>
                  </a:extLst>
                </a:gridCol>
              </a:tblGrid>
              <a:tr h="440924">
                <a:tc gridSpan="2">
                  <a:txBody>
                    <a:bodyPr/>
                    <a:lstStyle/>
                    <a:p>
                      <a:pPr marL="0" algn="ctr" defTabSz="1219170" rtl="0" eaLnBrk="1" latinLnBrk="0" hangingPunct="1"/>
                      <a:r>
                        <a:rPr lang="en-US" sz="2000" b="1" kern="1200" dirty="0">
                          <a:solidFill>
                            <a:schemeClr val="lt1"/>
                          </a:solidFill>
                          <a:latin typeface="+mn-lt"/>
                          <a:ea typeface="+mn-ea"/>
                          <a:cs typeface="+mn-cs"/>
                        </a:rPr>
                        <a:t>SelectKBest Features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1219170" rtl="0" eaLnBrk="1" latinLnBrk="0" hangingPunct="1"/>
                      <a:endParaRPr lang="en-US" sz="2000" b="1" kern="1200">
                        <a:solidFill>
                          <a:schemeClr val="lt1"/>
                        </a:solidFill>
                        <a:latin typeface="+mn-lt"/>
                        <a:ea typeface="+mn-ea"/>
                        <a:cs typeface="+mn-cs"/>
                      </a:endParaRP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4120535843"/>
                  </a:ext>
                </a:extLst>
              </a:tr>
              <a:tr h="373089">
                <a:tc>
                  <a:txBody>
                    <a:bodyPr/>
                    <a:lstStyle/>
                    <a:p>
                      <a:pPr marL="0" algn="ctr" defTabSz="1219170" rtl="0" eaLnBrk="1" latinLnBrk="0" hangingPunct="1"/>
                      <a:r>
                        <a:rPr lang="en-US" sz="1600" b="1" kern="1200" dirty="0">
                          <a:solidFill>
                            <a:schemeClr val="dk1"/>
                          </a:solidFill>
                          <a:latin typeface="+mn-lt"/>
                          <a:ea typeface="+mn-ea"/>
                          <a:cs typeface="+mn-cs"/>
                        </a:rPr>
                        <a:t>F_regression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1219170" rtl="0" eaLnBrk="1" latinLnBrk="0" hangingPunct="1"/>
                      <a:r>
                        <a:rPr lang="en-US" sz="1600" b="1" kern="1200" dirty="0">
                          <a:solidFill>
                            <a:schemeClr val="dk1"/>
                          </a:solidFill>
                          <a:latin typeface="+mn-lt"/>
                          <a:ea typeface="+mn-ea"/>
                          <a:cs typeface="+mn-cs"/>
                        </a:rPr>
                        <a:t>Mutual_info_regression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74407470"/>
                  </a:ext>
                </a:extLst>
              </a:tr>
              <a:tr h="305255">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lang="en-IN" sz="12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endParaRPr lang="en-US" sz="1200" b="1" kern="1200" dirty="0">
                        <a:solidFill>
                          <a:srgbClr val="DD1D2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12955617"/>
                  </a:ext>
                </a:extLst>
              </a:tr>
              <a:tr h="309251">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lang="en-IN" sz="1200" b="1" kern="1200" dirty="0">
                        <a:solidFill>
                          <a:srgbClr val="FF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lang="en-US" sz="1200" b="1" kern="1200" dirty="0">
                        <a:solidFill>
                          <a:srgbClr val="FF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73124030"/>
                  </a:ext>
                </a:extLst>
              </a:tr>
              <a:tr h="309251">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lang="en-IN" sz="1200" b="1" kern="1200" dirty="0">
                        <a:solidFill>
                          <a:srgbClr val="FF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lang="en-US" sz="12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57309348"/>
                  </a:ext>
                </a:extLst>
              </a:tr>
              <a:tr h="309251">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lang="en-IN" sz="12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lang="en-US" sz="1200" b="1" kern="1200" dirty="0">
                        <a:solidFill>
                          <a:srgbClr val="FF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33950623"/>
                  </a:ext>
                </a:extLst>
              </a:tr>
              <a:tr h="309251">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lang="en-IN" sz="1200" b="1" kern="1200" dirty="0">
                        <a:solidFill>
                          <a:srgbClr val="FF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endParaRPr lang="en-US" sz="12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41315399"/>
                  </a:ext>
                </a:extLst>
              </a:tr>
              <a:tr h="309251">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lang="en-IN" sz="12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endParaRPr lang="en-US" sz="12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19135677"/>
                  </a:ext>
                </a:extLst>
              </a:tr>
              <a:tr h="309251">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lang="en-IN" sz="12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lang="en-US" sz="1200" b="1" kern="1200" dirty="0">
                        <a:solidFill>
                          <a:srgbClr val="FF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68807071"/>
                  </a:ext>
                </a:extLst>
              </a:tr>
              <a:tr h="309251">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lang="en-IN" sz="1200" b="1" kern="1200" dirty="0">
                        <a:solidFill>
                          <a:srgbClr val="FF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endParaRPr lang="en-US" sz="12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80551783"/>
                  </a:ext>
                </a:extLst>
              </a:tr>
              <a:tr h="309251">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lang="en-IN" sz="12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lang="en-US" sz="1200" b="1" kern="1200" dirty="0">
                        <a:solidFill>
                          <a:srgbClr val="DD1D2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90698327"/>
                  </a:ext>
                </a:extLst>
              </a:tr>
              <a:tr h="309251">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lang="en-IN" sz="1200" b="1" kern="1200" dirty="0">
                        <a:solidFill>
                          <a:srgbClr val="FF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lang="en-US" sz="1200" b="1" kern="1200" dirty="0">
                        <a:solidFill>
                          <a:srgbClr val="FF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78722261"/>
                  </a:ext>
                </a:extLst>
              </a:tr>
            </a:tbl>
          </a:graphicData>
        </a:graphic>
      </p:graphicFrame>
      <p:graphicFrame>
        <p:nvGraphicFramePr>
          <p:cNvPr id="12" name="Table 11">
            <a:extLst>
              <a:ext uri="{FF2B5EF4-FFF2-40B4-BE49-F238E27FC236}">
                <a16:creationId xmlns:a16="http://schemas.microsoft.com/office/drawing/2014/main" id="{856C4AE1-4C67-154C-B745-6F848EBD8DFA}"/>
              </a:ext>
            </a:extLst>
          </p:cNvPr>
          <p:cNvGraphicFramePr>
            <a:graphicFrameLocks noGrp="1"/>
          </p:cNvGraphicFramePr>
          <p:nvPr>
            <p:extLst>
              <p:ext uri="{D42A27DB-BD31-4B8C-83A1-F6EECF244321}">
                <p14:modId xmlns:p14="http://schemas.microsoft.com/office/powerpoint/2010/main" val="1711518808"/>
              </p:ext>
            </p:extLst>
          </p:nvPr>
        </p:nvGraphicFramePr>
        <p:xfrm>
          <a:off x="5872458" y="2626734"/>
          <a:ext cx="4002990" cy="3719480"/>
        </p:xfrm>
        <a:graphic>
          <a:graphicData uri="http://schemas.openxmlformats.org/drawingml/2006/table">
            <a:tbl>
              <a:tblPr firstRow="1" bandRow="1">
                <a:tableStyleId>{46F890A9-2807-4EBB-B81D-B2AA78EC7F39}</a:tableStyleId>
              </a:tblPr>
              <a:tblGrid>
                <a:gridCol w="2001495">
                  <a:extLst>
                    <a:ext uri="{9D8B030D-6E8A-4147-A177-3AD203B41FA5}">
                      <a16:colId xmlns:a16="http://schemas.microsoft.com/office/drawing/2014/main" val="2562536141"/>
                    </a:ext>
                  </a:extLst>
                </a:gridCol>
                <a:gridCol w="2001495">
                  <a:extLst>
                    <a:ext uri="{9D8B030D-6E8A-4147-A177-3AD203B41FA5}">
                      <a16:colId xmlns:a16="http://schemas.microsoft.com/office/drawing/2014/main" val="4046191204"/>
                    </a:ext>
                  </a:extLst>
                </a:gridCol>
              </a:tblGrid>
              <a:tr h="368379">
                <a:tc gridSpan="2">
                  <a:txBody>
                    <a:bodyPr/>
                    <a:lstStyle/>
                    <a:p>
                      <a:pPr algn="ctr"/>
                      <a:r>
                        <a:rPr lang="en-US" sz="2000" dirty="0"/>
                        <a:t>Auto Correlation Model Features</a:t>
                      </a:r>
                    </a:p>
                  </a:txBody>
                  <a:tcPr>
                    <a:lnB w="12700" cap="flat" cmpd="sng" algn="ctr">
                      <a:solidFill>
                        <a:schemeClr val="tx1"/>
                      </a:solidFill>
                      <a:prstDash val="solid"/>
                      <a:round/>
                      <a:headEnd type="none" w="med" len="med"/>
                      <a:tailEnd type="none" w="med" len="med"/>
                    </a:lnB>
                  </a:tcPr>
                </a:tc>
                <a:tc hMerge="1">
                  <a:txBody>
                    <a:bodyPr/>
                    <a:lstStyle/>
                    <a:p>
                      <a:endParaRPr lang="en-US" dirty="0"/>
                    </a:p>
                  </a:txBody>
                  <a:tcPr/>
                </a:tc>
                <a:extLst>
                  <a:ext uri="{0D108BD9-81ED-4DB2-BD59-A6C34878D82A}">
                    <a16:rowId xmlns:a16="http://schemas.microsoft.com/office/drawing/2014/main" val="1098609715"/>
                  </a:ext>
                </a:extLst>
              </a:tr>
              <a:tr h="319261">
                <a:tc>
                  <a:txBody>
                    <a:bodyPr/>
                    <a:lstStyle/>
                    <a:p>
                      <a:pPr algn="ctr"/>
                      <a:r>
                        <a:rPr lang="en-US" sz="1600" b="1" dirty="0"/>
                        <a:t>TAG Name</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b="1" dirty="0"/>
                        <a:t>Correlation</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49103647"/>
                  </a:ext>
                </a:extLst>
              </a:tr>
              <a:tr h="298796">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lang="en-US" sz="1200" b="1" kern="1200" dirty="0">
                        <a:solidFill>
                          <a:srgbClr val="FF0000"/>
                        </a:solidFill>
                        <a:latin typeface="+mn-lt"/>
                        <a:ea typeface="+mn-ea"/>
                        <a:cs typeface="+mn-cs"/>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1219170" rtl="0" eaLnBrk="1" latinLnBrk="0" hangingPunct="1"/>
                      <a:endParaRPr lang="en-US" sz="12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18853053"/>
                  </a:ext>
                </a:extLst>
              </a:tr>
              <a:tr h="298796">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lang="en-US" sz="1200" b="1" kern="1200" dirty="0">
                        <a:solidFill>
                          <a:schemeClr val="dk1"/>
                        </a:solidFill>
                        <a:latin typeface="+mn-lt"/>
                        <a:ea typeface="+mn-ea"/>
                        <a:cs typeface="+mn-cs"/>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1219170" rtl="0" eaLnBrk="1" latinLnBrk="0" hangingPunct="1"/>
                      <a:endParaRPr lang="en-US" sz="12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70118584"/>
                  </a:ext>
                </a:extLst>
              </a:tr>
              <a:tr h="298796">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lang="en-US" sz="1200" b="1" kern="1200" dirty="0">
                        <a:solidFill>
                          <a:schemeClr val="dk1"/>
                        </a:solidFill>
                        <a:latin typeface="+mn-lt"/>
                        <a:ea typeface="+mn-ea"/>
                        <a:cs typeface="+mn-cs"/>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1219170" rtl="0" eaLnBrk="1" latinLnBrk="0" hangingPunct="1"/>
                      <a:endParaRPr lang="en-US" sz="12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97675683"/>
                  </a:ext>
                </a:extLst>
              </a:tr>
              <a:tr h="298796">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lang="en-IN" sz="1200" b="1" kern="1200" dirty="0">
                        <a:solidFill>
                          <a:schemeClr val="dk1"/>
                        </a:solidFill>
                        <a:latin typeface="+mn-lt"/>
                        <a:ea typeface="+mn-ea"/>
                        <a:cs typeface="+mn-cs"/>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1219170" rtl="0" eaLnBrk="1" latinLnBrk="0" hangingPunct="1"/>
                      <a:endParaRPr lang="en-US" sz="12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31022715"/>
                  </a:ext>
                </a:extLst>
              </a:tr>
              <a:tr h="298796">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lang="en-IN" sz="1200" b="1" kern="1200" dirty="0">
                        <a:solidFill>
                          <a:schemeClr val="dk1"/>
                        </a:solidFill>
                        <a:latin typeface="+mn-lt"/>
                        <a:ea typeface="+mn-ea"/>
                        <a:cs typeface="+mn-cs"/>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endParaRPr lang="en-US" sz="12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27143745"/>
                  </a:ext>
                </a:extLst>
              </a:tr>
              <a:tr h="298796">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lang="en-IN" sz="1200" b="1" kern="1200" dirty="0">
                        <a:solidFill>
                          <a:schemeClr val="dk1"/>
                        </a:solidFill>
                        <a:latin typeface="+mn-lt"/>
                        <a:ea typeface="+mn-ea"/>
                        <a:cs typeface="+mn-cs"/>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endParaRPr lang="en-US" sz="12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41512987"/>
                  </a:ext>
                </a:extLst>
              </a:tr>
              <a:tr h="298796">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lang="en-IN" sz="1200" b="1" kern="1200" dirty="0">
                        <a:solidFill>
                          <a:srgbClr val="FF0000"/>
                        </a:solidFill>
                        <a:latin typeface="+mn-lt"/>
                        <a:ea typeface="+mn-ea"/>
                        <a:cs typeface="+mn-cs"/>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endParaRPr lang="en-US" sz="12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12719455"/>
                  </a:ext>
                </a:extLst>
              </a:tr>
              <a:tr h="298796">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lang="en-IN" sz="1200" b="1" kern="1200" dirty="0">
                        <a:solidFill>
                          <a:schemeClr val="dk1"/>
                        </a:solidFill>
                        <a:latin typeface="+mn-lt"/>
                        <a:ea typeface="+mn-ea"/>
                        <a:cs typeface="+mn-cs"/>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endParaRPr lang="en-US" sz="12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1218510"/>
                  </a:ext>
                </a:extLst>
              </a:tr>
              <a:tr h="298796">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lang="en-IN" sz="1200" b="1" kern="1200" dirty="0">
                        <a:solidFill>
                          <a:schemeClr val="dk1"/>
                        </a:solidFill>
                        <a:latin typeface="+mn-lt"/>
                        <a:ea typeface="+mn-ea"/>
                        <a:cs typeface="+mn-cs"/>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endParaRPr lang="en-US" sz="12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44676646"/>
                  </a:ext>
                </a:extLst>
              </a:tr>
              <a:tr h="298796">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lang="en-IN" sz="1200" b="1" kern="1200" dirty="0">
                        <a:solidFill>
                          <a:schemeClr val="dk1"/>
                        </a:solidFill>
                        <a:latin typeface="+mn-lt"/>
                        <a:ea typeface="+mn-ea"/>
                        <a:cs typeface="+mn-cs"/>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endParaRPr lang="en-US" sz="12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2030109"/>
                  </a:ext>
                </a:extLst>
              </a:tr>
            </a:tbl>
          </a:graphicData>
        </a:graphic>
      </p:graphicFrame>
    </p:spTree>
    <p:extLst>
      <p:ext uri="{BB962C8B-B14F-4D97-AF65-F5344CB8AC3E}">
        <p14:creationId xmlns:p14="http://schemas.microsoft.com/office/powerpoint/2010/main" val="3271654806"/>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Methodology/Algorithm Explained</a:t>
            </a:r>
            <a:br>
              <a:rPr lang="en-GB" dirty="0"/>
            </a:br>
            <a:r>
              <a:rPr lang="en-GB" sz="1800" b="1" dirty="0">
                <a:solidFill>
                  <a:schemeClr val="accent2">
                    <a:lumMod val="75000"/>
                  </a:schemeClr>
                </a:solidFill>
              </a:rPr>
              <a:t>SelectKBest</a:t>
            </a:r>
            <a:endParaRPr lang="en-GB" b="1" dirty="0">
              <a:solidFill>
                <a:schemeClr val="accent2">
                  <a:lumMod val="75000"/>
                </a:schemeClr>
              </a:solidFill>
            </a:endParaRPr>
          </a:p>
        </p:txBody>
      </p:sp>
      <p:sp>
        <p:nvSpPr>
          <p:cNvPr id="4" name="Text Placeholder 3"/>
          <p:cNvSpPr>
            <a:spLocks noGrp="1"/>
          </p:cNvSpPr>
          <p:nvPr>
            <p:ph type="body" sz="quarter" idx="11"/>
          </p:nvPr>
        </p:nvSpPr>
        <p:spPr>
          <a:xfrm>
            <a:off x="508000" y="1528762"/>
            <a:ext cx="11171238" cy="4830763"/>
          </a:xfrm>
        </p:spPr>
        <p:txBody>
          <a:bodyPr/>
          <a:lstStyle/>
          <a:p>
            <a:pPr marL="285750" indent="-285750">
              <a:buFont typeface="Wingdings" pitchFamily="2" charset="2"/>
              <a:buChar char="§"/>
            </a:pPr>
            <a:r>
              <a:rPr lang="en-GB" sz="1600" dirty="0"/>
              <a:t>SelectKBest identifies the highly contributing features according to the </a:t>
            </a:r>
            <a:r>
              <a:rPr lang="en-GB" sz="1600" dirty="0">
                <a:solidFill>
                  <a:schemeClr val="accent2">
                    <a:lumMod val="75000"/>
                  </a:schemeClr>
                </a:solidFill>
              </a:rPr>
              <a:t>k</a:t>
            </a:r>
            <a:r>
              <a:rPr lang="en-GB" sz="1600" dirty="0"/>
              <a:t> highest scores.</a:t>
            </a:r>
          </a:p>
          <a:p>
            <a:pPr marL="285750" indent="-285750">
              <a:buFont typeface="Wingdings" pitchFamily="2" charset="2"/>
              <a:buChar char="§"/>
            </a:pPr>
            <a:r>
              <a:rPr lang="en-GB" sz="1600" dirty="0"/>
              <a:t>SelectKBest provides us the ability to execute </a:t>
            </a:r>
            <a:r>
              <a:rPr lang="en-GB" sz="1600" u="sng" dirty="0"/>
              <a:t>Correlation and F-test simultaneously</a:t>
            </a:r>
            <a:r>
              <a:rPr lang="en-GB" sz="1600" dirty="0"/>
              <a:t> for the provided pool of features against the associated target tag.</a:t>
            </a:r>
          </a:p>
          <a:p>
            <a:pPr marL="285750" indent="-285750">
              <a:buFont typeface="Wingdings" pitchFamily="2" charset="2"/>
              <a:buChar char="§"/>
            </a:pPr>
            <a:r>
              <a:rPr lang="en-GB" sz="1600" b="1" i="1" dirty="0"/>
              <a:t>SelectKBest works on avoiding the noise among the features by either eliminating such features from the feature list or by scoring them very low.</a:t>
            </a:r>
          </a:p>
          <a:p>
            <a:pPr marL="285750" indent="-285750">
              <a:buFont typeface="Wingdings" pitchFamily="2" charset="2"/>
              <a:buChar char="§"/>
            </a:pPr>
            <a:r>
              <a:rPr lang="en-GB" sz="1600" dirty="0"/>
              <a:t>Revising the below points:</a:t>
            </a:r>
          </a:p>
          <a:p>
            <a:pPr marL="516150" lvl="1" indent="-285750">
              <a:buFont typeface="Wingdings" pitchFamily="2" charset="2"/>
              <a:buChar char="§"/>
            </a:pPr>
            <a:r>
              <a:rPr lang="en-GB" sz="1400" b="1" dirty="0">
                <a:solidFill>
                  <a:schemeClr val="accent2">
                    <a:lumMod val="75000"/>
                  </a:schemeClr>
                </a:solidFill>
              </a:rPr>
              <a:t>Correlation</a:t>
            </a:r>
            <a:r>
              <a:rPr lang="en-GB" sz="1400" dirty="0"/>
              <a:t>: </a:t>
            </a:r>
            <a:r>
              <a:rPr lang="en-IN" sz="1400" dirty="0"/>
              <a:t>Correlation is a statistic that measures the degree to which two variables move in relation to each other. It measures association, but doesn't show if </a:t>
            </a:r>
            <a:r>
              <a:rPr lang="en-IN" sz="1400" dirty="0">
                <a:solidFill>
                  <a:schemeClr val="accent2">
                    <a:lumMod val="75000"/>
                  </a:schemeClr>
                </a:solidFill>
              </a:rPr>
              <a:t>x causes y or vice versa—or if the association is caused by a third factor</a:t>
            </a:r>
            <a:r>
              <a:rPr lang="en-IN" sz="1400" dirty="0"/>
              <a:t>.</a:t>
            </a:r>
            <a:endParaRPr lang="en-GB" sz="1400" dirty="0"/>
          </a:p>
          <a:p>
            <a:pPr marL="516150" lvl="1" indent="-285750">
              <a:buFont typeface="Wingdings" pitchFamily="2" charset="2"/>
              <a:buChar char="§"/>
            </a:pPr>
            <a:r>
              <a:rPr lang="en-GB" sz="1400" b="1" dirty="0">
                <a:solidFill>
                  <a:schemeClr val="accent2">
                    <a:lumMod val="75000"/>
                  </a:schemeClr>
                </a:solidFill>
              </a:rPr>
              <a:t>F-Test</a:t>
            </a:r>
            <a:r>
              <a:rPr lang="en-GB" sz="1400" b="1" dirty="0">
                <a:solidFill>
                  <a:schemeClr val="bg2">
                    <a:lumMod val="10000"/>
                  </a:schemeClr>
                </a:solidFill>
              </a:rPr>
              <a:t>: </a:t>
            </a:r>
            <a:r>
              <a:rPr lang="en-GB" sz="1400" dirty="0"/>
              <a:t>A Statistical Test to examine the significance of correlation calculated. Generally speaking, the test examines whether the samples for two distributions are originating from same population.</a:t>
            </a:r>
          </a:p>
          <a:p>
            <a:pPr marL="744750" lvl="2" indent="-285750">
              <a:buFont typeface="Wingdings" pitchFamily="2" charset="2"/>
              <a:buChar char="§"/>
            </a:pPr>
            <a:r>
              <a:rPr lang="en-GB" sz="1400" dirty="0"/>
              <a:t>Scoring functions being used in SelectKBest:</a:t>
            </a:r>
          </a:p>
          <a:p>
            <a:pPr marL="973350" lvl="3" indent="-285750">
              <a:buFont typeface="Wingdings" pitchFamily="2" charset="2"/>
              <a:buChar char="§"/>
            </a:pPr>
            <a:r>
              <a:rPr lang="en-GB" sz="1400" b="1" dirty="0">
                <a:solidFill>
                  <a:schemeClr val="accent2">
                    <a:lumMod val="75000"/>
                  </a:schemeClr>
                </a:solidFill>
                <a:hlinkClick r:id="rId3">
                  <a:extLst>
                    <a:ext uri="{A12FA001-AC4F-418D-AE19-62706E023703}">
                      <ahyp:hlinkClr xmlns:ahyp="http://schemas.microsoft.com/office/drawing/2018/hyperlinkcolor" val="tx"/>
                    </a:ext>
                  </a:extLst>
                </a:hlinkClick>
              </a:rPr>
              <a:t>f_regression</a:t>
            </a:r>
            <a:r>
              <a:rPr lang="en-GB" sz="1400" dirty="0"/>
              <a:t>: Contribution of Single feature examined against the Target feature.</a:t>
            </a:r>
          </a:p>
          <a:p>
            <a:pPr marL="973350" lvl="3" indent="-285750">
              <a:buFont typeface="Wingdings" pitchFamily="2" charset="2"/>
              <a:buChar char="§"/>
            </a:pPr>
            <a:r>
              <a:rPr lang="en-GB" sz="1400" b="1" dirty="0">
                <a:solidFill>
                  <a:schemeClr val="accent2">
                    <a:lumMod val="75000"/>
                  </a:schemeClr>
                </a:solidFill>
                <a:hlinkClick r:id="rId4">
                  <a:extLst>
                    <a:ext uri="{A12FA001-AC4F-418D-AE19-62706E023703}">
                      <ahyp:hlinkClr xmlns:ahyp="http://schemas.microsoft.com/office/drawing/2018/hyperlinkcolor" val="tx"/>
                    </a:ext>
                  </a:extLst>
                </a:hlinkClick>
              </a:rPr>
              <a:t>mutual_info_regression</a:t>
            </a:r>
            <a:r>
              <a:rPr lang="en-GB" sz="1400" dirty="0"/>
              <a:t>: Estimating mutual information for a continuous target variable.</a:t>
            </a:r>
          </a:p>
          <a:p>
            <a:r>
              <a:rPr lang="en-GB" sz="1100" dirty="0"/>
              <a:t>Ref: </a:t>
            </a:r>
          </a:p>
          <a:p>
            <a:pPr marL="401850" lvl="1" indent="-171450">
              <a:buFont typeface="Arial" panose="020B0604020202020204" pitchFamily="34" charset="0"/>
              <a:buChar char="•"/>
            </a:pPr>
            <a:r>
              <a:rPr lang="en-GB" sz="1100" dirty="0">
                <a:solidFill>
                  <a:schemeClr val="accent2">
                    <a:lumMod val="75000"/>
                  </a:schemeClr>
                </a:solidFill>
                <a:hlinkClick r:id="rId5"/>
              </a:rPr>
              <a:t>https://scikit-learn.org/stable/modules/generated/sklearn.feature_selection.SelectKBest.html</a:t>
            </a:r>
            <a:endParaRPr lang="en-GB" sz="1100" dirty="0">
              <a:solidFill>
                <a:schemeClr val="accent2">
                  <a:lumMod val="75000"/>
                </a:schemeClr>
              </a:solidFill>
            </a:endParaRPr>
          </a:p>
          <a:p>
            <a:pPr marL="401850" lvl="1" indent="-171450">
              <a:buFont typeface="Arial" panose="020B0604020202020204" pitchFamily="34" charset="0"/>
              <a:buChar char="•"/>
            </a:pPr>
            <a:r>
              <a:rPr lang="en-GB" sz="1100" dirty="0">
                <a:solidFill>
                  <a:schemeClr val="accent2">
                    <a:lumMod val="75000"/>
                  </a:schemeClr>
                </a:solidFill>
              </a:rPr>
              <a:t>Link is embedded for the respective scoring functions</a:t>
            </a:r>
          </a:p>
          <a:p>
            <a:endParaRPr lang="en-GB" sz="1400" dirty="0"/>
          </a:p>
          <a:p>
            <a:endParaRPr lang="en-GB" dirty="0"/>
          </a:p>
        </p:txBody>
      </p:sp>
      <p:sp>
        <p:nvSpPr>
          <p:cNvPr id="5" name="Date Placeholder 4"/>
          <p:cNvSpPr>
            <a:spLocks noGrp="1"/>
          </p:cNvSpPr>
          <p:nvPr>
            <p:ph type="dt" sz="half" idx="2"/>
          </p:nvPr>
        </p:nvSpPr>
        <p:spPr/>
        <p:txBody>
          <a:bodyPr/>
          <a:lstStyle/>
          <a:p>
            <a:pPr>
              <a:defRPr/>
            </a:pPr>
            <a:r>
              <a:rPr lang="en-GB" noProof="1"/>
              <a:t>December 2021</a:t>
            </a:r>
          </a:p>
        </p:txBody>
      </p:sp>
      <p:sp>
        <p:nvSpPr>
          <p:cNvPr id="6" name="Slide Number Placeholder 5"/>
          <p:cNvSpPr>
            <a:spLocks noGrp="1"/>
          </p:cNvSpPr>
          <p:nvPr>
            <p:ph type="sldNum" sz="quarter" idx="4"/>
          </p:nvPr>
        </p:nvSpPr>
        <p:spPr/>
        <p:txBody>
          <a:bodyPr/>
          <a:lstStyle/>
          <a:p>
            <a:fld id="{D32BAE6A-B452-4007-8177-56DD051636F9}" type="slidenum">
              <a:rPr lang="en-GB" noProof="1" smtClean="0"/>
              <a:pPr/>
              <a:t>3</a:t>
            </a:fld>
            <a:endParaRPr lang="en-GB" noProof="1"/>
          </a:p>
        </p:txBody>
      </p:sp>
      <p:sp>
        <p:nvSpPr>
          <p:cNvPr id="7" name="Footer Placeholder 6"/>
          <p:cNvSpPr>
            <a:spLocks noGrp="1"/>
          </p:cNvSpPr>
          <p:nvPr>
            <p:ph type="ftr" sz="quarter" idx="3"/>
          </p:nvPr>
        </p:nvSpPr>
        <p:spPr/>
        <p:txBody>
          <a:bodyPr/>
          <a:lstStyle/>
          <a:p>
            <a:pPr>
              <a:defRPr/>
            </a:pPr>
            <a:r>
              <a:rPr lang="en-GB" noProof="1"/>
              <a:t> </a:t>
            </a:r>
          </a:p>
        </p:txBody>
      </p:sp>
    </p:spTree>
    <p:extLst>
      <p:ext uri="{BB962C8B-B14F-4D97-AF65-F5344CB8AC3E}">
        <p14:creationId xmlns:p14="http://schemas.microsoft.com/office/powerpoint/2010/main" val="3841536074"/>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84CF3F8-002D-6046-8512-76E6489B208A}"/>
              </a:ext>
            </a:extLst>
          </p:cNvPr>
          <p:cNvSpPr>
            <a:spLocks noGrp="1"/>
          </p:cNvSpPr>
          <p:nvPr>
            <p:ph type="sldNum" sz="quarter" idx="4"/>
          </p:nvPr>
        </p:nvSpPr>
        <p:spPr/>
        <p:txBody>
          <a:bodyPr/>
          <a:lstStyle/>
          <a:p>
            <a:fld id="{D32BAE6A-B452-4007-8177-56DD051636F9}" type="slidenum">
              <a:rPr lang="en-GB" noProof="1" smtClean="0"/>
              <a:pPr/>
              <a:t>30</a:t>
            </a:fld>
            <a:endParaRPr lang="en-GB" noProof="1"/>
          </a:p>
        </p:txBody>
      </p:sp>
      <p:sp>
        <p:nvSpPr>
          <p:cNvPr id="4" name="Footer Placeholder 3">
            <a:extLst>
              <a:ext uri="{FF2B5EF4-FFF2-40B4-BE49-F238E27FC236}">
                <a16:creationId xmlns:a16="http://schemas.microsoft.com/office/drawing/2014/main" id="{D2624D19-D628-964B-B8A6-D666252E113B}"/>
              </a:ext>
            </a:extLst>
          </p:cNvPr>
          <p:cNvSpPr>
            <a:spLocks noGrp="1"/>
          </p:cNvSpPr>
          <p:nvPr>
            <p:ph type="ftr" sz="quarter" idx="3"/>
          </p:nvPr>
        </p:nvSpPr>
        <p:spPr/>
        <p:txBody>
          <a:bodyPr/>
          <a:lstStyle/>
          <a:p>
            <a:pPr>
              <a:defRPr/>
            </a:pPr>
            <a:r>
              <a:rPr lang="en-GB" noProof="1"/>
              <a:t> </a:t>
            </a:r>
          </a:p>
        </p:txBody>
      </p:sp>
      <p:sp>
        <p:nvSpPr>
          <p:cNvPr id="5" name="Date Placeholder 4">
            <a:extLst>
              <a:ext uri="{FF2B5EF4-FFF2-40B4-BE49-F238E27FC236}">
                <a16:creationId xmlns:a16="http://schemas.microsoft.com/office/drawing/2014/main" id="{B981666D-3A2B-0944-9703-4F46622E7F2F}"/>
              </a:ext>
            </a:extLst>
          </p:cNvPr>
          <p:cNvSpPr>
            <a:spLocks noGrp="1"/>
          </p:cNvSpPr>
          <p:nvPr>
            <p:ph type="dt" sz="half" idx="2"/>
          </p:nvPr>
        </p:nvSpPr>
        <p:spPr/>
        <p:txBody>
          <a:bodyPr/>
          <a:lstStyle/>
          <a:p>
            <a:pPr>
              <a:defRPr/>
            </a:pPr>
            <a:r>
              <a:rPr lang="en-GB" noProof="1"/>
              <a:t>December 2021</a:t>
            </a:r>
          </a:p>
        </p:txBody>
      </p:sp>
      <p:graphicFrame>
        <p:nvGraphicFramePr>
          <p:cNvPr id="6" name="Table 5">
            <a:extLst>
              <a:ext uri="{FF2B5EF4-FFF2-40B4-BE49-F238E27FC236}">
                <a16:creationId xmlns:a16="http://schemas.microsoft.com/office/drawing/2014/main" id="{B9242CD3-484A-E046-98E6-3B92C14ED92E}"/>
              </a:ext>
            </a:extLst>
          </p:cNvPr>
          <p:cNvGraphicFramePr>
            <a:graphicFrameLocks noGrp="1"/>
          </p:cNvGraphicFramePr>
          <p:nvPr>
            <p:extLst>
              <p:ext uri="{D42A27DB-BD31-4B8C-83A1-F6EECF244321}">
                <p14:modId xmlns:p14="http://schemas.microsoft.com/office/powerpoint/2010/main" val="2564378854"/>
              </p:ext>
            </p:extLst>
          </p:nvPr>
        </p:nvGraphicFramePr>
        <p:xfrm>
          <a:off x="507996" y="1147659"/>
          <a:ext cx="2212626" cy="834032"/>
        </p:xfrm>
        <a:graphic>
          <a:graphicData uri="http://schemas.openxmlformats.org/drawingml/2006/table">
            <a:tbl>
              <a:tblPr firstRow="1" bandRow="1">
                <a:tableStyleId>{5C22544A-7EE6-4342-B048-85BDC9FD1C3A}</a:tableStyleId>
              </a:tblPr>
              <a:tblGrid>
                <a:gridCol w="2212626">
                  <a:extLst>
                    <a:ext uri="{9D8B030D-6E8A-4147-A177-3AD203B41FA5}">
                      <a16:colId xmlns:a16="http://schemas.microsoft.com/office/drawing/2014/main" val="3426586409"/>
                    </a:ext>
                  </a:extLst>
                </a:gridCol>
              </a:tblGrid>
              <a:tr h="223243">
                <a:tc>
                  <a:txBody>
                    <a:bodyPr/>
                    <a:lstStyle/>
                    <a:p>
                      <a:r>
                        <a:rPr lang="en-US" sz="1400" dirty="0"/>
                        <a:t>Tag Name</a:t>
                      </a:r>
                    </a:p>
                  </a:txBody>
                  <a:tcPr anchor="ctr"/>
                </a:tc>
                <a:extLst>
                  <a:ext uri="{0D108BD9-81ED-4DB2-BD59-A6C34878D82A}">
                    <a16:rowId xmlns:a16="http://schemas.microsoft.com/office/drawing/2014/main" val="886715298"/>
                  </a:ext>
                </a:extLst>
              </a:tr>
              <a:tr h="529232">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IN" sz="1400" kern="1200" dirty="0">
                          <a:solidFill>
                            <a:schemeClr val="dk1"/>
                          </a:solidFill>
                          <a:latin typeface="+mn-lt"/>
                          <a:ea typeface="+mn-ea"/>
                          <a:cs typeface="+mn-cs"/>
                        </a:rPr>
                        <a:t>CVP:77FC005.OUT</a:t>
                      </a:r>
                      <a:endParaRPr lang="en-US" sz="1400" kern="1200" dirty="0">
                        <a:solidFill>
                          <a:schemeClr val="dk1"/>
                        </a:solidFill>
                        <a:latin typeface="+mn-lt"/>
                        <a:ea typeface="+mn-ea"/>
                        <a:cs typeface="+mn-cs"/>
                      </a:endParaRPr>
                    </a:p>
                  </a:txBody>
                  <a:tcPr anchor="ctr"/>
                </a:tc>
                <a:extLst>
                  <a:ext uri="{0D108BD9-81ED-4DB2-BD59-A6C34878D82A}">
                    <a16:rowId xmlns:a16="http://schemas.microsoft.com/office/drawing/2014/main" val="4226320510"/>
                  </a:ext>
                </a:extLst>
              </a:tr>
            </a:tbl>
          </a:graphicData>
        </a:graphic>
      </p:graphicFrame>
      <p:sp>
        <p:nvSpPr>
          <p:cNvPr id="7" name="Title 1">
            <a:extLst>
              <a:ext uri="{FF2B5EF4-FFF2-40B4-BE49-F238E27FC236}">
                <a16:creationId xmlns:a16="http://schemas.microsoft.com/office/drawing/2014/main" id="{A19778BB-AC5B-A24D-B622-B87B54853971}"/>
              </a:ext>
            </a:extLst>
          </p:cNvPr>
          <p:cNvSpPr>
            <a:spLocks noGrp="1"/>
          </p:cNvSpPr>
          <p:nvPr>
            <p:ph type="title"/>
          </p:nvPr>
        </p:nvSpPr>
        <p:spPr>
          <a:xfrm>
            <a:off x="508000" y="638525"/>
            <a:ext cx="11171238" cy="752475"/>
          </a:xfrm>
        </p:spPr>
        <p:txBody>
          <a:bodyPr/>
          <a:lstStyle/>
          <a:p>
            <a:r>
              <a:rPr lang="en-US" sz="2000" dirty="0"/>
              <a:t>Experiment/Results</a:t>
            </a:r>
          </a:p>
        </p:txBody>
      </p:sp>
      <p:graphicFrame>
        <p:nvGraphicFramePr>
          <p:cNvPr id="8" name="Table 9">
            <a:extLst>
              <a:ext uri="{FF2B5EF4-FFF2-40B4-BE49-F238E27FC236}">
                <a16:creationId xmlns:a16="http://schemas.microsoft.com/office/drawing/2014/main" id="{B5553AFB-80F0-C146-B1E3-2CD26CA61BA2}"/>
              </a:ext>
            </a:extLst>
          </p:cNvPr>
          <p:cNvGraphicFramePr>
            <a:graphicFrameLocks noGrp="1"/>
          </p:cNvGraphicFramePr>
          <p:nvPr>
            <p:extLst>
              <p:ext uri="{D42A27DB-BD31-4B8C-83A1-F6EECF244321}">
                <p14:modId xmlns:p14="http://schemas.microsoft.com/office/powerpoint/2010/main" val="3569576275"/>
              </p:ext>
            </p:extLst>
          </p:nvPr>
        </p:nvGraphicFramePr>
        <p:xfrm>
          <a:off x="7768992" y="638525"/>
          <a:ext cx="3910246" cy="1329112"/>
        </p:xfrm>
        <a:graphic>
          <a:graphicData uri="http://schemas.openxmlformats.org/drawingml/2006/table">
            <a:tbl>
              <a:tblPr firstRow="1" bandRow="1">
                <a:tableStyleId>{46F890A9-2807-4EBB-B81D-B2AA78EC7F39}</a:tableStyleId>
              </a:tblPr>
              <a:tblGrid>
                <a:gridCol w="1955123">
                  <a:extLst>
                    <a:ext uri="{9D8B030D-6E8A-4147-A177-3AD203B41FA5}">
                      <a16:colId xmlns:a16="http://schemas.microsoft.com/office/drawing/2014/main" val="2562536141"/>
                    </a:ext>
                  </a:extLst>
                </a:gridCol>
                <a:gridCol w="1955123">
                  <a:extLst>
                    <a:ext uri="{9D8B030D-6E8A-4147-A177-3AD203B41FA5}">
                      <a16:colId xmlns:a16="http://schemas.microsoft.com/office/drawing/2014/main" val="4046191204"/>
                    </a:ext>
                  </a:extLst>
                </a:gridCol>
              </a:tblGrid>
              <a:tr h="368379">
                <a:tc gridSpan="2">
                  <a:txBody>
                    <a:bodyPr/>
                    <a:lstStyle/>
                    <a:p>
                      <a:pPr algn="ctr"/>
                      <a:r>
                        <a:rPr lang="en-US" sz="2000" dirty="0"/>
                        <a:t>WB/LIVE Model Features</a:t>
                      </a:r>
                    </a:p>
                  </a:txBody>
                  <a:tcPr>
                    <a:lnB w="12700" cap="flat" cmpd="sng" algn="ctr">
                      <a:solidFill>
                        <a:schemeClr val="tx1"/>
                      </a:solidFill>
                      <a:prstDash val="solid"/>
                      <a:round/>
                      <a:headEnd type="none" w="med" len="med"/>
                      <a:tailEnd type="none" w="med" len="med"/>
                    </a:lnB>
                  </a:tcPr>
                </a:tc>
                <a:tc hMerge="1">
                  <a:txBody>
                    <a:bodyPr/>
                    <a:lstStyle/>
                    <a:p>
                      <a:endParaRPr lang="en-US" dirty="0"/>
                    </a:p>
                  </a:txBody>
                  <a:tcPr/>
                </a:tc>
                <a:extLst>
                  <a:ext uri="{0D108BD9-81ED-4DB2-BD59-A6C34878D82A}">
                    <a16:rowId xmlns:a16="http://schemas.microsoft.com/office/drawing/2014/main" val="1098609715"/>
                  </a:ext>
                </a:extLst>
              </a:tr>
              <a:tr h="319261">
                <a:tc>
                  <a:txBody>
                    <a:bodyPr/>
                    <a:lstStyle/>
                    <a:p>
                      <a:pPr algn="ctr"/>
                      <a:r>
                        <a:rPr lang="en-US" sz="1600" b="1" dirty="0"/>
                        <a:t>TAG Name</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b="1" dirty="0"/>
                        <a:t>Correlation</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49103647"/>
                  </a:ext>
                </a:extLst>
              </a:tr>
              <a:tr h="298796">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lang="en-US" sz="1200" kern="1200" dirty="0">
                        <a:solidFill>
                          <a:schemeClr val="dk1"/>
                        </a:solidFill>
                        <a:latin typeface="+mn-lt"/>
                        <a:ea typeface="+mn-ea"/>
                        <a:cs typeface="+mn-cs"/>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18853053"/>
                  </a:ext>
                </a:extLst>
              </a:tr>
              <a:tr h="298796">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lang="en-US" sz="1200" kern="1200" dirty="0">
                        <a:solidFill>
                          <a:schemeClr val="dk1"/>
                        </a:solidFill>
                        <a:latin typeface="+mn-lt"/>
                        <a:ea typeface="+mn-ea"/>
                        <a:cs typeface="+mn-cs"/>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70118584"/>
                  </a:ext>
                </a:extLst>
              </a:tr>
            </a:tbl>
          </a:graphicData>
        </a:graphic>
      </p:graphicFrame>
      <p:graphicFrame>
        <p:nvGraphicFramePr>
          <p:cNvPr id="10" name="Table 12">
            <a:extLst>
              <a:ext uri="{FF2B5EF4-FFF2-40B4-BE49-F238E27FC236}">
                <a16:creationId xmlns:a16="http://schemas.microsoft.com/office/drawing/2014/main" id="{FCAA8662-346F-204A-95F1-F481362D7DF2}"/>
              </a:ext>
            </a:extLst>
          </p:cNvPr>
          <p:cNvGraphicFramePr>
            <a:graphicFrameLocks noGrp="1"/>
          </p:cNvGraphicFramePr>
          <p:nvPr>
            <p:extLst>
              <p:ext uri="{D42A27DB-BD31-4B8C-83A1-F6EECF244321}">
                <p14:modId xmlns:p14="http://schemas.microsoft.com/office/powerpoint/2010/main" val="2949818042"/>
              </p:ext>
            </p:extLst>
          </p:nvPr>
        </p:nvGraphicFramePr>
        <p:xfrm>
          <a:off x="507996" y="2122948"/>
          <a:ext cx="5249338" cy="3902527"/>
        </p:xfrm>
        <a:graphic>
          <a:graphicData uri="http://schemas.openxmlformats.org/drawingml/2006/table">
            <a:tbl>
              <a:tblPr firstRow="1" bandRow="1">
                <a:tableStyleId>{46F890A9-2807-4EBB-B81D-B2AA78EC7F39}</a:tableStyleId>
              </a:tblPr>
              <a:tblGrid>
                <a:gridCol w="2624669">
                  <a:extLst>
                    <a:ext uri="{9D8B030D-6E8A-4147-A177-3AD203B41FA5}">
                      <a16:colId xmlns:a16="http://schemas.microsoft.com/office/drawing/2014/main" val="3855496307"/>
                    </a:ext>
                  </a:extLst>
                </a:gridCol>
                <a:gridCol w="2624669">
                  <a:extLst>
                    <a:ext uri="{9D8B030D-6E8A-4147-A177-3AD203B41FA5}">
                      <a16:colId xmlns:a16="http://schemas.microsoft.com/office/drawing/2014/main" val="985377665"/>
                    </a:ext>
                  </a:extLst>
                </a:gridCol>
              </a:tblGrid>
              <a:tr h="440924">
                <a:tc gridSpan="2">
                  <a:txBody>
                    <a:bodyPr/>
                    <a:lstStyle/>
                    <a:p>
                      <a:pPr marL="0" algn="ctr" defTabSz="1219170" rtl="0" eaLnBrk="1" latinLnBrk="0" hangingPunct="1"/>
                      <a:r>
                        <a:rPr lang="en-US" sz="2000" b="1" kern="1200" dirty="0">
                          <a:solidFill>
                            <a:schemeClr val="lt1"/>
                          </a:solidFill>
                          <a:latin typeface="+mn-lt"/>
                          <a:ea typeface="+mn-ea"/>
                          <a:cs typeface="+mn-cs"/>
                        </a:rPr>
                        <a:t>SelectKBest Features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1219170" rtl="0" eaLnBrk="1" latinLnBrk="0" hangingPunct="1"/>
                      <a:endParaRPr lang="en-US" sz="2000" b="1" kern="1200">
                        <a:solidFill>
                          <a:schemeClr val="lt1"/>
                        </a:solidFill>
                        <a:latin typeface="+mn-lt"/>
                        <a:ea typeface="+mn-ea"/>
                        <a:cs typeface="+mn-cs"/>
                      </a:endParaRP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4120535843"/>
                  </a:ext>
                </a:extLst>
              </a:tr>
              <a:tr h="373089">
                <a:tc>
                  <a:txBody>
                    <a:bodyPr/>
                    <a:lstStyle/>
                    <a:p>
                      <a:pPr marL="0" algn="ctr" defTabSz="1219170" rtl="0" eaLnBrk="1" latinLnBrk="0" hangingPunct="1"/>
                      <a:r>
                        <a:rPr lang="en-US" sz="1600" b="1" kern="1200" dirty="0">
                          <a:solidFill>
                            <a:schemeClr val="dk1"/>
                          </a:solidFill>
                          <a:latin typeface="+mn-lt"/>
                          <a:ea typeface="+mn-ea"/>
                          <a:cs typeface="+mn-cs"/>
                        </a:rPr>
                        <a:t>F_regression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1219170" rtl="0" eaLnBrk="1" latinLnBrk="0" hangingPunct="1"/>
                      <a:r>
                        <a:rPr lang="en-US" sz="1600" b="1" kern="1200" dirty="0">
                          <a:solidFill>
                            <a:schemeClr val="dk1"/>
                          </a:solidFill>
                          <a:latin typeface="+mn-lt"/>
                          <a:ea typeface="+mn-ea"/>
                          <a:cs typeface="+mn-cs"/>
                        </a:rPr>
                        <a:t>Mutual_info_regression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74407470"/>
                  </a:ext>
                </a:extLst>
              </a:tr>
              <a:tr h="305255">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lang="en-IN" sz="12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endParaRPr lang="en-US" sz="1200" b="1" kern="1200" dirty="0">
                        <a:solidFill>
                          <a:srgbClr val="DD1D2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12955617"/>
                  </a:ext>
                </a:extLst>
              </a:tr>
              <a:tr h="309251">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lang="en-IN" sz="1200" b="1" kern="1200" dirty="0">
                        <a:solidFill>
                          <a:srgbClr val="FF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lang="en-US" sz="1200" b="1" kern="1200" dirty="0">
                        <a:solidFill>
                          <a:srgbClr val="FF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73124030"/>
                  </a:ext>
                </a:extLst>
              </a:tr>
              <a:tr h="309251">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lang="en-IN" sz="1200" b="1" kern="1200" dirty="0">
                        <a:solidFill>
                          <a:srgbClr val="FF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lang="en-US" sz="12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57309348"/>
                  </a:ext>
                </a:extLst>
              </a:tr>
              <a:tr h="309251">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lang="en-IN" sz="12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lang="en-US" sz="1200" b="1" kern="1200" dirty="0">
                        <a:solidFill>
                          <a:srgbClr val="FF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33950623"/>
                  </a:ext>
                </a:extLst>
              </a:tr>
              <a:tr h="309251">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lang="en-IN" sz="1200" b="1" kern="1200" dirty="0">
                        <a:solidFill>
                          <a:srgbClr val="FF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endParaRPr lang="en-US" sz="12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41315399"/>
                  </a:ext>
                </a:extLst>
              </a:tr>
              <a:tr h="309251">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lang="en-IN" sz="12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endParaRPr lang="en-US" sz="12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19135677"/>
                  </a:ext>
                </a:extLst>
              </a:tr>
              <a:tr h="309251">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lang="en-IN" sz="12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lang="en-US" sz="1200" b="1" kern="1200" dirty="0">
                        <a:solidFill>
                          <a:srgbClr val="FF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68807071"/>
                  </a:ext>
                </a:extLst>
              </a:tr>
              <a:tr h="309251">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lang="en-IN" sz="1200" b="1" kern="1200" dirty="0">
                        <a:solidFill>
                          <a:srgbClr val="FF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endParaRPr lang="en-US" sz="12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80551783"/>
                  </a:ext>
                </a:extLst>
              </a:tr>
              <a:tr h="309251">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lang="en-IN" sz="12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lang="en-US" sz="1200" b="1" kern="1200" dirty="0">
                        <a:solidFill>
                          <a:srgbClr val="DD1D2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90698327"/>
                  </a:ext>
                </a:extLst>
              </a:tr>
              <a:tr h="309251">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lang="en-IN" sz="1200" b="1" kern="1200" dirty="0">
                        <a:solidFill>
                          <a:srgbClr val="FF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lang="en-US" sz="1200" b="1" kern="1200" dirty="0">
                        <a:solidFill>
                          <a:srgbClr val="FF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78722261"/>
                  </a:ext>
                </a:extLst>
              </a:tr>
            </a:tbl>
          </a:graphicData>
        </a:graphic>
      </p:graphicFrame>
    </p:spTree>
    <p:extLst>
      <p:ext uri="{BB962C8B-B14F-4D97-AF65-F5344CB8AC3E}">
        <p14:creationId xmlns:p14="http://schemas.microsoft.com/office/powerpoint/2010/main" val="3329139883"/>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84CF3F8-002D-6046-8512-76E6489B208A}"/>
              </a:ext>
            </a:extLst>
          </p:cNvPr>
          <p:cNvSpPr>
            <a:spLocks noGrp="1"/>
          </p:cNvSpPr>
          <p:nvPr>
            <p:ph type="sldNum" sz="quarter" idx="4"/>
          </p:nvPr>
        </p:nvSpPr>
        <p:spPr/>
        <p:txBody>
          <a:bodyPr/>
          <a:lstStyle/>
          <a:p>
            <a:fld id="{D32BAE6A-B452-4007-8177-56DD051636F9}" type="slidenum">
              <a:rPr lang="en-GB" noProof="1" smtClean="0"/>
              <a:pPr/>
              <a:t>31</a:t>
            </a:fld>
            <a:endParaRPr lang="en-GB" noProof="1"/>
          </a:p>
        </p:txBody>
      </p:sp>
      <p:sp>
        <p:nvSpPr>
          <p:cNvPr id="4" name="Footer Placeholder 3">
            <a:extLst>
              <a:ext uri="{FF2B5EF4-FFF2-40B4-BE49-F238E27FC236}">
                <a16:creationId xmlns:a16="http://schemas.microsoft.com/office/drawing/2014/main" id="{D2624D19-D628-964B-B8A6-D666252E113B}"/>
              </a:ext>
            </a:extLst>
          </p:cNvPr>
          <p:cNvSpPr>
            <a:spLocks noGrp="1"/>
          </p:cNvSpPr>
          <p:nvPr>
            <p:ph type="ftr" sz="quarter" idx="3"/>
          </p:nvPr>
        </p:nvSpPr>
        <p:spPr/>
        <p:txBody>
          <a:bodyPr/>
          <a:lstStyle/>
          <a:p>
            <a:pPr>
              <a:defRPr/>
            </a:pPr>
            <a:r>
              <a:rPr lang="en-GB" noProof="1"/>
              <a:t> </a:t>
            </a:r>
          </a:p>
        </p:txBody>
      </p:sp>
      <p:sp>
        <p:nvSpPr>
          <p:cNvPr id="5" name="Date Placeholder 4">
            <a:extLst>
              <a:ext uri="{FF2B5EF4-FFF2-40B4-BE49-F238E27FC236}">
                <a16:creationId xmlns:a16="http://schemas.microsoft.com/office/drawing/2014/main" id="{B981666D-3A2B-0944-9703-4F46622E7F2F}"/>
              </a:ext>
            </a:extLst>
          </p:cNvPr>
          <p:cNvSpPr>
            <a:spLocks noGrp="1"/>
          </p:cNvSpPr>
          <p:nvPr>
            <p:ph type="dt" sz="half" idx="2"/>
          </p:nvPr>
        </p:nvSpPr>
        <p:spPr/>
        <p:txBody>
          <a:bodyPr/>
          <a:lstStyle/>
          <a:p>
            <a:pPr>
              <a:defRPr/>
            </a:pPr>
            <a:r>
              <a:rPr lang="en-GB" noProof="1"/>
              <a:t>December 2021</a:t>
            </a:r>
          </a:p>
        </p:txBody>
      </p:sp>
      <p:graphicFrame>
        <p:nvGraphicFramePr>
          <p:cNvPr id="6" name="Table 5">
            <a:extLst>
              <a:ext uri="{FF2B5EF4-FFF2-40B4-BE49-F238E27FC236}">
                <a16:creationId xmlns:a16="http://schemas.microsoft.com/office/drawing/2014/main" id="{B9242CD3-484A-E046-98E6-3B92C14ED92E}"/>
              </a:ext>
            </a:extLst>
          </p:cNvPr>
          <p:cNvGraphicFramePr>
            <a:graphicFrameLocks noGrp="1"/>
          </p:cNvGraphicFramePr>
          <p:nvPr>
            <p:extLst>
              <p:ext uri="{D42A27DB-BD31-4B8C-83A1-F6EECF244321}">
                <p14:modId xmlns:p14="http://schemas.microsoft.com/office/powerpoint/2010/main" val="2877555875"/>
              </p:ext>
            </p:extLst>
          </p:nvPr>
        </p:nvGraphicFramePr>
        <p:xfrm>
          <a:off x="507996" y="1147659"/>
          <a:ext cx="2212626" cy="834032"/>
        </p:xfrm>
        <a:graphic>
          <a:graphicData uri="http://schemas.openxmlformats.org/drawingml/2006/table">
            <a:tbl>
              <a:tblPr firstRow="1" bandRow="1">
                <a:tableStyleId>{5C22544A-7EE6-4342-B048-85BDC9FD1C3A}</a:tableStyleId>
              </a:tblPr>
              <a:tblGrid>
                <a:gridCol w="2212626">
                  <a:extLst>
                    <a:ext uri="{9D8B030D-6E8A-4147-A177-3AD203B41FA5}">
                      <a16:colId xmlns:a16="http://schemas.microsoft.com/office/drawing/2014/main" val="3426586409"/>
                    </a:ext>
                  </a:extLst>
                </a:gridCol>
              </a:tblGrid>
              <a:tr h="223243">
                <a:tc>
                  <a:txBody>
                    <a:bodyPr/>
                    <a:lstStyle/>
                    <a:p>
                      <a:r>
                        <a:rPr lang="en-US" sz="1400" dirty="0"/>
                        <a:t>Tag Name</a:t>
                      </a:r>
                    </a:p>
                  </a:txBody>
                  <a:tcPr anchor="ctr"/>
                </a:tc>
                <a:extLst>
                  <a:ext uri="{0D108BD9-81ED-4DB2-BD59-A6C34878D82A}">
                    <a16:rowId xmlns:a16="http://schemas.microsoft.com/office/drawing/2014/main" val="886715298"/>
                  </a:ext>
                </a:extLst>
              </a:tr>
              <a:tr h="529232">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IN" sz="1400" kern="1200" dirty="0">
                          <a:solidFill>
                            <a:schemeClr val="dk1"/>
                          </a:solidFill>
                          <a:latin typeface="+mn-lt"/>
                          <a:ea typeface="+mn-ea"/>
                          <a:cs typeface="+mn-cs"/>
                        </a:rPr>
                        <a:t>C4TR:040PC431.OP</a:t>
                      </a:r>
                      <a:endParaRPr lang="en-US" sz="1400" kern="1200" dirty="0">
                        <a:solidFill>
                          <a:schemeClr val="dk1"/>
                        </a:solidFill>
                        <a:latin typeface="+mn-lt"/>
                        <a:ea typeface="+mn-ea"/>
                        <a:cs typeface="+mn-cs"/>
                      </a:endParaRPr>
                    </a:p>
                  </a:txBody>
                  <a:tcPr anchor="ctr"/>
                </a:tc>
                <a:extLst>
                  <a:ext uri="{0D108BD9-81ED-4DB2-BD59-A6C34878D82A}">
                    <a16:rowId xmlns:a16="http://schemas.microsoft.com/office/drawing/2014/main" val="4226320510"/>
                  </a:ext>
                </a:extLst>
              </a:tr>
            </a:tbl>
          </a:graphicData>
        </a:graphic>
      </p:graphicFrame>
      <p:sp>
        <p:nvSpPr>
          <p:cNvPr id="7" name="Title 1">
            <a:extLst>
              <a:ext uri="{FF2B5EF4-FFF2-40B4-BE49-F238E27FC236}">
                <a16:creationId xmlns:a16="http://schemas.microsoft.com/office/drawing/2014/main" id="{A19778BB-AC5B-A24D-B622-B87B54853971}"/>
              </a:ext>
            </a:extLst>
          </p:cNvPr>
          <p:cNvSpPr>
            <a:spLocks noGrp="1"/>
          </p:cNvSpPr>
          <p:nvPr>
            <p:ph type="title"/>
          </p:nvPr>
        </p:nvSpPr>
        <p:spPr>
          <a:xfrm>
            <a:off x="508000" y="638525"/>
            <a:ext cx="11171238" cy="752475"/>
          </a:xfrm>
        </p:spPr>
        <p:txBody>
          <a:bodyPr/>
          <a:lstStyle/>
          <a:p>
            <a:r>
              <a:rPr lang="en-US" sz="2000" dirty="0"/>
              <a:t>Experiment/Results</a:t>
            </a:r>
          </a:p>
        </p:txBody>
      </p:sp>
      <p:graphicFrame>
        <p:nvGraphicFramePr>
          <p:cNvPr id="8" name="Table 9">
            <a:extLst>
              <a:ext uri="{FF2B5EF4-FFF2-40B4-BE49-F238E27FC236}">
                <a16:creationId xmlns:a16="http://schemas.microsoft.com/office/drawing/2014/main" id="{B5553AFB-80F0-C146-B1E3-2CD26CA61BA2}"/>
              </a:ext>
            </a:extLst>
          </p:cNvPr>
          <p:cNvGraphicFramePr>
            <a:graphicFrameLocks noGrp="1"/>
          </p:cNvGraphicFramePr>
          <p:nvPr>
            <p:extLst>
              <p:ext uri="{D42A27DB-BD31-4B8C-83A1-F6EECF244321}">
                <p14:modId xmlns:p14="http://schemas.microsoft.com/office/powerpoint/2010/main" val="2399103465"/>
              </p:ext>
            </p:extLst>
          </p:nvPr>
        </p:nvGraphicFramePr>
        <p:xfrm>
          <a:off x="7768992" y="638525"/>
          <a:ext cx="3910246" cy="1329112"/>
        </p:xfrm>
        <a:graphic>
          <a:graphicData uri="http://schemas.openxmlformats.org/drawingml/2006/table">
            <a:tbl>
              <a:tblPr firstRow="1" bandRow="1">
                <a:tableStyleId>{46F890A9-2807-4EBB-B81D-B2AA78EC7F39}</a:tableStyleId>
              </a:tblPr>
              <a:tblGrid>
                <a:gridCol w="1955123">
                  <a:extLst>
                    <a:ext uri="{9D8B030D-6E8A-4147-A177-3AD203B41FA5}">
                      <a16:colId xmlns:a16="http://schemas.microsoft.com/office/drawing/2014/main" val="2562536141"/>
                    </a:ext>
                  </a:extLst>
                </a:gridCol>
                <a:gridCol w="1955123">
                  <a:extLst>
                    <a:ext uri="{9D8B030D-6E8A-4147-A177-3AD203B41FA5}">
                      <a16:colId xmlns:a16="http://schemas.microsoft.com/office/drawing/2014/main" val="4046191204"/>
                    </a:ext>
                  </a:extLst>
                </a:gridCol>
              </a:tblGrid>
              <a:tr h="368379">
                <a:tc gridSpan="2">
                  <a:txBody>
                    <a:bodyPr/>
                    <a:lstStyle/>
                    <a:p>
                      <a:pPr algn="ctr"/>
                      <a:r>
                        <a:rPr lang="en-US" sz="2000" dirty="0"/>
                        <a:t>WB/LIVE Model Features</a:t>
                      </a:r>
                    </a:p>
                  </a:txBody>
                  <a:tcPr>
                    <a:lnB w="12700" cap="flat" cmpd="sng" algn="ctr">
                      <a:solidFill>
                        <a:schemeClr val="tx1"/>
                      </a:solidFill>
                      <a:prstDash val="solid"/>
                      <a:round/>
                      <a:headEnd type="none" w="med" len="med"/>
                      <a:tailEnd type="none" w="med" len="med"/>
                    </a:lnB>
                  </a:tcPr>
                </a:tc>
                <a:tc hMerge="1">
                  <a:txBody>
                    <a:bodyPr/>
                    <a:lstStyle/>
                    <a:p>
                      <a:endParaRPr lang="en-US" dirty="0"/>
                    </a:p>
                  </a:txBody>
                  <a:tcPr/>
                </a:tc>
                <a:extLst>
                  <a:ext uri="{0D108BD9-81ED-4DB2-BD59-A6C34878D82A}">
                    <a16:rowId xmlns:a16="http://schemas.microsoft.com/office/drawing/2014/main" val="1098609715"/>
                  </a:ext>
                </a:extLst>
              </a:tr>
              <a:tr h="319261">
                <a:tc>
                  <a:txBody>
                    <a:bodyPr/>
                    <a:lstStyle/>
                    <a:p>
                      <a:pPr algn="ctr"/>
                      <a:r>
                        <a:rPr lang="en-US" sz="1600" b="1" dirty="0"/>
                        <a:t>TAG Name</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b="1" dirty="0"/>
                        <a:t>Correlation</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49103647"/>
                  </a:ext>
                </a:extLst>
              </a:tr>
              <a:tr h="298796">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lang="en-US" sz="1200" kern="1200" dirty="0">
                        <a:solidFill>
                          <a:schemeClr val="dk1"/>
                        </a:solidFill>
                        <a:latin typeface="+mn-lt"/>
                        <a:ea typeface="+mn-ea"/>
                        <a:cs typeface="+mn-cs"/>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18853053"/>
                  </a:ext>
                </a:extLst>
              </a:tr>
              <a:tr h="298796">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lang="en-US" sz="1200" kern="1200" dirty="0">
                        <a:solidFill>
                          <a:schemeClr val="dk1"/>
                        </a:solidFill>
                        <a:latin typeface="+mn-lt"/>
                        <a:ea typeface="+mn-ea"/>
                        <a:cs typeface="+mn-cs"/>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70118584"/>
                  </a:ext>
                </a:extLst>
              </a:tr>
            </a:tbl>
          </a:graphicData>
        </a:graphic>
      </p:graphicFrame>
      <p:graphicFrame>
        <p:nvGraphicFramePr>
          <p:cNvPr id="10" name="Table 12">
            <a:extLst>
              <a:ext uri="{FF2B5EF4-FFF2-40B4-BE49-F238E27FC236}">
                <a16:creationId xmlns:a16="http://schemas.microsoft.com/office/drawing/2014/main" id="{699366AE-8BFE-EF46-A238-441CF6189E53}"/>
              </a:ext>
            </a:extLst>
          </p:cNvPr>
          <p:cNvGraphicFramePr>
            <a:graphicFrameLocks noGrp="1"/>
          </p:cNvGraphicFramePr>
          <p:nvPr>
            <p:extLst>
              <p:ext uri="{D42A27DB-BD31-4B8C-83A1-F6EECF244321}">
                <p14:modId xmlns:p14="http://schemas.microsoft.com/office/powerpoint/2010/main" val="2905161615"/>
              </p:ext>
            </p:extLst>
          </p:nvPr>
        </p:nvGraphicFramePr>
        <p:xfrm>
          <a:off x="507996" y="2122948"/>
          <a:ext cx="5249338" cy="3902527"/>
        </p:xfrm>
        <a:graphic>
          <a:graphicData uri="http://schemas.openxmlformats.org/drawingml/2006/table">
            <a:tbl>
              <a:tblPr firstRow="1" bandRow="1">
                <a:tableStyleId>{46F890A9-2807-4EBB-B81D-B2AA78EC7F39}</a:tableStyleId>
              </a:tblPr>
              <a:tblGrid>
                <a:gridCol w="2624669">
                  <a:extLst>
                    <a:ext uri="{9D8B030D-6E8A-4147-A177-3AD203B41FA5}">
                      <a16:colId xmlns:a16="http://schemas.microsoft.com/office/drawing/2014/main" val="3855496307"/>
                    </a:ext>
                  </a:extLst>
                </a:gridCol>
                <a:gridCol w="2624669">
                  <a:extLst>
                    <a:ext uri="{9D8B030D-6E8A-4147-A177-3AD203B41FA5}">
                      <a16:colId xmlns:a16="http://schemas.microsoft.com/office/drawing/2014/main" val="985377665"/>
                    </a:ext>
                  </a:extLst>
                </a:gridCol>
              </a:tblGrid>
              <a:tr h="440924">
                <a:tc gridSpan="2">
                  <a:txBody>
                    <a:bodyPr/>
                    <a:lstStyle/>
                    <a:p>
                      <a:pPr marL="0" algn="ctr" defTabSz="1219170" rtl="0" eaLnBrk="1" latinLnBrk="0" hangingPunct="1"/>
                      <a:r>
                        <a:rPr lang="en-US" sz="2000" b="1" kern="1200" dirty="0">
                          <a:solidFill>
                            <a:schemeClr val="lt1"/>
                          </a:solidFill>
                          <a:latin typeface="+mn-lt"/>
                          <a:ea typeface="+mn-ea"/>
                          <a:cs typeface="+mn-cs"/>
                        </a:rPr>
                        <a:t>SelectKBest Features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1219170" rtl="0" eaLnBrk="1" latinLnBrk="0" hangingPunct="1"/>
                      <a:endParaRPr lang="en-US" sz="2000" b="1" kern="1200">
                        <a:solidFill>
                          <a:schemeClr val="lt1"/>
                        </a:solidFill>
                        <a:latin typeface="+mn-lt"/>
                        <a:ea typeface="+mn-ea"/>
                        <a:cs typeface="+mn-cs"/>
                      </a:endParaRP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4120535843"/>
                  </a:ext>
                </a:extLst>
              </a:tr>
              <a:tr h="373089">
                <a:tc>
                  <a:txBody>
                    <a:bodyPr/>
                    <a:lstStyle/>
                    <a:p>
                      <a:pPr marL="0" algn="ctr" defTabSz="1219170" rtl="0" eaLnBrk="1" latinLnBrk="0" hangingPunct="1"/>
                      <a:r>
                        <a:rPr lang="en-US" sz="1600" b="1" kern="1200" dirty="0">
                          <a:solidFill>
                            <a:schemeClr val="dk1"/>
                          </a:solidFill>
                          <a:latin typeface="+mn-lt"/>
                          <a:ea typeface="+mn-ea"/>
                          <a:cs typeface="+mn-cs"/>
                        </a:rPr>
                        <a:t>F_regression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1219170" rtl="0" eaLnBrk="1" latinLnBrk="0" hangingPunct="1"/>
                      <a:r>
                        <a:rPr lang="en-US" sz="1600" b="1" kern="1200" dirty="0">
                          <a:solidFill>
                            <a:schemeClr val="dk1"/>
                          </a:solidFill>
                          <a:latin typeface="+mn-lt"/>
                          <a:ea typeface="+mn-ea"/>
                          <a:cs typeface="+mn-cs"/>
                        </a:rPr>
                        <a:t>Mutual_info_regression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74407470"/>
                  </a:ext>
                </a:extLst>
              </a:tr>
              <a:tr h="305255">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lang="en-IN" sz="12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endParaRPr lang="en-US" sz="1200" b="1" kern="1200" dirty="0">
                        <a:solidFill>
                          <a:srgbClr val="DD1D2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12955617"/>
                  </a:ext>
                </a:extLst>
              </a:tr>
              <a:tr h="309251">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lang="en-IN" sz="1200" b="1" kern="1200" dirty="0">
                        <a:solidFill>
                          <a:srgbClr val="FF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lang="en-US" sz="1200" b="1" kern="1200" dirty="0">
                        <a:solidFill>
                          <a:srgbClr val="FF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73124030"/>
                  </a:ext>
                </a:extLst>
              </a:tr>
              <a:tr h="309251">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lang="en-IN" sz="1200" b="1" kern="1200" dirty="0">
                        <a:solidFill>
                          <a:srgbClr val="FF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lang="en-US" sz="12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57309348"/>
                  </a:ext>
                </a:extLst>
              </a:tr>
              <a:tr h="309251">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lang="en-IN" sz="12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lang="en-US" sz="1200" b="1" kern="1200" dirty="0">
                        <a:solidFill>
                          <a:srgbClr val="FF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33950623"/>
                  </a:ext>
                </a:extLst>
              </a:tr>
              <a:tr h="309251">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lang="en-IN" sz="1200" b="1" kern="1200" dirty="0">
                        <a:solidFill>
                          <a:srgbClr val="FF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endParaRPr lang="en-US" sz="12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41315399"/>
                  </a:ext>
                </a:extLst>
              </a:tr>
              <a:tr h="309251">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lang="en-IN" sz="12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endParaRPr lang="en-US" sz="12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19135677"/>
                  </a:ext>
                </a:extLst>
              </a:tr>
              <a:tr h="309251">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lang="en-IN" sz="12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lang="en-US" sz="1200" b="1" kern="1200" dirty="0">
                        <a:solidFill>
                          <a:srgbClr val="FF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68807071"/>
                  </a:ext>
                </a:extLst>
              </a:tr>
              <a:tr h="309251">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lang="en-IN" sz="1200" b="1" kern="1200" dirty="0">
                        <a:solidFill>
                          <a:srgbClr val="FF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endParaRPr lang="en-US" sz="12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80551783"/>
                  </a:ext>
                </a:extLst>
              </a:tr>
              <a:tr h="309251">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lang="en-IN" sz="12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lang="en-US" sz="1200" b="1" kern="1200" dirty="0">
                        <a:solidFill>
                          <a:srgbClr val="DD1D2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90698327"/>
                  </a:ext>
                </a:extLst>
              </a:tr>
              <a:tr h="309251">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lang="en-IN" sz="1200" b="1" kern="1200" dirty="0">
                        <a:solidFill>
                          <a:srgbClr val="FF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lang="en-US" sz="1200" b="1" kern="1200" dirty="0">
                        <a:solidFill>
                          <a:srgbClr val="FF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78722261"/>
                  </a:ext>
                </a:extLst>
              </a:tr>
            </a:tbl>
          </a:graphicData>
        </a:graphic>
      </p:graphicFrame>
    </p:spTree>
    <p:extLst>
      <p:ext uri="{BB962C8B-B14F-4D97-AF65-F5344CB8AC3E}">
        <p14:creationId xmlns:p14="http://schemas.microsoft.com/office/powerpoint/2010/main" val="958036319"/>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620345-2010-2C4C-A1DC-171F7BDB0CC3}"/>
              </a:ext>
            </a:extLst>
          </p:cNvPr>
          <p:cNvSpPr>
            <a:spLocks noGrp="1"/>
          </p:cNvSpPr>
          <p:nvPr>
            <p:ph type="title"/>
          </p:nvPr>
        </p:nvSpPr>
        <p:spPr/>
        <p:txBody>
          <a:bodyPr/>
          <a:lstStyle/>
          <a:p>
            <a:r>
              <a:rPr lang="en-US" dirty="0"/>
              <a:t>Implementation/Example</a:t>
            </a:r>
          </a:p>
        </p:txBody>
      </p:sp>
      <p:sp>
        <p:nvSpPr>
          <p:cNvPr id="3" name="Slide Number Placeholder 2">
            <a:extLst>
              <a:ext uri="{FF2B5EF4-FFF2-40B4-BE49-F238E27FC236}">
                <a16:creationId xmlns:a16="http://schemas.microsoft.com/office/drawing/2014/main" id="{3A421782-21BE-4743-A146-4D9CCE225A7F}"/>
              </a:ext>
            </a:extLst>
          </p:cNvPr>
          <p:cNvSpPr>
            <a:spLocks noGrp="1"/>
          </p:cNvSpPr>
          <p:nvPr>
            <p:ph type="sldNum" sz="quarter" idx="4"/>
          </p:nvPr>
        </p:nvSpPr>
        <p:spPr/>
        <p:txBody>
          <a:bodyPr/>
          <a:lstStyle/>
          <a:p>
            <a:fld id="{D32BAE6A-B452-4007-8177-56DD051636F9}" type="slidenum">
              <a:rPr lang="en-GB" noProof="1" smtClean="0"/>
              <a:pPr/>
              <a:t>4</a:t>
            </a:fld>
            <a:endParaRPr lang="en-GB" noProof="1"/>
          </a:p>
        </p:txBody>
      </p:sp>
      <p:sp>
        <p:nvSpPr>
          <p:cNvPr id="4" name="Footer Placeholder 3">
            <a:extLst>
              <a:ext uri="{FF2B5EF4-FFF2-40B4-BE49-F238E27FC236}">
                <a16:creationId xmlns:a16="http://schemas.microsoft.com/office/drawing/2014/main" id="{E7CAD8A0-C496-8145-B126-A75BDE7452FC}"/>
              </a:ext>
            </a:extLst>
          </p:cNvPr>
          <p:cNvSpPr>
            <a:spLocks noGrp="1"/>
          </p:cNvSpPr>
          <p:nvPr>
            <p:ph type="ftr" sz="quarter" idx="3"/>
          </p:nvPr>
        </p:nvSpPr>
        <p:spPr/>
        <p:txBody>
          <a:bodyPr/>
          <a:lstStyle/>
          <a:p>
            <a:pPr>
              <a:defRPr/>
            </a:pPr>
            <a:r>
              <a:rPr lang="en-GB" noProof="1"/>
              <a:t> </a:t>
            </a:r>
          </a:p>
        </p:txBody>
      </p:sp>
      <p:sp>
        <p:nvSpPr>
          <p:cNvPr id="5" name="Date Placeholder 4">
            <a:extLst>
              <a:ext uri="{FF2B5EF4-FFF2-40B4-BE49-F238E27FC236}">
                <a16:creationId xmlns:a16="http://schemas.microsoft.com/office/drawing/2014/main" id="{DD0C4FB1-B6ED-0045-901D-49562E67E258}"/>
              </a:ext>
            </a:extLst>
          </p:cNvPr>
          <p:cNvSpPr>
            <a:spLocks noGrp="1"/>
          </p:cNvSpPr>
          <p:nvPr>
            <p:ph type="dt" sz="half" idx="2"/>
          </p:nvPr>
        </p:nvSpPr>
        <p:spPr/>
        <p:txBody>
          <a:bodyPr/>
          <a:lstStyle/>
          <a:p>
            <a:pPr>
              <a:defRPr/>
            </a:pPr>
            <a:r>
              <a:rPr lang="en-GB" noProof="1"/>
              <a:t>December 2021</a:t>
            </a:r>
          </a:p>
        </p:txBody>
      </p:sp>
      <p:pic>
        <p:nvPicPr>
          <p:cNvPr id="8" name="Picture 7">
            <a:extLst>
              <a:ext uri="{FF2B5EF4-FFF2-40B4-BE49-F238E27FC236}">
                <a16:creationId xmlns:a16="http://schemas.microsoft.com/office/drawing/2014/main" id="{9FEF56D9-225D-D945-9ECC-380943C75F64}"/>
              </a:ext>
            </a:extLst>
          </p:cNvPr>
          <p:cNvPicPr>
            <a:picLocks noChangeAspect="1"/>
          </p:cNvPicPr>
          <p:nvPr/>
        </p:nvPicPr>
        <p:blipFill>
          <a:blip r:embed="rId2"/>
          <a:stretch>
            <a:fillRect/>
          </a:stretch>
        </p:blipFill>
        <p:spPr>
          <a:xfrm>
            <a:off x="508000" y="1179348"/>
            <a:ext cx="7924800" cy="4038600"/>
          </a:xfrm>
          <a:prstGeom prst="rect">
            <a:avLst/>
          </a:prstGeom>
        </p:spPr>
      </p:pic>
      <p:sp>
        <p:nvSpPr>
          <p:cNvPr id="9" name="TextBox 8">
            <a:extLst>
              <a:ext uri="{FF2B5EF4-FFF2-40B4-BE49-F238E27FC236}">
                <a16:creationId xmlns:a16="http://schemas.microsoft.com/office/drawing/2014/main" id="{52D15039-B85F-BC47-B2AF-A69A5E86061B}"/>
              </a:ext>
            </a:extLst>
          </p:cNvPr>
          <p:cNvSpPr txBox="1"/>
          <p:nvPr/>
        </p:nvSpPr>
        <p:spPr bwMode="auto">
          <a:xfrm>
            <a:off x="8794044" y="1089037"/>
            <a:ext cx="2885194" cy="5180649"/>
          </a:xfrm>
          <a:prstGeom prst="rect">
            <a:avLst/>
          </a:prstGeom>
          <a:noFill/>
          <a:ln w="9525" algn="ctr">
            <a:noFill/>
            <a:miter lim="800000"/>
            <a:headEnd/>
            <a:tailEnd/>
          </a:ln>
        </p:spPr>
        <p:txBody>
          <a:bodyPr vert="horz" wrap="square" lIns="0" tIns="0" rIns="0" bIns="0" numCol="1" rtlCol="0" anchor="t" anchorCtr="0" compatLnSpc="1">
            <a:prstTxWarp prst="textNoShape">
              <a:avLst/>
            </a:prstTxWarp>
            <a:spAutoFit/>
          </a:bodyPr>
          <a:lstStyle/>
          <a:p>
            <a:pPr marL="201613" indent="-201613" defTabSz="357708">
              <a:lnSpc>
                <a:spcPct val="140000"/>
              </a:lnSpc>
              <a:buClr>
                <a:schemeClr val="accent2"/>
              </a:buClr>
              <a:buSzPct val="85000"/>
              <a:buFont typeface="Wingdings" panose="05000000000000000000" pitchFamily="2" charset="2"/>
              <a:buChar char=""/>
            </a:pPr>
            <a:r>
              <a:rPr lang="en-US" sz="1600" dirty="0"/>
              <a:t>Since we are solving a regression problem, the scoring functions for regression are:</a:t>
            </a:r>
          </a:p>
          <a:p>
            <a:pPr marL="811198" lvl="1" indent="-201613" defTabSz="357708">
              <a:lnSpc>
                <a:spcPct val="140000"/>
              </a:lnSpc>
              <a:buClr>
                <a:schemeClr val="accent2"/>
              </a:buClr>
              <a:buSzPct val="85000"/>
              <a:buFont typeface="Wingdings" panose="05000000000000000000" pitchFamily="2" charset="2"/>
              <a:buChar char=""/>
            </a:pPr>
            <a:r>
              <a:rPr lang="en-US" sz="1400" dirty="0">
                <a:solidFill>
                  <a:schemeClr val="accent2">
                    <a:lumMod val="75000"/>
                  </a:schemeClr>
                </a:solidFill>
              </a:rPr>
              <a:t>f_regression</a:t>
            </a:r>
          </a:p>
          <a:p>
            <a:pPr marL="811198" lvl="1" indent="-201613" defTabSz="357708">
              <a:lnSpc>
                <a:spcPct val="140000"/>
              </a:lnSpc>
              <a:buClr>
                <a:schemeClr val="accent2"/>
              </a:buClr>
              <a:buSzPct val="85000"/>
              <a:buFont typeface="Wingdings" panose="05000000000000000000" pitchFamily="2" charset="2"/>
              <a:buChar char=""/>
            </a:pPr>
            <a:r>
              <a:rPr lang="en-US" sz="1400" dirty="0">
                <a:solidFill>
                  <a:schemeClr val="accent2">
                    <a:lumMod val="75000"/>
                  </a:schemeClr>
                </a:solidFill>
              </a:rPr>
              <a:t>mutual_info_regression</a:t>
            </a:r>
          </a:p>
          <a:p>
            <a:pPr marL="201613" indent="-201613" defTabSz="357708">
              <a:lnSpc>
                <a:spcPct val="140000"/>
              </a:lnSpc>
              <a:buClr>
                <a:schemeClr val="accent2"/>
              </a:buClr>
              <a:buSzPct val="85000"/>
              <a:buFont typeface="Wingdings" panose="05000000000000000000" pitchFamily="2" charset="2"/>
              <a:buChar char=""/>
            </a:pPr>
            <a:r>
              <a:rPr lang="en-US" sz="1600" dirty="0"/>
              <a:t>We fetch the TOP 20 features from the pool of 100 features extracted after correlation job from C3 tool for validation purpose.</a:t>
            </a:r>
          </a:p>
          <a:p>
            <a:pPr marL="811198" lvl="1" indent="-201613" defTabSz="357708">
              <a:lnSpc>
                <a:spcPct val="140000"/>
              </a:lnSpc>
              <a:buClr>
                <a:schemeClr val="accent2"/>
              </a:buClr>
              <a:buSzPct val="85000"/>
              <a:buFont typeface="Wingdings" panose="05000000000000000000" pitchFamily="2" charset="2"/>
              <a:buChar char=""/>
            </a:pPr>
            <a:r>
              <a:rPr lang="en-US" sz="1400" dirty="0">
                <a:solidFill>
                  <a:schemeClr val="accent2">
                    <a:lumMod val="75000"/>
                  </a:schemeClr>
                </a:solidFill>
              </a:rPr>
              <a:t>The selected features have very low, verifying the significance of the linear relation between feature and target tag.</a:t>
            </a:r>
          </a:p>
        </p:txBody>
      </p:sp>
    </p:spTree>
    <p:extLst>
      <p:ext uri="{BB962C8B-B14F-4D97-AF65-F5344CB8AC3E}">
        <p14:creationId xmlns:p14="http://schemas.microsoft.com/office/powerpoint/2010/main" val="1081091532"/>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BBBD3-A991-1540-9937-F5FFA86D238C}"/>
              </a:ext>
            </a:extLst>
          </p:cNvPr>
          <p:cNvSpPr>
            <a:spLocks noGrp="1"/>
          </p:cNvSpPr>
          <p:nvPr>
            <p:ph type="title"/>
          </p:nvPr>
        </p:nvSpPr>
        <p:spPr/>
        <p:txBody>
          <a:bodyPr/>
          <a:lstStyle/>
          <a:p>
            <a:r>
              <a:rPr lang="en-US" dirty="0"/>
              <a:t>Approach of performing Experiments</a:t>
            </a:r>
          </a:p>
        </p:txBody>
      </p:sp>
      <p:sp>
        <p:nvSpPr>
          <p:cNvPr id="3" name="Slide Number Placeholder 2">
            <a:extLst>
              <a:ext uri="{FF2B5EF4-FFF2-40B4-BE49-F238E27FC236}">
                <a16:creationId xmlns:a16="http://schemas.microsoft.com/office/drawing/2014/main" id="{DE108255-C90B-2B43-B750-77E22ADE03AF}"/>
              </a:ext>
            </a:extLst>
          </p:cNvPr>
          <p:cNvSpPr>
            <a:spLocks noGrp="1"/>
          </p:cNvSpPr>
          <p:nvPr>
            <p:ph type="sldNum" sz="quarter" idx="4"/>
          </p:nvPr>
        </p:nvSpPr>
        <p:spPr/>
        <p:txBody>
          <a:bodyPr/>
          <a:lstStyle/>
          <a:p>
            <a:fld id="{D32BAE6A-B452-4007-8177-56DD051636F9}" type="slidenum">
              <a:rPr lang="en-GB" noProof="1" smtClean="0"/>
              <a:pPr/>
              <a:t>5</a:t>
            </a:fld>
            <a:endParaRPr lang="en-GB" noProof="1"/>
          </a:p>
        </p:txBody>
      </p:sp>
      <p:sp>
        <p:nvSpPr>
          <p:cNvPr id="4" name="Footer Placeholder 3">
            <a:extLst>
              <a:ext uri="{FF2B5EF4-FFF2-40B4-BE49-F238E27FC236}">
                <a16:creationId xmlns:a16="http://schemas.microsoft.com/office/drawing/2014/main" id="{4A2EB1BF-228B-9D45-B72C-62279AB7F8CB}"/>
              </a:ext>
            </a:extLst>
          </p:cNvPr>
          <p:cNvSpPr>
            <a:spLocks noGrp="1"/>
          </p:cNvSpPr>
          <p:nvPr>
            <p:ph type="ftr" sz="quarter" idx="3"/>
          </p:nvPr>
        </p:nvSpPr>
        <p:spPr/>
        <p:txBody>
          <a:bodyPr/>
          <a:lstStyle/>
          <a:p>
            <a:pPr>
              <a:defRPr/>
            </a:pPr>
            <a:r>
              <a:rPr lang="en-GB" noProof="1"/>
              <a:t> </a:t>
            </a:r>
          </a:p>
        </p:txBody>
      </p:sp>
      <p:sp>
        <p:nvSpPr>
          <p:cNvPr id="5" name="Date Placeholder 4">
            <a:extLst>
              <a:ext uri="{FF2B5EF4-FFF2-40B4-BE49-F238E27FC236}">
                <a16:creationId xmlns:a16="http://schemas.microsoft.com/office/drawing/2014/main" id="{D38B55AE-EB85-9E48-B4CD-65871A2CCCFB}"/>
              </a:ext>
            </a:extLst>
          </p:cNvPr>
          <p:cNvSpPr>
            <a:spLocks noGrp="1"/>
          </p:cNvSpPr>
          <p:nvPr>
            <p:ph type="dt" sz="half" idx="2"/>
          </p:nvPr>
        </p:nvSpPr>
        <p:spPr/>
        <p:txBody>
          <a:bodyPr/>
          <a:lstStyle/>
          <a:p>
            <a:pPr>
              <a:defRPr/>
            </a:pPr>
            <a:r>
              <a:rPr lang="en-GB" noProof="1"/>
              <a:t>December 2021</a:t>
            </a:r>
          </a:p>
        </p:txBody>
      </p:sp>
      <p:sp>
        <p:nvSpPr>
          <p:cNvPr id="6" name="TextBox 5">
            <a:extLst>
              <a:ext uri="{FF2B5EF4-FFF2-40B4-BE49-F238E27FC236}">
                <a16:creationId xmlns:a16="http://schemas.microsoft.com/office/drawing/2014/main" id="{F88BAB4E-9E3F-3342-92B5-FC3E213DDB3A}"/>
              </a:ext>
            </a:extLst>
          </p:cNvPr>
          <p:cNvSpPr txBox="1"/>
          <p:nvPr/>
        </p:nvSpPr>
        <p:spPr bwMode="auto">
          <a:xfrm>
            <a:off x="508000" y="1365956"/>
            <a:ext cx="7529689" cy="3715633"/>
          </a:xfrm>
          <a:prstGeom prst="rect">
            <a:avLst/>
          </a:prstGeom>
          <a:noFill/>
          <a:ln w="9525" algn="ctr">
            <a:noFill/>
            <a:miter lim="800000"/>
            <a:headEnd/>
            <a:tailEnd/>
          </a:ln>
        </p:spPr>
        <p:txBody>
          <a:bodyPr vert="horz" wrap="square" lIns="0" tIns="0" rIns="0" bIns="0" numCol="1" rtlCol="0" anchor="t" anchorCtr="0" compatLnSpc="1">
            <a:prstTxWarp prst="textNoShape">
              <a:avLst/>
            </a:prstTxWarp>
            <a:spAutoFit/>
          </a:bodyPr>
          <a:lstStyle/>
          <a:p>
            <a:pPr marL="201613" indent="-201613" defTabSz="357708">
              <a:lnSpc>
                <a:spcPct val="140000"/>
              </a:lnSpc>
              <a:buClr>
                <a:schemeClr val="accent2"/>
              </a:buClr>
              <a:buSzPct val="85000"/>
              <a:buFont typeface="Wingdings" panose="05000000000000000000" pitchFamily="2" charset="2"/>
              <a:buChar char=""/>
            </a:pPr>
            <a:r>
              <a:rPr lang="en-US" sz="1600" dirty="0"/>
              <a:t>The final list of selected TAGS is mentioned in the table on which the experiments are to be performed.</a:t>
            </a:r>
          </a:p>
          <a:p>
            <a:pPr marL="201613" indent="-201613" defTabSz="357708">
              <a:lnSpc>
                <a:spcPct val="140000"/>
              </a:lnSpc>
              <a:buClr>
                <a:schemeClr val="accent2"/>
              </a:buClr>
              <a:buSzPct val="85000"/>
              <a:buFont typeface="Wingdings" panose="05000000000000000000" pitchFamily="2" charset="2"/>
              <a:buChar char=""/>
            </a:pPr>
            <a:r>
              <a:rPr lang="en-US" sz="1600" dirty="0"/>
              <a:t>Our objective for the experiments is:</a:t>
            </a:r>
            <a:endParaRPr lang="en-US" sz="1600" b="1" dirty="0"/>
          </a:p>
          <a:p>
            <a:pPr marL="811198" lvl="1" indent="-201613" defTabSz="357708">
              <a:lnSpc>
                <a:spcPct val="140000"/>
              </a:lnSpc>
              <a:buClr>
                <a:schemeClr val="accent2"/>
              </a:buClr>
              <a:buSzPct val="85000"/>
              <a:buFont typeface="Wingdings" panose="05000000000000000000" pitchFamily="2" charset="2"/>
              <a:buChar char=""/>
            </a:pPr>
            <a:r>
              <a:rPr lang="en-US" sz="1400" b="1" i="1" dirty="0"/>
              <a:t>Compare WB features with the SelectKBest returned features.</a:t>
            </a:r>
          </a:p>
          <a:p>
            <a:pPr marL="811198" lvl="1" indent="-201613" defTabSz="357708">
              <a:lnSpc>
                <a:spcPct val="140000"/>
              </a:lnSpc>
              <a:buClr>
                <a:schemeClr val="accent2"/>
              </a:buClr>
              <a:buSzPct val="85000"/>
              <a:buFont typeface="Wingdings" panose="05000000000000000000" pitchFamily="2" charset="2"/>
              <a:buChar char=""/>
            </a:pPr>
            <a:r>
              <a:rPr lang="en-US" sz="1400" b="1" i="1" dirty="0"/>
              <a:t>Proving that the AutoCorrelation methodology fails to pick up the features which are significant and hence are identified by the SelectKBest methodology.</a:t>
            </a:r>
          </a:p>
          <a:p>
            <a:pPr marL="201613" indent="-201613" defTabSz="357708">
              <a:lnSpc>
                <a:spcPct val="140000"/>
              </a:lnSpc>
              <a:buClr>
                <a:schemeClr val="accent2"/>
              </a:buClr>
              <a:buSzPct val="85000"/>
              <a:buFont typeface="Wingdings" panose="05000000000000000000" pitchFamily="2" charset="2"/>
              <a:buChar char=""/>
            </a:pPr>
            <a:r>
              <a:rPr lang="en-US" sz="1400" dirty="0"/>
              <a:t>We extract Top 20 features using SelectKBest from a pool of 100/120 features which includes WB and AutoCorrelated features.</a:t>
            </a:r>
          </a:p>
          <a:p>
            <a:pPr marL="811198" lvl="1" indent="-201613" defTabSz="357708">
              <a:lnSpc>
                <a:spcPct val="140000"/>
              </a:lnSpc>
              <a:buClr>
                <a:schemeClr val="accent2"/>
              </a:buClr>
              <a:buSzPct val="85000"/>
              <a:buFont typeface="Wingdings" panose="05000000000000000000" pitchFamily="2" charset="2"/>
              <a:buChar char=""/>
            </a:pPr>
            <a:r>
              <a:rPr lang="en-US" sz="1400" b="1" i="1" dirty="0"/>
              <a:t>The more the number of WB features obtained from SelectKBest, the stronger our methodology.</a:t>
            </a:r>
          </a:p>
          <a:p>
            <a:pPr marL="201613" indent="-201613" defTabSz="357708">
              <a:lnSpc>
                <a:spcPct val="140000"/>
              </a:lnSpc>
              <a:buClr>
                <a:schemeClr val="accent2"/>
              </a:buClr>
              <a:buSzPct val="85000"/>
              <a:buFont typeface="Wingdings" panose="05000000000000000000" pitchFamily="2" charset="2"/>
              <a:buChar char=""/>
            </a:pPr>
            <a:endParaRPr lang="en-US" sz="1400" b="1" i="1" dirty="0"/>
          </a:p>
          <a:p>
            <a:pPr marL="201613" indent="-201613" defTabSz="357708">
              <a:lnSpc>
                <a:spcPct val="140000"/>
              </a:lnSpc>
              <a:buClr>
                <a:schemeClr val="accent2"/>
              </a:buClr>
              <a:buSzPct val="85000"/>
              <a:buFont typeface="Wingdings" panose="05000000000000000000" pitchFamily="2" charset="2"/>
              <a:buChar char=""/>
            </a:pPr>
            <a:endParaRPr lang="en-US" sz="1400" b="1" i="1" dirty="0"/>
          </a:p>
        </p:txBody>
      </p:sp>
      <p:graphicFrame>
        <p:nvGraphicFramePr>
          <p:cNvPr id="7" name="Table 7">
            <a:extLst>
              <a:ext uri="{FF2B5EF4-FFF2-40B4-BE49-F238E27FC236}">
                <a16:creationId xmlns:a16="http://schemas.microsoft.com/office/drawing/2014/main" id="{FA3626FD-0F49-E34A-8279-441B13A497FC}"/>
              </a:ext>
            </a:extLst>
          </p:cNvPr>
          <p:cNvGraphicFramePr>
            <a:graphicFrameLocks noGrp="1"/>
          </p:cNvGraphicFramePr>
          <p:nvPr>
            <p:extLst>
              <p:ext uri="{D42A27DB-BD31-4B8C-83A1-F6EECF244321}">
                <p14:modId xmlns:p14="http://schemas.microsoft.com/office/powerpoint/2010/main" val="3550575873"/>
              </p:ext>
            </p:extLst>
          </p:nvPr>
        </p:nvGraphicFramePr>
        <p:xfrm>
          <a:off x="8312368" y="709172"/>
          <a:ext cx="3646311" cy="4536440"/>
        </p:xfrm>
        <a:graphic>
          <a:graphicData uri="http://schemas.openxmlformats.org/drawingml/2006/table">
            <a:tbl>
              <a:tblPr firstRow="1" bandRow="1">
                <a:tableStyleId>{93296810-A885-4BE3-A3E7-6D5BEEA58F35}</a:tableStyleId>
              </a:tblPr>
              <a:tblGrid>
                <a:gridCol w="3646311">
                  <a:extLst>
                    <a:ext uri="{9D8B030D-6E8A-4147-A177-3AD203B41FA5}">
                      <a16:colId xmlns:a16="http://schemas.microsoft.com/office/drawing/2014/main" val="2425422081"/>
                    </a:ext>
                  </a:extLst>
                </a:gridCol>
              </a:tblGrid>
              <a:tr h="370840">
                <a:tc>
                  <a:txBody>
                    <a:bodyPr/>
                    <a:lstStyle/>
                    <a:p>
                      <a:pPr algn="ctr"/>
                      <a:r>
                        <a:rPr lang="en-US" b="1" dirty="0"/>
                        <a:t>TAG Name</a:t>
                      </a:r>
                    </a:p>
                  </a:txBody>
                  <a:tcPr/>
                </a:tc>
                <a:extLst>
                  <a:ext uri="{0D108BD9-81ED-4DB2-BD59-A6C34878D82A}">
                    <a16:rowId xmlns:a16="http://schemas.microsoft.com/office/drawing/2014/main" val="2837715920"/>
                  </a:ext>
                </a:extLst>
              </a:tr>
              <a:tr h="370840">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GB" sz="1600" b="1" kern="1200" dirty="0">
                          <a:solidFill>
                            <a:srgbClr val="595959"/>
                          </a:solidFill>
                          <a:effectLst/>
                        </a:rPr>
                        <a:t>CD6:602TC457.PV</a:t>
                      </a:r>
                      <a:endParaRPr lang="en-US" sz="1600" b="1" kern="1200" dirty="0">
                        <a:solidFill>
                          <a:srgbClr val="595959"/>
                        </a:solidFill>
                        <a:effectLst/>
                        <a:latin typeface="ShellMedium" pitchFamily="2" charset="0"/>
                        <a:cs typeface="Times New Roman" panose="02020603050405020304" pitchFamily="18" charset="0"/>
                      </a:endParaRPr>
                    </a:p>
                  </a:txBody>
                  <a:tcPr/>
                </a:tc>
                <a:extLst>
                  <a:ext uri="{0D108BD9-81ED-4DB2-BD59-A6C34878D82A}">
                    <a16:rowId xmlns:a16="http://schemas.microsoft.com/office/drawing/2014/main" val="4014804069"/>
                  </a:ext>
                </a:extLst>
              </a:tr>
              <a:tr h="370840">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IN" sz="1600" b="1" kern="1200" dirty="0">
                          <a:solidFill>
                            <a:srgbClr val="595959"/>
                          </a:solidFill>
                          <a:effectLst/>
                        </a:rPr>
                        <a:t>CD6:602PC037.PV </a:t>
                      </a:r>
                      <a:endParaRPr lang="en-US" sz="1600" b="1" kern="1200" dirty="0">
                        <a:solidFill>
                          <a:srgbClr val="595959"/>
                        </a:solidFill>
                        <a:effectLst/>
                        <a:latin typeface="ShellMedium" pitchFamily="2" charset="0"/>
                        <a:cs typeface="Times New Roman" panose="02020603050405020304" pitchFamily="18" charset="0"/>
                      </a:endParaRPr>
                    </a:p>
                  </a:txBody>
                  <a:tcPr/>
                </a:tc>
                <a:extLst>
                  <a:ext uri="{0D108BD9-81ED-4DB2-BD59-A6C34878D82A}">
                    <a16:rowId xmlns:a16="http://schemas.microsoft.com/office/drawing/2014/main" val="211033102"/>
                  </a:ext>
                </a:extLst>
              </a:tr>
              <a:tr h="370840">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GB" sz="1600" b="1" kern="1200" dirty="0">
                          <a:solidFill>
                            <a:srgbClr val="595959"/>
                          </a:solidFill>
                          <a:effectLst/>
                        </a:rPr>
                        <a:t>CD6:608FC005.OP</a:t>
                      </a:r>
                      <a:endParaRPr lang="en-US" sz="1600" b="1" kern="1200" dirty="0">
                        <a:solidFill>
                          <a:srgbClr val="595959"/>
                        </a:solidFill>
                        <a:effectLst/>
                        <a:latin typeface="ShellMedium" pitchFamily="2" charset="0"/>
                        <a:cs typeface="Times New Roman" panose="02020603050405020304" pitchFamily="18" charset="0"/>
                      </a:endParaRPr>
                    </a:p>
                  </a:txBody>
                  <a:tcPr/>
                </a:tc>
                <a:extLst>
                  <a:ext uri="{0D108BD9-81ED-4DB2-BD59-A6C34878D82A}">
                    <a16:rowId xmlns:a16="http://schemas.microsoft.com/office/drawing/2014/main" val="3617767794"/>
                  </a:ext>
                </a:extLst>
              </a:tr>
              <a:tr h="370840">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GB" sz="1600" b="1" kern="1200" dirty="0">
                          <a:solidFill>
                            <a:srgbClr val="595959"/>
                          </a:solidFill>
                          <a:effectLst/>
                        </a:rPr>
                        <a:t>CD6:602TT108.PV</a:t>
                      </a:r>
                      <a:endParaRPr lang="en-IN" sz="1600" b="1" kern="1200" dirty="0">
                        <a:solidFill>
                          <a:srgbClr val="595959"/>
                        </a:solidFill>
                        <a:effectLst/>
                        <a:latin typeface="ShellMedium" pitchFamily="2" charset="0"/>
                        <a:ea typeface="ShellMedium" pitchFamily="2" charset="0"/>
                        <a:cs typeface="Times New Roman" panose="02020603050405020304" pitchFamily="18" charset="0"/>
                      </a:endParaRPr>
                    </a:p>
                  </a:txBody>
                  <a:tcPr/>
                </a:tc>
                <a:extLst>
                  <a:ext uri="{0D108BD9-81ED-4DB2-BD59-A6C34878D82A}">
                    <a16:rowId xmlns:a16="http://schemas.microsoft.com/office/drawing/2014/main" val="1486299801"/>
                  </a:ext>
                </a:extLst>
              </a:tr>
              <a:tr h="370840">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IN" sz="1600" b="1" kern="1200" dirty="0">
                          <a:solidFill>
                            <a:srgbClr val="595959"/>
                          </a:solidFill>
                          <a:effectLst/>
                        </a:rPr>
                        <a:t>MLO:021F064.MV</a:t>
                      </a:r>
                      <a:endParaRPr lang="en-US" sz="1600" b="1" kern="1200" dirty="0">
                        <a:solidFill>
                          <a:srgbClr val="595959"/>
                        </a:solidFill>
                        <a:effectLst/>
                        <a:latin typeface="ShellMedium" pitchFamily="2" charset="0"/>
                        <a:ea typeface="+mn-ea"/>
                        <a:cs typeface="Times New Roman" panose="02020603050405020304" pitchFamily="18" charset="0"/>
                      </a:endParaRPr>
                    </a:p>
                  </a:txBody>
                  <a:tcPr/>
                </a:tc>
                <a:extLst>
                  <a:ext uri="{0D108BD9-81ED-4DB2-BD59-A6C34878D82A}">
                    <a16:rowId xmlns:a16="http://schemas.microsoft.com/office/drawing/2014/main" val="2722032907"/>
                  </a:ext>
                </a:extLst>
              </a:tr>
              <a:tr h="370840">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IN" sz="1600" b="1" kern="1200" dirty="0">
                          <a:solidFill>
                            <a:srgbClr val="595959"/>
                          </a:solidFill>
                          <a:effectLst/>
                        </a:rPr>
                        <a:t>LS41243_AO4_OP</a:t>
                      </a:r>
                      <a:endParaRPr lang="en-US" sz="1600" b="1" kern="1200" dirty="0">
                        <a:solidFill>
                          <a:srgbClr val="595959"/>
                        </a:solidFill>
                        <a:effectLst/>
                        <a:latin typeface="ShellMedium" pitchFamily="2" charset="0"/>
                        <a:ea typeface="+mn-ea"/>
                        <a:cs typeface="Times New Roman" panose="02020603050405020304" pitchFamily="18" charset="0"/>
                      </a:endParaRPr>
                    </a:p>
                  </a:txBody>
                  <a:tcPr/>
                </a:tc>
                <a:extLst>
                  <a:ext uri="{0D108BD9-81ED-4DB2-BD59-A6C34878D82A}">
                    <a16:rowId xmlns:a16="http://schemas.microsoft.com/office/drawing/2014/main" val="1491316635"/>
                  </a:ext>
                </a:extLst>
              </a:tr>
              <a:tr h="370840">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IN" sz="1600" b="1" kern="1200" dirty="0">
                          <a:solidFill>
                            <a:srgbClr val="595959"/>
                          </a:solidFill>
                          <a:effectLst/>
                        </a:rPr>
                        <a:t>P4049_ID2_OP</a:t>
                      </a:r>
                      <a:endParaRPr lang="en-US" sz="1600" b="1" kern="1200" dirty="0">
                        <a:solidFill>
                          <a:srgbClr val="595959"/>
                        </a:solidFill>
                        <a:effectLst/>
                        <a:latin typeface="ShellMedium" pitchFamily="2" charset="0"/>
                        <a:ea typeface="+mn-ea"/>
                        <a:cs typeface="Times New Roman" panose="02020603050405020304" pitchFamily="18" charset="0"/>
                      </a:endParaRPr>
                    </a:p>
                  </a:txBody>
                  <a:tcPr/>
                </a:tc>
                <a:extLst>
                  <a:ext uri="{0D108BD9-81ED-4DB2-BD59-A6C34878D82A}">
                    <a16:rowId xmlns:a16="http://schemas.microsoft.com/office/drawing/2014/main" val="2311702871"/>
                  </a:ext>
                </a:extLst>
              </a:tr>
              <a:tr h="370840">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IN" sz="1600" b="1" kern="1200" dirty="0">
                          <a:solidFill>
                            <a:srgbClr val="595959"/>
                          </a:solidFill>
                          <a:effectLst/>
                        </a:rPr>
                        <a:t>MEOD:093P007.OP</a:t>
                      </a:r>
                      <a:endParaRPr lang="en-US" sz="1600" b="1" kern="1200" dirty="0">
                        <a:solidFill>
                          <a:srgbClr val="595959"/>
                        </a:solidFill>
                        <a:effectLst/>
                        <a:latin typeface="ShellMedium" pitchFamily="2" charset="0"/>
                        <a:ea typeface="+mn-ea"/>
                        <a:cs typeface="Times New Roman" panose="02020603050405020304" pitchFamily="18" charset="0"/>
                      </a:endParaRPr>
                    </a:p>
                  </a:txBody>
                  <a:tcPr/>
                </a:tc>
                <a:extLst>
                  <a:ext uri="{0D108BD9-81ED-4DB2-BD59-A6C34878D82A}">
                    <a16:rowId xmlns:a16="http://schemas.microsoft.com/office/drawing/2014/main" val="2184871416"/>
                  </a:ext>
                </a:extLst>
              </a:tr>
              <a:tr h="370840">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IN" sz="1600" b="1" kern="1200" dirty="0">
                          <a:solidFill>
                            <a:srgbClr val="595959"/>
                          </a:solidFill>
                          <a:effectLst/>
                        </a:rPr>
                        <a:t>98P503.MV</a:t>
                      </a:r>
                      <a:endParaRPr lang="en-US" sz="1600" b="1" kern="1200" dirty="0">
                        <a:solidFill>
                          <a:srgbClr val="595959"/>
                        </a:solidFill>
                        <a:effectLst/>
                        <a:latin typeface="ShellMedium" pitchFamily="2" charset="0"/>
                        <a:ea typeface="+mn-ea"/>
                        <a:cs typeface="Times New Roman" panose="02020603050405020304" pitchFamily="18" charset="0"/>
                      </a:endParaRPr>
                    </a:p>
                  </a:txBody>
                  <a:tcPr/>
                </a:tc>
                <a:extLst>
                  <a:ext uri="{0D108BD9-81ED-4DB2-BD59-A6C34878D82A}">
                    <a16:rowId xmlns:a16="http://schemas.microsoft.com/office/drawing/2014/main" val="3546793642"/>
                  </a:ext>
                </a:extLst>
              </a:tr>
              <a:tr h="370840">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IN" sz="1600" b="1" kern="1200" dirty="0">
                          <a:solidFill>
                            <a:srgbClr val="595959"/>
                          </a:solidFill>
                          <a:effectLst/>
                          <a:latin typeface="+mn-lt"/>
                          <a:ea typeface="+mn-ea"/>
                          <a:cs typeface="+mn-cs"/>
                        </a:rPr>
                        <a:t>MLO:021F052.MV</a:t>
                      </a:r>
                      <a:endParaRPr lang="en-US" sz="1600" b="1" kern="1200" dirty="0">
                        <a:solidFill>
                          <a:srgbClr val="595959"/>
                        </a:solidFill>
                        <a:effectLst/>
                        <a:latin typeface="+mn-lt"/>
                        <a:ea typeface="+mn-ea"/>
                        <a:cs typeface="+mn-cs"/>
                      </a:endParaRPr>
                    </a:p>
                  </a:txBody>
                  <a:tcPr/>
                </a:tc>
                <a:extLst>
                  <a:ext uri="{0D108BD9-81ED-4DB2-BD59-A6C34878D82A}">
                    <a16:rowId xmlns:a16="http://schemas.microsoft.com/office/drawing/2014/main" val="2253795596"/>
                  </a:ext>
                </a:extLst>
              </a:tr>
              <a:tr h="370840">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IN" sz="1600" b="1" kern="1200" dirty="0">
                          <a:solidFill>
                            <a:srgbClr val="595959"/>
                          </a:solidFill>
                          <a:effectLst/>
                        </a:rPr>
                        <a:t>114FICA034.MV</a:t>
                      </a:r>
                      <a:endParaRPr lang="en-US" sz="1600" b="1" kern="1200" dirty="0">
                        <a:solidFill>
                          <a:srgbClr val="595959"/>
                        </a:solidFill>
                        <a:effectLst/>
                        <a:latin typeface="ShellMedium" pitchFamily="2" charset="0"/>
                        <a:ea typeface="+mn-ea"/>
                        <a:cs typeface="Times New Roman" panose="02020603050405020304" pitchFamily="18" charset="0"/>
                      </a:endParaRPr>
                    </a:p>
                  </a:txBody>
                  <a:tcPr/>
                </a:tc>
                <a:extLst>
                  <a:ext uri="{0D108BD9-81ED-4DB2-BD59-A6C34878D82A}">
                    <a16:rowId xmlns:a16="http://schemas.microsoft.com/office/drawing/2014/main" val="2546580980"/>
                  </a:ext>
                </a:extLst>
              </a:tr>
            </a:tbl>
          </a:graphicData>
        </a:graphic>
      </p:graphicFrame>
    </p:spTree>
    <p:extLst>
      <p:ext uri="{BB962C8B-B14F-4D97-AF65-F5344CB8AC3E}">
        <p14:creationId xmlns:p14="http://schemas.microsoft.com/office/powerpoint/2010/main" val="2164583361"/>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8DB11B9-F851-0F40-AB67-26ED3412DF6D}"/>
              </a:ext>
            </a:extLst>
          </p:cNvPr>
          <p:cNvSpPr>
            <a:spLocks noGrp="1"/>
          </p:cNvSpPr>
          <p:nvPr>
            <p:ph type="sldNum" sz="quarter" idx="4"/>
          </p:nvPr>
        </p:nvSpPr>
        <p:spPr/>
        <p:txBody>
          <a:bodyPr/>
          <a:lstStyle/>
          <a:p>
            <a:fld id="{D32BAE6A-B452-4007-8177-56DD051636F9}" type="slidenum">
              <a:rPr lang="en-GB" noProof="1" smtClean="0"/>
              <a:pPr/>
              <a:t>6</a:t>
            </a:fld>
            <a:endParaRPr lang="en-GB" noProof="1"/>
          </a:p>
        </p:txBody>
      </p:sp>
      <p:sp>
        <p:nvSpPr>
          <p:cNvPr id="5" name="Date Placeholder 4">
            <a:extLst>
              <a:ext uri="{FF2B5EF4-FFF2-40B4-BE49-F238E27FC236}">
                <a16:creationId xmlns:a16="http://schemas.microsoft.com/office/drawing/2014/main" id="{F5342FEC-7C98-DB4B-80F7-1B010F1EE586}"/>
              </a:ext>
            </a:extLst>
          </p:cNvPr>
          <p:cNvSpPr>
            <a:spLocks noGrp="1"/>
          </p:cNvSpPr>
          <p:nvPr>
            <p:ph type="dt" sz="half" idx="2"/>
          </p:nvPr>
        </p:nvSpPr>
        <p:spPr/>
        <p:txBody>
          <a:bodyPr/>
          <a:lstStyle/>
          <a:p>
            <a:pPr>
              <a:defRPr/>
            </a:pPr>
            <a:r>
              <a:rPr lang="en-GB" noProof="1"/>
              <a:t>December 2021</a:t>
            </a:r>
          </a:p>
        </p:txBody>
      </p:sp>
      <p:sp>
        <p:nvSpPr>
          <p:cNvPr id="6" name="Title 1">
            <a:extLst>
              <a:ext uri="{FF2B5EF4-FFF2-40B4-BE49-F238E27FC236}">
                <a16:creationId xmlns:a16="http://schemas.microsoft.com/office/drawing/2014/main" id="{33874D82-1501-A244-A244-903198A1448A}"/>
              </a:ext>
            </a:extLst>
          </p:cNvPr>
          <p:cNvSpPr>
            <a:spLocks noGrp="1"/>
          </p:cNvSpPr>
          <p:nvPr>
            <p:ph type="title"/>
          </p:nvPr>
        </p:nvSpPr>
        <p:spPr>
          <a:xfrm>
            <a:off x="508000" y="638525"/>
            <a:ext cx="11171238" cy="752475"/>
          </a:xfrm>
        </p:spPr>
        <p:txBody>
          <a:bodyPr/>
          <a:lstStyle/>
          <a:p>
            <a:r>
              <a:rPr lang="en-US" dirty="0"/>
              <a:t>Experiment/Results</a:t>
            </a:r>
          </a:p>
        </p:txBody>
      </p:sp>
      <p:graphicFrame>
        <p:nvGraphicFramePr>
          <p:cNvPr id="11" name="Table 10">
            <a:extLst>
              <a:ext uri="{FF2B5EF4-FFF2-40B4-BE49-F238E27FC236}">
                <a16:creationId xmlns:a16="http://schemas.microsoft.com/office/drawing/2014/main" id="{694B7B72-C804-F64C-94AB-1A174390798E}"/>
              </a:ext>
            </a:extLst>
          </p:cNvPr>
          <p:cNvGraphicFramePr>
            <a:graphicFrameLocks noGrp="1"/>
          </p:cNvGraphicFramePr>
          <p:nvPr>
            <p:extLst>
              <p:ext uri="{D42A27DB-BD31-4B8C-83A1-F6EECF244321}">
                <p14:modId xmlns:p14="http://schemas.microsoft.com/office/powerpoint/2010/main" val="1839524999"/>
              </p:ext>
            </p:extLst>
          </p:nvPr>
        </p:nvGraphicFramePr>
        <p:xfrm>
          <a:off x="507998" y="1014762"/>
          <a:ext cx="11171241" cy="1781181"/>
        </p:xfrm>
        <a:graphic>
          <a:graphicData uri="http://schemas.openxmlformats.org/drawingml/2006/table">
            <a:tbl>
              <a:tblPr firstRow="1" bandRow="1">
                <a:tableStyleId>{5C22544A-7EE6-4342-B048-85BDC9FD1C3A}</a:tableStyleId>
              </a:tblPr>
              <a:tblGrid>
                <a:gridCol w="1241249">
                  <a:extLst>
                    <a:ext uri="{9D8B030D-6E8A-4147-A177-3AD203B41FA5}">
                      <a16:colId xmlns:a16="http://schemas.microsoft.com/office/drawing/2014/main" val="3426586409"/>
                    </a:ext>
                  </a:extLst>
                </a:gridCol>
                <a:gridCol w="1241249">
                  <a:extLst>
                    <a:ext uri="{9D8B030D-6E8A-4147-A177-3AD203B41FA5}">
                      <a16:colId xmlns:a16="http://schemas.microsoft.com/office/drawing/2014/main" val="850115578"/>
                    </a:ext>
                  </a:extLst>
                </a:gridCol>
                <a:gridCol w="1241249">
                  <a:extLst>
                    <a:ext uri="{9D8B030D-6E8A-4147-A177-3AD203B41FA5}">
                      <a16:colId xmlns:a16="http://schemas.microsoft.com/office/drawing/2014/main" val="4092657844"/>
                    </a:ext>
                  </a:extLst>
                </a:gridCol>
                <a:gridCol w="1241249">
                  <a:extLst>
                    <a:ext uri="{9D8B030D-6E8A-4147-A177-3AD203B41FA5}">
                      <a16:colId xmlns:a16="http://schemas.microsoft.com/office/drawing/2014/main" val="3921984958"/>
                    </a:ext>
                  </a:extLst>
                </a:gridCol>
                <a:gridCol w="1241249">
                  <a:extLst>
                    <a:ext uri="{9D8B030D-6E8A-4147-A177-3AD203B41FA5}">
                      <a16:colId xmlns:a16="http://schemas.microsoft.com/office/drawing/2014/main" val="3769207185"/>
                    </a:ext>
                  </a:extLst>
                </a:gridCol>
                <a:gridCol w="1241249">
                  <a:extLst>
                    <a:ext uri="{9D8B030D-6E8A-4147-A177-3AD203B41FA5}">
                      <a16:colId xmlns:a16="http://schemas.microsoft.com/office/drawing/2014/main" val="1695831942"/>
                    </a:ext>
                  </a:extLst>
                </a:gridCol>
                <a:gridCol w="1241249">
                  <a:extLst>
                    <a:ext uri="{9D8B030D-6E8A-4147-A177-3AD203B41FA5}">
                      <a16:colId xmlns:a16="http://schemas.microsoft.com/office/drawing/2014/main" val="957467859"/>
                    </a:ext>
                  </a:extLst>
                </a:gridCol>
                <a:gridCol w="1241249">
                  <a:extLst>
                    <a:ext uri="{9D8B030D-6E8A-4147-A177-3AD203B41FA5}">
                      <a16:colId xmlns:a16="http://schemas.microsoft.com/office/drawing/2014/main" val="2134337273"/>
                    </a:ext>
                  </a:extLst>
                </a:gridCol>
                <a:gridCol w="1241249">
                  <a:extLst>
                    <a:ext uri="{9D8B030D-6E8A-4147-A177-3AD203B41FA5}">
                      <a16:colId xmlns:a16="http://schemas.microsoft.com/office/drawing/2014/main" val="1646454634"/>
                    </a:ext>
                  </a:extLst>
                </a:gridCol>
              </a:tblGrid>
              <a:tr h="490569">
                <a:tc>
                  <a:txBody>
                    <a:bodyPr/>
                    <a:lstStyle/>
                    <a:p>
                      <a:r>
                        <a:rPr lang="en-US" sz="1400" dirty="0"/>
                        <a:t>Tag Name</a:t>
                      </a:r>
                    </a:p>
                  </a:txBody>
                  <a:tcPr anchor="ctr"/>
                </a:tc>
                <a:tc>
                  <a:txBody>
                    <a:bodyPr/>
                    <a:lstStyle/>
                    <a:p>
                      <a:r>
                        <a:rPr lang="en-US" sz="1400" dirty="0"/>
                        <a:t>Metrics</a:t>
                      </a:r>
                    </a:p>
                  </a:txBody>
                  <a:tcPr anchor="ctr"/>
                </a:tc>
                <a:tc gridSpan="2">
                  <a:txBody>
                    <a:bodyPr/>
                    <a:lstStyle/>
                    <a:p>
                      <a:r>
                        <a:rPr lang="en-US" sz="1400" dirty="0">
                          <a:hlinkClick r:id="rId2"/>
                        </a:rPr>
                        <a:t>WB Model</a:t>
                      </a:r>
                      <a:r>
                        <a:rPr lang="en-US" sz="1400" dirty="0"/>
                        <a:t> Metrics</a:t>
                      </a:r>
                    </a:p>
                  </a:txBody>
                  <a:tcPr anchor="ctr"/>
                </a:tc>
                <a:tc hMerge="1">
                  <a:txBody>
                    <a:bodyPr/>
                    <a:lstStyle/>
                    <a:p>
                      <a:endParaRPr lang="en-US" dirty="0"/>
                    </a:p>
                  </a:txBody>
                  <a:tcPr/>
                </a:tc>
                <a:tc gridSpan="2">
                  <a:txBody>
                    <a:bodyPr/>
                    <a:lstStyle/>
                    <a:p>
                      <a:r>
                        <a:rPr lang="en-US" sz="1400" dirty="0">
                          <a:hlinkClick r:id="rId3"/>
                        </a:rPr>
                        <a:t>F_regression</a:t>
                      </a:r>
                      <a:r>
                        <a:rPr lang="en-US" sz="1400" dirty="0"/>
                        <a:t> model metrics</a:t>
                      </a:r>
                    </a:p>
                  </a:txBody>
                  <a:tcPr anchor="ctr"/>
                </a:tc>
                <a:tc hMerge="1">
                  <a:txBody>
                    <a:bodyPr/>
                    <a:lstStyle/>
                    <a:p>
                      <a:endParaRPr lang="en-US" dirty="0"/>
                    </a:p>
                  </a:txBody>
                  <a:tcPr/>
                </a:tc>
                <a:tc gridSpan="2">
                  <a:txBody>
                    <a:bodyPr/>
                    <a:lstStyle/>
                    <a:p>
                      <a:r>
                        <a:rPr lang="en-US" sz="1400" dirty="0">
                          <a:solidFill>
                            <a:schemeClr val="accent2">
                              <a:lumMod val="75000"/>
                            </a:schemeClr>
                          </a:solidFill>
                          <a:hlinkClick r:id="rId4"/>
                        </a:rPr>
                        <a:t>Mutual_info_regression</a:t>
                      </a:r>
                      <a:r>
                        <a:rPr lang="en-US" sz="1400" dirty="0">
                          <a:hlinkClick r:id="rId4"/>
                        </a:rPr>
                        <a:t> </a:t>
                      </a:r>
                      <a:r>
                        <a:rPr lang="en-US" sz="1400" dirty="0"/>
                        <a:t>model metrics </a:t>
                      </a:r>
                    </a:p>
                  </a:txBody>
                  <a:tcPr anchor="ctr"/>
                </a:tc>
                <a:tc hMerge="1">
                  <a:txBody>
                    <a:bodyPr/>
                    <a:lstStyle/>
                    <a:p>
                      <a:endParaRPr lang="en-US" dirty="0"/>
                    </a:p>
                  </a:txBody>
                  <a:tcPr/>
                </a:tc>
                <a:tc>
                  <a:txBody>
                    <a:bodyPr/>
                    <a:lstStyle/>
                    <a:p>
                      <a:r>
                        <a:rPr lang="en-US" sz="1400" dirty="0"/>
                        <a:t>Remarks</a:t>
                      </a:r>
                    </a:p>
                  </a:txBody>
                  <a:tcPr anchor="ctr"/>
                </a:tc>
                <a:extLst>
                  <a:ext uri="{0D108BD9-81ED-4DB2-BD59-A6C34878D82A}">
                    <a16:rowId xmlns:a16="http://schemas.microsoft.com/office/drawing/2014/main" val="886715298"/>
                  </a:ext>
                </a:extLst>
              </a:tr>
              <a:tr h="319407">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1400" dirty="0"/>
                        <a:t>Verified ✅</a:t>
                      </a:r>
                    </a:p>
                  </a:txBody>
                  <a:tcPr anchor="ctr"/>
                </a:tc>
                <a:tc>
                  <a:txBody>
                    <a:bodyPr/>
                    <a:lstStyle/>
                    <a:p>
                      <a:endParaRPr lang="en-US" sz="1400" dirty="0"/>
                    </a:p>
                  </a:txBody>
                  <a:tcPr anchor="ctr"/>
                </a:tc>
                <a:tc>
                  <a:txBody>
                    <a:bodyPr/>
                    <a:lstStyle/>
                    <a:p>
                      <a:r>
                        <a:rPr lang="en-US" sz="1400" dirty="0"/>
                        <a:t>Insample</a:t>
                      </a:r>
                    </a:p>
                  </a:txBody>
                  <a:tcPr anchor="ctr"/>
                </a:tc>
                <a:tc>
                  <a:txBody>
                    <a:bodyPr/>
                    <a:lstStyle/>
                    <a:p>
                      <a:r>
                        <a:rPr lang="en-US" sz="1400" dirty="0"/>
                        <a:t>Outsample</a:t>
                      </a:r>
                    </a:p>
                  </a:txBody>
                  <a:tcPr anchor="ctr"/>
                </a:tc>
                <a:tc>
                  <a:txBody>
                    <a:bodyPr/>
                    <a:lstStyle/>
                    <a:p>
                      <a:r>
                        <a:rPr lang="en-US" sz="1400" dirty="0"/>
                        <a:t>Insample</a:t>
                      </a:r>
                    </a:p>
                  </a:txBody>
                  <a:tcPr anchor="ctr"/>
                </a:tc>
                <a:tc>
                  <a:txBody>
                    <a:bodyPr/>
                    <a:lstStyle/>
                    <a:p>
                      <a:r>
                        <a:rPr lang="en-US" sz="1400" dirty="0"/>
                        <a:t>Outsample</a:t>
                      </a:r>
                    </a:p>
                  </a:txBody>
                  <a:tcPr anchor="ctr"/>
                </a:tc>
                <a:tc>
                  <a:txBody>
                    <a:bodyPr/>
                    <a:lstStyle/>
                    <a:p>
                      <a:r>
                        <a:rPr lang="en-US" sz="1400" dirty="0"/>
                        <a:t>Insample</a:t>
                      </a:r>
                    </a:p>
                  </a:txBody>
                  <a:tcPr anchor="ctr"/>
                </a:tc>
                <a:tc>
                  <a:txBody>
                    <a:bodyPr/>
                    <a:lstStyle/>
                    <a:p>
                      <a:r>
                        <a:rPr lang="en-US" sz="1400" dirty="0"/>
                        <a:t>Outsample</a:t>
                      </a:r>
                    </a:p>
                  </a:txBody>
                  <a:tcPr anchor="ctr"/>
                </a:tc>
                <a:tc rowSpan="4">
                  <a:txBody>
                    <a:bodyPr/>
                    <a:lstStyle/>
                    <a:p>
                      <a:r>
                        <a:rPr lang="en-US" sz="1400" dirty="0"/>
                        <a:t>3 out of 3 WB Features matched.</a:t>
                      </a:r>
                    </a:p>
                    <a:p>
                      <a:r>
                        <a:rPr lang="en-US" sz="1400" dirty="0"/>
                        <a:t>(Mutual-info)</a:t>
                      </a:r>
                    </a:p>
                  </a:txBody>
                  <a:tcPr anchor="ctr"/>
                </a:tc>
                <a:extLst>
                  <a:ext uri="{0D108BD9-81ED-4DB2-BD59-A6C34878D82A}">
                    <a16:rowId xmlns:a16="http://schemas.microsoft.com/office/drawing/2014/main" val="4226320510"/>
                  </a:ext>
                </a:extLst>
              </a:tr>
              <a:tr h="319407">
                <a:tc rowSpan="3">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IN" sz="1400" b="1" dirty="0">
                          <a:solidFill>
                            <a:srgbClr val="595959"/>
                          </a:solidFill>
                          <a:effectLst/>
                          <a:latin typeface="ShellMedium" pitchFamily="2" charset="0"/>
                          <a:ea typeface="ShellMedium" pitchFamily="2" charset="0"/>
                          <a:cs typeface="Times New Roman" panose="02020603050405020304" pitchFamily="18" charset="0"/>
                        </a:rPr>
                        <a:t>CD6:602PC037.PV</a:t>
                      </a:r>
                    </a:p>
                    <a:p>
                      <a:pPr marL="0" marR="0" indent="0" algn="l" defTabSz="1219170" rtl="0" eaLnBrk="1" fontAlgn="auto" latinLnBrk="0" hangingPunct="1">
                        <a:lnSpc>
                          <a:spcPct val="100000"/>
                        </a:lnSpc>
                        <a:spcBef>
                          <a:spcPts val="0"/>
                        </a:spcBef>
                        <a:spcAft>
                          <a:spcPts val="0"/>
                        </a:spcAft>
                        <a:buClrTx/>
                        <a:buSzTx/>
                        <a:buFontTx/>
                        <a:buNone/>
                        <a:tabLst/>
                        <a:defRPr/>
                      </a:pPr>
                      <a:r>
                        <a:rPr lang="en-IN" sz="1400" dirty="0">
                          <a:effectLst/>
                        </a:rPr>
                        <a:t> </a:t>
                      </a:r>
                      <a:endParaRPr lang="en-US" sz="1400" dirty="0"/>
                    </a:p>
                  </a:txBody>
                  <a:tcPr anchor="ctr"/>
                </a:tc>
                <a:tc>
                  <a:txBody>
                    <a:bodyPr/>
                    <a:lstStyle/>
                    <a:p>
                      <a:r>
                        <a:rPr lang="en-US" sz="1400" dirty="0"/>
                        <a:t>R2</a:t>
                      </a:r>
                    </a:p>
                  </a:txBody>
                  <a:tcPr anchor="ctr"/>
                </a:tc>
                <a:tc>
                  <a:txBody>
                    <a:bodyPr/>
                    <a:lstStyle/>
                    <a:p>
                      <a:r>
                        <a:rPr lang="en-US" sz="1400" dirty="0"/>
                        <a:t>0.910</a:t>
                      </a:r>
                    </a:p>
                  </a:txBody>
                  <a:tcPr anchor="ctr"/>
                </a:tc>
                <a:tc>
                  <a:txBody>
                    <a:bodyPr/>
                    <a:lstStyle/>
                    <a:p>
                      <a:r>
                        <a:rPr lang="en-US" sz="1400" dirty="0"/>
                        <a:t>-0.043</a:t>
                      </a:r>
                    </a:p>
                  </a:txBody>
                  <a:tcPr anchor="ctr"/>
                </a:tc>
                <a:tc>
                  <a:txBody>
                    <a:bodyPr/>
                    <a:lstStyle/>
                    <a:p>
                      <a:r>
                        <a:rPr lang="en-US" sz="1400" dirty="0"/>
                        <a:t>0.923</a:t>
                      </a:r>
                    </a:p>
                  </a:txBody>
                  <a:tcPr anchor="ctr"/>
                </a:tc>
                <a:tc>
                  <a:txBody>
                    <a:bodyPr/>
                    <a:lstStyle/>
                    <a:p>
                      <a:r>
                        <a:rPr lang="en-US" sz="1400" dirty="0"/>
                        <a:t>-0.661</a:t>
                      </a:r>
                    </a:p>
                  </a:txBody>
                  <a:tcPr anchor="ctr"/>
                </a:tc>
                <a:tc>
                  <a:txBody>
                    <a:bodyPr/>
                    <a:lstStyle/>
                    <a:p>
                      <a:r>
                        <a:rPr lang="en-US" sz="1400" dirty="0"/>
                        <a:t>0.980</a:t>
                      </a:r>
                    </a:p>
                  </a:txBody>
                  <a:tcPr anchor="ctr"/>
                </a:tc>
                <a:tc>
                  <a:txBody>
                    <a:bodyPr/>
                    <a:lstStyle/>
                    <a:p>
                      <a:r>
                        <a:rPr lang="en-US" sz="1400" dirty="0"/>
                        <a:t>0.560</a:t>
                      </a:r>
                    </a:p>
                  </a:txBody>
                  <a:tcPr anchor="ctr"/>
                </a:tc>
                <a:tc vMerge="1">
                  <a:txBody>
                    <a:bodyPr/>
                    <a:lstStyle/>
                    <a:p>
                      <a:endParaRPr lang="en-US" sz="1400" dirty="0"/>
                    </a:p>
                  </a:txBody>
                  <a:tcPr/>
                </a:tc>
                <a:extLst>
                  <a:ext uri="{0D108BD9-81ED-4DB2-BD59-A6C34878D82A}">
                    <a16:rowId xmlns:a16="http://schemas.microsoft.com/office/drawing/2014/main" val="3738704333"/>
                  </a:ext>
                </a:extLst>
              </a:tr>
              <a:tr h="319407">
                <a:tc vMerge="1">
                  <a:txBody>
                    <a:bodyPr/>
                    <a:lstStyle/>
                    <a:p>
                      <a:endParaRPr lang="en-US" dirty="0"/>
                    </a:p>
                  </a:txBody>
                  <a:tcPr/>
                </a:tc>
                <a:tc>
                  <a:txBody>
                    <a:bodyPr/>
                    <a:lstStyle/>
                    <a:p>
                      <a:r>
                        <a:rPr lang="en-US" sz="1400" dirty="0"/>
                        <a:t>RMSE</a:t>
                      </a:r>
                    </a:p>
                  </a:txBody>
                  <a:tcPr anchor="ctr"/>
                </a:tc>
                <a:tc>
                  <a:txBody>
                    <a:bodyPr/>
                    <a:lstStyle/>
                    <a:p>
                      <a:r>
                        <a:rPr lang="en-US" sz="1400" dirty="0"/>
                        <a:t>0.095</a:t>
                      </a:r>
                    </a:p>
                  </a:txBody>
                  <a:tcPr anchor="ctr"/>
                </a:tc>
                <a:tc>
                  <a:txBody>
                    <a:bodyPr/>
                    <a:lstStyle/>
                    <a:p>
                      <a:r>
                        <a:rPr lang="en-US" sz="1400" dirty="0"/>
                        <a:t>1.253</a:t>
                      </a:r>
                    </a:p>
                  </a:txBody>
                  <a:tcPr anchor="ctr"/>
                </a:tc>
                <a:tc>
                  <a:txBody>
                    <a:bodyPr/>
                    <a:lstStyle/>
                    <a:p>
                      <a:r>
                        <a:rPr lang="en-US" sz="1400" dirty="0"/>
                        <a:t>0.186</a:t>
                      </a:r>
                    </a:p>
                  </a:txBody>
                  <a:tcPr anchor="ctr"/>
                </a:tc>
                <a:tc>
                  <a:txBody>
                    <a:bodyPr/>
                    <a:lstStyle/>
                    <a:p>
                      <a:r>
                        <a:rPr lang="en-US" sz="1400" dirty="0"/>
                        <a:t>0.228</a:t>
                      </a:r>
                    </a:p>
                  </a:txBody>
                  <a:tcPr anchor="ctr"/>
                </a:tc>
                <a:tc>
                  <a:txBody>
                    <a:bodyPr/>
                    <a:lstStyle/>
                    <a:p>
                      <a:r>
                        <a:rPr lang="en-US" sz="1400" dirty="0"/>
                        <a:t>0.095</a:t>
                      </a:r>
                    </a:p>
                  </a:txBody>
                  <a:tcPr anchor="ctr"/>
                </a:tc>
                <a:tc>
                  <a:txBody>
                    <a:bodyPr/>
                    <a:lstStyle/>
                    <a:p>
                      <a:r>
                        <a:rPr lang="en-US" sz="1400" dirty="0"/>
                        <a:t>0.117</a:t>
                      </a:r>
                    </a:p>
                  </a:txBody>
                  <a:tcPr anchor="ctr"/>
                </a:tc>
                <a:tc vMerge="1">
                  <a:txBody>
                    <a:bodyPr/>
                    <a:lstStyle/>
                    <a:p>
                      <a:endParaRPr lang="en-US" sz="1400" dirty="0"/>
                    </a:p>
                  </a:txBody>
                  <a:tcPr/>
                </a:tc>
                <a:extLst>
                  <a:ext uri="{0D108BD9-81ED-4DB2-BD59-A6C34878D82A}">
                    <a16:rowId xmlns:a16="http://schemas.microsoft.com/office/drawing/2014/main" val="362098978"/>
                  </a:ext>
                </a:extLst>
              </a:tr>
              <a:tr h="288570">
                <a:tc vMerge="1">
                  <a:txBody>
                    <a:bodyPr/>
                    <a:lstStyle/>
                    <a:p>
                      <a:endParaRPr lang="en-US" dirty="0"/>
                    </a:p>
                  </a:txBody>
                  <a:tcPr/>
                </a:tc>
                <a:tc>
                  <a:txBody>
                    <a:bodyPr/>
                    <a:lstStyle/>
                    <a:p>
                      <a:r>
                        <a:rPr lang="en-US" sz="1400" dirty="0"/>
                        <a:t>MAE</a:t>
                      </a:r>
                    </a:p>
                  </a:txBody>
                  <a:tcPr anchor="ctr"/>
                </a:tc>
                <a:tc>
                  <a:txBody>
                    <a:bodyPr/>
                    <a:lstStyle/>
                    <a:p>
                      <a:r>
                        <a:rPr lang="en-US" sz="1400" dirty="0"/>
                        <a:t>0.066</a:t>
                      </a:r>
                    </a:p>
                  </a:txBody>
                  <a:tcPr anchor="ctr"/>
                </a:tc>
                <a:tc>
                  <a:txBody>
                    <a:bodyPr/>
                    <a:lstStyle/>
                    <a:p>
                      <a:r>
                        <a:rPr lang="en-US" sz="1400" dirty="0"/>
                        <a:t>0.665</a:t>
                      </a:r>
                    </a:p>
                  </a:txBody>
                  <a:tcPr anchor="ctr"/>
                </a:tc>
                <a:tc>
                  <a:txBody>
                    <a:bodyPr/>
                    <a:lstStyle/>
                    <a:p>
                      <a:r>
                        <a:rPr lang="en-US" sz="1400" dirty="0"/>
                        <a:t>0.127</a:t>
                      </a:r>
                    </a:p>
                  </a:txBody>
                  <a:tcPr anchor="ctr"/>
                </a:tc>
                <a:tc>
                  <a:txBody>
                    <a:bodyPr/>
                    <a:lstStyle/>
                    <a:p>
                      <a:r>
                        <a:rPr lang="en-US" sz="1400" dirty="0"/>
                        <a:t>0.169</a:t>
                      </a:r>
                    </a:p>
                  </a:txBody>
                  <a:tcPr anchor="ctr"/>
                </a:tc>
                <a:tc>
                  <a:txBody>
                    <a:bodyPr/>
                    <a:lstStyle/>
                    <a:p>
                      <a:r>
                        <a:rPr lang="en-US" sz="1400" dirty="0"/>
                        <a:t>0.058</a:t>
                      </a:r>
                    </a:p>
                  </a:txBody>
                  <a:tcPr anchor="ctr"/>
                </a:tc>
                <a:tc>
                  <a:txBody>
                    <a:bodyPr/>
                    <a:lstStyle/>
                    <a:p>
                      <a:r>
                        <a:rPr lang="en-US" sz="1400" dirty="0"/>
                        <a:t>0.073</a:t>
                      </a:r>
                    </a:p>
                  </a:txBody>
                  <a:tcPr anchor="ctr"/>
                </a:tc>
                <a:tc vMerge="1">
                  <a:txBody>
                    <a:bodyPr/>
                    <a:lstStyle/>
                    <a:p>
                      <a:endParaRPr lang="en-US" sz="1400" dirty="0"/>
                    </a:p>
                  </a:txBody>
                  <a:tcPr/>
                </a:tc>
                <a:extLst>
                  <a:ext uri="{0D108BD9-81ED-4DB2-BD59-A6C34878D82A}">
                    <a16:rowId xmlns:a16="http://schemas.microsoft.com/office/drawing/2014/main" val="45599881"/>
                  </a:ext>
                </a:extLst>
              </a:tr>
            </a:tbl>
          </a:graphicData>
        </a:graphic>
      </p:graphicFrame>
      <p:pic>
        <p:nvPicPr>
          <p:cNvPr id="13" name="Picture 12">
            <a:extLst>
              <a:ext uri="{FF2B5EF4-FFF2-40B4-BE49-F238E27FC236}">
                <a16:creationId xmlns:a16="http://schemas.microsoft.com/office/drawing/2014/main" id="{DDFAD550-EBD8-9D4E-879F-B275D033273F}"/>
              </a:ext>
            </a:extLst>
          </p:cNvPr>
          <p:cNvPicPr>
            <a:picLocks noChangeAspect="1"/>
          </p:cNvPicPr>
          <p:nvPr/>
        </p:nvPicPr>
        <p:blipFill>
          <a:blip r:embed="rId5"/>
          <a:stretch>
            <a:fillRect/>
          </a:stretch>
        </p:blipFill>
        <p:spPr>
          <a:xfrm>
            <a:off x="507999" y="2798297"/>
            <a:ext cx="6735926" cy="3371916"/>
          </a:xfrm>
          <a:prstGeom prst="rect">
            <a:avLst/>
          </a:prstGeom>
        </p:spPr>
      </p:pic>
      <p:pic>
        <p:nvPicPr>
          <p:cNvPr id="14" name="Picture 13">
            <a:extLst>
              <a:ext uri="{FF2B5EF4-FFF2-40B4-BE49-F238E27FC236}">
                <a16:creationId xmlns:a16="http://schemas.microsoft.com/office/drawing/2014/main" id="{73D01E8C-39CA-264E-BB79-520AC38BA02E}"/>
              </a:ext>
            </a:extLst>
          </p:cNvPr>
          <p:cNvPicPr>
            <a:picLocks noChangeAspect="1"/>
          </p:cNvPicPr>
          <p:nvPr/>
        </p:nvPicPr>
        <p:blipFill>
          <a:blip r:embed="rId6"/>
          <a:stretch>
            <a:fillRect/>
          </a:stretch>
        </p:blipFill>
        <p:spPr>
          <a:xfrm>
            <a:off x="7243926" y="2795943"/>
            <a:ext cx="4435312" cy="1668329"/>
          </a:xfrm>
          <a:prstGeom prst="rect">
            <a:avLst/>
          </a:prstGeom>
        </p:spPr>
      </p:pic>
      <p:pic>
        <p:nvPicPr>
          <p:cNvPr id="16" name="Picture 15">
            <a:extLst>
              <a:ext uri="{FF2B5EF4-FFF2-40B4-BE49-F238E27FC236}">
                <a16:creationId xmlns:a16="http://schemas.microsoft.com/office/drawing/2014/main" id="{AF9C17CE-4A8E-154B-BFEA-47590DC133DB}"/>
              </a:ext>
            </a:extLst>
          </p:cNvPr>
          <p:cNvPicPr>
            <a:picLocks noChangeAspect="1"/>
          </p:cNvPicPr>
          <p:nvPr/>
        </p:nvPicPr>
        <p:blipFill>
          <a:blip r:embed="rId7"/>
          <a:stretch>
            <a:fillRect/>
          </a:stretch>
        </p:blipFill>
        <p:spPr>
          <a:xfrm>
            <a:off x="7243925" y="4464272"/>
            <a:ext cx="4435313" cy="1404943"/>
          </a:xfrm>
          <a:prstGeom prst="rect">
            <a:avLst/>
          </a:prstGeom>
        </p:spPr>
      </p:pic>
      <p:sp>
        <p:nvSpPr>
          <p:cNvPr id="7" name="TextBox 6">
            <a:extLst>
              <a:ext uri="{FF2B5EF4-FFF2-40B4-BE49-F238E27FC236}">
                <a16:creationId xmlns:a16="http://schemas.microsoft.com/office/drawing/2014/main" id="{9172C082-7985-3F42-A9B9-E8E5A0AFBFC0}"/>
              </a:ext>
            </a:extLst>
          </p:cNvPr>
          <p:cNvSpPr txBox="1"/>
          <p:nvPr/>
        </p:nvSpPr>
        <p:spPr bwMode="auto">
          <a:xfrm>
            <a:off x="8657159" y="2795943"/>
            <a:ext cx="1013184" cy="210955"/>
          </a:xfrm>
          <a:prstGeom prst="rect">
            <a:avLst/>
          </a:prstGeom>
          <a:noFill/>
          <a:ln w="9525" algn="ctr">
            <a:noFill/>
            <a:miter lim="800000"/>
            <a:headEnd/>
            <a:tailEnd/>
          </a:ln>
        </p:spPr>
        <p:txBody>
          <a:bodyPr vert="horz" wrap="square" lIns="0" tIns="0" rIns="0" bIns="0" numCol="1" rtlCol="0" anchor="t" anchorCtr="0" compatLnSpc="1">
            <a:prstTxWarp prst="textNoShape">
              <a:avLst/>
            </a:prstTxWarp>
            <a:spAutoFit/>
          </a:bodyPr>
          <a:lstStyle/>
          <a:p>
            <a:pPr defTabSz="357708">
              <a:lnSpc>
                <a:spcPct val="140000"/>
              </a:lnSpc>
              <a:buClr>
                <a:schemeClr val="accent2"/>
              </a:buClr>
              <a:buSzPct val="85000"/>
            </a:pPr>
            <a:r>
              <a:rPr lang="en-US" sz="1100" dirty="0">
                <a:hlinkClick r:id="rId8"/>
              </a:rPr>
              <a:t>AC features</a:t>
            </a:r>
            <a:endParaRPr lang="en-US" sz="1100" dirty="0"/>
          </a:p>
        </p:txBody>
      </p:sp>
      <p:sp>
        <p:nvSpPr>
          <p:cNvPr id="12" name="TextBox 11">
            <a:extLst>
              <a:ext uri="{FF2B5EF4-FFF2-40B4-BE49-F238E27FC236}">
                <a16:creationId xmlns:a16="http://schemas.microsoft.com/office/drawing/2014/main" id="{97334714-1094-E043-BF37-3DC07020A2B3}"/>
              </a:ext>
            </a:extLst>
          </p:cNvPr>
          <p:cNvSpPr txBox="1"/>
          <p:nvPr/>
        </p:nvSpPr>
        <p:spPr bwMode="auto">
          <a:xfrm>
            <a:off x="507997" y="2451928"/>
            <a:ext cx="1613647" cy="230128"/>
          </a:xfrm>
          <a:prstGeom prst="rect">
            <a:avLst/>
          </a:prstGeom>
          <a:noFill/>
          <a:ln w="9525" algn="ctr">
            <a:noFill/>
            <a:miter lim="800000"/>
            <a:headEnd/>
            <a:tailEnd/>
          </a:ln>
        </p:spPr>
        <p:txBody>
          <a:bodyPr vert="horz" wrap="square" lIns="0" tIns="0" rIns="0" bIns="0" numCol="1" rtlCol="0" anchor="t" anchorCtr="0" compatLnSpc="1">
            <a:prstTxWarp prst="textNoShape">
              <a:avLst/>
            </a:prstTxWarp>
            <a:spAutoFit/>
          </a:bodyPr>
          <a:lstStyle/>
          <a:p>
            <a:pPr defTabSz="357708">
              <a:lnSpc>
                <a:spcPct val="140000"/>
              </a:lnSpc>
              <a:buClr>
                <a:schemeClr val="accent2"/>
              </a:buClr>
              <a:buSzPct val="85000"/>
            </a:pPr>
            <a:r>
              <a:rPr lang="en-US" sz="1200" b="1" dirty="0">
                <a:solidFill>
                  <a:srgbClr val="008443"/>
                </a:solidFill>
              </a:rPr>
              <a:t>Asset: Pernis</a:t>
            </a:r>
          </a:p>
        </p:txBody>
      </p:sp>
    </p:spTree>
    <p:extLst>
      <p:ext uri="{BB962C8B-B14F-4D97-AF65-F5344CB8AC3E}">
        <p14:creationId xmlns:p14="http://schemas.microsoft.com/office/powerpoint/2010/main" val="427392534"/>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65E03-BBA5-6043-9A6E-907C4E2B9DA6}"/>
              </a:ext>
            </a:extLst>
          </p:cNvPr>
          <p:cNvSpPr>
            <a:spLocks noGrp="1"/>
          </p:cNvSpPr>
          <p:nvPr>
            <p:ph type="title"/>
          </p:nvPr>
        </p:nvSpPr>
        <p:spPr/>
        <p:txBody>
          <a:bodyPr/>
          <a:lstStyle/>
          <a:p>
            <a:r>
              <a:rPr lang="en-US" dirty="0"/>
              <a:t>TAG Analysis</a:t>
            </a:r>
          </a:p>
        </p:txBody>
      </p:sp>
      <p:sp>
        <p:nvSpPr>
          <p:cNvPr id="3" name="Slide Number Placeholder 2">
            <a:extLst>
              <a:ext uri="{FF2B5EF4-FFF2-40B4-BE49-F238E27FC236}">
                <a16:creationId xmlns:a16="http://schemas.microsoft.com/office/drawing/2014/main" id="{35BB3BBF-A8AF-D24D-A18C-4FC73F7B6F5C}"/>
              </a:ext>
            </a:extLst>
          </p:cNvPr>
          <p:cNvSpPr>
            <a:spLocks noGrp="1"/>
          </p:cNvSpPr>
          <p:nvPr>
            <p:ph type="sldNum" sz="quarter" idx="4"/>
          </p:nvPr>
        </p:nvSpPr>
        <p:spPr/>
        <p:txBody>
          <a:bodyPr/>
          <a:lstStyle/>
          <a:p>
            <a:fld id="{D32BAE6A-B452-4007-8177-56DD051636F9}" type="slidenum">
              <a:rPr lang="en-GB" noProof="1" smtClean="0"/>
              <a:pPr/>
              <a:t>7</a:t>
            </a:fld>
            <a:endParaRPr lang="en-GB" noProof="1"/>
          </a:p>
        </p:txBody>
      </p:sp>
      <p:sp>
        <p:nvSpPr>
          <p:cNvPr id="4" name="Footer Placeholder 3">
            <a:extLst>
              <a:ext uri="{FF2B5EF4-FFF2-40B4-BE49-F238E27FC236}">
                <a16:creationId xmlns:a16="http://schemas.microsoft.com/office/drawing/2014/main" id="{13B2C7BE-329B-3941-8FDD-BD8669D1C3B6}"/>
              </a:ext>
            </a:extLst>
          </p:cNvPr>
          <p:cNvSpPr>
            <a:spLocks noGrp="1"/>
          </p:cNvSpPr>
          <p:nvPr>
            <p:ph type="ftr" sz="quarter" idx="3"/>
          </p:nvPr>
        </p:nvSpPr>
        <p:spPr/>
        <p:txBody>
          <a:bodyPr/>
          <a:lstStyle/>
          <a:p>
            <a:pPr>
              <a:defRPr/>
            </a:pPr>
            <a:r>
              <a:rPr lang="en-GB" noProof="1"/>
              <a:t> </a:t>
            </a:r>
          </a:p>
        </p:txBody>
      </p:sp>
      <p:sp>
        <p:nvSpPr>
          <p:cNvPr id="5" name="Date Placeholder 4">
            <a:extLst>
              <a:ext uri="{FF2B5EF4-FFF2-40B4-BE49-F238E27FC236}">
                <a16:creationId xmlns:a16="http://schemas.microsoft.com/office/drawing/2014/main" id="{9F4D75C6-722B-B548-AED6-2070703A7EA1}"/>
              </a:ext>
            </a:extLst>
          </p:cNvPr>
          <p:cNvSpPr>
            <a:spLocks noGrp="1"/>
          </p:cNvSpPr>
          <p:nvPr>
            <p:ph type="dt" sz="half" idx="2"/>
          </p:nvPr>
        </p:nvSpPr>
        <p:spPr/>
        <p:txBody>
          <a:bodyPr/>
          <a:lstStyle/>
          <a:p>
            <a:pPr>
              <a:defRPr/>
            </a:pPr>
            <a:r>
              <a:rPr lang="en-GB" noProof="1"/>
              <a:t>December 2021</a:t>
            </a:r>
          </a:p>
        </p:txBody>
      </p:sp>
      <p:graphicFrame>
        <p:nvGraphicFramePr>
          <p:cNvPr id="6" name="Table 9">
            <a:extLst>
              <a:ext uri="{FF2B5EF4-FFF2-40B4-BE49-F238E27FC236}">
                <a16:creationId xmlns:a16="http://schemas.microsoft.com/office/drawing/2014/main" id="{E287F19F-BF1C-CB4C-9FBF-5D72B7587E72}"/>
              </a:ext>
            </a:extLst>
          </p:cNvPr>
          <p:cNvGraphicFramePr>
            <a:graphicFrameLocks noGrp="1"/>
          </p:cNvGraphicFramePr>
          <p:nvPr>
            <p:extLst>
              <p:ext uri="{D42A27DB-BD31-4B8C-83A1-F6EECF244321}">
                <p14:modId xmlns:p14="http://schemas.microsoft.com/office/powerpoint/2010/main" val="4176641181"/>
              </p:ext>
            </p:extLst>
          </p:nvPr>
        </p:nvGraphicFramePr>
        <p:xfrm>
          <a:off x="3751202" y="638525"/>
          <a:ext cx="3910246" cy="1627908"/>
        </p:xfrm>
        <a:graphic>
          <a:graphicData uri="http://schemas.openxmlformats.org/drawingml/2006/table">
            <a:tbl>
              <a:tblPr firstRow="1" bandRow="1">
                <a:tableStyleId>{46F890A9-2807-4EBB-B81D-B2AA78EC7F39}</a:tableStyleId>
              </a:tblPr>
              <a:tblGrid>
                <a:gridCol w="1955123">
                  <a:extLst>
                    <a:ext uri="{9D8B030D-6E8A-4147-A177-3AD203B41FA5}">
                      <a16:colId xmlns:a16="http://schemas.microsoft.com/office/drawing/2014/main" val="2562536141"/>
                    </a:ext>
                  </a:extLst>
                </a:gridCol>
                <a:gridCol w="1955123">
                  <a:extLst>
                    <a:ext uri="{9D8B030D-6E8A-4147-A177-3AD203B41FA5}">
                      <a16:colId xmlns:a16="http://schemas.microsoft.com/office/drawing/2014/main" val="4046191204"/>
                    </a:ext>
                  </a:extLst>
                </a:gridCol>
              </a:tblGrid>
              <a:tr h="368379">
                <a:tc gridSpan="2">
                  <a:txBody>
                    <a:bodyPr/>
                    <a:lstStyle/>
                    <a:p>
                      <a:pPr algn="ctr"/>
                      <a:r>
                        <a:rPr lang="en-US" sz="2000" dirty="0"/>
                        <a:t>WB/LIVE Model Features</a:t>
                      </a:r>
                    </a:p>
                  </a:txBody>
                  <a:tcPr>
                    <a:lnB w="12700" cap="flat" cmpd="sng" algn="ctr">
                      <a:solidFill>
                        <a:schemeClr val="tx1"/>
                      </a:solidFill>
                      <a:prstDash val="solid"/>
                      <a:round/>
                      <a:headEnd type="none" w="med" len="med"/>
                      <a:tailEnd type="none" w="med" len="med"/>
                    </a:lnB>
                  </a:tcPr>
                </a:tc>
                <a:tc hMerge="1">
                  <a:txBody>
                    <a:bodyPr/>
                    <a:lstStyle/>
                    <a:p>
                      <a:endParaRPr lang="en-US" dirty="0"/>
                    </a:p>
                  </a:txBody>
                  <a:tcPr/>
                </a:tc>
                <a:extLst>
                  <a:ext uri="{0D108BD9-81ED-4DB2-BD59-A6C34878D82A}">
                    <a16:rowId xmlns:a16="http://schemas.microsoft.com/office/drawing/2014/main" val="1098609715"/>
                  </a:ext>
                </a:extLst>
              </a:tr>
              <a:tr h="319261">
                <a:tc>
                  <a:txBody>
                    <a:bodyPr/>
                    <a:lstStyle/>
                    <a:p>
                      <a:pPr algn="ctr"/>
                      <a:r>
                        <a:rPr lang="en-US" sz="1600" b="1" dirty="0"/>
                        <a:t>TAG Name</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b="1" dirty="0"/>
                        <a:t>Correlation</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49103647"/>
                  </a:ext>
                </a:extLst>
              </a:tr>
              <a:tr h="298796">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IN" sz="1200" b="1" kern="1200" dirty="0">
                          <a:solidFill>
                            <a:srgbClr val="C00000"/>
                          </a:solidFill>
                          <a:latin typeface="+mn-lt"/>
                          <a:ea typeface="+mn-ea"/>
                          <a:cs typeface="+mn-cs"/>
                        </a:rPr>
                        <a:t>CD6:602PT038.PV</a:t>
                      </a:r>
                      <a:endParaRPr lang="en-US" sz="1200" b="1" kern="1200" dirty="0">
                        <a:solidFill>
                          <a:srgbClr val="C00000"/>
                        </a:solidFill>
                        <a:latin typeface="+mn-lt"/>
                        <a:ea typeface="+mn-ea"/>
                        <a:cs typeface="+mn-cs"/>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0.531</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18853053"/>
                  </a:ext>
                </a:extLst>
              </a:tr>
              <a:tr h="298796">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IN" sz="1200" b="1" kern="1200" dirty="0">
                          <a:solidFill>
                            <a:srgbClr val="C00000"/>
                          </a:solidFill>
                          <a:latin typeface="+mn-lt"/>
                          <a:ea typeface="+mn-ea"/>
                          <a:cs typeface="+mn-cs"/>
                        </a:rPr>
                        <a:t>CD6:602PT047.PV</a:t>
                      </a:r>
                      <a:endParaRPr lang="en-US" sz="1200" b="1" kern="1200" dirty="0">
                        <a:solidFill>
                          <a:srgbClr val="C00000"/>
                        </a:solidFill>
                        <a:latin typeface="+mn-lt"/>
                        <a:ea typeface="+mn-ea"/>
                        <a:cs typeface="+mn-cs"/>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0.140</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70118584"/>
                  </a:ext>
                </a:extLst>
              </a:tr>
              <a:tr h="298796">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IN" sz="1200" b="1" kern="1200" dirty="0">
                          <a:solidFill>
                            <a:srgbClr val="C00000"/>
                          </a:solidFill>
                          <a:latin typeface="+mn-lt"/>
                          <a:ea typeface="+mn-ea"/>
                          <a:cs typeface="+mn-cs"/>
                        </a:rPr>
                        <a:t>CD6:602PT073.PV</a:t>
                      </a:r>
                      <a:endParaRPr lang="en-US" sz="1200" b="1" kern="1200" dirty="0">
                        <a:solidFill>
                          <a:srgbClr val="C00000"/>
                        </a:solidFill>
                        <a:latin typeface="+mn-lt"/>
                        <a:ea typeface="+mn-ea"/>
                        <a:cs typeface="+mn-cs"/>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US" sz="1200" dirty="0"/>
                        <a:t>0.494</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152054590"/>
                  </a:ext>
                </a:extLst>
              </a:tr>
            </a:tbl>
          </a:graphicData>
        </a:graphic>
      </p:graphicFrame>
      <p:graphicFrame>
        <p:nvGraphicFramePr>
          <p:cNvPr id="7" name="Table 6">
            <a:extLst>
              <a:ext uri="{FF2B5EF4-FFF2-40B4-BE49-F238E27FC236}">
                <a16:creationId xmlns:a16="http://schemas.microsoft.com/office/drawing/2014/main" id="{BFB94B0D-66D3-F74F-A295-1BF2C187699F}"/>
              </a:ext>
            </a:extLst>
          </p:cNvPr>
          <p:cNvGraphicFramePr>
            <a:graphicFrameLocks noGrp="1"/>
          </p:cNvGraphicFramePr>
          <p:nvPr>
            <p:extLst>
              <p:ext uri="{D42A27DB-BD31-4B8C-83A1-F6EECF244321}">
                <p14:modId xmlns:p14="http://schemas.microsoft.com/office/powerpoint/2010/main" val="2590999194"/>
              </p:ext>
            </p:extLst>
          </p:nvPr>
        </p:nvGraphicFramePr>
        <p:xfrm>
          <a:off x="7715220" y="638525"/>
          <a:ext cx="4043964" cy="3719480"/>
        </p:xfrm>
        <a:graphic>
          <a:graphicData uri="http://schemas.openxmlformats.org/drawingml/2006/table">
            <a:tbl>
              <a:tblPr firstRow="1" bandRow="1">
                <a:tableStyleId>{46F890A9-2807-4EBB-B81D-B2AA78EC7F39}</a:tableStyleId>
              </a:tblPr>
              <a:tblGrid>
                <a:gridCol w="2021982">
                  <a:extLst>
                    <a:ext uri="{9D8B030D-6E8A-4147-A177-3AD203B41FA5}">
                      <a16:colId xmlns:a16="http://schemas.microsoft.com/office/drawing/2014/main" val="2562536141"/>
                    </a:ext>
                  </a:extLst>
                </a:gridCol>
                <a:gridCol w="2021982">
                  <a:extLst>
                    <a:ext uri="{9D8B030D-6E8A-4147-A177-3AD203B41FA5}">
                      <a16:colId xmlns:a16="http://schemas.microsoft.com/office/drawing/2014/main" val="4046191204"/>
                    </a:ext>
                  </a:extLst>
                </a:gridCol>
              </a:tblGrid>
              <a:tr h="368379">
                <a:tc gridSpan="2">
                  <a:txBody>
                    <a:bodyPr/>
                    <a:lstStyle/>
                    <a:p>
                      <a:pPr algn="ctr"/>
                      <a:r>
                        <a:rPr lang="en-US" sz="2000" dirty="0"/>
                        <a:t>Auto Correlation Model Features</a:t>
                      </a:r>
                    </a:p>
                  </a:txBody>
                  <a:tcPr>
                    <a:lnB w="12700" cap="flat" cmpd="sng" algn="ctr">
                      <a:solidFill>
                        <a:schemeClr val="tx1"/>
                      </a:solidFill>
                      <a:prstDash val="solid"/>
                      <a:round/>
                      <a:headEnd type="none" w="med" len="med"/>
                      <a:tailEnd type="none" w="med" len="med"/>
                    </a:lnB>
                  </a:tcPr>
                </a:tc>
                <a:tc hMerge="1">
                  <a:txBody>
                    <a:bodyPr/>
                    <a:lstStyle/>
                    <a:p>
                      <a:endParaRPr lang="en-US" dirty="0"/>
                    </a:p>
                  </a:txBody>
                  <a:tcPr/>
                </a:tc>
                <a:extLst>
                  <a:ext uri="{0D108BD9-81ED-4DB2-BD59-A6C34878D82A}">
                    <a16:rowId xmlns:a16="http://schemas.microsoft.com/office/drawing/2014/main" val="1098609715"/>
                  </a:ext>
                </a:extLst>
              </a:tr>
              <a:tr h="319261">
                <a:tc>
                  <a:txBody>
                    <a:bodyPr/>
                    <a:lstStyle/>
                    <a:p>
                      <a:pPr algn="ctr"/>
                      <a:r>
                        <a:rPr lang="en-US" sz="1600" b="1" dirty="0"/>
                        <a:t>TAG Name</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b="1" dirty="0"/>
                        <a:t>Correlation</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49103647"/>
                  </a:ext>
                </a:extLst>
              </a:tr>
              <a:tr h="298796">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IN" sz="1200" kern="1200" dirty="0">
                          <a:solidFill>
                            <a:schemeClr val="dk1"/>
                          </a:solidFill>
                          <a:latin typeface="+mn-lt"/>
                          <a:ea typeface="+mn-ea"/>
                          <a:cs typeface="+mn-cs"/>
                        </a:rPr>
                        <a:t>CD6:602TT519.PV</a:t>
                      </a:r>
                      <a:endParaRPr lang="en-US" sz="1200" kern="1200" dirty="0">
                        <a:solidFill>
                          <a:schemeClr val="dk1"/>
                        </a:solidFill>
                        <a:latin typeface="+mn-lt"/>
                        <a:ea typeface="+mn-ea"/>
                        <a:cs typeface="+mn-cs"/>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1219170" rtl="0" eaLnBrk="1" latinLnBrk="0" hangingPunct="1"/>
                      <a:r>
                        <a:rPr lang="en-US" sz="1200" kern="1200" dirty="0">
                          <a:solidFill>
                            <a:schemeClr val="dk1"/>
                          </a:solidFill>
                          <a:latin typeface="+mn-lt"/>
                          <a:ea typeface="+mn-ea"/>
                          <a:cs typeface="+mn-cs"/>
                        </a:rPr>
                        <a:t>0.802</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18853053"/>
                  </a:ext>
                </a:extLst>
              </a:tr>
              <a:tr h="298796">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IN" sz="1200" kern="1200" dirty="0">
                          <a:solidFill>
                            <a:schemeClr val="dk1"/>
                          </a:solidFill>
                          <a:latin typeface="+mn-lt"/>
                          <a:ea typeface="+mn-ea"/>
                          <a:cs typeface="+mn-cs"/>
                        </a:rPr>
                        <a:t>CD6:613PT002.PV</a:t>
                      </a:r>
                      <a:endParaRPr lang="en-US" sz="1200" kern="1200" dirty="0">
                        <a:solidFill>
                          <a:schemeClr val="dk1"/>
                        </a:solidFill>
                        <a:latin typeface="+mn-lt"/>
                        <a:ea typeface="+mn-ea"/>
                        <a:cs typeface="+mn-cs"/>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1219170" rtl="0" eaLnBrk="1" latinLnBrk="0" hangingPunct="1"/>
                      <a:r>
                        <a:rPr lang="en-US" sz="1200" kern="1200" dirty="0">
                          <a:solidFill>
                            <a:schemeClr val="dk1"/>
                          </a:solidFill>
                          <a:latin typeface="+mn-lt"/>
                          <a:ea typeface="+mn-ea"/>
                          <a:cs typeface="+mn-cs"/>
                        </a:rPr>
                        <a:t>0.747</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70118584"/>
                  </a:ext>
                </a:extLst>
              </a:tr>
              <a:tr h="298796">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IN" sz="1200" kern="1200" dirty="0">
                          <a:solidFill>
                            <a:schemeClr val="dk1"/>
                          </a:solidFill>
                          <a:latin typeface="+mn-lt"/>
                          <a:ea typeface="+mn-ea"/>
                          <a:cs typeface="+mn-cs"/>
                        </a:rPr>
                        <a:t>CD6:602TT511.PV</a:t>
                      </a:r>
                      <a:endParaRPr lang="en-US" sz="1200" kern="1200" dirty="0">
                        <a:solidFill>
                          <a:schemeClr val="dk1"/>
                        </a:solidFill>
                        <a:latin typeface="+mn-lt"/>
                        <a:ea typeface="+mn-ea"/>
                        <a:cs typeface="+mn-cs"/>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1219170" rtl="0" eaLnBrk="1" latinLnBrk="0" hangingPunct="1"/>
                      <a:r>
                        <a:rPr lang="en-US" sz="1200" kern="1200" dirty="0">
                          <a:solidFill>
                            <a:schemeClr val="dk1"/>
                          </a:solidFill>
                          <a:latin typeface="+mn-lt"/>
                          <a:ea typeface="+mn-ea"/>
                          <a:cs typeface="+mn-cs"/>
                        </a:rPr>
                        <a:t>0.737</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97675683"/>
                  </a:ext>
                </a:extLst>
              </a:tr>
              <a:tr h="298796">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IN" sz="1200" kern="1200" dirty="0">
                          <a:solidFill>
                            <a:schemeClr val="dk1"/>
                          </a:solidFill>
                          <a:latin typeface="+mn-lt"/>
                          <a:ea typeface="+mn-ea"/>
                          <a:cs typeface="+mn-cs"/>
                        </a:rPr>
                        <a:t>CD6:602TI222.PV</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1219170" rtl="0" eaLnBrk="1" latinLnBrk="0" hangingPunct="1"/>
                      <a:r>
                        <a:rPr lang="en-US" sz="1200" kern="1200" dirty="0">
                          <a:solidFill>
                            <a:schemeClr val="dk1"/>
                          </a:solidFill>
                          <a:latin typeface="+mn-lt"/>
                          <a:ea typeface="+mn-ea"/>
                          <a:cs typeface="+mn-cs"/>
                        </a:rPr>
                        <a:t>0.731</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31022715"/>
                  </a:ext>
                </a:extLst>
              </a:tr>
              <a:tr h="298796">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IN" sz="1200" kern="1200" dirty="0">
                          <a:solidFill>
                            <a:schemeClr val="dk1"/>
                          </a:solidFill>
                          <a:latin typeface="+mn-lt"/>
                          <a:ea typeface="+mn-ea"/>
                          <a:cs typeface="+mn-cs"/>
                        </a:rPr>
                        <a:t>CD6:602TT705.PV</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latin typeface="+mn-lt"/>
                          <a:ea typeface="+mn-ea"/>
                          <a:cs typeface="+mn-cs"/>
                        </a:rPr>
                        <a:t>0.731</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27143745"/>
                  </a:ext>
                </a:extLst>
              </a:tr>
              <a:tr h="298796">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IN" sz="1200" kern="1200" dirty="0">
                          <a:solidFill>
                            <a:schemeClr val="dk1"/>
                          </a:solidFill>
                          <a:latin typeface="+mn-lt"/>
                          <a:ea typeface="+mn-ea"/>
                          <a:cs typeface="+mn-cs"/>
                        </a:rPr>
                        <a:t>CD6:605TT077.PV</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latin typeface="+mn-lt"/>
                          <a:ea typeface="+mn-ea"/>
                          <a:cs typeface="+mn-cs"/>
                        </a:rPr>
                        <a:t>0.711</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76052572"/>
                  </a:ext>
                </a:extLst>
              </a:tr>
              <a:tr h="298796">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IN" sz="1200" kern="1200" dirty="0">
                          <a:solidFill>
                            <a:schemeClr val="dk1"/>
                          </a:solidFill>
                          <a:latin typeface="+mn-lt"/>
                          <a:ea typeface="+mn-ea"/>
                          <a:cs typeface="+mn-cs"/>
                        </a:rPr>
                        <a:t>CD6:602TT539.PV</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latin typeface="+mn-lt"/>
                          <a:ea typeface="+mn-ea"/>
                          <a:cs typeface="+mn-cs"/>
                        </a:rPr>
                        <a:t>0.709</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41081465"/>
                  </a:ext>
                </a:extLst>
              </a:tr>
              <a:tr h="298796">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IN" sz="1200" kern="1200" dirty="0">
                          <a:solidFill>
                            <a:schemeClr val="dk1"/>
                          </a:solidFill>
                          <a:latin typeface="+mn-lt"/>
                          <a:ea typeface="+mn-ea"/>
                          <a:cs typeface="+mn-cs"/>
                        </a:rPr>
                        <a:t>CD6:605TT078.PV</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latin typeface="+mn-lt"/>
                          <a:ea typeface="+mn-ea"/>
                          <a:cs typeface="+mn-cs"/>
                        </a:rPr>
                        <a:t>0.699</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37878310"/>
                  </a:ext>
                </a:extLst>
              </a:tr>
              <a:tr h="298796">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IN" sz="1200" kern="1200" dirty="0">
                          <a:solidFill>
                            <a:schemeClr val="dk1"/>
                          </a:solidFill>
                          <a:latin typeface="+mn-lt"/>
                          <a:ea typeface="+mn-ea"/>
                          <a:cs typeface="+mn-cs"/>
                        </a:rPr>
                        <a:t>CD6:606TT083.PV</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latin typeface="+mn-lt"/>
                          <a:ea typeface="+mn-ea"/>
                          <a:cs typeface="+mn-cs"/>
                        </a:rPr>
                        <a:t>0.698</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31997436"/>
                  </a:ext>
                </a:extLst>
              </a:tr>
              <a:tr h="298796">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IN" sz="1200" kern="1200" dirty="0">
                          <a:solidFill>
                            <a:schemeClr val="dk1"/>
                          </a:solidFill>
                          <a:latin typeface="+mn-lt"/>
                          <a:ea typeface="+mn-ea"/>
                          <a:cs typeface="+mn-cs"/>
                        </a:rPr>
                        <a:t>CD6:606TT072.PV</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latin typeface="+mn-lt"/>
                          <a:ea typeface="+mn-ea"/>
                          <a:cs typeface="+mn-cs"/>
                        </a:rPr>
                        <a:t>0.698</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250500477"/>
                  </a:ext>
                </a:extLst>
              </a:tr>
            </a:tbl>
          </a:graphicData>
        </a:graphic>
      </p:graphicFrame>
      <p:graphicFrame>
        <p:nvGraphicFramePr>
          <p:cNvPr id="9" name="Table 12">
            <a:extLst>
              <a:ext uri="{FF2B5EF4-FFF2-40B4-BE49-F238E27FC236}">
                <a16:creationId xmlns:a16="http://schemas.microsoft.com/office/drawing/2014/main" id="{16B1FF54-5D88-1040-BCBD-D9E1872D4157}"/>
              </a:ext>
            </a:extLst>
          </p:cNvPr>
          <p:cNvGraphicFramePr>
            <a:graphicFrameLocks noGrp="1"/>
          </p:cNvGraphicFramePr>
          <p:nvPr>
            <p:extLst>
              <p:ext uri="{D42A27DB-BD31-4B8C-83A1-F6EECF244321}">
                <p14:modId xmlns:p14="http://schemas.microsoft.com/office/powerpoint/2010/main" val="3844772842"/>
              </p:ext>
            </p:extLst>
          </p:nvPr>
        </p:nvGraphicFramePr>
        <p:xfrm>
          <a:off x="2412110" y="2316948"/>
          <a:ext cx="5249338" cy="3902527"/>
        </p:xfrm>
        <a:graphic>
          <a:graphicData uri="http://schemas.openxmlformats.org/drawingml/2006/table">
            <a:tbl>
              <a:tblPr firstRow="1" bandRow="1">
                <a:tableStyleId>{46F890A9-2807-4EBB-B81D-B2AA78EC7F39}</a:tableStyleId>
              </a:tblPr>
              <a:tblGrid>
                <a:gridCol w="2624669">
                  <a:extLst>
                    <a:ext uri="{9D8B030D-6E8A-4147-A177-3AD203B41FA5}">
                      <a16:colId xmlns:a16="http://schemas.microsoft.com/office/drawing/2014/main" val="3855496307"/>
                    </a:ext>
                  </a:extLst>
                </a:gridCol>
                <a:gridCol w="2624669">
                  <a:extLst>
                    <a:ext uri="{9D8B030D-6E8A-4147-A177-3AD203B41FA5}">
                      <a16:colId xmlns:a16="http://schemas.microsoft.com/office/drawing/2014/main" val="985377665"/>
                    </a:ext>
                  </a:extLst>
                </a:gridCol>
              </a:tblGrid>
              <a:tr h="440924">
                <a:tc gridSpan="2">
                  <a:txBody>
                    <a:bodyPr/>
                    <a:lstStyle/>
                    <a:p>
                      <a:pPr marL="0" algn="ctr" defTabSz="1219170" rtl="0" eaLnBrk="1" latinLnBrk="0" hangingPunct="1"/>
                      <a:r>
                        <a:rPr lang="en-US" sz="2000" b="1" kern="1200" dirty="0">
                          <a:solidFill>
                            <a:schemeClr val="lt1"/>
                          </a:solidFill>
                          <a:latin typeface="+mn-lt"/>
                          <a:ea typeface="+mn-ea"/>
                          <a:cs typeface="+mn-cs"/>
                        </a:rPr>
                        <a:t>SelectKBest Features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1219170" rtl="0" eaLnBrk="1" latinLnBrk="0" hangingPunct="1"/>
                      <a:endParaRPr lang="en-US" sz="2000" b="1" kern="1200">
                        <a:solidFill>
                          <a:schemeClr val="lt1"/>
                        </a:solidFill>
                        <a:latin typeface="+mn-lt"/>
                        <a:ea typeface="+mn-ea"/>
                        <a:cs typeface="+mn-cs"/>
                      </a:endParaRP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4120535843"/>
                  </a:ext>
                </a:extLst>
              </a:tr>
              <a:tr h="373089">
                <a:tc>
                  <a:txBody>
                    <a:bodyPr/>
                    <a:lstStyle/>
                    <a:p>
                      <a:pPr marL="0" algn="ctr" defTabSz="1219170" rtl="0" eaLnBrk="1" latinLnBrk="0" hangingPunct="1"/>
                      <a:r>
                        <a:rPr lang="en-US" sz="1600" b="1" kern="1200" dirty="0">
                          <a:solidFill>
                            <a:schemeClr val="dk1"/>
                          </a:solidFill>
                          <a:latin typeface="+mn-lt"/>
                          <a:ea typeface="+mn-ea"/>
                          <a:cs typeface="+mn-cs"/>
                        </a:rPr>
                        <a:t>F_regression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1219170" rtl="0" eaLnBrk="1" latinLnBrk="0" hangingPunct="1"/>
                      <a:r>
                        <a:rPr lang="en-US" sz="1600" b="1" kern="1200" dirty="0">
                          <a:solidFill>
                            <a:schemeClr val="dk1"/>
                          </a:solidFill>
                          <a:latin typeface="+mn-lt"/>
                          <a:ea typeface="+mn-ea"/>
                          <a:cs typeface="+mn-cs"/>
                        </a:rPr>
                        <a:t>Mutual_info_regression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74407470"/>
                  </a:ext>
                </a:extLst>
              </a:tr>
              <a:tr h="305255">
                <a:tc rowSpan="10">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1600" b="0" kern="1200" dirty="0">
                          <a:solidFill>
                            <a:srgbClr val="0070C0"/>
                          </a:solidFill>
                          <a:latin typeface="+mn-lt"/>
                          <a:ea typeface="+mn-ea"/>
                          <a:cs typeface="+mn-cs"/>
                        </a:rPr>
                        <a:t>Did not capture the relevant features</a:t>
                      </a:r>
                    </a:p>
                    <a:p>
                      <a:pPr marL="0" marR="0" lvl="0" indent="0" algn="l" defTabSz="1219170" rtl="0" eaLnBrk="1" fontAlgn="auto" latinLnBrk="0" hangingPunct="1">
                        <a:lnSpc>
                          <a:spcPct val="100000"/>
                        </a:lnSpc>
                        <a:spcBef>
                          <a:spcPts val="0"/>
                        </a:spcBef>
                        <a:spcAft>
                          <a:spcPts val="0"/>
                        </a:spcAft>
                        <a:buClrTx/>
                        <a:buSzTx/>
                        <a:buFontTx/>
                        <a:buNone/>
                        <a:tabLst/>
                        <a:defRPr/>
                      </a:pPr>
                      <a:endParaRPr lang="en-IN" sz="1600" b="0" kern="1200" dirty="0">
                        <a:solidFill>
                          <a:schemeClr val="accent2">
                            <a:lumMod val="75000"/>
                          </a:schemeClr>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200" b="1" kern="1200" dirty="0">
                          <a:solidFill>
                            <a:srgbClr val="C00000"/>
                          </a:solidFill>
                          <a:latin typeface="+mn-lt"/>
                          <a:ea typeface="+mn-ea"/>
                          <a:cs typeface="+mn-cs"/>
                        </a:rPr>
                        <a:t>CD6:602PT038.PV</a:t>
                      </a:r>
                      <a:endParaRPr lang="en-US" sz="1200" b="1" kern="1200" dirty="0">
                        <a:solidFill>
                          <a:srgbClr val="C0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12955617"/>
                  </a:ext>
                </a:extLst>
              </a:tr>
              <a:tr h="309251">
                <a:tc vMerge="1">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lang="en-IN" sz="1200" b="1" kern="1200" dirty="0">
                        <a:solidFill>
                          <a:schemeClr val="accent2">
                            <a:lumMod val="75000"/>
                          </a:schemeClr>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200" b="1" kern="1200" dirty="0">
                          <a:solidFill>
                            <a:srgbClr val="C00000"/>
                          </a:solidFill>
                          <a:latin typeface="+mn-lt"/>
                          <a:ea typeface="+mn-ea"/>
                          <a:cs typeface="+mn-cs"/>
                        </a:rPr>
                        <a:t>CD6:602PT047.PV</a:t>
                      </a:r>
                      <a:endParaRPr lang="en-US" sz="1200" b="1" kern="1200" dirty="0">
                        <a:solidFill>
                          <a:srgbClr val="C0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73124030"/>
                  </a:ext>
                </a:extLst>
              </a:tr>
              <a:tr h="309251">
                <a:tc vMerge="1">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lang="en-IN" sz="1200" b="1" kern="1200" dirty="0">
                        <a:solidFill>
                          <a:schemeClr val="accent2">
                            <a:lumMod val="75000"/>
                          </a:schemeClr>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200" b="1" kern="1200" dirty="0">
                          <a:solidFill>
                            <a:srgbClr val="C00000"/>
                          </a:solidFill>
                          <a:latin typeface="+mn-lt"/>
                          <a:ea typeface="+mn-ea"/>
                          <a:cs typeface="+mn-cs"/>
                        </a:rPr>
                        <a:t>CD6:602PT073.PV</a:t>
                      </a:r>
                      <a:endParaRPr lang="en-US" sz="1200" b="1" kern="1200" dirty="0">
                        <a:solidFill>
                          <a:srgbClr val="C0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57309348"/>
                  </a:ext>
                </a:extLst>
              </a:tr>
              <a:tr h="309251">
                <a:tc vMerge="1">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lang="en-IN" sz="1200" b="1" kern="1200" dirty="0">
                        <a:solidFill>
                          <a:schemeClr val="accent2">
                            <a:lumMod val="75000"/>
                          </a:schemeClr>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200" kern="1200" dirty="0">
                          <a:solidFill>
                            <a:schemeClr val="dk1"/>
                          </a:solidFill>
                          <a:latin typeface="+mn-lt"/>
                          <a:ea typeface="+mn-ea"/>
                          <a:cs typeface="+mn-cs"/>
                        </a:rPr>
                        <a:t>CD6:602T1422.PV</a:t>
                      </a:r>
                      <a:endParaRPr lang="en-US" sz="12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33950623"/>
                  </a:ext>
                </a:extLst>
              </a:tr>
              <a:tr h="309251">
                <a:tc vMerge="1">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lang="en-IN" sz="1200" b="1" kern="1200" dirty="0">
                        <a:solidFill>
                          <a:schemeClr val="accent2">
                            <a:lumMod val="75000"/>
                          </a:schemeClr>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IN" sz="1200" kern="1200" dirty="0">
                          <a:solidFill>
                            <a:schemeClr val="dk1"/>
                          </a:solidFill>
                          <a:latin typeface="+mn-lt"/>
                          <a:ea typeface="+mn-ea"/>
                          <a:cs typeface="+mn-cs"/>
                        </a:rPr>
                        <a:t>CD6:602T2422.PV</a:t>
                      </a:r>
                      <a:endParaRPr lang="en-US" sz="12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41315399"/>
                  </a:ext>
                </a:extLst>
              </a:tr>
              <a:tr h="309251">
                <a:tc vMerge="1">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lang="en-IN" sz="1200" b="1" kern="1200" dirty="0">
                        <a:solidFill>
                          <a:schemeClr val="accent2">
                            <a:lumMod val="75000"/>
                          </a:schemeClr>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IN" sz="1200" kern="1200" dirty="0">
                          <a:solidFill>
                            <a:schemeClr val="dk1"/>
                          </a:solidFill>
                          <a:latin typeface="+mn-lt"/>
                          <a:ea typeface="+mn-ea"/>
                          <a:cs typeface="+mn-cs"/>
                        </a:rPr>
                        <a:t>CD6:602TC071.PV</a:t>
                      </a:r>
                      <a:endParaRPr lang="en-US" sz="12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19135677"/>
                  </a:ext>
                </a:extLst>
              </a:tr>
              <a:tr h="309251">
                <a:tc vMerge="1">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lang="en-IN" sz="1200" b="1" kern="1200" dirty="0">
                        <a:solidFill>
                          <a:schemeClr val="accent2">
                            <a:lumMod val="75000"/>
                          </a:schemeClr>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200" kern="1200" dirty="0">
                          <a:solidFill>
                            <a:schemeClr val="dk1"/>
                          </a:solidFill>
                          <a:latin typeface="+mn-lt"/>
                          <a:ea typeface="+mn-ea"/>
                          <a:cs typeface="+mn-cs"/>
                        </a:rPr>
                        <a:t>CD6:602TC075.PV</a:t>
                      </a:r>
                      <a:endParaRPr lang="en-US" sz="1200" b="1" kern="1200" dirty="0">
                        <a:solidFill>
                          <a:srgbClr val="FF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68807071"/>
                  </a:ext>
                </a:extLst>
              </a:tr>
              <a:tr h="309251">
                <a:tc vMerge="1">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lang="en-IN" sz="1200" b="1" kern="1200" dirty="0">
                        <a:solidFill>
                          <a:schemeClr val="accent2">
                            <a:lumMod val="75000"/>
                          </a:schemeClr>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200" kern="1200" dirty="0">
                          <a:solidFill>
                            <a:schemeClr val="dk1"/>
                          </a:solidFill>
                          <a:latin typeface="+mn-lt"/>
                          <a:ea typeface="+mn-ea"/>
                          <a:cs typeface="+mn-cs"/>
                        </a:rPr>
                        <a:t>CD6:602TC422.PV</a:t>
                      </a:r>
                      <a:endParaRPr lang="en-US" sz="1200" b="1" kern="1200" dirty="0">
                        <a:solidFill>
                          <a:schemeClr val="accent2">
                            <a:lumMod val="75000"/>
                          </a:schemeClr>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80551783"/>
                  </a:ext>
                </a:extLst>
              </a:tr>
              <a:tr h="309251">
                <a:tc vMerge="1">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lang="en-IN" sz="12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200" kern="1200" dirty="0">
                          <a:solidFill>
                            <a:schemeClr val="dk1"/>
                          </a:solidFill>
                          <a:latin typeface="+mn-lt"/>
                          <a:ea typeface="+mn-ea"/>
                          <a:cs typeface="+mn-cs"/>
                        </a:rPr>
                        <a:t>CD6:602TI350.PV</a:t>
                      </a:r>
                      <a:endParaRPr lang="en-US" sz="1200" b="1" kern="1200" dirty="0">
                        <a:solidFill>
                          <a:schemeClr val="accent2">
                            <a:lumMod val="75000"/>
                          </a:schemeClr>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90698327"/>
                  </a:ext>
                </a:extLst>
              </a:tr>
              <a:tr h="309251">
                <a:tc vMerge="1">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lang="en-IN" sz="1200" b="1" kern="1200" dirty="0">
                        <a:solidFill>
                          <a:schemeClr val="accent2">
                            <a:lumMod val="75000"/>
                          </a:schemeClr>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200" kern="1200" dirty="0">
                          <a:solidFill>
                            <a:schemeClr val="dk1"/>
                          </a:solidFill>
                          <a:latin typeface="+mn-lt"/>
                          <a:ea typeface="+mn-ea"/>
                          <a:cs typeface="+mn-cs"/>
                        </a:rPr>
                        <a:t>CD6:602TT071.PV</a:t>
                      </a:r>
                      <a:endParaRPr lang="en-US" sz="1200" b="1" kern="1200" dirty="0">
                        <a:solidFill>
                          <a:schemeClr val="accent2">
                            <a:lumMod val="75000"/>
                          </a:schemeClr>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78722261"/>
                  </a:ext>
                </a:extLst>
              </a:tr>
            </a:tbl>
          </a:graphicData>
        </a:graphic>
      </p:graphicFrame>
      <p:sp>
        <p:nvSpPr>
          <p:cNvPr id="10" name="TextBox 9">
            <a:extLst>
              <a:ext uri="{FF2B5EF4-FFF2-40B4-BE49-F238E27FC236}">
                <a16:creationId xmlns:a16="http://schemas.microsoft.com/office/drawing/2014/main" id="{A139D665-44C3-F24A-B92F-D2F14217F731}"/>
              </a:ext>
            </a:extLst>
          </p:cNvPr>
          <p:cNvSpPr txBox="1"/>
          <p:nvPr/>
        </p:nvSpPr>
        <p:spPr bwMode="auto">
          <a:xfrm>
            <a:off x="7715220" y="4481689"/>
            <a:ext cx="4043964" cy="747192"/>
          </a:xfrm>
          <a:prstGeom prst="rect">
            <a:avLst/>
          </a:prstGeom>
          <a:noFill/>
          <a:ln w="9525" algn="ctr">
            <a:noFill/>
            <a:miter lim="800000"/>
            <a:headEnd/>
            <a:tailEnd/>
          </a:ln>
        </p:spPr>
        <p:txBody>
          <a:bodyPr vert="horz" wrap="square" lIns="0" tIns="0" rIns="0" bIns="0" numCol="1" rtlCol="0" anchor="t" anchorCtr="0" compatLnSpc="1">
            <a:prstTxWarp prst="textNoShape">
              <a:avLst/>
            </a:prstTxWarp>
            <a:spAutoFit/>
          </a:bodyPr>
          <a:lstStyle/>
          <a:p>
            <a:pPr marL="201613" indent="-201613" defTabSz="357708">
              <a:lnSpc>
                <a:spcPct val="140000"/>
              </a:lnSpc>
              <a:buClr>
                <a:schemeClr val="accent2"/>
              </a:buClr>
              <a:buSzPct val="85000"/>
              <a:buFont typeface="Wingdings" panose="05000000000000000000" pitchFamily="2" charset="2"/>
              <a:buChar char=""/>
            </a:pPr>
            <a:r>
              <a:rPr lang="en-US" sz="1200" dirty="0">
                <a:solidFill>
                  <a:schemeClr val="bg2">
                    <a:lumMod val="10000"/>
                  </a:schemeClr>
                </a:solidFill>
              </a:rPr>
              <a:t>No WB features appeared in Auto-</a:t>
            </a:r>
            <a:r>
              <a:rPr lang="en-US" sz="1200" dirty="0" err="1">
                <a:solidFill>
                  <a:schemeClr val="bg2">
                    <a:lumMod val="10000"/>
                  </a:schemeClr>
                </a:solidFill>
              </a:rPr>
              <a:t>Corr</a:t>
            </a:r>
            <a:r>
              <a:rPr lang="en-US" sz="1200" dirty="0">
                <a:solidFill>
                  <a:schemeClr val="bg2">
                    <a:lumMod val="10000"/>
                  </a:schemeClr>
                </a:solidFill>
              </a:rPr>
              <a:t> features.</a:t>
            </a:r>
          </a:p>
          <a:p>
            <a:pPr marL="201613" indent="-201613" defTabSz="357708">
              <a:lnSpc>
                <a:spcPct val="140000"/>
              </a:lnSpc>
              <a:buClr>
                <a:schemeClr val="accent2"/>
              </a:buClr>
              <a:buSzPct val="85000"/>
              <a:buFont typeface="Wingdings" panose="05000000000000000000" pitchFamily="2" charset="2"/>
              <a:buChar char=""/>
            </a:pPr>
            <a:r>
              <a:rPr lang="en-US" sz="1200" dirty="0">
                <a:solidFill>
                  <a:schemeClr val="bg2">
                    <a:lumMod val="10000"/>
                  </a:schemeClr>
                </a:solidFill>
              </a:rPr>
              <a:t>The SelectKBest is able to identify all the WB features.</a:t>
            </a:r>
          </a:p>
          <a:p>
            <a:pPr marL="201613" indent="-201613" defTabSz="357708">
              <a:lnSpc>
                <a:spcPct val="140000"/>
              </a:lnSpc>
              <a:buClr>
                <a:schemeClr val="accent2"/>
              </a:buClr>
              <a:buSzPct val="85000"/>
              <a:buFont typeface="Wingdings" panose="05000000000000000000" pitchFamily="2" charset="2"/>
              <a:buChar char=""/>
            </a:pPr>
            <a:endParaRPr lang="en-US" sz="1200" dirty="0" err="1"/>
          </a:p>
        </p:txBody>
      </p:sp>
    </p:spTree>
    <p:extLst>
      <p:ext uri="{BB962C8B-B14F-4D97-AF65-F5344CB8AC3E}">
        <p14:creationId xmlns:p14="http://schemas.microsoft.com/office/powerpoint/2010/main" val="2789776374"/>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CA1022C-2AE8-0740-9E10-58CADDD02FFD}"/>
              </a:ext>
            </a:extLst>
          </p:cNvPr>
          <p:cNvSpPr>
            <a:spLocks noGrp="1"/>
          </p:cNvSpPr>
          <p:nvPr>
            <p:ph type="sldNum" sz="quarter" idx="4"/>
          </p:nvPr>
        </p:nvSpPr>
        <p:spPr/>
        <p:txBody>
          <a:bodyPr/>
          <a:lstStyle/>
          <a:p>
            <a:fld id="{D32BAE6A-B452-4007-8177-56DD051636F9}" type="slidenum">
              <a:rPr lang="en-GB" noProof="1" smtClean="0"/>
              <a:pPr/>
              <a:t>8</a:t>
            </a:fld>
            <a:endParaRPr lang="en-GB" noProof="1"/>
          </a:p>
        </p:txBody>
      </p:sp>
      <p:sp>
        <p:nvSpPr>
          <p:cNvPr id="4" name="Footer Placeholder 3">
            <a:extLst>
              <a:ext uri="{FF2B5EF4-FFF2-40B4-BE49-F238E27FC236}">
                <a16:creationId xmlns:a16="http://schemas.microsoft.com/office/drawing/2014/main" id="{D3637779-EF76-5B49-B703-3754B48B25D1}"/>
              </a:ext>
            </a:extLst>
          </p:cNvPr>
          <p:cNvSpPr>
            <a:spLocks noGrp="1"/>
          </p:cNvSpPr>
          <p:nvPr>
            <p:ph type="ftr" sz="quarter" idx="3"/>
          </p:nvPr>
        </p:nvSpPr>
        <p:spPr/>
        <p:txBody>
          <a:bodyPr/>
          <a:lstStyle/>
          <a:p>
            <a:pPr>
              <a:defRPr/>
            </a:pPr>
            <a:r>
              <a:rPr lang="en-GB" noProof="1"/>
              <a:t> </a:t>
            </a:r>
          </a:p>
        </p:txBody>
      </p:sp>
      <p:sp>
        <p:nvSpPr>
          <p:cNvPr id="5" name="Date Placeholder 4">
            <a:extLst>
              <a:ext uri="{FF2B5EF4-FFF2-40B4-BE49-F238E27FC236}">
                <a16:creationId xmlns:a16="http://schemas.microsoft.com/office/drawing/2014/main" id="{D9CEE6B5-5379-2F47-A6E7-24CCF8002E56}"/>
              </a:ext>
            </a:extLst>
          </p:cNvPr>
          <p:cNvSpPr>
            <a:spLocks noGrp="1"/>
          </p:cNvSpPr>
          <p:nvPr>
            <p:ph type="dt" sz="half" idx="2"/>
          </p:nvPr>
        </p:nvSpPr>
        <p:spPr/>
        <p:txBody>
          <a:bodyPr/>
          <a:lstStyle/>
          <a:p>
            <a:pPr>
              <a:defRPr/>
            </a:pPr>
            <a:r>
              <a:rPr lang="en-GB" noProof="1"/>
              <a:t>December 2021</a:t>
            </a:r>
          </a:p>
        </p:txBody>
      </p:sp>
      <p:graphicFrame>
        <p:nvGraphicFramePr>
          <p:cNvPr id="6" name="Table 7">
            <a:extLst>
              <a:ext uri="{FF2B5EF4-FFF2-40B4-BE49-F238E27FC236}">
                <a16:creationId xmlns:a16="http://schemas.microsoft.com/office/drawing/2014/main" id="{EC342670-B91B-E64D-BA82-A7D5B223E201}"/>
              </a:ext>
            </a:extLst>
          </p:cNvPr>
          <p:cNvGraphicFramePr>
            <a:graphicFrameLocks noGrp="1"/>
          </p:cNvGraphicFramePr>
          <p:nvPr>
            <p:extLst>
              <p:ext uri="{D42A27DB-BD31-4B8C-83A1-F6EECF244321}">
                <p14:modId xmlns:p14="http://schemas.microsoft.com/office/powerpoint/2010/main" val="1720854841"/>
              </p:ext>
            </p:extLst>
          </p:nvPr>
        </p:nvGraphicFramePr>
        <p:xfrm>
          <a:off x="508000" y="1014762"/>
          <a:ext cx="11171241" cy="2316480"/>
        </p:xfrm>
        <a:graphic>
          <a:graphicData uri="http://schemas.openxmlformats.org/drawingml/2006/table">
            <a:tbl>
              <a:tblPr firstRow="1" bandRow="1">
                <a:tableStyleId>{5C22544A-7EE6-4342-B048-85BDC9FD1C3A}</a:tableStyleId>
              </a:tblPr>
              <a:tblGrid>
                <a:gridCol w="1241249">
                  <a:extLst>
                    <a:ext uri="{9D8B030D-6E8A-4147-A177-3AD203B41FA5}">
                      <a16:colId xmlns:a16="http://schemas.microsoft.com/office/drawing/2014/main" val="3426586409"/>
                    </a:ext>
                  </a:extLst>
                </a:gridCol>
                <a:gridCol w="1241249">
                  <a:extLst>
                    <a:ext uri="{9D8B030D-6E8A-4147-A177-3AD203B41FA5}">
                      <a16:colId xmlns:a16="http://schemas.microsoft.com/office/drawing/2014/main" val="850115578"/>
                    </a:ext>
                  </a:extLst>
                </a:gridCol>
                <a:gridCol w="1241249">
                  <a:extLst>
                    <a:ext uri="{9D8B030D-6E8A-4147-A177-3AD203B41FA5}">
                      <a16:colId xmlns:a16="http://schemas.microsoft.com/office/drawing/2014/main" val="4092657844"/>
                    </a:ext>
                  </a:extLst>
                </a:gridCol>
                <a:gridCol w="1241249">
                  <a:extLst>
                    <a:ext uri="{9D8B030D-6E8A-4147-A177-3AD203B41FA5}">
                      <a16:colId xmlns:a16="http://schemas.microsoft.com/office/drawing/2014/main" val="3921984958"/>
                    </a:ext>
                  </a:extLst>
                </a:gridCol>
                <a:gridCol w="1241249">
                  <a:extLst>
                    <a:ext uri="{9D8B030D-6E8A-4147-A177-3AD203B41FA5}">
                      <a16:colId xmlns:a16="http://schemas.microsoft.com/office/drawing/2014/main" val="3769207185"/>
                    </a:ext>
                  </a:extLst>
                </a:gridCol>
                <a:gridCol w="1241249">
                  <a:extLst>
                    <a:ext uri="{9D8B030D-6E8A-4147-A177-3AD203B41FA5}">
                      <a16:colId xmlns:a16="http://schemas.microsoft.com/office/drawing/2014/main" val="1695831942"/>
                    </a:ext>
                  </a:extLst>
                </a:gridCol>
                <a:gridCol w="1241249">
                  <a:extLst>
                    <a:ext uri="{9D8B030D-6E8A-4147-A177-3AD203B41FA5}">
                      <a16:colId xmlns:a16="http://schemas.microsoft.com/office/drawing/2014/main" val="957467859"/>
                    </a:ext>
                  </a:extLst>
                </a:gridCol>
                <a:gridCol w="1241249">
                  <a:extLst>
                    <a:ext uri="{9D8B030D-6E8A-4147-A177-3AD203B41FA5}">
                      <a16:colId xmlns:a16="http://schemas.microsoft.com/office/drawing/2014/main" val="2134337273"/>
                    </a:ext>
                  </a:extLst>
                </a:gridCol>
                <a:gridCol w="1241249">
                  <a:extLst>
                    <a:ext uri="{9D8B030D-6E8A-4147-A177-3AD203B41FA5}">
                      <a16:colId xmlns:a16="http://schemas.microsoft.com/office/drawing/2014/main" val="1134177006"/>
                    </a:ext>
                  </a:extLst>
                </a:gridCol>
              </a:tblGrid>
              <a:tr h="474454">
                <a:tc>
                  <a:txBody>
                    <a:bodyPr/>
                    <a:lstStyle/>
                    <a:p>
                      <a:r>
                        <a:rPr lang="en-US" sz="1400" dirty="0"/>
                        <a:t>Tag Name</a:t>
                      </a:r>
                    </a:p>
                  </a:txBody>
                  <a:tcPr anchor="ctr"/>
                </a:tc>
                <a:tc>
                  <a:txBody>
                    <a:bodyPr/>
                    <a:lstStyle/>
                    <a:p>
                      <a:r>
                        <a:rPr lang="en-US" sz="1400" dirty="0"/>
                        <a:t>Metrics</a:t>
                      </a:r>
                    </a:p>
                  </a:txBody>
                  <a:tcPr anchor="ctr"/>
                </a:tc>
                <a:tc gridSpan="2">
                  <a:txBody>
                    <a:bodyPr/>
                    <a:lstStyle/>
                    <a:p>
                      <a:r>
                        <a:rPr lang="en-US" sz="1400" dirty="0">
                          <a:hlinkClick r:id="rId2"/>
                        </a:rPr>
                        <a:t>WB Model</a:t>
                      </a:r>
                      <a:r>
                        <a:rPr lang="en-US" sz="1400" dirty="0"/>
                        <a:t> Metrics</a:t>
                      </a:r>
                    </a:p>
                  </a:txBody>
                  <a:tcPr anchor="ctr"/>
                </a:tc>
                <a:tc hMerge="1">
                  <a:txBody>
                    <a:bodyPr/>
                    <a:lstStyle/>
                    <a:p>
                      <a:endParaRPr lang="en-US" dirty="0"/>
                    </a:p>
                  </a:txBody>
                  <a:tcPr/>
                </a:tc>
                <a:tc gridSpan="2">
                  <a:txBody>
                    <a:bodyPr/>
                    <a:lstStyle/>
                    <a:p>
                      <a:r>
                        <a:rPr lang="en-US" sz="1400" b="1" kern="1200" dirty="0">
                          <a:solidFill>
                            <a:schemeClr val="lt1"/>
                          </a:solidFill>
                          <a:latin typeface="+mn-lt"/>
                          <a:ea typeface="+mn-ea"/>
                          <a:cs typeface="+mn-cs"/>
                          <a:hlinkClick r:id="rId3"/>
                        </a:rPr>
                        <a:t>F_regression</a:t>
                      </a:r>
                      <a:r>
                        <a:rPr lang="en-US" sz="1400" b="1" kern="1200" dirty="0">
                          <a:solidFill>
                            <a:schemeClr val="lt1"/>
                          </a:solidFill>
                          <a:latin typeface="+mn-lt"/>
                          <a:ea typeface="+mn-ea"/>
                          <a:cs typeface="+mn-cs"/>
                        </a:rPr>
                        <a:t> </a:t>
                      </a:r>
                      <a:r>
                        <a:rPr lang="en-US" sz="1400" dirty="0"/>
                        <a:t>model metrics</a:t>
                      </a:r>
                    </a:p>
                  </a:txBody>
                  <a:tcPr anchor="ctr"/>
                </a:tc>
                <a:tc hMerge="1">
                  <a:txBody>
                    <a:bodyPr/>
                    <a:lstStyle/>
                    <a:p>
                      <a:endParaRPr lang="en-US" dirty="0"/>
                    </a:p>
                  </a:txBody>
                  <a:tcPr/>
                </a:tc>
                <a:tc gridSpan="2">
                  <a:txBody>
                    <a:bodyPr/>
                    <a:lstStyle/>
                    <a:p>
                      <a:r>
                        <a:rPr lang="en-US" sz="1400" b="1" kern="1200" dirty="0">
                          <a:solidFill>
                            <a:schemeClr val="accent2">
                              <a:lumMod val="75000"/>
                            </a:schemeClr>
                          </a:solidFill>
                          <a:latin typeface="+mn-lt"/>
                          <a:ea typeface="+mn-ea"/>
                          <a:cs typeface="+mn-cs"/>
                          <a:hlinkClick r:id="rId4"/>
                        </a:rPr>
                        <a:t>Mutual_info_regression</a:t>
                      </a:r>
                      <a:r>
                        <a:rPr lang="en-US" sz="1400" b="1" kern="1200" dirty="0">
                          <a:solidFill>
                            <a:schemeClr val="accent2">
                              <a:lumMod val="75000"/>
                            </a:schemeClr>
                          </a:solidFill>
                          <a:latin typeface="+mn-lt"/>
                          <a:ea typeface="+mn-ea"/>
                          <a:cs typeface="+mn-cs"/>
                        </a:rPr>
                        <a:t> </a:t>
                      </a:r>
                      <a:r>
                        <a:rPr lang="en-US" sz="1400" dirty="0"/>
                        <a:t>model metrics</a:t>
                      </a:r>
                    </a:p>
                  </a:txBody>
                  <a:tcPr anchor="ctr"/>
                </a:tc>
                <a:tc hMerge="1">
                  <a:txBody>
                    <a:bodyPr/>
                    <a:lstStyle/>
                    <a:p>
                      <a:endParaRPr lang="en-US" dirty="0"/>
                    </a:p>
                  </a:txBody>
                  <a:tcPr/>
                </a:tc>
                <a:tc>
                  <a:txBody>
                    <a:bodyPr/>
                    <a:lstStyle/>
                    <a:p>
                      <a:r>
                        <a:rPr lang="en-US" sz="1400" dirty="0"/>
                        <a:t>Remarks</a:t>
                      </a:r>
                    </a:p>
                  </a:txBody>
                  <a:tcPr anchor="ctr"/>
                </a:tc>
                <a:extLst>
                  <a:ext uri="{0D108BD9-81ED-4DB2-BD59-A6C34878D82A}">
                    <a16:rowId xmlns:a16="http://schemas.microsoft.com/office/drawing/2014/main" val="886715298"/>
                  </a:ext>
                </a:extLst>
              </a:tr>
              <a:tr h="286245">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1400" dirty="0"/>
                        <a:t>Verified ✅</a:t>
                      </a:r>
                    </a:p>
                  </a:txBody>
                  <a:tcPr anchor="ctr"/>
                </a:tc>
                <a:tc>
                  <a:txBody>
                    <a:bodyPr/>
                    <a:lstStyle/>
                    <a:p>
                      <a:endParaRPr lang="en-US" sz="1400" dirty="0"/>
                    </a:p>
                  </a:txBody>
                  <a:tcPr anchor="ctr"/>
                </a:tc>
                <a:tc>
                  <a:txBody>
                    <a:bodyPr/>
                    <a:lstStyle/>
                    <a:p>
                      <a:r>
                        <a:rPr lang="en-US" sz="1400" dirty="0"/>
                        <a:t>Insample</a:t>
                      </a:r>
                    </a:p>
                  </a:txBody>
                  <a:tcPr anchor="ctr"/>
                </a:tc>
                <a:tc>
                  <a:txBody>
                    <a:bodyPr/>
                    <a:lstStyle/>
                    <a:p>
                      <a:r>
                        <a:rPr lang="en-US" sz="1400" dirty="0"/>
                        <a:t>Outsample</a:t>
                      </a:r>
                    </a:p>
                  </a:txBody>
                  <a:tcPr anchor="ctr"/>
                </a:tc>
                <a:tc>
                  <a:txBody>
                    <a:bodyPr/>
                    <a:lstStyle/>
                    <a:p>
                      <a:r>
                        <a:rPr lang="en-US" sz="1400" dirty="0"/>
                        <a:t>Insample</a:t>
                      </a:r>
                    </a:p>
                  </a:txBody>
                  <a:tcPr anchor="ctr"/>
                </a:tc>
                <a:tc>
                  <a:txBody>
                    <a:bodyPr/>
                    <a:lstStyle/>
                    <a:p>
                      <a:r>
                        <a:rPr lang="en-US" sz="1400" dirty="0"/>
                        <a:t>Outsample</a:t>
                      </a:r>
                    </a:p>
                  </a:txBody>
                  <a:tcPr anchor="ctr"/>
                </a:tc>
                <a:tc>
                  <a:txBody>
                    <a:bodyPr/>
                    <a:lstStyle/>
                    <a:p>
                      <a:r>
                        <a:rPr lang="en-US" sz="1400" dirty="0"/>
                        <a:t>Insample</a:t>
                      </a:r>
                    </a:p>
                  </a:txBody>
                  <a:tcPr anchor="ctr"/>
                </a:tc>
                <a:tc>
                  <a:txBody>
                    <a:bodyPr/>
                    <a:lstStyle/>
                    <a:p>
                      <a:r>
                        <a:rPr lang="en-US" sz="1400" dirty="0"/>
                        <a:t>Outsample</a:t>
                      </a:r>
                    </a:p>
                  </a:txBody>
                  <a:tcPr anchor="ctr"/>
                </a:tc>
                <a:tc rowSpan="4">
                  <a:txBody>
                    <a:bodyPr/>
                    <a:lstStyle/>
                    <a:p>
                      <a:r>
                        <a:rPr lang="en-US" sz="1400" dirty="0"/>
                        <a:t>1 out of 3 WB features matched. The other 2 features had very low mutual_info_reg scores.</a:t>
                      </a:r>
                    </a:p>
                  </a:txBody>
                  <a:tcPr anchor="ctr"/>
                </a:tc>
                <a:extLst>
                  <a:ext uri="{0D108BD9-81ED-4DB2-BD59-A6C34878D82A}">
                    <a16:rowId xmlns:a16="http://schemas.microsoft.com/office/drawing/2014/main" val="4226320510"/>
                  </a:ext>
                </a:extLst>
              </a:tr>
              <a:tr h="286245">
                <a:tc rowSpan="3">
                  <a:txBody>
                    <a:bodyPr/>
                    <a:lstStyle/>
                    <a:p>
                      <a:pPr>
                        <a:lnSpc>
                          <a:spcPts val="1600"/>
                        </a:lnSpc>
                        <a:tabLst>
                          <a:tab pos="6210300" algn="r"/>
                        </a:tabLst>
                      </a:pPr>
                      <a:r>
                        <a:rPr lang="en-GB" sz="1400" dirty="0">
                          <a:solidFill>
                            <a:srgbClr val="595959"/>
                          </a:solidFill>
                          <a:effectLst/>
                          <a:latin typeface="ShellMedium" pitchFamily="2" charset="0"/>
                          <a:ea typeface="ShellMedium" pitchFamily="2" charset="0"/>
                          <a:cs typeface="Times New Roman" panose="02020603050405020304" pitchFamily="18" charset="0"/>
                        </a:rPr>
                        <a:t>CD6:602TT108.PV</a:t>
                      </a:r>
                      <a:endParaRPr lang="en-IN" sz="1400" dirty="0">
                        <a:solidFill>
                          <a:srgbClr val="595959"/>
                        </a:solidFill>
                        <a:effectLst/>
                        <a:latin typeface="ShellMedium" pitchFamily="2" charset="0"/>
                        <a:ea typeface="ShellMedium" pitchFamily="2" charset="0"/>
                        <a:cs typeface="Times New Roman" panose="02020603050405020304" pitchFamily="18" charset="0"/>
                      </a:endParaRPr>
                    </a:p>
                    <a:p>
                      <a:pPr marL="0" marR="0" indent="0" algn="l" defTabSz="1219170" rtl="0" eaLnBrk="1" fontAlgn="auto" latinLnBrk="0" hangingPunct="1">
                        <a:lnSpc>
                          <a:spcPct val="100000"/>
                        </a:lnSpc>
                        <a:spcBef>
                          <a:spcPts val="0"/>
                        </a:spcBef>
                        <a:spcAft>
                          <a:spcPts val="0"/>
                        </a:spcAft>
                        <a:buClrTx/>
                        <a:buSzTx/>
                        <a:buFontTx/>
                        <a:buNone/>
                        <a:tabLst/>
                        <a:defRPr/>
                      </a:pPr>
                      <a:endParaRPr lang="en-US" sz="1400" dirty="0"/>
                    </a:p>
                  </a:txBody>
                  <a:tcPr anchor="ctr"/>
                </a:tc>
                <a:tc>
                  <a:txBody>
                    <a:bodyPr/>
                    <a:lstStyle/>
                    <a:p>
                      <a:r>
                        <a:rPr lang="en-US" sz="1400" dirty="0"/>
                        <a:t>R2</a:t>
                      </a:r>
                    </a:p>
                  </a:txBody>
                  <a:tcPr anchor="ctr"/>
                </a:tc>
                <a:tc>
                  <a:txBody>
                    <a:bodyPr/>
                    <a:lstStyle/>
                    <a:p>
                      <a:r>
                        <a:rPr lang="en-US" sz="1400" dirty="0"/>
                        <a:t>0.992</a:t>
                      </a:r>
                    </a:p>
                  </a:txBody>
                  <a:tcPr anchor="ctr"/>
                </a:tc>
                <a:tc>
                  <a:txBody>
                    <a:bodyPr/>
                    <a:lstStyle/>
                    <a:p>
                      <a:r>
                        <a:rPr lang="en-US" sz="1400" dirty="0"/>
                        <a:t>0.801</a:t>
                      </a:r>
                    </a:p>
                  </a:txBody>
                  <a:tcPr anchor="ctr"/>
                </a:tc>
                <a:tc>
                  <a:txBody>
                    <a:bodyPr/>
                    <a:lstStyle/>
                    <a:p>
                      <a:r>
                        <a:rPr lang="en-US" sz="1400" dirty="0"/>
                        <a:t>0.993</a:t>
                      </a:r>
                    </a:p>
                  </a:txBody>
                  <a:tcPr anchor="ctr"/>
                </a:tc>
                <a:tc>
                  <a:txBody>
                    <a:bodyPr/>
                    <a:lstStyle/>
                    <a:p>
                      <a:r>
                        <a:rPr lang="en-US" sz="1400" dirty="0"/>
                        <a:t>0.843</a:t>
                      </a:r>
                    </a:p>
                  </a:txBody>
                  <a:tcPr anchor="ctr"/>
                </a:tc>
                <a:tc>
                  <a:txBody>
                    <a:bodyPr/>
                    <a:lstStyle/>
                    <a:p>
                      <a:r>
                        <a:rPr lang="en-US" sz="1400" dirty="0"/>
                        <a:t>0.993</a:t>
                      </a:r>
                    </a:p>
                  </a:txBody>
                  <a:tcPr anchor="ctr"/>
                </a:tc>
                <a:tc>
                  <a:txBody>
                    <a:bodyPr/>
                    <a:lstStyle/>
                    <a:p>
                      <a:r>
                        <a:rPr lang="en-US" sz="1400" dirty="0"/>
                        <a:t>0.421</a:t>
                      </a:r>
                    </a:p>
                  </a:txBody>
                  <a:tcPr anchor="ctr"/>
                </a:tc>
                <a:tc vMerge="1">
                  <a:txBody>
                    <a:bodyPr/>
                    <a:lstStyle/>
                    <a:p>
                      <a:endParaRPr lang="en-US" sz="1400" dirty="0"/>
                    </a:p>
                  </a:txBody>
                  <a:tcPr/>
                </a:tc>
                <a:extLst>
                  <a:ext uri="{0D108BD9-81ED-4DB2-BD59-A6C34878D82A}">
                    <a16:rowId xmlns:a16="http://schemas.microsoft.com/office/drawing/2014/main" val="3738704333"/>
                  </a:ext>
                </a:extLst>
              </a:tr>
              <a:tr h="286245">
                <a:tc vMerge="1">
                  <a:txBody>
                    <a:bodyPr/>
                    <a:lstStyle/>
                    <a:p>
                      <a:endParaRPr lang="en-US" dirty="0"/>
                    </a:p>
                  </a:txBody>
                  <a:tcPr/>
                </a:tc>
                <a:tc>
                  <a:txBody>
                    <a:bodyPr/>
                    <a:lstStyle/>
                    <a:p>
                      <a:r>
                        <a:rPr lang="en-US" sz="1400" dirty="0"/>
                        <a:t>RMSE</a:t>
                      </a:r>
                    </a:p>
                  </a:txBody>
                  <a:tcPr anchor="ctr"/>
                </a:tc>
                <a:tc>
                  <a:txBody>
                    <a:bodyPr/>
                    <a:lstStyle/>
                    <a:p>
                      <a:r>
                        <a:rPr lang="en-US" sz="1400" dirty="0"/>
                        <a:t>2.107</a:t>
                      </a:r>
                    </a:p>
                  </a:txBody>
                  <a:tcPr anchor="ctr"/>
                </a:tc>
                <a:tc>
                  <a:txBody>
                    <a:bodyPr/>
                    <a:lstStyle/>
                    <a:p>
                      <a:r>
                        <a:rPr lang="en-US" sz="1400" dirty="0"/>
                        <a:t>2.114</a:t>
                      </a:r>
                    </a:p>
                  </a:txBody>
                  <a:tcPr anchor="ctr"/>
                </a:tc>
                <a:tc>
                  <a:txBody>
                    <a:bodyPr/>
                    <a:lstStyle/>
                    <a:p>
                      <a:r>
                        <a:rPr lang="en-US" sz="1400" dirty="0"/>
                        <a:t>1.993</a:t>
                      </a:r>
                    </a:p>
                  </a:txBody>
                  <a:tcPr anchor="ctr"/>
                </a:tc>
                <a:tc>
                  <a:txBody>
                    <a:bodyPr/>
                    <a:lstStyle/>
                    <a:p>
                      <a:r>
                        <a:rPr lang="en-US" sz="1400" dirty="0"/>
                        <a:t>1.877</a:t>
                      </a:r>
                    </a:p>
                  </a:txBody>
                  <a:tcPr anchor="ctr"/>
                </a:tc>
                <a:tc>
                  <a:txBody>
                    <a:bodyPr/>
                    <a:lstStyle/>
                    <a:p>
                      <a:r>
                        <a:rPr lang="en-US" sz="1400" dirty="0"/>
                        <a:t>2.021</a:t>
                      </a:r>
                    </a:p>
                  </a:txBody>
                  <a:tcPr anchor="ctr"/>
                </a:tc>
                <a:tc>
                  <a:txBody>
                    <a:bodyPr/>
                    <a:lstStyle/>
                    <a:p>
                      <a:r>
                        <a:rPr lang="en-US" sz="1400" dirty="0"/>
                        <a:t>3.604</a:t>
                      </a:r>
                    </a:p>
                  </a:txBody>
                  <a:tcPr anchor="ctr"/>
                </a:tc>
                <a:tc vMerge="1">
                  <a:txBody>
                    <a:bodyPr/>
                    <a:lstStyle/>
                    <a:p>
                      <a:endParaRPr lang="en-US" sz="1400" dirty="0"/>
                    </a:p>
                  </a:txBody>
                  <a:tcPr/>
                </a:tc>
                <a:extLst>
                  <a:ext uri="{0D108BD9-81ED-4DB2-BD59-A6C34878D82A}">
                    <a16:rowId xmlns:a16="http://schemas.microsoft.com/office/drawing/2014/main" val="362098978"/>
                  </a:ext>
                </a:extLst>
              </a:tr>
              <a:tr h="279091">
                <a:tc vMerge="1">
                  <a:txBody>
                    <a:bodyPr/>
                    <a:lstStyle/>
                    <a:p>
                      <a:endParaRPr lang="en-US" dirty="0"/>
                    </a:p>
                  </a:txBody>
                  <a:tcPr/>
                </a:tc>
                <a:tc>
                  <a:txBody>
                    <a:bodyPr/>
                    <a:lstStyle/>
                    <a:p>
                      <a:r>
                        <a:rPr lang="en-US" sz="1400" dirty="0"/>
                        <a:t>MAE</a:t>
                      </a:r>
                    </a:p>
                  </a:txBody>
                  <a:tcPr anchor="ctr"/>
                </a:tc>
                <a:tc>
                  <a:txBody>
                    <a:bodyPr/>
                    <a:lstStyle/>
                    <a:p>
                      <a:r>
                        <a:rPr lang="en-US" sz="1400" dirty="0"/>
                        <a:t>0.902</a:t>
                      </a:r>
                    </a:p>
                  </a:txBody>
                  <a:tcPr anchor="ctr"/>
                </a:tc>
                <a:tc>
                  <a:txBody>
                    <a:bodyPr/>
                    <a:lstStyle/>
                    <a:p>
                      <a:r>
                        <a:rPr lang="en-US" sz="1400" dirty="0"/>
                        <a:t>1.641</a:t>
                      </a:r>
                    </a:p>
                  </a:txBody>
                  <a:tcPr anchor="ctr"/>
                </a:tc>
                <a:tc>
                  <a:txBody>
                    <a:bodyPr/>
                    <a:lstStyle/>
                    <a:p>
                      <a:r>
                        <a:rPr lang="en-US" sz="1400" dirty="0"/>
                        <a:t>0.882</a:t>
                      </a:r>
                    </a:p>
                  </a:txBody>
                  <a:tcPr anchor="ctr"/>
                </a:tc>
                <a:tc>
                  <a:txBody>
                    <a:bodyPr/>
                    <a:lstStyle/>
                    <a:p>
                      <a:r>
                        <a:rPr lang="en-US" sz="1400" dirty="0"/>
                        <a:t>1.414</a:t>
                      </a:r>
                    </a:p>
                  </a:txBody>
                  <a:tcPr anchor="ctr"/>
                </a:tc>
                <a:tc>
                  <a:txBody>
                    <a:bodyPr/>
                    <a:lstStyle/>
                    <a:p>
                      <a:r>
                        <a:rPr lang="en-US" sz="1400" dirty="0"/>
                        <a:t>0.902</a:t>
                      </a:r>
                    </a:p>
                  </a:txBody>
                  <a:tcPr anchor="ctr"/>
                </a:tc>
                <a:tc>
                  <a:txBody>
                    <a:bodyPr/>
                    <a:lstStyle/>
                    <a:p>
                      <a:r>
                        <a:rPr lang="en-US" sz="1400" dirty="0"/>
                        <a:t>1.879</a:t>
                      </a:r>
                    </a:p>
                  </a:txBody>
                  <a:tcPr anchor="ctr"/>
                </a:tc>
                <a:tc vMerge="1">
                  <a:txBody>
                    <a:bodyPr/>
                    <a:lstStyle/>
                    <a:p>
                      <a:endParaRPr lang="en-US" sz="1400" dirty="0"/>
                    </a:p>
                  </a:txBody>
                  <a:tcPr/>
                </a:tc>
                <a:extLst>
                  <a:ext uri="{0D108BD9-81ED-4DB2-BD59-A6C34878D82A}">
                    <a16:rowId xmlns:a16="http://schemas.microsoft.com/office/drawing/2014/main" val="45599881"/>
                  </a:ext>
                </a:extLst>
              </a:tr>
            </a:tbl>
          </a:graphicData>
        </a:graphic>
      </p:graphicFrame>
      <p:sp>
        <p:nvSpPr>
          <p:cNvPr id="8" name="Title 1">
            <a:extLst>
              <a:ext uri="{FF2B5EF4-FFF2-40B4-BE49-F238E27FC236}">
                <a16:creationId xmlns:a16="http://schemas.microsoft.com/office/drawing/2014/main" id="{DBF84800-7EF0-154E-A5FB-DFA0479DE5CE}"/>
              </a:ext>
            </a:extLst>
          </p:cNvPr>
          <p:cNvSpPr>
            <a:spLocks noGrp="1"/>
          </p:cNvSpPr>
          <p:nvPr>
            <p:ph type="title"/>
          </p:nvPr>
        </p:nvSpPr>
        <p:spPr>
          <a:xfrm>
            <a:off x="508000" y="638525"/>
            <a:ext cx="11171238" cy="752475"/>
          </a:xfrm>
        </p:spPr>
        <p:txBody>
          <a:bodyPr/>
          <a:lstStyle/>
          <a:p>
            <a:r>
              <a:rPr lang="en-US" dirty="0"/>
              <a:t>Experiment/Results</a:t>
            </a:r>
          </a:p>
        </p:txBody>
      </p:sp>
      <p:pic>
        <p:nvPicPr>
          <p:cNvPr id="2" name="Picture 1">
            <a:extLst>
              <a:ext uri="{FF2B5EF4-FFF2-40B4-BE49-F238E27FC236}">
                <a16:creationId xmlns:a16="http://schemas.microsoft.com/office/drawing/2014/main" id="{45E58295-3A5D-EF41-B4F1-8FEA99C64220}"/>
              </a:ext>
            </a:extLst>
          </p:cNvPr>
          <p:cNvPicPr>
            <a:picLocks noChangeAspect="1"/>
          </p:cNvPicPr>
          <p:nvPr/>
        </p:nvPicPr>
        <p:blipFill>
          <a:blip r:embed="rId5"/>
          <a:stretch>
            <a:fillRect/>
          </a:stretch>
        </p:blipFill>
        <p:spPr>
          <a:xfrm>
            <a:off x="508000" y="3331242"/>
            <a:ext cx="6636688" cy="2888233"/>
          </a:xfrm>
          <a:prstGeom prst="rect">
            <a:avLst/>
          </a:prstGeom>
        </p:spPr>
      </p:pic>
      <p:pic>
        <p:nvPicPr>
          <p:cNvPr id="9" name="Picture 8">
            <a:extLst>
              <a:ext uri="{FF2B5EF4-FFF2-40B4-BE49-F238E27FC236}">
                <a16:creationId xmlns:a16="http://schemas.microsoft.com/office/drawing/2014/main" id="{0A958126-74BD-CD48-BF09-EA2AA9E51CE6}"/>
              </a:ext>
            </a:extLst>
          </p:cNvPr>
          <p:cNvPicPr>
            <a:picLocks noChangeAspect="1"/>
          </p:cNvPicPr>
          <p:nvPr/>
        </p:nvPicPr>
        <p:blipFill>
          <a:blip r:embed="rId6"/>
          <a:stretch>
            <a:fillRect/>
          </a:stretch>
        </p:blipFill>
        <p:spPr>
          <a:xfrm>
            <a:off x="7144687" y="3331242"/>
            <a:ext cx="4534551" cy="1630486"/>
          </a:xfrm>
          <a:prstGeom prst="rect">
            <a:avLst/>
          </a:prstGeom>
        </p:spPr>
      </p:pic>
      <p:pic>
        <p:nvPicPr>
          <p:cNvPr id="10" name="Picture 9">
            <a:extLst>
              <a:ext uri="{FF2B5EF4-FFF2-40B4-BE49-F238E27FC236}">
                <a16:creationId xmlns:a16="http://schemas.microsoft.com/office/drawing/2014/main" id="{DDB7ADAE-FE83-5A48-AF41-9635282EB996}"/>
              </a:ext>
            </a:extLst>
          </p:cNvPr>
          <p:cNvPicPr>
            <a:picLocks noChangeAspect="1"/>
          </p:cNvPicPr>
          <p:nvPr/>
        </p:nvPicPr>
        <p:blipFill>
          <a:blip r:embed="rId7"/>
          <a:stretch>
            <a:fillRect/>
          </a:stretch>
        </p:blipFill>
        <p:spPr>
          <a:xfrm>
            <a:off x="7144687" y="4985385"/>
            <a:ext cx="4435312" cy="857853"/>
          </a:xfrm>
          <a:prstGeom prst="rect">
            <a:avLst/>
          </a:prstGeom>
        </p:spPr>
      </p:pic>
      <p:sp>
        <p:nvSpPr>
          <p:cNvPr id="7" name="TextBox 6">
            <a:extLst>
              <a:ext uri="{FF2B5EF4-FFF2-40B4-BE49-F238E27FC236}">
                <a16:creationId xmlns:a16="http://schemas.microsoft.com/office/drawing/2014/main" id="{B4C4274D-EDB3-CE49-A117-7EC2AD46566D}"/>
              </a:ext>
            </a:extLst>
          </p:cNvPr>
          <p:cNvSpPr txBox="1"/>
          <p:nvPr/>
        </p:nvSpPr>
        <p:spPr bwMode="auto">
          <a:xfrm>
            <a:off x="8493098" y="3331242"/>
            <a:ext cx="869245" cy="230128"/>
          </a:xfrm>
          <a:prstGeom prst="rect">
            <a:avLst/>
          </a:prstGeom>
          <a:noFill/>
          <a:ln w="9525" algn="ctr">
            <a:noFill/>
            <a:miter lim="800000"/>
            <a:headEnd/>
            <a:tailEnd/>
          </a:ln>
        </p:spPr>
        <p:txBody>
          <a:bodyPr vert="horz" wrap="square" lIns="0" tIns="0" rIns="0" bIns="0" numCol="1" rtlCol="0" anchor="t" anchorCtr="0" compatLnSpc="1">
            <a:prstTxWarp prst="textNoShape">
              <a:avLst/>
            </a:prstTxWarp>
            <a:spAutoFit/>
          </a:bodyPr>
          <a:lstStyle/>
          <a:p>
            <a:pPr defTabSz="357708">
              <a:lnSpc>
                <a:spcPct val="140000"/>
              </a:lnSpc>
              <a:buClr>
                <a:schemeClr val="accent2"/>
              </a:buClr>
              <a:buSzPct val="85000"/>
            </a:pPr>
            <a:r>
              <a:rPr lang="en-US" sz="1200" dirty="0">
                <a:hlinkClick r:id="rId8"/>
              </a:rPr>
              <a:t>AC</a:t>
            </a:r>
            <a:r>
              <a:rPr lang="en-US" sz="1200" dirty="0"/>
              <a:t> features</a:t>
            </a:r>
          </a:p>
        </p:txBody>
      </p:sp>
      <p:sp>
        <p:nvSpPr>
          <p:cNvPr id="11" name="TextBox 10">
            <a:extLst>
              <a:ext uri="{FF2B5EF4-FFF2-40B4-BE49-F238E27FC236}">
                <a16:creationId xmlns:a16="http://schemas.microsoft.com/office/drawing/2014/main" id="{2621FA38-20AA-5846-88A7-F47EF2A60D83}"/>
              </a:ext>
            </a:extLst>
          </p:cNvPr>
          <p:cNvSpPr txBox="1"/>
          <p:nvPr/>
        </p:nvSpPr>
        <p:spPr bwMode="auto">
          <a:xfrm>
            <a:off x="508000" y="2614786"/>
            <a:ext cx="1613647" cy="230128"/>
          </a:xfrm>
          <a:prstGeom prst="rect">
            <a:avLst/>
          </a:prstGeom>
          <a:noFill/>
          <a:ln w="9525" algn="ctr">
            <a:noFill/>
            <a:miter lim="800000"/>
            <a:headEnd/>
            <a:tailEnd/>
          </a:ln>
        </p:spPr>
        <p:txBody>
          <a:bodyPr vert="horz" wrap="square" lIns="0" tIns="0" rIns="0" bIns="0" numCol="1" rtlCol="0" anchor="t" anchorCtr="0" compatLnSpc="1">
            <a:prstTxWarp prst="textNoShape">
              <a:avLst/>
            </a:prstTxWarp>
            <a:spAutoFit/>
          </a:bodyPr>
          <a:lstStyle/>
          <a:p>
            <a:pPr defTabSz="357708">
              <a:lnSpc>
                <a:spcPct val="140000"/>
              </a:lnSpc>
              <a:buClr>
                <a:schemeClr val="accent2"/>
              </a:buClr>
              <a:buSzPct val="85000"/>
            </a:pPr>
            <a:r>
              <a:rPr lang="en-US" sz="1200" b="1" dirty="0">
                <a:solidFill>
                  <a:srgbClr val="008443"/>
                </a:solidFill>
              </a:rPr>
              <a:t>Asset: Pernis</a:t>
            </a:r>
          </a:p>
        </p:txBody>
      </p:sp>
    </p:spTree>
    <p:extLst>
      <p:ext uri="{BB962C8B-B14F-4D97-AF65-F5344CB8AC3E}">
        <p14:creationId xmlns:p14="http://schemas.microsoft.com/office/powerpoint/2010/main" val="2100861229"/>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4DD6C-DF6A-B74F-ADD2-39F81950EAF9}"/>
              </a:ext>
            </a:extLst>
          </p:cNvPr>
          <p:cNvSpPr>
            <a:spLocks noGrp="1"/>
          </p:cNvSpPr>
          <p:nvPr>
            <p:ph type="title"/>
          </p:nvPr>
        </p:nvSpPr>
        <p:spPr>
          <a:xfrm>
            <a:off x="2725656" y="151201"/>
            <a:ext cx="3369056" cy="490945"/>
          </a:xfrm>
        </p:spPr>
        <p:txBody>
          <a:bodyPr/>
          <a:lstStyle/>
          <a:p>
            <a:r>
              <a:rPr lang="en-US" dirty="0"/>
              <a:t>TAG Analysis</a:t>
            </a:r>
          </a:p>
        </p:txBody>
      </p:sp>
      <p:sp>
        <p:nvSpPr>
          <p:cNvPr id="3" name="Slide Number Placeholder 2">
            <a:extLst>
              <a:ext uri="{FF2B5EF4-FFF2-40B4-BE49-F238E27FC236}">
                <a16:creationId xmlns:a16="http://schemas.microsoft.com/office/drawing/2014/main" id="{C4E98539-198C-3849-9C8E-B9D891B17D39}"/>
              </a:ext>
            </a:extLst>
          </p:cNvPr>
          <p:cNvSpPr>
            <a:spLocks noGrp="1"/>
          </p:cNvSpPr>
          <p:nvPr>
            <p:ph type="sldNum" sz="quarter" idx="4"/>
          </p:nvPr>
        </p:nvSpPr>
        <p:spPr/>
        <p:txBody>
          <a:bodyPr/>
          <a:lstStyle/>
          <a:p>
            <a:fld id="{D32BAE6A-B452-4007-8177-56DD051636F9}" type="slidenum">
              <a:rPr lang="en-GB" noProof="1" smtClean="0"/>
              <a:pPr/>
              <a:t>9</a:t>
            </a:fld>
            <a:endParaRPr lang="en-GB" noProof="1"/>
          </a:p>
        </p:txBody>
      </p:sp>
      <p:sp>
        <p:nvSpPr>
          <p:cNvPr id="4" name="Footer Placeholder 3">
            <a:extLst>
              <a:ext uri="{FF2B5EF4-FFF2-40B4-BE49-F238E27FC236}">
                <a16:creationId xmlns:a16="http://schemas.microsoft.com/office/drawing/2014/main" id="{F2D7B674-49F1-6C42-BFAF-94C95F4B959A}"/>
              </a:ext>
            </a:extLst>
          </p:cNvPr>
          <p:cNvSpPr>
            <a:spLocks noGrp="1"/>
          </p:cNvSpPr>
          <p:nvPr>
            <p:ph type="ftr" sz="quarter" idx="3"/>
          </p:nvPr>
        </p:nvSpPr>
        <p:spPr/>
        <p:txBody>
          <a:bodyPr/>
          <a:lstStyle/>
          <a:p>
            <a:pPr>
              <a:defRPr/>
            </a:pPr>
            <a:r>
              <a:rPr lang="en-GB" noProof="1"/>
              <a:t> </a:t>
            </a:r>
          </a:p>
        </p:txBody>
      </p:sp>
      <p:sp>
        <p:nvSpPr>
          <p:cNvPr id="5" name="Date Placeholder 4">
            <a:extLst>
              <a:ext uri="{FF2B5EF4-FFF2-40B4-BE49-F238E27FC236}">
                <a16:creationId xmlns:a16="http://schemas.microsoft.com/office/drawing/2014/main" id="{8B6D81F7-CF2E-B64E-BE38-802E82F40E3C}"/>
              </a:ext>
            </a:extLst>
          </p:cNvPr>
          <p:cNvSpPr>
            <a:spLocks noGrp="1"/>
          </p:cNvSpPr>
          <p:nvPr>
            <p:ph type="dt" sz="half" idx="2"/>
          </p:nvPr>
        </p:nvSpPr>
        <p:spPr/>
        <p:txBody>
          <a:bodyPr/>
          <a:lstStyle/>
          <a:p>
            <a:pPr>
              <a:defRPr/>
            </a:pPr>
            <a:r>
              <a:rPr lang="en-GB" noProof="1"/>
              <a:t>December 2021</a:t>
            </a:r>
          </a:p>
        </p:txBody>
      </p:sp>
      <p:graphicFrame>
        <p:nvGraphicFramePr>
          <p:cNvPr id="6" name="Table 9">
            <a:extLst>
              <a:ext uri="{FF2B5EF4-FFF2-40B4-BE49-F238E27FC236}">
                <a16:creationId xmlns:a16="http://schemas.microsoft.com/office/drawing/2014/main" id="{447EFACE-8802-6E41-9799-219A5AEC849D}"/>
              </a:ext>
            </a:extLst>
          </p:cNvPr>
          <p:cNvGraphicFramePr>
            <a:graphicFrameLocks noGrp="1"/>
          </p:cNvGraphicFramePr>
          <p:nvPr>
            <p:extLst>
              <p:ext uri="{D42A27DB-BD31-4B8C-83A1-F6EECF244321}">
                <p14:modId xmlns:p14="http://schemas.microsoft.com/office/powerpoint/2010/main" val="2439125158"/>
              </p:ext>
            </p:extLst>
          </p:nvPr>
        </p:nvGraphicFramePr>
        <p:xfrm>
          <a:off x="6652447" y="651321"/>
          <a:ext cx="4862220" cy="3719480"/>
        </p:xfrm>
        <a:graphic>
          <a:graphicData uri="http://schemas.openxmlformats.org/drawingml/2006/table">
            <a:tbl>
              <a:tblPr firstRow="1" bandRow="1">
                <a:tableStyleId>{46F890A9-2807-4EBB-B81D-B2AA78EC7F39}</a:tableStyleId>
              </a:tblPr>
              <a:tblGrid>
                <a:gridCol w="2431110">
                  <a:extLst>
                    <a:ext uri="{9D8B030D-6E8A-4147-A177-3AD203B41FA5}">
                      <a16:colId xmlns:a16="http://schemas.microsoft.com/office/drawing/2014/main" val="2562536141"/>
                    </a:ext>
                  </a:extLst>
                </a:gridCol>
                <a:gridCol w="2431110">
                  <a:extLst>
                    <a:ext uri="{9D8B030D-6E8A-4147-A177-3AD203B41FA5}">
                      <a16:colId xmlns:a16="http://schemas.microsoft.com/office/drawing/2014/main" val="4046191204"/>
                    </a:ext>
                  </a:extLst>
                </a:gridCol>
              </a:tblGrid>
              <a:tr h="368379">
                <a:tc gridSpan="2">
                  <a:txBody>
                    <a:bodyPr/>
                    <a:lstStyle/>
                    <a:p>
                      <a:pPr algn="ctr"/>
                      <a:r>
                        <a:rPr lang="en-US" sz="2000" dirty="0"/>
                        <a:t>WB + Auto-</a:t>
                      </a:r>
                      <a:r>
                        <a:rPr lang="en-US" sz="2000" dirty="0" err="1"/>
                        <a:t>Corr</a:t>
                      </a:r>
                      <a:r>
                        <a:rPr lang="en-US" sz="2000" dirty="0"/>
                        <a:t>/LIVE Model Features</a:t>
                      </a:r>
                    </a:p>
                  </a:txBody>
                  <a:tcPr>
                    <a:lnB w="12700" cap="flat" cmpd="sng" algn="ctr">
                      <a:solidFill>
                        <a:schemeClr val="tx1"/>
                      </a:solidFill>
                      <a:prstDash val="solid"/>
                      <a:round/>
                      <a:headEnd type="none" w="med" len="med"/>
                      <a:tailEnd type="none" w="med" len="med"/>
                    </a:lnB>
                  </a:tcPr>
                </a:tc>
                <a:tc hMerge="1">
                  <a:txBody>
                    <a:bodyPr/>
                    <a:lstStyle/>
                    <a:p>
                      <a:endParaRPr lang="en-US" dirty="0"/>
                    </a:p>
                  </a:txBody>
                  <a:tcPr/>
                </a:tc>
                <a:extLst>
                  <a:ext uri="{0D108BD9-81ED-4DB2-BD59-A6C34878D82A}">
                    <a16:rowId xmlns:a16="http://schemas.microsoft.com/office/drawing/2014/main" val="1098609715"/>
                  </a:ext>
                </a:extLst>
              </a:tr>
              <a:tr h="319261">
                <a:tc>
                  <a:txBody>
                    <a:bodyPr/>
                    <a:lstStyle/>
                    <a:p>
                      <a:pPr algn="ctr"/>
                      <a:r>
                        <a:rPr lang="en-US" sz="1600" b="1" dirty="0"/>
                        <a:t>TAG Name</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b="1" dirty="0"/>
                        <a:t>Correlation</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49103647"/>
                  </a:ext>
                </a:extLst>
              </a:tr>
              <a:tr h="298796">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IN" sz="1200" kern="1200" dirty="0">
                          <a:solidFill>
                            <a:schemeClr val="dk1"/>
                          </a:solidFill>
                          <a:latin typeface="+mn-lt"/>
                          <a:ea typeface="+mn-ea"/>
                          <a:cs typeface="+mn-cs"/>
                        </a:rPr>
                        <a:t>CD6:602TT197.PV</a:t>
                      </a:r>
                      <a:endParaRPr lang="en-US" sz="1200" kern="1200" dirty="0">
                        <a:solidFill>
                          <a:schemeClr val="dk1"/>
                        </a:solidFill>
                        <a:latin typeface="+mn-lt"/>
                        <a:ea typeface="+mn-ea"/>
                        <a:cs typeface="+mn-cs"/>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0.887</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18853053"/>
                  </a:ext>
                </a:extLst>
              </a:tr>
              <a:tr h="298796">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IN" sz="1200" b="1" kern="1200" dirty="0">
                          <a:solidFill>
                            <a:srgbClr val="C00000"/>
                          </a:solidFill>
                          <a:latin typeface="+mn-lt"/>
                          <a:ea typeface="+mn-ea"/>
                          <a:cs typeface="+mn-cs"/>
                        </a:rPr>
                        <a:t>CD6:602TT428.PV</a:t>
                      </a:r>
                      <a:endParaRPr lang="en-US" sz="1200" b="1" kern="1200" dirty="0">
                        <a:solidFill>
                          <a:srgbClr val="C00000"/>
                        </a:solidFill>
                        <a:latin typeface="+mn-lt"/>
                        <a:ea typeface="+mn-ea"/>
                        <a:cs typeface="+mn-cs"/>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0.956</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70118584"/>
                  </a:ext>
                </a:extLst>
              </a:tr>
              <a:tr h="298796">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IN" sz="1200" b="1" kern="1200" dirty="0">
                          <a:solidFill>
                            <a:srgbClr val="C00000"/>
                          </a:solidFill>
                          <a:latin typeface="+mn-lt"/>
                          <a:ea typeface="+mn-ea"/>
                          <a:cs typeface="+mn-cs"/>
                        </a:rPr>
                        <a:t>CD6:602TT473.PV</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0.961</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52054590"/>
                  </a:ext>
                </a:extLst>
              </a:tr>
              <a:tr h="298796">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IN" sz="1200" kern="1200" dirty="0">
                          <a:solidFill>
                            <a:schemeClr val="dk1"/>
                          </a:solidFill>
                          <a:latin typeface="+mn-lt"/>
                          <a:ea typeface="+mn-ea"/>
                          <a:cs typeface="+mn-cs"/>
                        </a:rPr>
                        <a:t>CD6:602FT028.PV</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0.548</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3583298"/>
                  </a:ext>
                </a:extLst>
              </a:tr>
              <a:tr h="298796">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IN" sz="1200" kern="1200" dirty="0">
                          <a:solidFill>
                            <a:schemeClr val="dk1"/>
                          </a:solidFill>
                          <a:latin typeface="+mn-lt"/>
                          <a:ea typeface="+mn-ea"/>
                          <a:cs typeface="+mn-cs"/>
                        </a:rPr>
                        <a:t>CD6:602TT528.PV</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0.599</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91956960"/>
                  </a:ext>
                </a:extLst>
              </a:tr>
              <a:tr h="298796">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IN" sz="1200" kern="1200" dirty="0">
                          <a:solidFill>
                            <a:schemeClr val="dk1"/>
                          </a:solidFill>
                          <a:latin typeface="+mn-lt"/>
                          <a:ea typeface="+mn-ea"/>
                          <a:cs typeface="+mn-cs"/>
                        </a:rPr>
                        <a:t>CD6:602TT376.PV</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0.866</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57770764"/>
                  </a:ext>
                </a:extLst>
              </a:tr>
              <a:tr h="298796">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IN" sz="1200" b="1" kern="1200" dirty="0">
                          <a:solidFill>
                            <a:srgbClr val="C00000"/>
                          </a:solidFill>
                          <a:latin typeface="+mn-lt"/>
                          <a:ea typeface="+mn-ea"/>
                          <a:cs typeface="+mn-cs"/>
                        </a:rPr>
                        <a:t>CD6:602QE010.PV</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0.343</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95743601"/>
                  </a:ext>
                </a:extLst>
              </a:tr>
              <a:tr h="298796">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IN" sz="1200" kern="1200" dirty="0">
                          <a:solidFill>
                            <a:schemeClr val="dk1"/>
                          </a:solidFill>
                          <a:latin typeface="+mn-lt"/>
                          <a:ea typeface="+mn-ea"/>
                          <a:cs typeface="+mn-cs"/>
                        </a:rPr>
                        <a:t>CD6:602T1004.PV</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-0.133</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54804255"/>
                  </a:ext>
                </a:extLst>
              </a:tr>
              <a:tr h="298796">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IN" sz="1200" kern="1200" dirty="0">
                          <a:solidFill>
                            <a:schemeClr val="dk1"/>
                          </a:solidFill>
                          <a:latin typeface="+mn-lt"/>
                          <a:ea typeface="+mn-ea"/>
                          <a:cs typeface="+mn-cs"/>
                        </a:rPr>
                        <a:t>CD6:602FC024.PV</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-0.067</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41498574"/>
                  </a:ext>
                </a:extLst>
              </a:tr>
              <a:tr h="298796">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IN" sz="1200" kern="1200" dirty="0">
                          <a:solidFill>
                            <a:schemeClr val="dk1"/>
                          </a:solidFill>
                          <a:latin typeface="+mn-lt"/>
                          <a:ea typeface="+mn-ea"/>
                          <a:cs typeface="+mn-cs"/>
                        </a:rPr>
                        <a:t>CD6:602FC048.PV</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0.323</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77281873"/>
                  </a:ext>
                </a:extLst>
              </a:tr>
            </a:tbl>
          </a:graphicData>
        </a:graphic>
      </p:graphicFrame>
      <p:graphicFrame>
        <p:nvGraphicFramePr>
          <p:cNvPr id="8" name="Table 12">
            <a:extLst>
              <a:ext uri="{FF2B5EF4-FFF2-40B4-BE49-F238E27FC236}">
                <a16:creationId xmlns:a16="http://schemas.microsoft.com/office/drawing/2014/main" id="{4C8584EF-D73B-BA4B-9860-0A5DD03F5C9C}"/>
              </a:ext>
            </a:extLst>
          </p:cNvPr>
          <p:cNvGraphicFramePr>
            <a:graphicFrameLocks noGrp="1"/>
          </p:cNvGraphicFramePr>
          <p:nvPr>
            <p:extLst>
              <p:ext uri="{D42A27DB-BD31-4B8C-83A1-F6EECF244321}">
                <p14:modId xmlns:p14="http://schemas.microsoft.com/office/powerpoint/2010/main" val="3655293175"/>
              </p:ext>
            </p:extLst>
          </p:nvPr>
        </p:nvGraphicFramePr>
        <p:xfrm>
          <a:off x="530578" y="651321"/>
          <a:ext cx="5949244" cy="5669019"/>
        </p:xfrm>
        <a:graphic>
          <a:graphicData uri="http://schemas.openxmlformats.org/drawingml/2006/table">
            <a:tbl>
              <a:tblPr firstRow="1" bandRow="1">
                <a:tableStyleId>{46F890A9-2807-4EBB-B81D-B2AA78EC7F39}</a:tableStyleId>
              </a:tblPr>
              <a:tblGrid>
                <a:gridCol w="2754489">
                  <a:extLst>
                    <a:ext uri="{9D8B030D-6E8A-4147-A177-3AD203B41FA5}">
                      <a16:colId xmlns:a16="http://schemas.microsoft.com/office/drawing/2014/main" val="3855496307"/>
                    </a:ext>
                  </a:extLst>
                </a:gridCol>
                <a:gridCol w="3194755">
                  <a:extLst>
                    <a:ext uri="{9D8B030D-6E8A-4147-A177-3AD203B41FA5}">
                      <a16:colId xmlns:a16="http://schemas.microsoft.com/office/drawing/2014/main" val="985377665"/>
                    </a:ext>
                  </a:extLst>
                </a:gridCol>
              </a:tblGrid>
              <a:tr h="364456">
                <a:tc gridSpan="2">
                  <a:txBody>
                    <a:bodyPr/>
                    <a:lstStyle/>
                    <a:p>
                      <a:pPr marL="0" algn="ctr" defTabSz="1219170" rtl="0" eaLnBrk="1" latinLnBrk="0" hangingPunct="1"/>
                      <a:r>
                        <a:rPr lang="en-US" sz="2000" b="1" kern="1200" dirty="0">
                          <a:solidFill>
                            <a:schemeClr val="lt1"/>
                          </a:solidFill>
                          <a:latin typeface="+mn-lt"/>
                          <a:ea typeface="+mn-ea"/>
                          <a:cs typeface="+mn-cs"/>
                        </a:rPr>
                        <a:t>SelectKBest Features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1219170" rtl="0" eaLnBrk="1" latinLnBrk="0" hangingPunct="1"/>
                      <a:endParaRPr lang="en-US" sz="2000" b="1" kern="1200">
                        <a:solidFill>
                          <a:schemeClr val="lt1"/>
                        </a:solidFill>
                        <a:latin typeface="+mn-lt"/>
                        <a:ea typeface="+mn-ea"/>
                        <a:cs typeface="+mn-cs"/>
                      </a:endParaRP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4120535843"/>
                  </a:ext>
                </a:extLst>
              </a:tr>
              <a:tr h="336421">
                <a:tc>
                  <a:txBody>
                    <a:bodyPr/>
                    <a:lstStyle/>
                    <a:p>
                      <a:pPr marL="0" algn="ctr" defTabSz="1219170" rtl="0" eaLnBrk="1" latinLnBrk="0" hangingPunct="1"/>
                      <a:r>
                        <a:rPr lang="en-US" sz="1600" b="1" kern="1200" dirty="0">
                          <a:solidFill>
                            <a:schemeClr val="dk1"/>
                          </a:solidFill>
                          <a:latin typeface="+mn-lt"/>
                          <a:ea typeface="+mn-ea"/>
                          <a:cs typeface="+mn-cs"/>
                        </a:rPr>
                        <a:t>F_regression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1219170" rtl="0" eaLnBrk="1" latinLnBrk="0" hangingPunct="1"/>
                      <a:r>
                        <a:rPr lang="en-US" sz="1600" b="1" kern="1200" dirty="0">
                          <a:solidFill>
                            <a:schemeClr val="dk1"/>
                          </a:solidFill>
                          <a:latin typeface="+mn-lt"/>
                          <a:ea typeface="+mn-ea"/>
                          <a:cs typeface="+mn-cs"/>
                        </a:rPr>
                        <a:t>Mutual_info_regression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74407470"/>
                  </a:ext>
                </a:extLst>
              </a:tr>
              <a:tr h="290374">
                <a:tc rowSpan="17">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1200" b="1" kern="1200" dirty="0">
                          <a:solidFill>
                            <a:srgbClr val="0070C0"/>
                          </a:solidFill>
                          <a:latin typeface="+mn-lt"/>
                          <a:ea typeface="+mn-ea"/>
                          <a:cs typeface="+mn-cs"/>
                        </a:rPr>
                        <a:t>Did not capture the relevant features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200" kern="1200" dirty="0">
                          <a:solidFill>
                            <a:schemeClr val="dk1"/>
                          </a:solidFill>
                          <a:latin typeface="+mn-lt"/>
                          <a:ea typeface="+mn-ea"/>
                          <a:cs typeface="+mn-cs"/>
                        </a:rPr>
                        <a:t>CD6:602TT446.PV</a:t>
                      </a:r>
                      <a:endParaRPr lang="en-US" sz="12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12955617"/>
                  </a:ext>
                </a:extLst>
              </a:tr>
              <a:tr h="290374">
                <a:tc vMerge="1">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lang="en-US" sz="1200" b="1" kern="1200" dirty="0">
                        <a:solidFill>
                          <a:srgbClr val="0070C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200" kern="1200" dirty="0">
                          <a:solidFill>
                            <a:schemeClr val="dk1"/>
                          </a:solidFill>
                          <a:latin typeface="+mn-lt"/>
                          <a:ea typeface="+mn-ea"/>
                          <a:cs typeface="+mn-cs"/>
                        </a:rPr>
                        <a:t>CD6:602TT436.PV</a:t>
                      </a:r>
                      <a:endParaRPr lang="en-US" sz="12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73124030"/>
                  </a:ext>
                </a:extLst>
              </a:tr>
              <a:tr h="290374">
                <a:tc vMerge="1">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lang="en-US" sz="1200" b="1" kern="1200" dirty="0">
                        <a:solidFill>
                          <a:srgbClr val="0070C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200" kern="1200" dirty="0">
                          <a:solidFill>
                            <a:schemeClr val="dk1"/>
                          </a:solidFill>
                          <a:latin typeface="+mn-lt"/>
                          <a:ea typeface="+mn-ea"/>
                          <a:cs typeface="+mn-cs"/>
                        </a:rPr>
                        <a:t>CD6:602TT437.PV</a:t>
                      </a:r>
                      <a:endParaRPr lang="en-US" sz="12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57309348"/>
                  </a:ext>
                </a:extLst>
              </a:tr>
              <a:tr h="290374">
                <a:tc vMerge="1">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lang="en-US" sz="1200" b="1" kern="1200" dirty="0">
                        <a:solidFill>
                          <a:srgbClr val="0070C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IN" sz="1200" kern="1200" dirty="0">
                          <a:solidFill>
                            <a:schemeClr val="dk1"/>
                          </a:solidFill>
                          <a:latin typeface="+mn-lt"/>
                          <a:ea typeface="+mn-ea"/>
                          <a:cs typeface="+mn-cs"/>
                        </a:rPr>
                        <a:t>CD6:602TT448.PV</a:t>
                      </a:r>
                      <a:endParaRPr lang="en-US" sz="12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33950623"/>
                  </a:ext>
                </a:extLst>
              </a:tr>
              <a:tr h="290374">
                <a:tc vMerge="1">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lang="en-US" sz="1200" b="1" kern="1200" dirty="0">
                        <a:solidFill>
                          <a:srgbClr val="0070C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IN" sz="1200" kern="1200" dirty="0">
                          <a:solidFill>
                            <a:schemeClr val="dk1"/>
                          </a:solidFill>
                          <a:latin typeface="+mn-lt"/>
                          <a:ea typeface="+mn-ea"/>
                          <a:cs typeface="+mn-cs"/>
                        </a:rPr>
                        <a:t>CD6:607TT141.PV</a:t>
                      </a:r>
                      <a:endParaRPr lang="en-US" sz="12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41315399"/>
                  </a:ext>
                </a:extLst>
              </a:tr>
              <a:tr h="290374">
                <a:tc vMerge="1">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lang="en-US" sz="1200" b="1" kern="1200" dirty="0">
                        <a:solidFill>
                          <a:srgbClr val="0070C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IN" sz="1200" b="1" kern="1200" dirty="0">
                          <a:solidFill>
                            <a:srgbClr val="C00000"/>
                          </a:solidFill>
                          <a:latin typeface="+mn-lt"/>
                          <a:ea typeface="+mn-ea"/>
                          <a:cs typeface="+mn-cs"/>
                        </a:rPr>
                        <a:t>CD6:602TT428.PV</a:t>
                      </a:r>
                      <a:endParaRPr lang="en-US" sz="1200" b="1" kern="1200" dirty="0">
                        <a:solidFill>
                          <a:srgbClr val="C0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19135677"/>
                  </a:ext>
                </a:extLst>
              </a:tr>
              <a:tr h="290374">
                <a:tc vMerge="1">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lang="en-US" sz="1200" b="1" kern="1200" dirty="0">
                        <a:solidFill>
                          <a:srgbClr val="0070C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IN" sz="1200" kern="1200" dirty="0">
                          <a:solidFill>
                            <a:schemeClr val="dk1"/>
                          </a:solidFill>
                          <a:latin typeface="+mn-lt"/>
                          <a:ea typeface="+mn-ea"/>
                          <a:cs typeface="+mn-cs"/>
                        </a:rPr>
                        <a:t>CD6:602TT364.PV</a:t>
                      </a:r>
                      <a:endParaRPr lang="en-US" sz="12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68807071"/>
                  </a:ext>
                </a:extLst>
              </a:tr>
              <a:tr h="290374">
                <a:tc vMerge="1">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lang="en-US" sz="1200" b="1" kern="1200" dirty="0">
                        <a:solidFill>
                          <a:srgbClr val="0070C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IN" sz="1200" kern="1200" dirty="0">
                          <a:solidFill>
                            <a:schemeClr val="dk1"/>
                          </a:solidFill>
                          <a:latin typeface="+mn-lt"/>
                          <a:ea typeface="+mn-ea"/>
                          <a:cs typeface="+mn-cs"/>
                        </a:rPr>
                        <a:t>CD6:602TT466.PV</a:t>
                      </a:r>
                      <a:endParaRPr lang="en-US" sz="12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80551783"/>
                  </a:ext>
                </a:extLst>
              </a:tr>
              <a:tr h="290374">
                <a:tc vMerge="1">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lang="en-US" sz="1200" b="1" kern="1200" dirty="0">
                        <a:solidFill>
                          <a:srgbClr val="0070C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IN" sz="1200" kern="1200" dirty="0">
                          <a:solidFill>
                            <a:schemeClr val="dk1"/>
                          </a:solidFill>
                          <a:latin typeface="+mn-lt"/>
                          <a:ea typeface="+mn-ea"/>
                          <a:cs typeface="+mn-cs"/>
                        </a:rPr>
                        <a:t>CD6:602TT422.PV</a:t>
                      </a:r>
                      <a:endParaRPr lang="en-US" sz="12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90698327"/>
                  </a:ext>
                </a:extLst>
              </a:tr>
              <a:tr h="290374">
                <a:tc vMerge="1">
                  <a:txBody>
                    <a:bodyPr/>
                    <a:lstStyle/>
                    <a:p>
                      <a:pPr marL="0" marR="0" indent="0" algn="l" defTabSz="1219170" rtl="0" eaLnBrk="1" fontAlgn="auto" latinLnBrk="0" hangingPunct="1">
                        <a:lnSpc>
                          <a:spcPct val="100000"/>
                        </a:lnSpc>
                        <a:spcBef>
                          <a:spcPts val="0"/>
                        </a:spcBef>
                        <a:spcAft>
                          <a:spcPts val="0"/>
                        </a:spcAft>
                        <a:buClrTx/>
                        <a:buSzTx/>
                        <a:buFontTx/>
                        <a:buNone/>
                        <a:tabLst/>
                        <a:defRPr/>
                      </a:pPr>
                      <a:endParaRPr lang="en-US" sz="1200" b="1" kern="1200" dirty="0">
                        <a:solidFill>
                          <a:srgbClr val="DD1D2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IN" sz="1200" b="1" kern="1200" dirty="0">
                          <a:solidFill>
                            <a:srgbClr val="C00000"/>
                          </a:solidFill>
                          <a:latin typeface="+mn-lt"/>
                          <a:ea typeface="+mn-ea"/>
                          <a:cs typeface="+mn-cs"/>
                        </a:rPr>
                        <a:t>CD6:602QE010.PV</a:t>
                      </a:r>
                      <a:endParaRPr lang="en-US" sz="1200" b="1" kern="1200" dirty="0">
                        <a:solidFill>
                          <a:srgbClr val="C0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78722261"/>
                  </a:ext>
                </a:extLst>
              </a:tr>
              <a:tr h="290374">
                <a:tc vMerge="1">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lang="en-US" sz="1200" b="1" kern="1200" dirty="0">
                        <a:solidFill>
                          <a:srgbClr val="0070C0"/>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IN" sz="1200" kern="1200" dirty="0">
                          <a:solidFill>
                            <a:schemeClr val="dk1"/>
                          </a:solidFill>
                          <a:latin typeface="+mn-lt"/>
                          <a:ea typeface="+mn-ea"/>
                          <a:cs typeface="+mn-cs"/>
                        </a:rPr>
                        <a:t>CD6:602TT386.PV</a:t>
                      </a:r>
                      <a:endParaRPr lang="en-US" sz="12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90367989"/>
                  </a:ext>
                </a:extLst>
              </a:tr>
              <a:tr h="290374">
                <a:tc vMerge="1">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lang="en-US" sz="1200" b="1" kern="1200" dirty="0">
                        <a:solidFill>
                          <a:srgbClr val="0070C0"/>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IN" sz="1200" kern="1200" dirty="0">
                          <a:solidFill>
                            <a:schemeClr val="dk1"/>
                          </a:solidFill>
                          <a:latin typeface="+mn-lt"/>
                          <a:ea typeface="+mn-ea"/>
                          <a:cs typeface="+mn-cs"/>
                        </a:rPr>
                        <a:t>CD6:602TC422.PV</a:t>
                      </a:r>
                      <a:endParaRPr lang="en-US" sz="12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61069993"/>
                  </a:ext>
                </a:extLst>
              </a:tr>
              <a:tr h="290374">
                <a:tc vMerge="1">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lang="en-US" sz="1200" b="1" kern="1200" dirty="0">
                        <a:solidFill>
                          <a:srgbClr val="0070C0"/>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IN" sz="1200" kern="1200" dirty="0">
                          <a:solidFill>
                            <a:schemeClr val="dk1"/>
                          </a:solidFill>
                          <a:latin typeface="+mn-lt"/>
                          <a:ea typeface="+mn-ea"/>
                          <a:cs typeface="+mn-cs"/>
                        </a:rPr>
                        <a:t>CD6:602TT459.PV</a:t>
                      </a:r>
                      <a:endParaRPr lang="en-US" sz="12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65406795"/>
                  </a:ext>
                </a:extLst>
              </a:tr>
              <a:tr h="290374">
                <a:tc vMerge="1">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lang="en-US" sz="1200" b="1" kern="1200" dirty="0">
                        <a:solidFill>
                          <a:srgbClr val="0070C0"/>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IN" sz="1200" kern="1200" dirty="0">
                          <a:solidFill>
                            <a:schemeClr val="dk1"/>
                          </a:solidFill>
                          <a:latin typeface="+mn-lt"/>
                          <a:ea typeface="+mn-ea"/>
                          <a:cs typeface="+mn-cs"/>
                        </a:rPr>
                        <a:t>CD6:602TT481.PV</a:t>
                      </a:r>
                      <a:endParaRPr lang="en-US" sz="12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11436151"/>
                  </a:ext>
                </a:extLst>
              </a:tr>
              <a:tr h="290374">
                <a:tc vMerge="1">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lang="en-US" sz="1200" b="1" kern="1200" dirty="0">
                        <a:solidFill>
                          <a:srgbClr val="0070C0"/>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IN" sz="1200" kern="1200" dirty="0">
                          <a:solidFill>
                            <a:schemeClr val="dk1"/>
                          </a:solidFill>
                          <a:latin typeface="+mn-lt"/>
                          <a:ea typeface="+mn-ea"/>
                          <a:cs typeface="+mn-cs"/>
                        </a:rPr>
                        <a:t>CD6:602TT447.PV</a:t>
                      </a:r>
                      <a:endParaRPr lang="en-US" sz="12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35469946"/>
                  </a:ext>
                </a:extLst>
              </a:tr>
              <a:tr h="290374">
                <a:tc vMerge="1">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lang="en-US" sz="1200" b="1" kern="1200" dirty="0">
                        <a:solidFill>
                          <a:srgbClr val="0070C0"/>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IN" sz="1200" kern="1200" dirty="0">
                          <a:solidFill>
                            <a:schemeClr val="dk1"/>
                          </a:solidFill>
                          <a:latin typeface="+mn-lt"/>
                          <a:ea typeface="+mn-ea"/>
                          <a:cs typeface="+mn-cs"/>
                        </a:rPr>
                        <a:t>CD6:602TT467.PV</a:t>
                      </a:r>
                      <a:endParaRPr lang="en-US" sz="12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62259806"/>
                  </a:ext>
                </a:extLst>
              </a:tr>
              <a:tr h="290374">
                <a:tc vMerge="1">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lang="en-US" sz="1200" b="1" kern="1200" dirty="0">
                        <a:solidFill>
                          <a:srgbClr val="0070C0"/>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IN" sz="1200" b="1" kern="1200" dirty="0">
                          <a:solidFill>
                            <a:srgbClr val="C00000"/>
                          </a:solidFill>
                          <a:latin typeface="+mn-lt"/>
                          <a:ea typeface="+mn-ea"/>
                          <a:cs typeface="+mn-cs"/>
                        </a:rPr>
                        <a:t>CD6:602TT473.PV</a:t>
                      </a:r>
                      <a:endParaRPr lang="en-US" sz="1200" b="1" kern="1200" dirty="0">
                        <a:solidFill>
                          <a:srgbClr val="C0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19756712"/>
                  </a:ext>
                </a:extLst>
              </a:tr>
            </a:tbl>
          </a:graphicData>
        </a:graphic>
      </p:graphicFrame>
      <p:sp>
        <p:nvSpPr>
          <p:cNvPr id="9" name="TextBox 8">
            <a:extLst>
              <a:ext uri="{FF2B5EF4-FFF2-40B4-BE49-F238E27FC236}">
                <a16:creationId xmlns:a16="http://schemas.microsoft.com/office/drawing/2014/main" id="{4C123C8F-E802-F54D-9A85-90659BABFC81}"/>
              </a:ext>
            </a:extLst>
          </p:cNvPr>
          <p:cNvSpPr txBox="1"/>
          <p:nvPr/>
        </p:nvSpPr>
        <p:spPr bwMode="auto">
          <a:xfrm>
            <a:off x="6762044" y="4583289"/>
            <a:ext cx="4752623" cy="1005725"/>
          </a:xfrm>
          <a:prstGeom prst="rect">
            <a:avLst/>
          </a:prstGeom>
          <a:noFill/>
          <a:ln w="9525" algn="ctr">
            <a:noFill/>
            <a:miter lim="800000"/>
            <a:headEnd/>
            <a:tailEnd/>
          </a:ln>
        </p:spPr>
        <p:txBody>
          <a:bodyPr vert="horz" wrap="square" lIns="0" tIns="0" rIns="0" bIns="0" numCol="1" rtlCol="0" anchor="t" anchorCtr="0" compatLnSpc="1">
            <a:prstTxWarp prst="textNoShape">
              <a:avLst/>
            </a:prstTxWarp>
            <a:spAutoFit/>
          </a:bodyPr>
          <a:lstStyle/>
          <a:p>
            <a:pPr marL="201613" indent="-201613" defTabSz="357708">
              <a:lnSpc>
                <a:spcPct val="140000"/>
              </a:lnSpc>
              <a:buClr>
                <a:schemeClr val="accent2"/>
              </a:buClr>
              <a:buSzPct val="85000"/>
              <a:buFont typeface="Wingdings" panose="05000000000000000000" pitchFamily="2" charset="2"/>
              <a:buChar char=""/>
            </a:pPr>
            <a:r>
              <a:rPr lang="en-US" sz="1200" dirty="0"/>
              <a:t>Due to the 100 features selected, </a:t>
            </a:r>
            <a:r>
              <a:rPr lang="en-US" sz="1200" dirty="0" err="1"/>
              <a:t>SelectKbest’s</a:t>
            </a:r>
            <a:r>
              <a:rPr lang="en-US" sz="1200" dirty="0"/>
              <a:t> mutual information scoring function only identified the high contributing features.</a:t>
            </a:r>
          </a:p>
          <a:p>
            <a:pPr marL="201613" indent="-201613" defTabSz="357708">
              <a:lnSpc>
                <a:spcPct val="140000"/>
              </a:lnSpc>
              <a:buClr>
                <a:schemeClr val="accent2"/>
              </a:buClr>
              <a:buSzPct val="85000"/>
              <a:buFont typeface="Wingdings" panose="05000000000000000000" pitchFamily="2" charset="2"/>
              <a:buChar char=""/>
            </a:pPr>
            <a:r>
              <a:rPr lang="en-US" sz="1200" dirty="0"/>
              <a:t>A WB + Auto-</a:t>
            </a:r>
            <a:r>
              <a:rPr lang="en-US" sz="1200" dirty="0" err="1"/>
              <a:t>Corr</a:t>
            </a:r>
            <a:r>
              <a:rPr lang="en-US" sz="1200" dirty="0"/>
              <a:t> model is taken as KPI to compare.</a:t>
            </a:r>
          </a:p>
        </p:txBody>
      </p:sp>
    </p:spTree>
    <p:extLst>
      <p:ext uri="{BB962C8B-B14F-4D97-AF65-F5344CB8AC3E}">
        <p14:creationId xmlns:p14="http://schemas.microsoft.com/office/powerpoint/2010/main" val="2591884629"/>
      </p:ext>
    </p:extLst>
  </p:cSld>
  <p:clrMapOvr>
    <a:masterClrMapping/>
  </p:clrMapOvr>
  <p:transition/>
</p:sld>
</file>

<file path=ppt/theme/theme1.xml><?xml version="1.0" encoding="utf-8"?>
<a:theme xmlns:a="http://schemas.openxmlformats.org/drawingml/2006/main" name="Shell layouts with footer">
  <a:themeElements>
    <a:clrScheme name="Shell Colour Palette">
      <a:dk1>
        <a:srgbClr val="404040"/>
      </a:dk1>
      <a:lt1>
        <a:srgbClr val="FFFFFF"/>
      </a:lt1>
      <a:dk2>
        <a:srgbClr val="A6A6A6"/>
      </a:dk2>
      <a:lt2>
        <a:srgbClr val="D9D9D9"/>
      </a:lt2>
      <a:accent1>
        <a:srgbClr val="FBCE07"/>
      </a:accent1>
      <a:accent2>
        <a:srgbClr val="DD1D21"/>
      </a:accent2>
      <a:accent3>
        <a:srgbClr val="003C88"/>
      </a:accent3>
      <a:accent4>
        <a:srgbClr val="641964"/>
      </a:accent4>
      <a:accent5>
        <a:srgbClr val="008443"/>
      </a:accent5>
      <a:accent6>
        <a:srgbClr val="EB8705"/>
      </a:accent6>
      <a:hlink>
        <a:srgbClr val="000000"/>
      </a:hlink>
      <a:folHlink>
        <a:srgbClr val="000000"/>
      </a:folHlink>
    </a:clrScheme>
    <a:fontScheme name="Shell Font Theme">
      <a:majorFont>
        <a:latin typeface="ShellBold"/>
        <a:ea typeface=""/>
        <a:cs typeface=""/>
      </a:majorFont>
      <a:minorFont>
        <a:latin typeface="ShellMedium"/>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rtlCol="0" anchor="ctr"/>
      <a:lstStyle>
        <a:defPPr algn="ctr">
          <a:defRPr sz="16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bwMode="auto">
        <a:noFill/>
        <a:ln w="9525" algn="ctr">
          <a:noFill/>
          <a:miter lim="800000"/>
          <a:headEnd/>
          <a:tailEnd/>
        </a:ln>
      </a:spPr>
      <a:bodyPr vert="horz" wrap="square" lIns="0" tIns="0" rIns="0" bIns="0" numCol="1" rtlCol="0" anchor="t" anchorCtr="0" compatLnSpc="1">
        <a:prstTxWarp prst="textNoShape">
          <a:avLst/>
        </a:prstTxWarp>
        <a:spAutoFit/>
      </a:bodyPr>
      <a:lstStyle>
        <a:defPPr marL="201613" indent="-201613" defTabSz="357708">
          <a:lnSpc>
            <a:spcPct val="140000"/>
          </a:lnSpc>
          <a:buClr>
            <a:schemeClr val="accent2"/>
          </a:buClr>
          <a:buSzPct val="85000"/>
          <a:buFont typeface="Wingdings" panose="05000000000000000000" pitchFamily="2" charset="2"/>
          <a:buChar char=""/>
          <a:defRPr sz="1600" dirty="0" err="1" smtClean="0"/>
        </a:defPPr>
      </a:lstStyle>
    </a:txDef>
  </a:objectDefaults>
  <a:extraClrSchemeLst/>
  <a:custClrLst>
    <a:custClr name="Shell-yellow">
      <a:srgbClr val="FBCE07"/>
    </a:custClr>
    <a:custClr name="Shell-yellow-60%">
      <a:srgbClr val="FDE26A"/>
    </a:custClr>
    <a:custClr name="Shell-yellow-40%">
      <a:srgbClr val="FDEB9C"/>
    </a:custClr>
    <a:custClr name="Shell-yellow-20%">
      <a:srgbClr val="FEF5CD"/>
    </a:custClr>
    <a:custClr name="Shell-yellow-20%">
      <a:srgbClr val="FEF5CD"/>
    </a:custClr>
    <a:custClr name="Shell-red">
      <a:srgbClr val="DD1D21"/>
    </a:custClr>
    <a:custClr name="Shell-red-60%">
      <a:srgbClr val="EB777A"/>
    </a:custClr>
    <a:custClr name="Shell-red-40%">
      <a:srgbClr val="F1A5A6"/>
    </a:custClr>
    <a:custClr name="Shell-red-20%">
      <a:srgbClr val="F8D2D3"/>
    </a:custClr>
    <a:custClr name="Shell-white">
      <a:srgbClr val="FFFFFF"/>
    </a:custClr>
    <a:custClr name="Shell-black">
      <a:srgbClr val="000000"/>
    </a:custClr>
    <a:custClr name="Shell-very dark grey">
      <a:srgbClr val="404040"/>
    </a:custClr>
    <a:custClr name="Shell-dark grey">
      <a:srgbClr val="595959"/>
    </a:custClr>
    <a:custClr name="Shell-mid grey">
      <a:srgbClr val="7F7F7F"/>
    </a:custClr>
    <a:custClr name="Shell-light grey">
      <a:srgbClr val="A6A6A6"/>
    </a:custClr>
    <a:custClr name="Shell-pale grey">
      <a:srgbClr val="D9D9D9"/>
    </a:custClr>
    <a:custClr name="Shell-very pale grey">
      <a:srgbClr val="F7F7F7"/>
    </a:custClr>
    <a:custClr name="Shell-dark blue">
      <a:srgbClr val="003C88"/>
    </a:custClr>
    <a:custClr name="Shell-dark blue-60%">
      <a:srgbClr val="668AB8"/>
    </a:custClr>
    <a:custClr name="Shell-dark blue-40%">
      <a:srgbClr val="99B1CF"/>
    </a:custClr>
    <a:custClr name="Shell-dark blue-20%">
      <a:srgbClr val="CCD8E7"/>
    </a:custClr>
    <a:custClr name="Shell-mid blue">
      <a:srgbClr val="009EB4"/>
    </a:custClr>
    <a:custClr name="Shell-mid blue-60%">
      <a:srgbClr val="66C5D2"/>
    </a:custClr>
    <a:custClr name="Shell-mid blue-40%">
      <a:srgbClr val="99D8E1"/>
    </a:custClr>
    <a:custClr name="Shell-mid blue-20%">
      <a:srgbClr val="CCECF0"/>
    </a:custClr>
    <a:custClr name="Shell-light blue">
      <a:srgbClr val="89CFDC"/>
    </a:custClr>
    <a:custClr name="Shell-light blue-60%">
      <a:srgbClr val="B8E2EA"/>
    </a:custClr>
    <a:custClr name="Shell-light blue-40%">
      <a:srgbClr val="D0ECF1"/>
    </a:custClr>
    <a:custClr name="Shell-light blue-20%">
      <a:srgbClr val="E7F5F8"/>
    </a:custClr>
    <a:custClr name="Shell-light green">
      <a:srgbClr val="BED50F"/>
    </a:custClr>
    <a:custClr name="Shell-light green-60%">
      <a:srgbClr val="D8E66F"/>
    </a:custClr>
    <a:custClr name="Shell-light green-40%">
      <a:srgbClr val="E5EE9F"/>
    </a:custClr>
    <a:custClr name="Shell-light green-20%">
      <a:srgbClr val="F2F7CF"/>
    </a:custClr>
    <a:custClr name="Shell-dark green">
      <a:srgbClr val="008443"/>
    </a:custClr>
    <a:custClr name="Shell-dark green-60%">
      <a:srgbClr val="66B58E"/>
    </a:custClr>
    <a:custClr name="Shell-dark green-40%">
      <a:srgbClr val="99CEB4"/>
    </a:custClr>
    <a:custClr name="Shell-dark green-20%">
      <a:srgbClr val="CCE6D9"/>
    </a:custClr>
    <a:custClr name="Shell-purple">
      <a:srgbClr val="641964"/>
    </a:custClr>
    <a:custClr name="Shell-purple-60%">
      <a:srgbClr val="A275A2"/>
    </a:custClr>
    <a:custClr name="Shell-purple-40%">
      <a:srgbClr val="C1A3C1"/>
    </a:custClr>
    <a:custClr name="Shell-purple-20%">
      <a:srgbClr val="E0D1E0"/>
    </a:custClr>
    <a:custClr name="Shell-lilac">
      <a:srgbClr val="BA95BE"/>
    </a:custClr>
    <a:custClr name="Shell-lilac-60%">
      <a:srgbClr val="D6BFD8"/>
    </a:custClr>
    <a:custClr name="Shell-lilac-40%">
      <a:srgbClr val="E3D5E5"/>
    </a:custClr>
    <a:custClr name="Shell-orange">
      <a:srgbClr val="EB8705"/>
    </a:custClr>
    <a:custClr name="Shell-orange-60%">
      <a:srgbClr val="F3B769"/>
    </a:custClr>
    <a:custClr name="Shell-orange-40%">
      <a:srgbClr val="F7CF9B"/>
    </a:custClr>
    <a:custClr name="Shell-brown">
      <a:srgbClr val="743410"/>
    </a:custClr>
    <a:custClr name="Shell-brown-60%">
      <a:srgbClr val="AC8570"/>
    </a:custClr>
    <a:custClr name="Shell-brown-40%">
      <a:srgbClr val="C7AE9F"/>
    </a:custClr>
    <a:custClr name="Shell-sand">
      <a:srgbClr val="FFEAC2"/>
    </a:custClr>
  </a:custClrLst>
  <a:extLst>
    <a:ext uri="{05A4C25C-085E-4340-85A3-A5531E510DB2}">
      <thm15:themeFamily xmlns:thm15="http://schemas.microsoft.com/office/thememl/2012/main" name="Onscreen;2057;Pos1;Date1;Widescreen Shell template - 16x9.potx" id="{B20C2A06-95ED-4DA1-BD89-698BD9DEA119}" vid="{4B1A5DAB-726D-47E8-8AED-8FB09D74DAFB}"/>
    </a:ext>
  </a:extLst>
</a:theme>
</file>

<file path=ppt/theme/theme2.xml><?xml version="1.0" encoding="utf-8"?>
<a:theme xmlns:a="http://schemas.openxmlformats.org/drawingml/2006/main" name="Office Theme">
  <a:themeElements>
    <a:clrScheme name="Shell Colour Palette">
      <a:dk1>
        <a:srgbClr val="404040"/>
      </a:dk1>
      <a:lt1>
        <a:srgbClr val="FFFFFF"/>
      </a:lt1>
      <a:dk2>
        <a:srgbClr val="A6A6A6"/>
      </a:dk2>
      <a:lt2>
        <a:srgbClr val="D9D9D9"/>
      </a:lt2>
      <a:accent1>
        <a:srgbClr val="FBCE07"/>
      </a:accent1>
      <a:accent2>
        <a:srgbClr val="DD1D21"/>
      </a:accent2>
      <a:accent3>
        <a:srgbClr val="003C88"/>
      </a:accent3>
      <a:accent4>
        <a:srgbClr val="641964"/>
      </a:accent4>
      <a:accent5>
        <a:srgbClr val="008443"/>
      </a:accent5>
      <a:accent6>
        <a:srgbClr val="EB8705"/>
      </a:accent6>
      <a:hlink>
        <a:srgbClr val="000000"/>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hell Colour Palette">
      <a:dk1>
        <a:srgbClr val="404040"/>
      </a:dk1>
      <a:lt1>
        <a:srgbClr val="FFFFFF"/>
      </a:lt1>
      <a:dk2>
        <a:srgbClr val="A6A6A6"/>
      </a:dk2>
      <a:lt2>
        <a:srgbClr val="D9D9D9"/>
      </a:lt2>
      <a:accent1>
        <a:srgbClr val="FBCE07"/>
      </a:accent1>
      <a:accent2>
        <a:srgbClr val="DD1D21"/>
      </a:accent2>
      <a:accent3>
        <a:srgbClr val="003C88"/>
      </a:accent3>
      <a:accent4>
        <a:srgbClr val="641964"/>
      </a:accent4>
      <a:accent5>
        <a:srgbClr val="008443"/>
      </a:accent5>
      <a:accent6>
        <a:srgbClr val="EB8705"/>
      </a:accent6>
      <a:hlink>
        <a:srgbClr val="000000"/>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Onscreen;2057;Pos1;Date1;Widescreen Shell template - 16x9</Template>
  <TotalTime>22529</TotalTime>
  <Words>5186</Words>
  <Application>Microsoft Macintosh PowerPoint</Application>
  <PresentationFormat>Widescreen</PresentationFormat>
  <Paragraphs>1450</Paragraphs>
  <Slides>32</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ShellBold</vt:lpstr>
      <vt:lpstr>ShellMedium</vt:lpstr>
      <vt:lpstr>Arial</vt:lpstr>
      <vt:lpstr>Wingdings</vt:lpstr>
      <vt:lpstr>Shell layouts with footer</vt:lpstr>
      <vt:lpstr>Research Design || Feature Selection POC</vt:lpstr>
      <vt:lpstr>Objective</vt:lpstr>
      <vt:lpstr>Methodology/Algorithm Explained SelectKBest</vt:lpstr>
      <vt:lpstr>Implementation/Example</vt:lpstr>
      <vt:lpstr>Approach of performing Experiments</vt:lpstr>
      <vt:lpstr>Experiment/Results</vt:lpstr>
      <vt:lpstr>TAG Analysis</vt:lpstr>
      <vt:lpstr>Experiment/Results</vt:lpstr>
      <vt:lpstr>TAG Analysis</vt:lpstr>
      <vt:lpstr>Experiment/Results</vt:lpstr>
      <vt:lpstr>Experiment/Results</vt:lpstr>
      <vt:lpstr>Experiment/Results</vt:lpstr>
      <vt:lpstr>PowerPoint Presentation</vt:lpstr>
      <vt:lpstr>Experiment/Results</vt:lpstr>
      <vt:lpstr>Experiment/Results</vt:lpstr>
      <vt:lpstr>Experiment/Results</vt:lpstr>
      <vt:lpstr>Experiment/Results</vt:lpstr>
      <vt:lpstr>PowerPoint Presentation</vt:lpstr>
      <vt:lpstr>Pros/Cons of the SelectKBest Methodology</vt:lpstr>
      <vt:lpstr>PowerPoint Presentation</vt:lpstr>
      <vt:lpstr>Technical Understanding</vt:lpstr>
      <vt:lpstr>PowerPoint Presentation</vt:lpstr>
      <vt:lpstr>Experiment/Results</vt:lpstr>
      <vt:lpstr>Experiment/Results</vt:lpstr>
      <vt:lpstr>Experiment/Results</vt:lpstr>
      <vt:lpstr>Experiment/Results</vt:lpstr>
      <vt:lpstr>Experiment/Results</vt:lpstr>
      <vt:lpstr>Experiment/Results</vt:lpstr>
      <vt:lpstr>Experiment/Results</vt:lpstr>
      <vt:lpstr>Experiment/Results</vt:lpstr>
      <vt:lpstr>Experiment/Results</vt:lpstr>
      <vt:lpstr>PowerPoint Presentation</vt:lpstr>
    </vt:vector>
  </TitlesOfParts>
  <Company>Shell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Feature Selection R&amp;D || POC</dc:title>
  <dc:creator>Mishra, Atul SSSCCH-PTIY/FHC</dc:creator>
  <cp:lastModifiedBy>Mishra, Atul SSSCCH-PTIY/FHC</cp:lastModifiedBy>
  <cp:revision>558</cp:revision>
  <dcterms:created xsi:type="dcterms:W3CDTF">2021-12-08T09:56:12Z</dcterms:created>
  <dcterms:modified xsi:type="dcterms:W3CDTF">2022-06-08T09:35:18Z</dcterms:modified>
  <cp:category>Shell_IC: CONFIDENTIAL</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WizKit Template Type">
    <vt:lpwstr>Widescreen</vt:lpwstr>
  </property>
  <property fmtid="{D5CDD505-2E9C-101B-9397-08002B2CF9AE}" pid="3" name="WizKit Template Version">
    <vt:i4>5</vt:i4>
  </property>
</Properties>
</file>