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260" r:id="rId5"/>
    <p:sldId id="261" r:id="rId6"/>
    <p:sldId id="265"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527E95-8D40-418C-800B-A560581C6A85}" type="datetimeFigureOut">
              <a:rPr lang="en-IN" smtClean="0"/>
              <a:t>26-05-2024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6202738-B263-474A-999B-0801AB36311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953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27E95-8D40-418C-800B-A560581C6A8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2738-B263-474A-999B-0801AB36311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94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27E95-8D40-418C-800B-A560581C6A8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2738-B263-474A-999B-0801AB36311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165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27E95-8D40-418C-800B-A560581C6A8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2738-B263-474A-999B-0801AB36311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98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27E95-8D40-418C-800B-A560581C6A8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02738-B263-474A-999B-0801AB36311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029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527E95-8D40-418C-800B-A560581C6A8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2738-B263-474A-999B-0801AB36311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89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527E95-8D40-418C-800B-A560581C6A85}"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202738-B263-474A-999B-0801AB36311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529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527E95-8D40-418C-800B-A560581C6A85}"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202738-B263-474A-999B-0801AB36311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436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7E95-8D40-418C-800B-A560581C6A85}" type="datetimeFigureOut">
              <a:rPr lang="en-IN" smtClean="0"/>
              <a:t>26-05-2024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202738-B263-474A-999B-0801AB363113}" type="slidenum">
              <a:rPr lang="en-IN" smtClean="0"/>
              <a:t>‹#›</a:t>
            </a:fld>
            <a:endParaRPr lang="en-IN"/>
          </a:p>
        </p:txBody>
      </p:sp>
    </p:spTree>
    <p:extLst>
      <p:ext uri="{BB962C8B-B14F-4D97-AF65-F5344CB8AC3E}">
        <p14:creationId xmlns:p14="http://schemas.microsoft.com/office/powerpoint/2010/main" val="142584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527E95-8D40-418C-800B-A560581C6A8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02738-B263-474A-999B-0801AB36311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85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527E95-8D40-418C-800B-A560581C6A85}" type="datetimeFigureOut">
              <a:rPr lang="en-IN" smtClean="0"/>
              <a:t>26-05-2024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6202738-B263-474A-999B-0801AB36311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546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527E95-8D40-418C-800B-A560581C6A85}" type="datetimeFigureOut">
              <a:rPr lang="en-IN" smtClean="0"/>
              <a:t>26-05-2024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6202738-B263-474A-999B-0801AB36311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8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F457-C4B9-12D7-3A3B-9A10DE6EE4FF}"/>
              </a:ext>
            </a:extLst>
          </p:cNvPr>
          <p:cNvSpPr>
            <a:spLocks noGrp="1"/>
          </p:cNvSpPr>
          <p:nvPr>
            <p:ph type="title"/>
          </p:nvPr>
        </p:nvSpPr>
        <p:spPr/>
        <p:txBody>
          <a:bodyPr/>
          <a:lstStyle/>
          <a:p>
            <a:r>
              <a:rPr lang="en-US" dirty="0"/>
              <a:t>GREEN DESTINATION PROJECT REPORT</a:t>
            </a:r>
            <a:endParaRPr lang="en-IN" dirty="0"/>
          </a:p>
        </p:txBody>
      </p:sp>
      <p:pic>
        <p:nvPicPr>
          <p:cNvPr id="5" name="Content Placeholder 4">
            <a:extLst>
              <a:ext uri="{FF2B5EF4-FFF2-40B4-BE49-F238E27FC236}">
                <a16:creationId xmlns:a16="http://schemas.microsoft.com/office/drawing/2014/main" id="{13AB2796-B030-B730-2361-2DD6EA700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191" y="1874918"/>
            <a:ext cx="8174841" cy="3738068"/>
          </a:xfrm>
        </p:spPr>
      </p:pic>
    </p:spTree>
    <p:extLst>
      <p:ext uri="{BB962C8B-B14F-4D97-AF65-F5344CB8AC3E}">
        <p14:creationId xmlns:p14="http://schemas.microsoft.com/office/powerpoint/2010/main" val="140741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788B-F304-8A9E-CE27-5AE86A01C600}"/>
              </a:ext>
            </a:extLst>
          </p:cNvPr>
          <p:cNvSpPr>
            <a:spLocks noGrp="1"/>
          </p:cNvSpPr>
          <p:nvPr>
            <p:ph type="title"/>
          </p:nvPr>
        </p:nvSpPr>
        <p:spPr/>
        <p:txBody>
          <a:bodyPr/>
          <a:lstStyle/>
          <a:p>
            <a:r>
              <a:rPr lang="en-US" dirty="0"/>
              <a:t>OBJECTIVE</a:t>
            </a:r>
            <a:endParaRPr lang="en-IN" dirty="0"/>
          </a:p>
        </p:txBody>
      </p:sp>
      <p:sp>
        <p:nvSpPr>
          <p:cNvPr id="4" name="TextBox 3">
            <a:extLst>
              <a:ext uri="{FF2B5EF4-FFF2-40B4-BE49-F238E27FC236}">
                <a16:creationId xmlns:a16="http://schemas.microsoft.com/office/drawing/2014/main" id="{B3B7F7C3-B6DB-799C-C7A1-4EF9E4E7C9B8}"/>
              </a:ext>
            </a:extLst>
          </p:cNvPr>
          <p:cNvSpPr txBox="1"/>
          <p:nvPr/>
        </p:nvSpPr>
        <p:spPr>
          <a:xfrm>
            <a:off x="658761" y="1927122"/>
            <a:ext cx="10402529" cy="2308324"/>
          </a:xfrm>
          <a:prstGeom prst="rect">
            <a:avLst/>
          </a:prstGeom>
          <a:noFill/>
        </p:spPr>
        <p:txBody>
          <a:bodyPr wrap="square">
            <a:spAutoFit/>
          </a:bodyPr>
          <a:lstStyle/>
          <a:p>
            <a:r>
              <a:rPr lang="en-IN" dirty="0"/>
              <a:t>Green Destinations is a well known travel agency. The HR Director has recently noticed an increase in employees leaving (attrition). She would like to figure out any trends or patterns .She has surveyed the staff of Green Destinations and provided you with the data .</a:t>
            </a:r>
          </a:p>
          <a:p>
            <a:endParaRPr lang="en-IN" dirty="0"/>
          </a:p>
          <a:p>
            <a:r>
              <a:rPr lang="en-IN" dirty="0"/>
              <a:t>She would like to know what the attrition rate is (% of people who have left).</a:t>
            </a:r>
          </a:p>
          <a:p>
            <a:endParaRPr lang="en-IN" dirty="0"/>
          </a:p>
          <a:p>
            <a:r>
              <a:rPr lang="en-IN" dirty="0"/>
              <a:t>She would also like to know if factors like age, years at the company and income play a part in determining if people will leave or not.</a:t>
            </a:r>
          </a:p>
        </p:txBody>
      </p:sp>
    </p:spTree>
    <p:extLst>
      <p:ext uri="{BB962C8B-B14F-4D97-AF65-F5344CB8AC3E}">
        <p14:creationId xmlns:p14="http://schemas.microsoft.com/office/powerpoint/2010/main" val="80245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99F1-5D1F-6E69-3E52-9776DA56FFE4}"/>
              </a:ext>
            </a:extLst>
          </p:cNvPr>
          <p:cNvSpPr>
            <a:spLocks noGrp="1"/>
          </p:cNvSpPr>
          <p:nvPr>
            <p:ph type="title"/>
          </p:nvPr>
        </p:nvSpPr>
        <p:spPr>
          <a:xfrm>
            <a:off x="838200" y="365125"/>
            <a:ext cx="10515600" cy="5976681"/>
          </a:xfrm>
        </p:spPr>
        <p:txBody>
          <a:bodyPr>
            <a:normAutofit/>
          </a:bodyPr>
          <a:lstStyle/>
          <a:p>
            <a:pPr algn="ctr"/>
            <a:r>
              <a:rPr lang="en-US" sz="8800" b="1" dirty="0"/>
              <a:t>REPORT DASHBOARD</a:t>
            </a:r>
            <a:endParaRPr lang="en-IN" sz="8800" b="1" dirty="0"/>
          </a:p>
        </p:txBody>
      </p:sp>
    </p:spTree>
    <p:extLst>
      <p:ext uri="{BB962C8B-B14F-4D97-AF65-F5344CB8AC3E}">
        <p14:creationId xmlns:p14="http://schemas.microsoft.com/office/powerpoint/2010/main" val="221758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00E9EE-CEE6-58BF-5AF2-A2DE16F3B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2357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41E1D-6E44-1542-0109-80F0D970E2FC}"/>
              </a:ext>
            </a:extLst>
          </p:cNvPr>
          <p:cNvPicPr>
            <a:picLocks noChangeAspect="1"/>
          </p:cNvPicPr>
          <p:nvPr/>
        </p:nvPicPr>
        <p:blipFill rotWithShape="1">
          <a:blip r:embed="rId2"/>
          <a:srcRect l="16532" t="15341" r="19516" b="21147"/>
          <a:stretch/>
        </p:blipFill>
        <p:spPr>
          <a:xfrm>
            <a:off x="501446" y="206181"/>
            <a:ext cx="11208774" cy="6261647"/>
          </a:xfrm>
          <a:prstGeom prst="rect">
            <a:avLst/>
          </a:prstGeom>
        </p:spPr>
      </p:pic>
    </p:spTree>
    <p:extLst>
      <p:ext uri="{BB962C8B-B14F-4D97-AF65-F5344CB8AC3E}">
        <p14:creationId xmlns:p14="http://schemas.microsoft.com/office/powerpoint/2010/main" val="264281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4CD0-8E96-C7DB-49CE-FDB7BCD6B223}"/>
              </a:ext>
            </a:extLst>
          </p:cNvPr>
          <p:cNvSpPr>
            <a:spLocks noGrp="1"/>
          </p:cNvSpPr>
          <p:nvPr>
            <p:ph type="title"/>
          </p:nvPr>
        </p:nvSpPr>
        <p:spPr>
          <a:xfrm>
            <a:off x="838200" y="365125"/>
            <a:ext cx="10515600" cy="5898023"/>
          </a:xfrm>
        </p:spPr>
        <p:txBody>
          <a:bodyPr>
            <a:normAutofit/>
          </a:bodyPr>
          <a:lstStyle/>
          <a:p>
            <a:r>
              <a:rPr lang="en-US" sz="8000" b="1" dirty="0"/>
              <a:t>RAW DATA</a:t>
            </a:r>
            <a:br>
              <a:rPr lang="en-US" sz="8000" b="1" dirty="0"/>
            </a:br>
            <a:br>
              <a:rPr lang="en-US" sz="8000" b="1" dirty="0"/>
            </a:br>
            <a:r>
              <a:rPr lang="en-US" sz="8000" b="1" dirty="0"/>
              <a:t> DETAILS</a:t>
            </a:r>
            <a:endParaRPr lang="en-IN" sz="8000" b="1" dirty="0"/>
          </a:p>
        </p:txBody>
      </p:sp>
    </p:spTree>
    <p:extLst>
      <p:ext uri="{BB962C8B-B14F-4D97-AF65-F5344CB8AC3E}">
        <p14:creationId xmlns:p14="http://schemas.microsoft.com/office/powerpoint/2010/main" val="217124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3ADE1-BE30-5382-E4E9-B864FD551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795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80A36D-16A2-64FE-1C2C-D580C6E86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591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092B-9A9A-ED2A-6597-0E0C20C5FCE9}"/>
              </a:ext>
            </a:extLst>
          </p:cNvPr>
          <p:cNvSpPr>
            <a:spLocks noGrp="1"/>
          </p:cNvSpPr>
          <p:nvPr>
            <p:ph type="title"/>
          </p:nvPr>
        </p:nvSpPr>
        <p:spPr/>
        <p:txBody>
          <a:bodyPr/>
          <a:lstStyle/>
          <a:p>
            <a:pPr algn="ctr"/>
            <a:r>
              <a:rPr lang="en-US" dirty="0"/>
              <a:t>THANK YOU	</a:t>
            </a:r>
            <a:endParaRPr lang="en-IN" dirty="0"/>
          </a:p>
        </p:txBody>
      </p:sp>
      <p:sp>
        <p:nvSpPr>
          <p:cNvPr id="3" name="Text Placeholder 2">
            <a:extLst>
              <a:ext uri="{FF2B5EF4-FFF2-40B4-BE49-F238E27FC236}">
                <a16:creationId xmlns:a16="http://schemas.microsoft.com/office/drawing/2014/main" id="{915CEA65-04D8-0E98-30D1-C8A15581E228}"/>
              </a:ext>
            </a:extLst>
          </p:cNvPr>
          <p:cNvSpPr>
            <a:spLocks noGrp="1"/>
          </p:cNvSpPr>
          <p:nvPr>
            <p:ph type="body" idx="1"/>
          </p:nvPr>
        </p:nvSpPr>
        <p:spPr>
          <a:xfrm>
            <a:off x="733527" y="4727115"/>
            <a:ext cx="10515600" cy="1500187"/>
          </a:xfrm>
        </p:spPr>
        <p:txBody>
          <a:bodyPr/>
          <a:lstStyle/>
          <a:p>
            <a:pPr algn="r"/>
            <a:endParaRPr lang="en-US" dirty="0"/>
          </a:p>
          <a:p>
            <a:pPr algn="r"/>
            <a:endParaRPr lang="en-US" dirty="0"/>
          </a:p>
          <a:p>
            <a:pPr algn="r"/>
            <a:r>
              <a:rPr lang="en-US" dirty="0"/>
              <a:t>MADE BY ATUL GARG</a:t>
            </a:r>
            <a:endParaRPr lang="en-IN" dirty="0"/>
          </a:p>
        </p:txBody>
      </p:sp>
    </p:spTree>
    <p:extLst>
      <p:ext uri="{BB962C8B-B14F-4D97-AF65-F5344CB8AC3E}">
        <p14:creationId xmlns:p14="http://schemas.microsoft.com/office/powerpoint/2010/main" val="26274049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TotalTime>
  <Words>115</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GREEN DESTINATION PROJECT REPORT</vt:lpstr>
      <vt:lpstr>OBJECTIVE</vt:lpstr>
      <vt:lpstr>REPORT DASHBOARD</vt:lpstr>
      <vt:lpstr>PowerPoint Presentation</vt:lpstr>
      <vt:lpstr>PowerPoint Presentation</vt:lpstr>
      <vt:lpstr>RAW DATA   DETAILS</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DESTINATION PROJECT REPORT</dc:title>
  <dc:creator>atul garg</dc:creator>
  <cp:lastModifiedBy>atul garg</cp:lastModifiedBy>
  <cp:revision>2</cp:revision>
  <dcterms:created xsi:type="dcterms:W3CDTF">2024-05-26T05:51:10Z</dcterms:created>
  <dcterms:modified xsi:type="dcterms:W3CDTF">2024-05-26T06:11:04Z</dcterms:modified>
</cp:coreProperties>
</file>