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hello boy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WPS Presentation</Application>
  <PresentationFormat/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Arial Unicode MS</vt:lpstr>
      <vt:lpstr>Microsoft YaHei</vt:lpstr>
      <vt:lpstr>Calibri</vt:lpstr>
      <vt:lpstr>Default 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boy</dc:title>
  <dc:creator>Atul Gupta</dc:creator>
  <cp:lastModifiedBy>acer</cp:lastModifiedBy>
  <cp:revision>1</cp:revision>
  <dcterms:created xsi:type="dcterms:W3CDTF">2022-01-17T17:38:10Z</dcterms:created>
  <dcterms:modified xsi:type="dcterms:W3CDTF">2022-01-17T17:38:12Z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1033-11.2.0.10443</vt:lpwstr>
  </property>
  <property fmtid="{D5CDD505-2E9C-101B-9397-08002B2CF9AE}" pid="3" name="ICV">
    <vt:lpwstr>4D08B616624548AB8E8284DE5A87DAC6</vt:lpwstr>
  </property>
</Properties>
</file>