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40"/>
  </p:notesMasterIdLst>
  <p:sldIdLst>
    <p:sldId id="256" r:id="rId2"/>
    <p:sldId id="258" r:id="rId3"/>
    <p:sldId id="259" r:id="rId4"/>
    <p:sldId id="260" r:id="rId5"/>
    <p:sldId id="261" r:id="rId6"/>
    <p:sldId id="262" r:id="rId7"/>
    <p:sldId id="263" r:id="rId8"/>
    <p:sldId id="264" r:id="rId9"/>
    <p:sldId id="268" r:id="rId10"/>
    <p:sldId id="265" r:id="rId11"/>
    <p:sldId id="310" r:id="rId12"/>
    <p:sldId id="312" r:id="rId13"/>
    <p:sldId id="313" r:id="rId14"/>
    <p:sldId id="286" r:id="rId15"/>
    <p:sldId id="314" r:id="rId16"/>
    <p:sldId id="317" r:id="rId17"/>
    <p:sldId id="318" r:id="rId18"/>
    <p:sldId id="319" r:id="rId19"/>
    <p:sldId id="320" r:id="rId20"/>
    <p:sldId id="321" r:id="rId21"/>
    <p:sldId id="322" r:id="rId22"/>
    <p:sldId id="324" r:id="rId23"/>
    <p:sldId id="323" r:id="rId24"/>
    <p:sldId id="325" r:id="rId25"/>
    <p:sldId id="326" r:id="rId26"/>
    <p:sldId id="327" r:id="rId27"/>
    <p:sldId id="274" r:id="rId28"/>
    <p:sldId id="328" r:id="rId29"/>
    <p:sldId id="329" r:id="rId30"/>
    <p:sldId id="331" r:id="rId31"/>
    <p:sldId id="332" r:id="rId32"/>
    <p:sldId id="333" r:id="rId33"/>
    <p:sldId id="334" r:id="rId34"/>
    <p:sldId id="311" r:id="rId35"/>
    <p:sldId id="271" r:id="rId36"/>
    <p:sldId id="278" r:id="rId37"/>
    <p:sldId id="276" r:id="rId38"/>
    <p:sldId id="279" r:id="rId39"/>
  </p:sldIdLst>
  <p:sldSz cx="9144000" cy="5143500" type="screen16x9"/>
  <p:notesSz cx="6858000" cy="9144000"/>
  <p:embeddedFontLst>
    <p:embeddedFont>
      <p:font typeface="Work Sans" panose="020B0604020202020204" charset="0"/>
      <p:regular r:id="rId41"/>
      <p:bold r:id="rId42"/>
      <p:italic r:id="rId43"/>
      <p:boldItalic r:id="rId44"/>
    </p:embeddedFont>
    <p:embeddedFont>
      <p:font typeface="Open Sans" panose="020B0604020202020204" charset="0"/>
      <p:regular r:id="rId45"/>
      <p:bold r:id="rId46"/>
      <p:italic r:id="rId47"/>
      <p:boldItalic r:id="rId48"/>
    </p:embeddedFont>
    <p:embeddedFont>
      <p:font typeface="Bradley Hand ITC" panose="03070402050302030203" pitchFamily="66" charset="0"/>
      <p:regular r:id="rId49"/>
    </p:embeddedFont>
    <p:embeddedFont>
      <p:font typeface="Perpetua" panose="02020502060401020303" pitchFamily="18" charset="0"/>
      <p:regular r:id="rId50"/>
      <p:bold r:id="rId51"/>
      <p:italic r:id="rId52"/>
      <p:boldItalic r:id="rId53"/>
    </p:embeddedFont>
    <p:embeddedFont>
      <p:font typeface="Poor Richard" panose="02080502050505020702" pitchFamily="18" charset="0"/>
      <p:regular r:id="rId54"/>
    </p:embeddedFont>
    <p:embeddedFont>
      <p:font typeface="Roboto Condensed" panose="020B0604020202020204" charset="0"/>
      <p:regular r:id="rId55"/>
      <p:bold r:id="rId56"/>
      <p:italic r:id="rId57"/>
      <p:boldItalic r:id="rId58"/>
    </p:embeddedFont>
    <p:embeddedFont>
      <p:font typeface="Georgia" panose="02040502050405020303" pitchFamily="18" charset="0"/>
      <p:regular r:id="rId59"/>
      <p:bold r:id="rId60"/>
      <p:italic r:id="rId61"/>
      <p:boldItalic r:id="rId62"/>
    </p:embeddedFont>
    <p:embeddedFont>
      <p:font typeface="Impact" panose="020B0806030902050204" pitchFamily="34" charset="0"/>
      <p:regular r:id="rId63"/>
    </p:embeddedFont>
    <p:embeddedFont>
      <p:font typeface="Bahnschrift Light" panose="020B0502040204020203" pitchFamily="34" charset="0"/>
      <p:regular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6D600E-00AD-4BDA-AD31-4A63541BC6FB}">
  <a:tblStyle styleId="{F06D600E-00AD-4BDA-AD31-4A63541BC6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font" Target="fonts/font23.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5f6df9d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5f6df9d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0311cdd759_0_1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0311cdd759_0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0311cdd759_0_1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0311cdd759_0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537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1063bfe1d1e_0_26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1063bfe1d1e_0_26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321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293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1063bfe1d1e_0_26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1063bfe1d1e_0_26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914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696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299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462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42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05f6df9db5_0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05f6df9db5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113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481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924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188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980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211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820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063bfe1d1e_0_26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063bfe1d1e_0_26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816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53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0311cdd759_0_1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0311cdd759_0_1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503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726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366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625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063bfe1d1e_0_26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063bfe1d1e_0_26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706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105ca79da80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105ca79da8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1063bfe1d1e_0_26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1063bfe1d1e_0_26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105ca79da8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105ca79da8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1063bfe1d1e_0_25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1063bfe1d1e_0_25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0311cdd759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0311cdd759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0311cdd759_0_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0311cdd759_0_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063bfe1d1e_0_26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063bfe1d1e_0_26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06e7a16e0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106e7a16e0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10311cdd759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10311cdd759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063bfe1d1e_0_26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063bfe1d1e_0_26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99767">
            <a:off x="6940964" y="4365629"/>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8730445">
            <a:off x="-398143" y="228074"/>
            <a:ext cx="2370027"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11" name="Google Shape;11;p2"/>
          <p:cNvSpPr/>
          <p:nvPr/>
        </p:nvSpPr>
        <p:spPr>
          <a:xfrm>
            <a:off x="7556100" y="-982575"/>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2" name="Google Shape;12;p2"/>
          <p:cNvSpPr/>
          <p:nvPr/>
        </p:nvSpPr>
        <p:spPr>
          <a:xfrm rot="1934617">
            <a:off x="7872255" y="4179345"/>
            <a:ext cx="1914049" cy="1909186"/>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711814">
            <a:off x="92079" y="-10004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110600" y="378675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5" name="Google Shape;15;p2"/>
          <p:cNvSpPr/>
          <p:nvPr/>
        </p:nvSpPr>
        <p:spPr>
          <a:xfrm rot="-9221838">
            <a:off x="6728923" y="-728326"/>
            <a:ext cx="2338182" cy="1608929"/>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690838" y="3009833"/>
            <a:ext cx="2598663" cy="2244763"/>
            <a:chOff x="-690838" y="3009833"/>
            <a:chExt cx="2598663" cy="2244763"/>
          </a:xfrm>
        </p:grpSpPr>
        <p:sp>
          <p:nvSpPr>
            <p:cNvPr id="17" name="Google Shape;17;p2"/>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19" name="Google Shape;19;p2"/>
          <p:cNvSpPr txBox="1">
            <a:spLocks noGrp="1"/>
          </p:cNvSpPr>
          <p:nvPr>
            <p:ph type="ctrTitle"/>
          </p:nvPr>
        </p:nvSpPr>
        <p:spPr>
          <a:xfrm>
            <a:off x="1669825" y="1391250"/>
            <a:ext cx="58044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60"/>
        <p:cNvGrpSpPr/>
        <p:nvPr/>
      </p:nvGrpSpPr>
      <p:grpSpPr>
        <a:xfrm>
          <a:off x="0" y="0"/>
          <a:ext cx="0" cy="0"/>
          <a:chOff x="0" y="0"/>
          <a:chExt cx="0" cy="0"/>
        </a:xfrm>
      </p:grpSpPr>
      <p:sp>
        <p:nvSpPr>
          <p:cNvPr id="161" name="Google Shape;161;p15"/>
          <p:cNvSpPr/>
          <p:nvPr/>
        </p:nvSpPr>
        <p:spPr>
          <a:xfrm>
            <a:off x="7966963" y="3279913"/>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62" name="Google Shape;162;p15"/>
          <p:cNvSpPr/>
          <p:nvPr/>
        </p:nvSpPr>
        <p:spPr>
          <a:xfrm rot="-1479170">
            <a:off x="8432696" y="-169587"/>
            <a:ext cx="1914181" cy="190931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781343">
            <a:off x="7413632" y="88745"/>
            <a:ext cx="2657290" cy="1137270"/>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64" name="Google Shape;164;p15"/>
          <p:cNvSpPr/>
          <p:nvPr/>
        </p:nvSpPr>
        <p:spPr>
          <a:xfrm rot="-10289004">
            <a:off x="-369125" y="-65611"/>
            <a:ext cx="1092755" cy="1445964"/>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165" name="Google Shape;165;p15"/>
          <p:cNvSpPr/>
          <p:nvPr/>
        </p:nvSpPr>
        <p:spPr>
          <a:xfrm rot="-622093">
            <a:off x="7628536" y="-75363"/>
            <a:ext cx="2227493" cy="172703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rot="10209142">
            <a:off x="-338886" y="-1106609"/>
            <a:ext cx="2227684" cy="1727180"/>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rot="9802632">
            <a:off x="7365475" y="4544629"/>
            <a:ext cx="2130710" cy="1608944"/>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txBox="1">
            <a:spLocks noGrp="1"/>
          </p:cNvSpPr>
          <p:nvPr>
            <p:ph type="subTitle" idx="1"/>
          </p:nvPr>
        </p:nvSpPr>
        <p:spPr>
          <a:xfrm>
            <a:off x="4755450" y="3172825"/>
            <a:ext cx="3675300" cy="834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15"/>
          <p:cNvSpPr txBox="1">
            <a:spLocks noGrp="1"/>
          </p:cNvSpPr>
          <p:nvPr>
            <p:ph type="title"/>
          </p:nvPr>
        </p:nvSpPr>
        <p:spPr>
          <a:xfrm>
            <a:off x="4335225" y="1335250"/>
            <a:ext cx="4095600" cy="1837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300"/>
              <a:buNone/>
              <a:defRPr sz="120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47"/>
        <p:cNvGrpSpPr/>
        <p:nvPr/>
      </p:nvGrpSpPr>
      <p:grpSpPr>
        <a:xfrm>
          <a:off x="0" y="0"/>
          <a:ext cx="0" cy="0"/>
          <a:chOff x="0" y="0"/>
          <a:chExt cx="0" cy="0"/>
        </a:xfrm>
      </p:grpSpPr>
      <p:sp>
        <p:nvSpPr>
          <p:cNvPr id="248" name="Google Shape;248;p22"/>
          <p:cNvSpPr/>
          <p:nvPr/>
        </p:nvSpPr>
        <p:spPr>
          <a:xfrm rot="3180598">
            <a:off x="8261582" y="-511163"/>
            <a:ext cx="2130740" cy="1608967"/>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rot="10198745">
            <a:off x="-90043" y="-182652"/>
            <a:ext cx="1092676" cy="1445860"/>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250" name="Google Shape;250;p22"/>
          <p:cNvSpPr/>
          <p:nvPr/>
        </p:nvSpPr>
        <p:spPr>
          <a:xfrm rot="4060028">
            <a:off x="-1083600" y="-175684"/>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7146725" y="13855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252" name="Google Shape;252;p22"/>
          <p:cNvSpPr txBox="1">
            <a:spLocks noGrp="1"/>
          </p:cNvSpPr>
          <p:nvPr>
            <p:ph type="subTitle" idx="1"/>
          </p:nvPr>
        </p:nvSpPr>
        <p:spPr>
          <a:xfrm>
            <a:off x="721011" y="2153663"/>
            <a:ext cx="33384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3" name="Google Shape;253;p22"/>
          <p:cNvSpPr txBox="1">
            <a:spLocks noGrp="1"/>
          </p:cNvSpPr>
          <p:nvPr>
            <p:ph type="subTitle" idx="2"/>
          </p:nvPr>
        </p:nvSpPr>
        <p:spPr>
          <a:xfrm>
            <a:off x="713175" y="3630263"/>
            <a:ext cx="33384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22"/>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55" name="Google Shape;255;p22"/>
          <p:cNvSpPr txBox="1">
            <a:spLocks noGrp="1"/>
          </p:cNvSpPr>
          <p:nvPr>
            <p:ph type="title" idx="3"/>
          </p:nvPr>
        </p:nvSpPr>
        <p:spPr>
          <a:xfrm>
            <a:off x="721011" y="1702163"/>
            <a:ext cx="33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6" name="Google Shape;256;p22"/>
          <p:cNvSpPr txBox="1">
            <a:spLocks noGrp="1"/>
          </p:cNvSpPr>
          <p:nvPr>
            <p:ph type="title" idx="4"/>
          </p:nvPr>
        </p:nvSpPr>
        <p:spPr>
          <a:xfrm>
            <a:off x="713175" y="3229163"/>
            <a:ext cx="33384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57" name="Google Shape;257;p22"/>
          <p:cNvGrpSpPr/>
          <p:nvPr/>
        </p:nvGrpSpPr>
        <p:grpSpPr>
          <a:xfrm rot="5983393">
            <a:off x="7404269" y="-475603"/>
            <a:ext cx="2598834" cy="2244911"/>
            <a:chOff x="-690838" y="3009833"/>
            <a:chExt cx="2598663" cy="2244763"/>
          </a:xfrm>
        </p:grpSpPr>
        <p:sp>
          <p:nvSpPr>
            <p:cNvPr id="258" name="Google Shape;258;p22"/>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60"/>
        <p:cNvGrpSpPr/>
        <p:nvPr/>
      </p:nvGrpSpPr>
      <p:grpSpPr>
        <a:xfrm>
          <a:off x="0" y="0"/>
          <a:ext cx="0" cy="0"/>
          <a:chOff x="0" y="0"/>
          <a:chExt cx="0" cy="0"/>
        </a:xfrm>
      </p:grpSpPr>
      <p:sp>
        <p:nvSpPr>
          <p:cNvPr id="261" name="Google Shape;261;p23"/>
          <p:cNvSpPr/>
          <p:nvPr/>
        </p:nvSpPr>
        <p:spPr>
          <a:xfrm rot="-711814">
            <a:off x="-164395" y="-8304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3874532">
            <a:off x="7585117" y="-302455"/>
            <a:ext cx="1914085" cy="1909222"/>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rot="-1650204">
            <a:off x="8419089" y="-980651"/>
            <a:ext cx="1914093" cy="190923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rot="-8602795" flipH="1">
            <a:off x="-548110" y="-131892"/>
            <a:ext cx="1550609" cy="1821631"/>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265" name="Google Shape;265;p23"/>
          <p:cNvSpPr/>
          <p:nvPr/>
        </p:nvSpPr>
        <p:spPr>
          <a:xfrm rot="8460298">
            <a:off x="7918268" y="4688577"/>
            <a:ext cx="2130701" cy="160893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rot="10532114">
            <a:off x="-70601" y="3547032"/>
            <a:ext cx="2227633" cy="1727141"/>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8086400" y="3757700"/>
            <a:ext cx="1160802" cy="1536006"/>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268" name="Google Shape;268;p23"/>
          <p:cNvSpPr/>
          <p:nvPr/>
        </p:nvSpPr>
        <p:spPr>
          <a:xfrm rot="-9442887">
            <a:off x="-284173" y="4770448"/>
            <a:ext cx="2370061" cy="309555"/>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269" name="Google Shape;269;p23"/>
          <p:cNvSpPr txBox="1">
            <a:spLocks noGrp="1"/>
          </p:cNvSpPr>
          <p:nvPr>
            <p:ph type="title"/>
          </p:nvPr>
        </p:nvSpPr>
        <p:spPr>
          <a:xfrm>
            <a:off x="83740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0" name="Google Shape;270;p23"/>
          <p:cNvSpPr txBox="1">
            <a:spLocks noGrp="1"/>
          </p:cNvSpPr>
          <p:nvPr>
            <p:ph type="subTitle" idx="1"/>
          </p:nvPr>
        </p:nvSpPr>
        <p:spPr>
          <a:xfrm>
            <a:off x="83740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3"/>
          <p:cNvSpPr txBox="1">
            <a:spLocks noGrp="1"/>
          </p:cNvSpPr>
          <p:nvPr>
            <p:ph type="title" idx="2"/>
          </p:nvPr>
        </p:nvSpPr>
        <p:spPr>
          <a:xfrm>
            <a:off x="344205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2" name="Google Shape;272;p23"/>
          <p:cNvSpPr txBox="1">
            <a:spLocks noGrp="1"/>
          </p:cNvSpPr>
          <p:nvPr>
            <p:ph type="subTitle" idx="3"/>
          </p:nvPr>
        </p:nvSpPr>
        <p:spPr>
          <a:xfrm>
            <a:off x="344205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3"/>
          <p:cNvSpPr txBox="1">
            <a:spLocks noGrp="1"/>
          </p:cNvSpPr>
          <p:nvPr>
            <p:ph type="title" idx="4"/>
          </p:nvPr>
        </p:nvSpPr>
        <p:spPr>
          <a:xfrm>
            <a:off x="604665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4" name="Google Shape;274;p23"/>
          <p:cNvSpPr txBox="1">
            <a:spLocks noGrp="1"/>
          </p:cNvSpPr>
          <p:nvPr>
            <p:ph type="subTitle" idx="5"/>
          </p:nvPr>
        </p:nvSpPr>
        <p:spPr>
          <a:xfrm>
            <a:off x="604665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3"/>
          <p:cNvSpPr txBox="1">
            <a:spLocks noGrp="1"/>
          </p:cNvSpPr>
          <p:nvPr>
            <p:ph type="title" idx="6"/>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76"/>
        <p:cNvGrpSpPr/>
        <p:nvPr/>
      </p:nvGrpSpPr>
      <p:grpSpPr>
        <a:xfrm>
          <a:off x="0" y="0"/>
          <a:ext cx="0" cy="0"/>
          <a:chOff x="0" y="0"/>
          <a:chExt cx="0" cy="0"/>
        </a:xfrm>
      </p:grpSpPr>
      <p:sp>
        <p:nvSpPr>
          <p:cNvPr id="277" name="Google Shape;277;p24"/>
          <p:cNvSpPr/>
          <p:nvPr/>
        </p:nvSpPr>
        <p:spPr>
          <a:xfrm rot="-5400000">
            <a:off x="-3736" y="-84318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278" name="Google Shape;278;p24"/>
          <p:cNvSpPr/>
          <p:nvPr/>
        </p:nvSpPr>
        <p:spPr>
          <a:xfrm rot="8100000" flipH="1">
            <a:off x="7916197" y="-1155006"/>
            <a:ext cx="1914087"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10800000">
            <a:off x="6629551" y="-3776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9842375" flipH="1">
            <a:off x="-1226032" y="-822860"/>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txBox="1">
            <a:spLocks noGrp="1"/>
          </p:cNvSpPr>
          <p:nvPr>
            <p:ph type="title"/>
          </p:nvPr>
        </p:nvSpPr>
        <p:spPr>
          <a:xfrm>
            <a:off x="1562425" y="17238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4"/>
          <p:cNvSpPr txBox="1">
            <a:spLocks noGrp="1"/>
          </p:cNvSpPr>
          <p:nvPr>
            <p:ph type="subTitle" idx="1"/>
          </p:nvPr>
        </p:nvSpPr>
        <p:spPr>
          <a:xfrm>
            <a:off x="1562425" y="21837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4"/>
          <p:cNvSpPr txBox="1">
            <a:spLocks noGrp="1"/>
          </p:cNvSpPr>
          <p:nvPr>
            <p:ph type="title" idx="2"/>
          </p:nvPr>
        </p:nvSpPr>
        <p:spPr>
          <a:xfrm>
            <a:off x="5447600" y="17238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4"/>
          <p:cNvSpPr txBox="1">
            <a:spLocks noGrp="1"/>
          </p:cNvSpPr>
          <p:nvPr>
            <p:ph type="subTitle" idx="3"/>
          </p:nvPr>
        </p:nvSpPr>
        <p:spPr>
          <a:xfrm>
            <a:off x="5447600" y="21837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4"/>
          <p:cNvSpPr txBox="1">
            <a:spLocks noGrp="1"/>
          </p:cNvSpPr>
          <p:nvPr>
            <p:ph type="title" idx="4"/>
          </p:nvPr>
        </p:nvSpPr>
        <p:spPr>
          <a:xfrm>
            <a:off x="1562425" y="31572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6" name="Google Shape;286;p24"/>
          <p:cNvSpPr txBox="1">
            <a:spLocks noGrp="1"/>
          </p:cNvSpPr>
          <p:nvPr>
            <p:ph type="subTitle" idx="5"/>
          </p:nvPr>
        </p:nvSpPr>
        <p:spPr>
          <a:xfrm>
            <a:off x="1562425" y="36171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4"/>
          <p:cNvSpPr txBox="1">
            <a:spLocks noGrp="1"/>
          </p:cNvSpPr>
          <p:nvPr>
            <p:ph type="title" idx="6"/>
          </p:nvPr>
        </p:nvSpPr>
        <p:spPr>
          <a:xfrm>
            <a:off x="5447600" y="31572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8" name="Google Shape;288;p24"/>
          <p:cNvSpPr txBox="1">
            <a:spLocks noGrp="1"/>
          </p:cNvSpPr>
          <p:nvPr>
            <p:ph type="subTitle" idx="7"/>
          </p:nvPr>
        </p:nvSpPr>
        <p:spPr>
          <a:xfrm>
            <a:off x="5447600" y="36171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4"/>
          <p:cNvSpPr txBox="1">
            <a:spLocks noGrp="1"/>
          </p:cNvSpPr>
          <p:nvPr>
            <p:ph type="title" idx="8"/>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33"/>
        <p:cNvGrpSpPr/>
        <p:nvPr/>
      </p:nvGrpSpPr>
      <p:grpSpPr>
        <a:xfrm>
          <a:off x="0" y="0"/>
          <a:ext cx="0" cy="0"/>
          <a:chOff x="0" y="0"/>
          <a:chExt cx="0" cy="0"/>
        </a:xfrm>
      </p:grpSpPr>
      <p:sp>
        <p:nvSpPr>
          <p:cNvPr id="334" name="Google Shape;334;p29"/>
          <p:cNvSpPr/>
          <p:nvPr/>
        </p:nvSpPr>
        <p:spPr>
          <a:xfrm rot="10800000" flipH="1">
            <a:off x="8430825" y="-26419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rot="6635144">
            <a:off x="-990759" y="-865133"/>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rot="5400000">
            <a:off x="7701452" y="-617740"/>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337" name="Google Shape;337;p29"/>
          <p:cNvSpPr/>
          <p:nvPr/>
        </p:nvSpPr>
        <p:spPr>
          <a:xfrm rot="-7613089">
            <a:off x="-94121" y="-1026702"/>
            <a:ext cx="1914177"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rot="6483593">
            <a:off x="18107" y="4161314"/>
            <a:ext cx="1092687" cy="1445875"/>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339" name="Google Shape;339;p29"/>
          <p:cNvSpPr/>
          <p:nvPr/>
        </p:nvSpPr>
        <p:spPr>
          <a:xfrm rot="10800000">
            <a:off x="-806520" y="3489120"/>
            <a:ext cx="2227674" cy="172717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rot="6635144">
            <a:off x="7317016" y="3971892"/>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rot="-1099767">
            <a:off x="7391439" y="4622117"/>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txBox="1">
            <a:spLocks noGrp="1"/>
          </p:cNvSpPr>
          <p:nvPr>
            <p:ph type="title"/>
          </p:nvPr>
        </p:nvSpPr>
        <p:spPr>
          <a:xfrm>
            <a:off x="915500" y="2486014"/>
            <a:ext cx="3459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43" name="Google Shape;343;p29"/>
          <p:cNvSpPr txBox="1">
            <a:spLocks noGrp="1"/>
          </p:cNvSpPr>
          <p:nvPr>
            <p:ph type="title" idx="2" hasCustomPrompt="1"/>
          </p:nvPr>
        </p:nvSpPr>
        <p:spPr>
          <a:xfrm>
            <a:off x="915500" y="1331560"/>
            <a:ext cx="1705800" cy="11331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44" name="Google Shape;344;p29"/>
          <p:cNvSpPr txBox="1">
            <a:spLocks noGrp="1"/>
          </p:cNvSpPr>
          <p:nvPr>
            <p:ph type="subTitle" idx="1"/>
          </p:nvPr>
        </p:nvSpPr>
        <p:spPr>
          <a:xfrm>
            <a:off x="915500" y="3282211"/>
            <a:ext cx="2803500" cy="66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45"/>
        <p:cNvGrpSpPr/>
        <p:nvPr/>
      </p:nvGrpSpPr>
      <p:grpSpPr>
        <a:xfrm>
          <a:off x="0" y="0"/>
          <a:ext cx="0" cy="0"/>
          <a:chOff x="0" y="0"/>
          <a:chExt cx="0" cy="0"/>
        </a:xfrm>
      </p:grpSpPr>
      <p:sp>
        <p:nvSpPr>
          <p:cNvPr id="346" name="Google Shape;346;p30"/>
          <p:cNvSpPr/>
          <p:nvPr/>
        </p:nvSpPr>
        <p:spPr>
          <a:xfrm rot="-8829132" flipH="1">
            <a:off x="-663393" y="-195743"/>
            <a:ext cx="1550598" cy="1821619"/>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47" name="Google Shape;347;p30"/>
          <p:cNvSpPr/>
          <p:nvPr/>
        </p:nvSpPr>
        <p:spPr>
          <a:xfrm rot="9115900">
            <a:off x="-549725" y="196372"/>
            <a:ext cx="2338158" cy="1608912"/>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rot="3447992">
            <a:off x="7343119" y="-1050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50" name="Google Shape;350;p30"/>
          <p:cNvSpPr/>
          <p:nvPr/>
        </p:nvSpPr>
        <p:spPr>
          <a:xfrm>
            <a:off x="7170250" y="10305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51" name="Google Shape;351;p30"/>
          <p:cNvSpPr/>
          <p:nvPr/>
        </p:nvSpPr>
        <p:spPr>
          <a:xfrm rot="-1282067">
            <a:off x="8482789" y="-224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txBox="1">
            <a:spLocks noGrp="1"/>
          </p:cNvSpPr>
          <p:nvPr>
            <p:ph type="title"/>
          </p:nvPr>
        </p:nvSpPr>
        <p:spPr>
          <a:xfrm>
            <a:off x="2582250" y="2326108"/>
            <a:ext cx="3979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3" name="Google Shape;353;p30"/>
          <p:cNvSpPr txBox="1">
            <a:spLocks noGrp="1"/>
          </p:cNvSpPr>
          <p:nvPr>
            <p:ph type="title" idx="2" hasCustomPrompt="1"/>
          </p:nvPr>
        </p:nvSpPr>
        <p:spPr>
          <a:xfrm>
            <a:off x="3719100" y="1183902"/>
            <a:ext cx="1705800" cy="113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4" name="Google Shape;354;p30"/>
          <p:cNvSpPr txBox="1">
            <a:spLocks noGrp="1"/>
          </p:cNvSpPr>
          <p:nvPr>
            <p:ph type="subTitle" idx="1"/>
          </p:nvPr>
        </p:nvSpPr>
        <p:spPr>
          <a:xfrm>
            <a:off x="3103500" y="3169437"/>
            <a:ext cx="2937000" cy="58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355"/>
        <p:cNvGrpSpPr/>
        <p:nvPr/>
      </p:nvGrpSpPr>
      <p:grpSpPr>
        <a:xfrm>
          <a:off x="0" y="0"/>
          <a:ext cx="0" cy="0"/>
          <a:chOff x="0" y="0"/>
          <a:chExt cx="0" cy="0"/>
        </a:xfrm>
      </p:grpSpPr>
      <p:sp>
        <p:nvSpPr>
          <p:cNvPr id="356" name="Google Shape;356;p31"/>
          <p:cNvSpPr/>
          <p:nvPr/>
        </p:nvSpPr>
        <p:spPr>
          <a:xfrm rot="-2700000" flipH="1">
            <a:off x="7693777" y="-852591"/>
            <a:ext cx="1550610" cy="1821633"/>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57" name="Google Shape;357;p31"/>
          <p:cNvSpPr/>
          <p:nvPr/>
        </p:nvSpPr>
        <p:spPr>
          <a:xfrm>
            <a:off x="1647895" y="3889422"/>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rot="3447992">
            <a:off x="-628681" y="4491099"/>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60" name="Google Shape;360;p31"/>
          <p:cNvSpPr/>
          <p:nvPr/>
        </p:nvSpPr>
        <p:spPr>
          <a:xfrm>
            <a:off x="-471837" y="4701032"/>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61" name="Google Shape;361;p31"/>
          <p:cNvSpPr/>
          <p:nvPr/>
        </p:nvSpPr>
        <p:spPr>
          <a:xfrm rot="1282067" flipH="1">
            <a:off x="1311007" y="449109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txBox="1">
            <a:spLocks noGrp="1"/>
          </p:cNvSpPr>
          <p:nvPr>
            <p:ph type="title"/>
          </p:nvPr>
        </p:nvSpPr>
        <p:spPr>
          <a:xfrm>
            <a:off x="5237750" y="3244203"/>
            <a:ext cx="31953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3" name="Google Shape;363;p31"/>
          <p:cNvSpPr txBox="1">
            <a:spLocks noGrp="1"/>
          </p:cNvSpPr>
          <p:nvPr>
            <p:ph type="title" idx="2" hasCustomPrompt="1"/>
          </p:nvPr>
        </p:nvSpPr>
        <p:spPr>
          <a:xfrm>
            <a:off x="6727250" y="2247258"/>
            <a:ext cx="1705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4" name="Google Shape;364;p31"/>
          <p:cNvSpPr txBox="1">
            <a:spLocks noGrp="1"/>
          </p:cNvSpPr>
          <p:nvPr>
            <p:ph type="subTitle" idx="1"/>
          </p:nvPr>
        </p:nvSpPr>
        <p:spPr>
          <a:xfrm>
            <a:off x="4197350" y="3978718"/>
            <a:ext cx="4235700" cy="58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31"/>
          <p:cNvSpPr/>
          <p:nvPr/>
        </p:nvSpPr>
        <p:spPr>
          <a:xfrm rot="4809659">
            <a:off x="-1441825" y="-265544"/>
            <a:ext cx="2227626" cy="172713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rot="10051060">
            <a:off x="8820306" y="-514421"/>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367"/>
        <p:cNvGrpSpPr/>
        <p:nvPr/>
      </p:nvGrpSpPr>
      <p:grpSpPr>
        <a:xfrm>
          <a:off x="0" y="0"/>
          <a:ext cx="0" cy="0"/>
          <a:chOff x="0" y="0"/>
          <a:chExt cx="0" cy="0"/>
        </a:xfrm>
      </p:grpSpPr>
      <p:sp>
        <p:nvSpPr>
          <p:cNvPr id="368" name="Google Shape;368;p32"/>
          <p:cNvSpPr/>
          <p:nvPr/>
        </p:nvSpPr>
        <p:spPr>
          <a:xfrm rot="-2700000" flipH="1">
            <a:off x="7388977" y="-852591"/>
            <a:ext cx="1550610" cy="1821633"/>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69" name="Google Shape;369;p32"/>
          <p:cNvSpPr/>
          <p:nvPr/>
        </p:nvSpPr>
        <p:spPr>
          <a:xfrm>
            <a:off x="154150" y="3889422"/>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rot="-3447992" flipH="1">
            <a:off x="8513667" y="4573649"/>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72" name="Google Shape;372;p32"/>
          <p:cNvSpPr/>
          <p:nvPr/>
        </p:nvSpPr>
        <p:spPr>
          <a:xfrm rot="-2700000" flipH="1">
            <a:off x="7555206" y="4785699"/>
            <a:ext cx="2370002" cy="309547"/>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73" name="Google Shape;373;p32"/>
          <p:cNvSpPr/>
          <p:nvPr/>
        </p:nvSpPr>
        <p:spPr>
          <a:xfrm rot="1282067" flipH="1">
            <a:off x="-709113" y="449109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txBox="1">
            <a:spLocks noGrp="1"/>
          </p:cNvSpPr>
          <p:nvPr>
            <p:ph type="title"/>
          </p:nvPr>
        </p:nvSpPr>
        <p:spPr>
          <a:xfrm>
            <a:off x="2047175" y="1778450"/>
            <a:ext cx="2514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75" name="Google Shape;375;p32"/>
          <p:cNvSpPr txBox="1">
            <a:spLocks noGrp="1"/>
          </p:cNvSpPr>
          <p:nvPr>
            <p:ph type="title" idx="2" hasCustomPrompt="1"/>
          </p:nvPr>
        </p:nvSpPr>
        <p:spPr>
          <a:xfrm>
            <a:off x="713175" y="2083250"/>
            <a:ext cx="1302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1"/>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376" name="Google Shape;376;p32"/>
          <p:cNvSpPr txBox="1">
            <a:spLocks noGrp="1"/>
          </p:cNvSpPr>
          <p:nvPr>
            <p:ph type="subTitle" idx="1"/>
          </p:nvPr>
        </p:nvSpPr>
        <p:spPr>
          <a:xfrm>
            <a:off x="2047175" y="2553850"/>
            <a:ext cx="2514900" cy="58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77" name="Google Shape;377;p32"/>
          <p:cNvSpPr/>
          <p:nvPr/>
        </p:nvSpPr>
        <p:spPr>
          <a:xfrm rot="9486020">
            <a:off x="54087" y="-997270"/>
            <a:ext cx="2227588" cy="1727106"/>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rot="10051060">
            <a:off x="8127456" y="-805346"/>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9"/>
        <p:cNvGrpSpPr/>
        <p:nvPr/>
      </p:nvGrpSpPr>
      <p:grpSpPr>
        <a:xfrm>
          <a:off x="0" y="0"/>
          <a:ext cx="0" cy="0"/>
          <a:chOff x="0" y="0"/>
          <a:chExt cx="0" cy="0"/>
        </a:xfrm>
      </p:grpSpPr>
      <p:sp>
        <p:nvSpPr>
          <p:cNvPr id="420" name="Google Shape;420;p36"/>
          <p:cNvSpPr/>
          <p:nvPr/>
        </p:nvSpPr>
        <p:spPr>
          <a:xfrm rot="10198745">
            <a:off x="-90043" y="-182652"/>
            <a:ext cx="1092676" cy="1445860"/>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421" name="Google Shape;421;p36"/>
          <p:cNvSpPr/>
          <p:nvPr/>
        </p:nvSpPr>
        <p:spPr>
          <a:xfrm rot="8955228">
            <a:off x="-1261679" y="-598720"/>
            <a:ext cx="1914012" cy="190915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6724925" y="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423" name="Google Shape;423;p36"/>
          <p:cNvSpPr/>
          <p:nvPr/>
        </p:nvSpPr>
        <p:spPr>
          <a:xfrm rot="-1282067">
            <a:off x="8482789" y="-224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rot="3447992">
            <a:off x="7343119" y="-1050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rot="-1282067">
            <a:off x="-137686" y="-13841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26"/>
        <p:cNvGrpSpPr/>
        <p:nvPr/>
      </p:nvGrpSpPr>
      <p:grpSpPr>
        <a:xfrm>
          <a:off x="0" y="0"/>
          <a:ext cx="0" cy="0"/>
          <a:chOff x="0" y="0"/>
          <a:chExt cx="0" cy="0"/>
        </a:xfrm>
      </p:grpSpPr>
      <p:grpSp>
        <p:nvGrpSpPr>
          <p:cNvPr id="427" name="Google Shape;427;p37"/>
          <p:cNvGrpSpPr/>
          <p:nvPr/>
        </p:nvGrpSpPr>
        <p:grpSpPr>
          <a:xfrm rot="338463">
            <a:off x="-854031" y="-1179125"/>
            <a:ext cx="2598775" cy="2244859"/>
            <a:chOff x="-690838" y="3009833"/>
            <a:chExt cx="2598663" cy="2244763"/>
          </a:xfrm>
        </p:grpSpPr>
        <p:sp>
          <p:nvSpPr>
            <p:cNvPr id="428" name="Google Shape;428;p37"/>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430" name="Google Shape;430;p37"/>
          <p:cNvSpPr/>
          <p:nvPr/>
        </p:nvSpPr>
        <p:spPr>
          <a:xfrm rot="9938149">
            <a:off x="-956729" y="62615"/>
            <a:ext cx="2370176" cy="30957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31" name="Google Shape;431;p37"/>
          <p:cNvSpPr/>
          <p:nvPr/>
        </p:nvSpPr>
        <p:spPr>
          <a:xfrm>
            <a:off x="7792738" y="142482"/>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432" name="Google Shape;432;p37"/>
          <p:cNvSpPr/>
          <p:nvPr/>
        </p:nvSpPr>
        <p:spPr>
          <a:xfrm rot="4060028">
            <a:off x="7881100" y="-285496"/>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rot="10800000">
            <a:off x="6621325" y="3660679"/>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23" name="Google Shape;23;p3"/>
          <p:cNvSpPr/>
          <p:nvPr/>
        </p:nvSpPr>
        <p:spPr>
          <a:xfrm rot="5400000">
            <a:off x="7228032" y="3621809"/>
            <a:ext cx="2227504" cy="1727040"/>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650074">
            <a:off x="-422819" y="4436836"/>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25" name="Google Shape;25;p3"/>
          <p:cNvSpPr/>
          <p:nvPr/>
        </p:nvSpPr>
        <p:spPr>
          <a:xfrm rot="7499409" flipH="1">
            <a:off x="253726" y="4029235"/>
            <a:ext cx="1550529" cy="1821537"/>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dk1"/>
            </a:solidFill>
            <a:prstDash val="solid"/>
            <a:round/>
            <a:headEnd type="none" w="med" len="med"/>
            <a:tailEnd type="none" w="med" len="med"/>
          </a:ln>
        </p:spPr>
      </p:sp>
      <p:sp>
        <p:nvSpPr>
          <p:cNvPr id="26" name="Google Shape;26;p3"/>
          <p:cNvSpPr/>
          <p:nvPr/>
        </p:nvSpPr>
        <p:spPr>
          <a:xfrm rot="711814" flipH="1">
            <a:off x="-727821" y="-5416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3447992">
            <a:off x="7317894" y="-238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7867043">
            <a:off x="8419077" y="-980603"/>
            <a:ext cx="1914126" cy="1909263"/>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4648725" y="2465313"/>
            <a:ext cx="37821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6725025" y="1332038"/>
            <a:ext cx="1705800" cy="113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5095500" y="3417875"/>
            <a:ext cx="33354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3"/>
          <p:cNvSpPr/>
          <p:nvPr/>
        </p:nvSpPr>
        <p:spPr>
          <a:xfrm rot="5400000" flipH="1">
            <a:off x="-297825" y="-3788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p:nvPr/>
        </p:nvSpPr>
        <p:spPr>
          <a:xfrm rot="-1099767">
            <a:off x="8355114" y="-414346"/>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0800000" flipH="1">
            <a:off x="-794475" y="-843058"/>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59" name="Google Shape;59;p6"/>
          <p:cNvSpPr/>
          <p:nvPr/>
        </p:nvSpPr>
        <p:spPr>
          <a:xfrm rot="9842375" flipH="1">
            <a:off x="-1173133" y="-1138035"/>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rot="5400000">
            <a:off x="7962411" y="-1164280"/>
            <a:ext cx="2598663" cy="2244763"/>
            <a:chOff x="-690838" y="3009833"/>
            <a:chExt cx="2598663" cy="2244763"/>
          </a:xfrm>
        </p:grpSpPr>
        <p:sp>
          <p:nvSpPr>
            <p:cNvPr id="61" name="Google Shape;61;p6"/>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63" name="Google Shape;63;p6"/>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p:nvPr/>
        </p:nvSpPr>
        <p:spPr>
          <a:xfrm rot="-5825613" flipH="1">
            <a:off x="7406814" y="-675136"/>
            <a:ext cx="2227553" cy="1727078"/>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7145025" y="473340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67" name="Google Shape;67;p7"/>
          <p:cNvSpPr/>
          <p:nvPr/>
        </p:nvSpPr>
        <p:spPr>
          <a:xfrm rot="-3253809">
            <a:off x="8709715" y="4472016"/>
            <a:ext cx="1914089" cy="190922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rot="10800000" flipH="1">
            <a:off x="76712" y="300176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69" name="Google Shape;69;p7"/>
          <p:cNvSpPr/>
          <p:nvPr/>
        </p:nvSpPr>
        <p:spPr>
          <a:xfrm rot="-1099767">
            <a:off x="8355114" y="-414346"/>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10800000" flipH="1">
            <a:off x="-794475" y="-843058"/>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71" name="Google Shape;71;p7"/>
          <p:cNvSpPr/>
          <p:nvPr/>
        </p:nvSpPr>
        <p:spPr>
          <a:xfrm rot="9842375" flipH="1">
            <a:off x="-1173133" y="-1138035"/>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7"/>
          <p:cNvGrpSpPr/>
          <p:nvPr/>
        </p:nvGrpSpPr>
        <p:grpSpPr>
          <a:xfrm rot="-5671516" flipH="1">
            <a:off x="6653695" y="3324389"/>
            <a:ext cx="2598708" cy="2244802"/>
            <a:chOff x="-690838" y="3009833"/>
            <a:chExt cx="2598663" cy="2244763"/>
          </a:xfrm>
        </p:grpSpPr>
        <p:sp>
          <p:nvSpPr>
            <p:cNvPr id="73" name="Google Shape;73;p7"/>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75" name="Google Shape;75;p7"/>
          <p:cNvSpPr/>
          <p:nvPr/>
        </p:nvSpPr>
        <p:spPr>
          <a:xfrm rot="-1183183">
            <a:off x="-579643" y="4785051"/>
            <a:ext cx="2227571" cy="172709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720000" y="1058258"/>
            <a:ext cx="4057800" cy="9474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77" name="Google Shape;77;p7"/>
          <p:cNvSpPr txBox="1">
            <a:spLocks noGrp="1"/>
          </p:cNvSpPr>
          <p:nvPr>
            <p:ph type="body" idx="1"/>
          </p:nvPr>
        </p:nvSpPr>
        <p:spPr>
          <a:xfrm>
            <a:off x="720000" y="2109600"/>
            <a:ext cx="4057800" cy="20943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chemeClr val="accent1"/>
              </a:buClr>
              <a:buSzPts val="1200"/>
              <a:buChar char="●"/>
              <a:defRPr>
                <a:solidFill>
                  <a:srgbClr val="434343"/>
                </a:solidFill>
              </a:defRPr>
            </a:lvl1pPr>
            <a:lvl2pPr marL="914400" lvl="1" indent="-304800" rtl="0">
              <a:lnSpc>
                <a:spcPct val="115000"/>
              </a:lnSpc>
              <a:spcBef>
                <a:spcPts val="1600"/>
              </a:spcBef>
              <a:spcAft>
                <a:spcPts val="0"/>
              </a:spcAft>
              <a:buClr>
                <a:srgbClr val="000000"/>
              </a:buClr>
              <a:buSzPts val="1200"/>
              <a:buFont typeface="Open Sans"/>
              <a:buChar char="○"/>
              <a:defRPr>
                <a:solidFill>
                  <a:srgbClr val="434343"/>
                </a:solidFill>
              </a:defRPr>
            </a:lvl2pPr>
            <a:lvl3pPr marL="1371600" lvl="2" indent="-304800" rtl="0">
              <a:lnSpc>
                <a:spcPct val="115000"/>
              </a:lnSpc>
              <a:spcBef>
                <a:spcPts val="1600"/>
              </a:spcBef>
              <a:spcAft>
                <a:spcPts val="0"/>
              </a:spcAft>
              <a:buClr>
                <a:srgbClr val="000000"/>
              </a:buClr>
              <a:buSzPts val="1200"/>
              <a:buFont typeface="Arial"/>
              <a:buChar char="■"/>
              <a:defRPr>
                <a:solidFill>
                  <a:srgbClr val="434343"/>
                </a:solidFill>
              </a:defRPr>
            </a:lvl3pPr>
            <a:lvl4pPr marL="1828800" lvl="3" indent="-304800" rtl="0">
              <a:lnSpc>
                <a:spcPct val="115000"/>
              </a:lnSpc>
              <a:spcBef>
                <a:spcPts val="1600"/>
              </a:spcBef>
              <a:spcAft>
                <a:spcPts val="0"/>
              </a:spcAft>
              <a:buClr>
                <a:srgbClr val="000000"/>
              </a:buClr>
              <a:buSzPts val="1200"/>
              <a:buFont typeface="Arial"/>
              <a:buChar char="●"/>
              <a:defRPr>
                <a:solidFill>
                  <a:srgbClr val="434343"/>
                </a:solidFill>
              </a:defRPr>
            </a:lvl4pPr>
            <a:lvl5pPr marL="2286000" lvl="4" indent="-304800" rtl="0">
              <a:lnSpc>
                <a:spcPct val="115000"/>
              </a:lnSpc>
              <a:spcBef>
                <a:spcPts val="1600"/>
              </a:spcBef>
              <a:spcAft>
                <a:spcPts val="0"/>
              </a:spcAft>
              <a:buClr>
                <a:srgbClr val="000000"/>
              </a:buClr>
              <a:buSzPts val="1200"/>
              <a:buFont typeface="Arial"/>
              <a:buChar char="○"/>
              <a:defRPr>
                <a:solidFill>
                  <a:srgbClr val="434343"/>
                </a:solidFill>
              </a:defRPr>
            </a:lvl5pPr>
            <a:lvl6pPr marL="2743200" lvl="5" indent="-304800" rtl="0">
              <a:lnSpc>
                <a:spcPct val="115000"/>
              </a:lnSpc>
              <a:spcBef>
                <a:spcPts val="1600"/>
              </a:spcBef>
              <a:spcAft>
                <a:spcPts val="0"/>
              </a:spcAft>
              <a:buClr>
                <a:srgbClr val="000000"/>
              </a:buClr>
              <a:buSzPts val="1200"/>
              <a:buFont typeface="Arial"/>
              <a:buChar char="■"/>
              <a:defRPr>
                <a:solidFill>
                  <a:srgbClr val="434343"/>
                </a:solidFill>
              </a:defRPr>
            </a:lvl6pPr>
            <a:lvl7pPr marL="3200400" lvl="6" indent="-304800" rtl="0">
              <a:lnSpc>
                <a:spcPct val="115000"/>
              </a:lnSpc>
              <a:spcBef>
                <a:spcPts val="1600"/>
              </a:spcBef>
              <a:spcAft>
                <a:spcPts val="0"/>
              </a:spcAft>
              <a:buClr>
                <a:srgbClr val="000000"/>
              </a:buClr>
              <a:buSzPts val="1200"/>
              <a:buFont typeface="Arial"/>
              <a:buChar char="●"/>
              <a:defRPr>
                <a:solidFill>
                  <a:srgbClr val="434343"/>
                </a:solidFill>
              </a:defRPr>
            </a:lvl7pPr>
            <a:lvl8pPr marL="3657600" lvl="7" indent="-304800" rtl="0">
              <a:lnSpc>
                <a:spcPct val="115000"/>
              </a:lnSpc>
              <a:spcBef>
                <a:spcPts val="1600"/>
              </a:spcBef>
              <a:spcAft>
                <a:spcPts val="0"/>
              </a:spcAft>
              <a:buClr>
                <a:srgbClr val="000000"/>
              </a:buClr>
              <a:buSzPts val="1200"/>
              <a:buFont typeface="Arial"/>
              <a:buChar char="○"/>
              <a:defRPr>
                <a:solidFill>
                  <a:srgbClr val="434343"/>
                </a:solidFill>
              </a:defRPr>
            </a:lvl8pPr>
            <a:lvl9pPr marL="4114800" lvl="8" indent="-304800" rtl="0">
              <a:lnSpc>
                <a:spcPct val="115000"/>
              </a:lnSpc>
              <a:spcBef>
                <a:spcPts val="1600"/>
              </a:spcBef>
              <a:spcAft>
                <a:spcPts val="1600"/>
              </a:spcAft>
              <a:buClr>
                <a:srgbClr val="000000"/>
              </a:buClr>
              <a:buSzPts val="1200"/>
              <a:buFont typeface="Arial"/>
              <a:buChar char="■"/>
              <a:defRPr>
                <a:solidFill>
                  <a:srgbClr val="434343"/>
                </a:solidFill>
              </a:defRPr>
            </a:lvl9pPr>
          </a:lstStyle>
          <a:p>
            <a:endParaRPr/>
          </a:p>
        </p:txBody>
      </p:sp>
      <p:grpSp>
        <p:nvGrpSpPr>
          <p:cNvPr id="78" name="Google Shape;78;p7"/>
          <p:cNvGrpSpPr/>
          <p:nvPr/>
        </p:nvGrpSpPr>
        <p:grpSpPr>
          <a:xfrm rot="-5400000" flipH="1">
            <a:off x="5436864" y="-1914390"/>
            <a:ext cx="2598663" cy="2244763"/>
            <a:chOff x="-690838" y="3009833"/>
            <a:chExt cx="2598663" cy="2244763"/>
          </a:xfrm>
        </p:grpSpPr>
        <p:sp>
          <p:nvSpPr>
            <p:cNvPr id="79" name="Google Shape;79;p7"/>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9711821" flipH="1">
            <a:off x="-615439" y="3962052"/>
            <a:ext cx="2657178" cy="1137222"/>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2"/>
            </a:solidFill>
            <a:prstDash val="solid"/>
            <a:round/>
            <a:headEnd type="none" w="med" len="med"/>
            <a:tailEnd type="none" w="med" len="med"/>
          </a:ln>
        </p:spPr>
      </p:sp>
      <p:grpSp>
        <p:nvGrpSpPr>
          <p:cNvPr id="83" name="Google Shape;83;p8"/>
          <p:cNvGrpSpPr/>
          <p:nvPr/>
        </p:nvGrpSpPr>
        <p:grpSpPr>
          <a:xfrm rot="-2436712">
            <a:off x="-1273116" y="4071191"/>
            <a:ext cx="2598538" cy="2244655"/>
            <a:chOff x="-690838" y="3009833"/>
            <a:chExt cx="2598663" cy="2244763"/>
          </a:xfrm>
        </p:grpSpPr>
        <p:sp>
          <p:nvSpPr>
            <p:cNvPr id="84" name="Google Shape;84;p8"/>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86" name="Google Shape;86;p8"/>
          <p:cNvSpPr/>
          <p:nvPr/>
        </p:nvSpPr>
        <p:spPr>
          <a:xfrm>
            <a:off x="8500712" y="93603"/>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87" name="Google Shape;87;p8"/>
          <p:cNvSpPr/>
          <p:nvPr/>
        </p:nvSpPr>
        <p:spPr>
          <a:xfrm rot="-1099767">
            <a:off x="8279464" y="3049742"/>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8"/>
          <p:cNvGrpSpPr/>
          <p:nvPr/>
        </p:nvGrpSpPr>
        <p:grpSpPr>
          <a:xfrm>
            <a:off x="6411737" y="-1225680"/>
            <a:ext cx="2598663" cy="2244763"/>
            <a:chOff x="-690838" y="3009833"/>
            <a:chExt cx="2598663" cy="2244763"/>
          </a:xfrm>
        </p:grpSpPr>
        <p:sp>
          <p:nvSpPr>
            <p:cNvPr id="89" name="Google Shape;89;p8"/>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91" name="Google Shape;91;p8"/>
          <p:cNvSpPr/>
          <p:nvPr/>
        </p:nvSpPr>
        <p:spPr>
          <a:xfrm rot="9713146">
            <a:off x="-398054" y="228029"/>
            <a:ext cx="2369929" cy="309537"/>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92" name="Google Shape;92;p8"/>
          <p:cNvSpPr/>
          <p:nvPr/>
        </p:nvSpPr>
        <p:spPr>
          <a:xfrm rot="1418097">
            <a:off x="8116835" y="4053556"/>
            <a:ext cx="1092703" cy="1445896"/>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93" name="Google Shape;93;p8"/>
          <p:cNvSpPr/>
          <p:nvPr/>
        </p:nvSpPr>
        <p:spPr>
          <a:xfrm rot="-614841">
            <a:off x="7394952" y="4444790"/>
            <a:ext cx="2227675" cy="1727173"/>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665425" y="-370562"/>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95" name="Google Shape;9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96" name="Google Shape;96;p8"/>
          <p:cNvSpPr/>
          <p:nvPr/>
        </p:nvSpPr>
        <p:spPr>
          <a:xfrm rot="-711814">
            <a:off x="41654" y="-629328"/>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2947054" flipH="1">
            <a:off x="-1450531" y="3870876"/>
            <a:ext cx="2130585" cy="1609016"/>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p:nvPr/>
        </p:nvSpPr>
        <p:spPr>
          <a:xfrm rot="6635144">
            <a:off x="7317016" y="3609817"/>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8430837" y="3859153"/>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01" name="Google Shape;101;p9"/>
          <p:cNvSpPr/>
          <p:nvPr/>
        </p:nvSpPr>
        <p:spPr>
          <a:xfrm rot="-1099767">
            <a:off x="6988039" y="4218717"/>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10800000" flipH="1">
            <a:off x="76200" y="-3650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9842375">
            <a:off x="7802767" y="-822860"/>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5400000" flipH="1">
            <a:off x="8164862" y="-84318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05" name="Google Shape;105;p9"/>
          <p:cNvSpPr/>
          <p:nvPr/>
        </p:nvSpPr>
        <p:spPr>
          <a:xfrm rot="-8100000">
            <a:off x="-1025859" y="-1155006"/>
            <a:ext cx="1914087"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txBox="1">
            <a:spLocks noGrp="1"/>
          </p:cNvSpPr>
          <p:nvPr>
            <p:ph type="title"/>
          </p:nvPr>
        </p:nvSpPr>
        <p:spPr>
          <a:xfrm>
            <a:off x="713175" y="1551650"/>
            <a:ext cx="3751500" cy="729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7" name="Google Shape;107;p9"/>
          <p:cNvSpPr txBox="1">
            <a:spLocks noGrp="1"/>
          </p:cNvSpPr>
          <p:nvPr>
            <p:ph type="subTitle" idx="1"/>
          </p:nvPr>
        </p:nvSpPr>
        <p:spPr>
          <a:xfrm>
            <a:off x="713175" y="2281475"/>
            <a:ext cx="3751500" cy="131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8"/>
        <p:cNvGrpSpPr/>
        <p:nvPr/>
      </p:nvGrpSpPr>
      <p:grpSpPr>
        <a:xfrm>
          <a:off x="0" y="0"/>
          <a:ext cx="0" cy="0"/>
          <a:chOff x="0" y="0"/>
          <a:chExt cx="0" cy="0"/>
        </a:xfrm>
      </p:grpSpPr>
      <p:sp>
        <p:nvSpPr>
          <p:cNvPr id="129" name="Google Shape;129;p13"/>
          <p:cNvSpPr/>
          <p:nvPr/>
        </p:nvSpPr>
        <p:spPr>
          <a:xfrm rot="4060028">
            <a:off x="7881100" y="-285496"/>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9900042">
            <a:off x="-720968" y="-1055108"/>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239537" y="129440"/>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32" name="Google Shape;132;p13"/>
          <p:cNvSpPr/>
          <p:nvPr/>
        </p:nvSpPr>
        <p:spPr>
          <a:xfrm>
            <a:off x="7145025" y="23760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133" name="Google Shape;133;p13"/>
          <p:cNvSpPr/>
          <p:nvPr/>
        </p:nvSpPr>
        <p:spPr>
          <a:xfrm rot="-1099767">
            <a:off x="726114" y="-1470421"/>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3253809">
            <a:off x="8709715" y="-23784"/>
            <a:ext cx="1914089" cy="190922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txBox="1">
            <a:spLocks noGrp="1"/>
          </p:cNvSpPr>
          <p:nvPr>
            <p:ph type="title"/>
          </p:nvPr>
        </p:nvSpPr>
        <p:spPr>
          <a:xfrm>
            <a:off x="718294" y="17427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13"/>
          <p:cNvSpPr txBox="1">
            <a:spLocks noGrp="1"/>
          </p:cNvSpPr>
          <p:nvPr>
            <p:ph type="title" idx="2" hasCustomPrompt="1"/>
          </p:nvPr>
        </p:nvSpPr>
        <p:spPr>
          <a:xfrm>
            <a:off x="1376206" y="1254455"/>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subTitle" idx="1"/>
          </p:nvPr>
        </p:nvSpPr>
        <p:spPr>
          <a:xfrm>
            <a:off x="720856" y="21769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8" name="Google Shape;138;p13"/>
          <p:cNvSpPr txBox="1">
            <a:spLocks noGrp="1"/>
          </p:cNvSpPr>
          <p:nvPr>
            <p:ph type="title" idx="3"/>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13"/>
          <p:cNvSpPr txBox="1">
            <a:spLocks noGrp="1"/>
          </p:cNvSpPr>
          <p:nvPr>
            <p:ph type="title" idx="4"/>
          </p:nvPr>
        </p:nvSpPr>
        <p:spPr>
          <a:xfrm>
            <a:off x="3407638" y="17675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0" name="Google Shape;140;p13"/>
          <p:cNvSpPr txBox="1">
            <a:spLocks noGrp="1"/>
          </p:cNvSpPr>
          <p:nvPr>
            <p:ph type="title" idx="5" hasCustomPrompt="1"/>
          </p:nvPr>
        </p:nvSpPr>
        <p:spPr>
          <a:xfrm>
            <a:off x="4065550" y="1279230"/>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6"/>
          </p:nvPr>
        </p:nvSpPr>
        <p:spPr>
          <a:xfrm>
            <a:off x="3410200" y="22016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13"/>
          <p:cNvSpPr txBox="1">
            <a:spLocks noGrp="1"/>
          </p:cNvSpPr>
          <p:nvPr>
            <p:ph type="title" idx="7"/>
          </p:nvPr>
        </p:nvSpPr>
        <p:spPr>
          <a:xfrm>
            <a:off x="6087169" y="1773932"/>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3" name="Google Shape;143;p13"/>
          <p:cNvSpPr txBox="1">
            <a:spLocks noGrp="1"/>
          </p:cNvSpPr>
          <p:nvPr>
            <p:ph type="title" idx="8" hasCustomPrompt="1"/>
          </p:nvPr>
        </p:nvSpPr>
        <p:spPr>
          <a:xfrm>
            <a:off x="6745081" y="1285611"/>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subTitle" idx="9"/>
          </p:nvPr>
        </p:nvSpPr>
        <p:spPr>
          <a:xfrm>
            <a:off x="6089731" y="2208057"/>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5" name="Google Shape;145;p13"/>
          <p:cNvSpPr txBox="1">
            <a:spLocks noGrp="1"/>
          </p:cNvSpPr>
          <p:nvPr>
            <p:ph type="title" idx="13"/>
          </p:nvPr>
        </p:nvSpPr>
        <p:spPr>
          <a:xfrm>
            <a:off x="6088450" y="35918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13"/>
          <p:cNvSpPr txBox="1">
            <a:spLocks noGrp="1"/>
          </p:cNvSpPr>
          <p:nvPr>
            <p:ph type="title" idx="14" hasCustomPrompt="1"/>
          </p:nvPr>
        </p:nvSpPr>
        <p:spPr>
          <a:xfrm>
            <a:off x="6746363" y="3103530"/>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subTitle" idx="15"/>
          </p:nvPr>
        </p:nvSpPr>
        <p:spPr>
          <a:xfrm>
            <a:off x="6091013" y="40259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8" name="Google Shape;148;p13"/>
          <p:cNvSpPr txBox="1">
            <a:spLocks noGrp="1"/>
          </p:cNvSpPr>
          <p:nvPr>
            <p:ph type="title" idx="16"/>
          </p:nvPr>
        </p:nvSpPr>
        <p:spPr>
          <a:xfrm>
            <a:off x="3401238" y="361662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txBox="1">
            <a:spLocks noGrp="1"/>
          </p:cNvSpPr>
          <p:nvPr>
            <p:ph type="title" idx="17" hasCustomPrompt="1"/>
          </p:nvPr>
        </p:nvSpPr>
        <p:spPr>
          <a:xfrm>
            <a:off x="4059150" y="3128305"/>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subTitle" idx="18"/>
          </p:nvPr>
        </p:nvSpPr>
        <p:spPr>
          <a:xfrm>
            <a:off x="3403800" y="405075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1"/>
        <p:cNvGrpSpPr/>
        <p:nvPr/>
      </p:nvGrpSpPr>
      <p:grpSpPr>
        <a:xfrm>
          <a:off x="0" y="0"/>
          <a:ext cx="0" cy="0"/>
          <a:chOff x="0" y="0"/>
          <a:chExt cx="0" cy="0"/>
        </a:xfrm>
      </p:grpSpPr>
      <p:sp>
        <p:nvSpPr>
          <p:cNvPr id="152" name="Google Shape;152;p14"/>
          <p:cNvSpPr/>
          <p:nvPr/>
        </p:nvSpPr>
        <p:spPr>
          <a:xfrm>
            <a:off x="8014750" y="-1328450"/>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53" name="Google Shape;153;p14"/>
          <p:cNvSpPr/>
          <p:nvPr/>
        </p:nvSpPr>
        <p:spPr>
          <a:xfrm rot="-971320">
            <a:off x="7044305" y="-131157"/>
            <a:ext cx="2227594" cy="1727110"/>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rot="7002265" flipH="1">
            <a:off x="7325441" y="3567232"/>
            <a:ext cx="1914105" cy="1909242"/>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rot="10800000">
            <a:off x="0" y="-4074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rot="5558537">
            <a:off x="7537691" y="3268657"/>
            <a:ext cx="2227492" cy="1727031"/>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480450" y="406779"/>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58" name="Google Shape;158;p14"/>
          <p:cNvSpPr txBox="1">
            <a:spLocks noGrp="1"/>
          </p:cNvSpPr>
          <p:nvPr>
            <p:ph type="title"/>
          </p:nvPr>
        </p:nvSpPr>
        <p:spPr>
          <a:xfrm>
            <a:off x="5320975" y="3237900"/>
            <a:ext cx="31104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9" name="Google Shape;159;p14"/>
          <p:cNvSpPr txBox="1">
            <a:spLocks noGrp="1"/>
          </p:cNvSpPr>
          <p:nvPr>
            <p:ph type="subTitle" idx="1"/>
          </p:nvPr>
        </p:nvSpPr>
        <p:spPr>
          <a:xfrm>
            <a:off x="3083875" y="1373700"/>
            <a:ext cx="53475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7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75" y="540275"/>
            <a:ext cx="7717800" cy="477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300"/>
              <a:buFont typeface="Roboto Condensed"/>
              <a:buNone/>
              <a:defRPr sz="3300" b="1">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2pPr>
            <a:lvl3pPr lvl="2"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3pPr>
            <a:lvl4pPr lvl="3"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4pPr>
            <a:lvl5pPr lvl="4"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5pPr>
            <a:lvl6pPr lvl="5"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6pPr>
            <a:lvl7pPr lvl="6"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7pPr>
            <a:lvl8pPr lvl="7"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8pPr>
            <a:lvl9pPr lvl="8"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713175" y="1152475"/>
            <a:ext cx="7717800" cy="3450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marL="914400" lvl="1"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marL="1371600" lvl="2"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marL="1828800" lvl="3"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marL="2286000" lvl="4"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marL="2743200" lvl="5"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marL="3200400" lvl="6"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marL="3657600" lvl="7"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marL="4114800" lvl="8"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59" r:id="rId8"/>
    <p:sldLayoutId id="2147483660" r:id="rId9"/>
    <p:sldLayoutId id="2147483661" r:id="rId10"/>
    <p:sldLayoutId id="2147483668" r:id="rId11"/>
    <p:sldLayoutId id="2147483669" r:id="rId12"/>
    <p:sldLayoutId id="2147483670" r:id="rId13"/>
    <p:sldLayoutId id="2147483675" r:id="rId14"/>
    <p:sldLayoutId id="2147483676" r:id="rId15"/>
    <p:sldLayoutId id="2147483677" r:id="rId16"/>
    <p:sldLayoutId id="2147483678" r:id="rId17"/>
    <p:sldLayoutId id="2147483682" r:id="rId18"/>
    <p:sldLayoutId id="214748368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ctrTitle"/>
          </p:nvPr>
        </p:nvSpPr>
        <p:spPr>
          <a:xfrm>
            <a:off x="3871418" y="-2717"/>
            <a:ext cx="4230300" cy="22323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5400" b="1" dirty="0" smtClean="0">
                <a:latin typeface="Roboto Condensed"/>
                <a:ea typeface="Roboto Condensed"/>
                <a:cs typeface="Roboto Condensed"/>
                <a:sym typeface="Roboto Condensed"/>
              </a:rPr>
              <a:t>Online</a:t>
            </a:r>
            <a:r>
              <a:rPr lang="en" sz="5400" b="1" dirty="0" smtClean="0">
                <a:solidFill>
                  <a:schemeClr val="accent1">
                    <a:lumMod val="75000"/>
                  </a:schemeClr>
                </a:solidFill>
                <a:latin typeface="Roboto Condensed"/>
                <a:ea typeface="Roboto Condensed"/>
                <a:cs typeface="Roboto Condensed"/>
                <a:sym typeface="Roboto Condensed"/>
              </a:rPr>
              <a:t/>
            </a:r>
            <a:br>
              <a:rPr lang="en" sz="5400" b="1" dirty="0" smtClean="0">
                <a:solidFill>
                  <a:schemeClr val="accent1">
                    <a:lumMod val="75000"/>
                  </a:schemeClr>
                </a:solidFill>
                <a:latin typeface="Roboto Condensed"/>
                <a:ea typeface="Roboto Condensed"/>
                <a:cs typeface="Roboto Condensed"/>
                <a:sym typeface="Roboto Condensed"/>
              </a:rPr>
            </a:br>
            <a:r>
              <a:rPr lang="en" sz="5400" b="1" dirty="0" smtClean="0">
                <a:solidFill>
                  <a:schemeClr val="accent1">
                    <a:lumMod val="75000"/>
                  </a:schemeClr>
                </a:solidFill>
                <a:latin typeface="Roboto Condensed"/>
                <a:ea typeface="Roboto Condensed"/>
                <a:cs typeface="Roboto Condensed"/>
                <a:sym typeface="Roboto Condensed"/>
              </a:rPr>
              <a:t>Event </a:t>
            </a:r>
            <a:r>
              <a:rPr lang="en" sz="5400" b="1" dirty="0" smtClean="0">
                <a:solidFill>
                  <a:schemeClr val="accent1"/>
                </a:solidFill>
                <a:latin typeface="Roboto Condensed"/>
                <a:ea typeface="Roboto Condensed"/>
                <a:cs typeface="Roboto Condensed"/>
                <a:sym typeface="Roboto Condensed"/>
              </a:rPr>
              <a:t>Planner</a:t>
            </a:r>
            <a:endParaRPr sz="5400" b="1" dirty="0">
              <a:solidFill>
                <a:schemeClr val="accent1"/>
              </a:solidFill>
              <a:latin typeface="Roboto Condensed"/>
              <a:ea typeface="Roboto Condensed"/>
              <a:cs typeface="Roboto Condensed"/>
              <a:sym typeface="Roboto Condensed"/>
            </a:endParaRPr>
          </a:p>
        </p:txBody>
      </p:sp>
      <p:sp>
        <p:nvSpPr>
          <p:cNvPr id="445" name="Google Shape;445;p41"/>
          <p:cNvSpPr/>
          <p:nvPr/>
        </p:nvSpPr>
        <p:spPr>
          <a:xfrm flipH="1">
            <a:off x="392900" y="3745308"/>
            <a:ext cx="3618576" cy="412845"/>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41"/>
          <p:cNvGrpSpPr/>
          <p:nvPr/>
        </p:nvGrpSpPr>
        <p:grpSpPr>
          <a:xfrm>
            <a:off x="498883" y="777381"/>
            <a:ext cx="3468104" cy="3248773"/>
            <a:chOff x="498883" y="981663"/>
            <a:chExt cx="3468104" cy="3248773"/>
          </a:xfrm>
        </p:grpSpPr>
        <p:sp>
          <p:nvSpPr>
            <p:cNvPr id="447" name="Google Shape;447;p41"/>
            <p:cNvSpPr/>
            <p:nvPr/>
          </p:nvSpPr>
          <p:spPr>
            <a:xfrm flipH="1">
              <a:off x="1580168" y="1805527"/>
              <a:ext cx="1487891" cy="88245"/>
            </a:xfrm>
            <a:custGeom>
              <a:avLst/>
              <a:gdLst/>
              <a:ahLst/>
              <a:cxnLst/>
              <a:rect l="l" t="t" r="r" b="b"/>
              <a:pathLst>
                <a:path w="8127" h="482" extrusionOk="0">
                  <a:moveTo>
                    <a:pt x="0" y="1"/>
                  </a:moveTo>
                  <a:lnTo>
                    <a:pt x="0" y="481"/>
                  </a:lnTo>
                  <a:lnTo>
                    <a:pt x="8127" y="481"/>
                  </a:lnTo>
                  <a:lnTo>
                    <a:pt x="812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flipH="1">
              <a:off x="1580168" y="3508364"/>
              <a:ext cx="1487891" cy="88061"/>
            </a:xfrm>
            <a:custGeom>
              <a:avLst/>
              <a:gdLst/>
              <a:ahLst/>
              <a:cxnLst/>
              <a:rect l="l" t="t" r="r" b="b"/>
              <a:pathLst>
                <a:path w="8127" h="481" extrusionOk="0">
                  <a:moveTo>
                    <a:pt x="0" y="0"/>
                  </a:moveTo>
                  <a:lnTo>
                    <a:pt x="0" y="481"/>
                  </a:lnTo>
                  <a:lnTo>
                    <a:pt x="8127" y="481"/>
                  </a:lnTo>
                  <a:lnTo>
                    <a:pt x="812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flipH="1">
              <a:off x="2144051" y="2077586"/>
              <a:ext cx="461545" cy="295308"/>
            </a:xfrm>
            <a:custGeom>
              <a:avLst/>
              <a:gdLst/>
              <a:ahLst/>
              <a:cxnLst/>
              <a:rect l="l" t="t" r="r" b="b"/>
              <a:pathLst>
                <a:path w="2521" h="1613" extrusionOk="0">
                  <a:moveTo>
                    <a:pt x="0" y="0"/>
                  </a:moveTo>
                  <a:lnTo>
                    <a:pt x="0" y="1613"/>
                  </a:lnTo>
                  <a:lnTo>
                    <a:pt x="2521" y="1613"/>
                  </a:lnTo>
                  <a:lnTo>
                    <a:pt x="2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flipH="1">
              <a:off x="1906227" y="2077586"/>
              <a:ext cx="238004" cy="295308"/>
            </a:xfrm>
            <a:custGeom>
              <a:avLst/>
              <a:gdLst/>
              <a:ahLst/>
              <a:cxnLst/>
              <a:rect l="l" t="t" r="r" b="b"/>
              <a:pathLst>
                <a:path w="1300" h="1613" extrusionOk="0">
                  <a:moveTo>
                    <a:pt x="1" y="0"/>
                  </a:moveTo>
                  <a:lnTo>
                    <a:pt x="1" y="1613"/>
                  </a:lnTo>
                  <a:lnTo>
                    <a:pt x="1299" y="1613"/>
                  </a:lnTo>
                  <a:lnTo>
                    <a:pt x="1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flipH="1">
              <a:off x="2335735" y="2077586"/>
              <a:ext cx="87512" cy="110214"/>
            </a:xfrm>
            <a:custGeom>
              <a:avLst/>
              <a:gdLst/>
              <a:ahLst/>
              <a:cxnLst/>
              <a:rect l="l" t="t" r="r" b="b"/>
              <a:pathLst>
                <a:path w="478" h="602" extrusionOk="0">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flipH="1">
              <a:off x="1922521" y="2094978"/>
              <a:ext cx="205416" cy="260706"/>
            </a:xfrm>
            <a:custGeom>
              <a:avLst/>
              <a:gdLst/>
              <a:ahLst/>
              <a:cxnLst/>
              <a:rect l="l" t="t" r="r" b="b"/>
              <a:pathLst>
                <a:path w="1122" h="1424" extrusionOk="0">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flipH="1">
              <a:off x="500533" y="3569513"/>
              <a:ext cx="771316" cy="542832"/>
            </a:xfrm>
            <a:custGeom>
              <a:avLst/>
              <a:gdLst/>
              <a:ahLst/>
              <a:cxnLst/>
              <a:rect l="l" t="t" r="r" b="b"/>
              <a:pathLst>
                <a:path w="4213" h="2965" extrusionOk="0">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41"/>
            <p:cNvGrpSpPr/>
            <p:nvPr/>
          </p:nvGrpSpPr>
          <p:grpSpPr>
            <a:xfrm flipH="1">
              <a:off x="1336295" y="981663"/>
              <a:ext cx="1831726" cy="2614749"/>
              <a:chOff x="5655705" y="881363"/>
              <a:chExt cx="1831726" cy="2614749"/>
            </a:xfrm>
          </p:grpSpPr>
          <p:sp>
            <p:nvSpPr>
              <p:cNvPr id="455" name="Google Shape;455;p41"/>
              <p:cNvSpPr/>
              <p:nvPr/>
            </p:nvSpPr>
            <p:spPr>
              <a:xfrm>
                <a:off x="565570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724338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5755667" y="1137493"/>
                <a:ext cx="1487891" cy="88061"/>
              </a:xfrm>
              <a:custGeom>
                <a:avLst/>
                <a:gdLst/>
                <a:ahLst/>
                <a:cxnLst/>
                <a:rect l="l" t="t" r="r" b="b"/>
                <a:pathLst>
                  <a:path w="8127" h="481" extrusionOk="0">
                    <a:moveTo>
                      <a:pt x="0" y="1"/>
                    </a:moveTo>
                    <a:lnTo>
                      <a:pt x="0" y="481"/>
                    </a:lnTo>
                    <a:lnTo>
                      <a:pt x="8127" y="481"/>
                    </a:lnTo>
                    <a:lnTo>
                      <a:pt x="8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5755667" y="2272596"/>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5755667" y="2840330"/>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41"/>
            <p:cNvSpPr/>
            <p:nvPr/>
          </p:nvSpPr>
          <p:spPr>
            <a:xfrm flipH="1">
              <a:off x="501263" y="3569696"/>
              <a:ext cx="484613" cy="542649"/>
            </a:xfrm>
            <a:custGeom>
              <a:avLst/>
              <a:gdLst/>
              <a:ahLst/>
              <a:cxnLst/>
              <a:rect l="l" t="t" r="r" b="b"/>
              <a:pathLst>
                <a:path w="2647" h="2964" extrusionOk="0">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flipH="1">
              <a:off x="498883" y="3566218"/>
              <a:ext cx="420718" cy="548874"/>
            </a:xfrm>
            <a:custGeom>
              <a:avLst/>
              <a:gdLst/>
              <a:ahLst/>
              <a:cxnLst/>
              <a:rect l="l" t="t" r="r" b="b"/>
              <a:pathLst>
                <a:path w="2298" h="2998" extrusionOk="0">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flipH="1">
              <a:off x="750617" y="3609059"/>
              <a:ext cx="80189" cy="62430"/>
            </a:xfrm>
            <a:custGeom>
              <a:avLst/>
              <a:gdLst/>
              <a:ahLst/>
              <a:cxnLst/>
              <a:rect l="l" t="t" r="r" b="b"/>
              <a:pathLst>
                <a:path w="438" h="341" extrusionOk="0">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1"/>
            <p:cNvGrpSpPr/>
            <p:nvPr/>
          </p:nvGrpSpPr>
          <p:grpSpPr>
            <a:xfrm>
              <a:off x="521218" y="3595511"/>
              <a:ext cx="335403" cy="501273"/>
              <a:chOff x="521218" y="3595511"/>
              <a:chExt cx="335403" cy="501273"/>
            </a:xfrm>
          </p:grpSpPr>
          <p:sp>
            <p:nvSpPr>
              <p:cNvPr id="464" name="Google Shape;464;p41"/>
              <p:cNvSpPr/>
              <p:nvPr/>
            </p:nvSpPr>
            <p:spPr>
              <a:xfrm flipH="1">
                <a:off x="521218" y="3595511"/>
                <a:ext cx="229582" cy="501273"/>
              </a:xfrm>
              <a:custGeom>
                <a:avLst/>
                <a:gdLst/>
                <a:ahLst/>
                <a:cxnLst/>
                <a:rect l="l" t="t" r="r" b="b"/>
                <a:pathLst>
                  <a:path w="1254" h="2738" extrusionOk="0">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flipH="1">
                <a:off x="681596" y="3815757"/>
                <a:ext cx="175024" cy="238736"/>
              </a:xfrm>
              <a:custGeom>
                <a:avLst/>
                <a:gdLst/>
                <a:ahLst/>
                <a:cxnLst/>
                <a:rect l="l" t="t" r="r" b="b"/>
                <a:pathLst>
                  <a:path w="956" h="1304" extrusionOk="0">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41"/>
            <p:cNvSpPr/>
            <p:nvPr/>
          </p:nvSpPr>
          <p:spPr>
            <a:xfrm flipH="1">
              <a:off x="833743" y="2687612"/>
              <a:ext cx="1036416" cy="1380606"/>
            </a:xfrm>
            <a:custGeom>
              <a:avLst/>
              <a:gdLst/>
              <a:ahLst/>
              <a:cxnLst/>
              <a:rect l="l" t="t" r="r" b="b"/>
              <a:pathLst>
                <a:path w="5661" h="7541" extrusionOk="0">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flipH="1">
              <a:off x="909169" y="2721848"/>
              <a:ext cx="557662" cy="1295291"/>
            </a:xfrm>
            <a:custGeom>
              <a:avLst/>
              <a:gdLst/>
              <a:ahLst/>
              <a:cxnLst/>
              <a:rect l="l" t="t" r="r" b="b"/>
              <a:pathLst>
                <a:path w="3046" h="7075" extrusionOk="0">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flipH="1">
              <a:off x="1171891" y="2687612"/>
              <a:ext cx="603798" cy="697169"/>
            </a:xfrm>
            <a:custGeom>
              <a:avLst/>
              <a:gdLst/>
              <a:ahLst/>
              <a:cxnLst/>
              <a:rect l="l" t="t" r="r" b="b"/>
              <a:pathLst>
                <a:path w="3298" h="3808" extrusionOk="0">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flipH="1">
              <a:off x="1954563" y="3559444"/>
              <a:ext cx="605446" cy="556014"/>
            </a:xfrm>
            <a:custGeom>
              <a:avLst/>
              <a:gdLst/>
              <a:ahLst/>
              <a:cxnLst/>
              <a:rect l="l" t="t" r="r" b="b"/>
              <a:pathLst>
                <a:path w="3307" h="3037" extrusionOk="0">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flipH="1">
              <a:off x="1954014" y="3834615"/>
              <a:ext cx="605995" cy="280845"/>
            </a:xfrm>
            <a:custGeom>
              <a:avLst/>
              <a:gdLst/>
              <a:ahLst/>
              <a:cxnLst/>
              <a:rect l="l" t="t" r="r" b="b"/>
              <a:pathLst>
                <a:path w="3310" h="1534" extrusionOk="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flipH="1">
              <a:off x="1952366" y="3910044"/>
              <a:ext cx="612036" cy="207613"/>
            </a:xfrm>
            <a:custGeom>
              <a:avLst/>
              <a:gdLst/>
              <a:ahLst/>
              <a:cxnLst/>
              <a:rect l="l" t="t" r="r" b="b"/>
              <a:pathLst>
                <a:path w="3343" h="1134" extrusionOk="0">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flipH="1">
              <a:off x="1988249" y="4078662"/>
              <a:ext cx="551620" cy="17759"/>
            </a:xfrm>
            <a:custGeom>
              <a:avLst/>
              <a:gdLst/>
              <a:ahLst/>
              <a:cxnLst/>
              <a:rect l="l" t="t" r="r" b="b"/>
              <a:pathLst>
                <a:path w="3013" h="97" extrusionOk="0">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flipH="1">
              <a:off x="2417023" y="4017330"/>
              <a:ext cx="78358" cy="69204"/>
            </a:xfrm>
            <a:custGeom>
              <a:avLst/>
              <a:gdLst/>
              <a:ahLst/>
              <a:cxnLst/>
              <a:rect l="l" t="t" r="r" b="b"/>
              <a:pathLst>
                <a:path w="428" h="378" extrusionOk="0">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flipH="1">
              <a:off x="2234857" y="3931099"/>
              <a:ext cx="106369" cy="41010"/>
            </a:xfrm>
            <a:custGeom>
              <a:avLst/>
              <a:gdLst/>
              <a:ahLst/>
              <a:cxnLst/>
              <a:rect l="l" t="t" r="r" b="b"/>
              <a:pathLst>
                <a:path w="581" h="224" extrusionOk="0">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flipH="1">
              <a:off x="1972868" y="3992431"/>
              <a:ext cx="83118" cy="63712"/>
            </a:xfrm>
            <a:custGeom>
              <a:avLst/>
              <a:gdLst/>
              <a:ahLst/>
              <a:cxnLst/>
              <a:rect l="l" t="t" r="r" b="b"/>
              <a:pathLst>
                <a:path w="454" h="348" extrusionOk="0">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flipH="1">
              <a:off x="2158696" y="3827841"/>
              <a:ext cx="266198" cy="179601"/>
            </a:xfrm>
            <a:custGeom>
              <a:avLst/>
              <a:gdLst/>
              <a:ahLst/>
              <a:cxnLst/>
              <a:rect l="l" t="t" r="r" b="b"/>
              <a:pathLst>
                <a:path w="1454" h="981" extrusionOk="0">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flipH="1">
              <a:off x="1097564" y="2687612"/>
              <a:ext cx="1326232" cy="1200822"/>
            </a:xfrm>
            <a:custGeom>
              <a:avLst/>
              <a:gdLst/>
              <a:ahLst/>
              <a:cxnLst/>
              <a:rect l="l" t="t" r="r" b="b"/>
              <a:pathLst>
                <a:path w="7244" h="6559" extrusionOk="0">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flipH="1">
              <a:off x="1954012" y="3804773"/>
              <a:ext cx="367258" cy="12083"/>
            </a:xfrm>
            <a:custGeom>
              <a:avLst/>
              <a:gdLst/>
              <a:ahLst/>
              <a:cxnLst/>
              <a:rect l="l" t="t" r="r" b="b"/>
              <a:pathLst>
                <a:path w="2006" h="66" extrusionOk="0">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flipH="1">
              <a:off x="1663643" y="2684133"/>
              <a:ext cx="65909" cy="193699"/>
            </a:xfrm>
            <a:custGeom>
              <a:avLst/>
              <a:gdLst/>
              <a:ahLst/>
              <a:cxnLst/>
              <a:rect l="l" t="t" r="r" b="b"/>
              <a:pathLst>
                <a:path w="360" h="1058" extrusionOk="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flipH="1">
              <a:off x="1623732" y="2860990"/>
              <a:ext cx="101976" cy="82203"/>
            </a:xfrm>
            <a:custGeom>
              <a:avLst/>
              <a:gdLst/>
              <a:ahLst/>
              <a:cxnLst/>
              <a:rect l="l" t="t" r="r" b="b"/>
              <a:pathLst>
                <a:path w="557" h="449" extrusionOk="0">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flipH="1">
              <a:off x="1350941" y="2755718"/>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flipH="1">
              <a:off x="1230478" y="2714342"/>
              <a:ext cx="784498" cy="1068821"/>
            </a:xfrm>
            <a:custGeom>
              <a:avLst/>
              <a:gdLst/>
              <a:ahLst/>
              <a:cxnLst/>
              <a:rect l="l" t="t" r="r" b="b"/>
              <a:pathLst>
                <a:path w="4285" h="5838" extrusionOk="0">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flipH="1">
              <a:off x="1253910" y="3153736"/>
              <a:ext cx="484796" cy="122847"/>
            </a:xfrm>
            <a:custGeom>
              <a:avLst/>
              <a:gdLst/>
              <a:ahLst/>
              <a:cxnLst/>
              <a:rect l="l" t="t" r="r" b="b"/>
              <a:pathLst>
                <a:path w="2648" h="671" extrusionOk="0">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flipH="1">
              <a:off x="1605060" y="2120610"/>
              <a:ext cx="523426" cy="756120"/>
            </a:xfrm>
            <a:custGeom>
              <a:avLst/>
              <a:gdLst/>
              <a:ahLst/>
              <a:cxnLst/>
              <a:rect l="l" t="t" r="r" b="b"/>
              <a:pathLst>
                <a:path w="2859" h="4130" extrusionOk="0">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flipH="1">
              <a:off x="2015893" y="2629575"/>
              <a:ext cx="249355" cy="144633"/>
            </a:xfrm>
            <a:custGeom>
              <a:avLst/>
              <a:gdLst/>
              <a:ahLst/>
              <a:cxnLst/>
              <a:rect l="l" t="t" r="r" b="b"/>
              <a:pathLst>
                <a:path w="1362" h="790" extrusionOk="0">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flipH="1">
              <a:off x="2028892" y="2668571"/>
              <a:ext cx="321122" cy="247524"/>
            </a:xfrm>
            <a:custGeom>
              <a:avLst/>
              <a:gdLst/>
              <a:ahLst/>
              <a:cxnLst/>
              <a:rect l="l" t="t" r="r" b="b"/>
              <a:pathLst>
                <a:path w="1754" h="1352" extrusionOk="0">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flipH="1">
              <a:off x="2185242" y="2747846"/>
              <a:ext cx="127973" cy="20871"/>
            </a:xfrm>
            <a:custGeom>
              <a:avLst/>
              <a:gdLst/>
              <a:ahLst/>
              <a:cxnLst/>
              <a:rect l="l" t="t" r="r" b="b"/>
              <a:pathLst>
                <a:path w="699" h="114" extrusionOk="0">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flipH="1">
              <a:off x="2177736" y="2800573"/>
              <a:ext cx="135296" cy="18674"/>
            </a:xfrm>
            <a:custGeom>
              <a:avLst/>
              <a:gdLst/>
              <a:ahLst/>
              <a:cxnLst/>
              <a:rect l="l" t="t" r="r" b="b"/>
              <a:pathLst>
                <a:path w="739" h="102" extrusionOk="0">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flipH="1">
              <a:off x="2168032" y="2851469"/>
              <a:ext cx="136028" cy="23983"/>
            </a:xfrm>
            <a:custGeom>
              <a:avLst/>
              <a:gdLst/>
              <a:ahLst/>
              <a:cxnLst/>
              <a:rect l="l" t="t" r="r" b="b"/>
              <a:pathLst>
                <a:path w="743" h="131" extrusionOk="0">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flipH="1">
              <a:off x="2066972" y="2703174"/>
              <a:ext cx="182531" cy="74147"/>
            </a:xfrm>
            <a:custGeom>
              <a:avLst/>
              <a:gdLst/>
              <a:ahLst/>
              <a:cxnLst/>
              <a:rect l="l" t="t" r="r" b="b"/>
              <a:pathLst>
                <a:path w="997" h="405" extrusionOk="0">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flipH="1">
              <a:off x="1626478" y="2299846"/>
              <a:ext cx="139873" cy="90075"/>
            </a:xfrm>
            <a:custGeom>
              <a:avLst/>
              <a:gdLst/>
              <a:ahLst/>
              <a:cxnLst/>
              <a:rect l="l" t="t" r="r" b="b"/>
              <a:pathLst>
                <a:path w="764" h="492" extrusionOk="0">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flipH="1">
              <a:off x="1597368" y="2236500"/>
              <a:ext cx="36616" cy="210908"/>
            </a:xfrm>
            <a:custGeom>
              <a:avLst/>
              <a:gdLst/>
              <a:ahLst/>
              <a:cxnLst/>
              <a:rect l="l" t="t" r="r" b="b"/>
              <a:pathLst>
                <a:path w="200" h="1152" extrusionOk="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flipH="1">
              <a:off x="1176834" y="2066052"/>
              <a:ext cx="591898" cy="767471"/>
            </a:xfrm>
            <a:custGeom>
              <a:avLst/>
              <a:gdLst/>
              <a:ahLst/>
              <a:cxnLst/>
              <a:rect l="l" t="t" r="r" b="b"/>
              <a:pathLst>
                <a:path w="3233" h="4192" extrusionOk="0">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flipH="1">
              <a:off x="1181044" y="2086191"/>
              <a:ext cx="562605" cy="735066"/>
            </a:xfrm>
            <a:custGeom>
              <a:avLst/>
              <a:gdLst/>
              <a:ahLst/>
              <a:cxnLst/>
              <a:rect l="l" t="t" r="r" b="b"/>
              <a:pathLst>
                <a:path w="3073" h="4015" extrusionOk="0">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flipH="1">
              <a:off x="1505644" y="2265244"/>
              <a:ext cx="105637" cy="129987"/>
            </a:xfrm>
            <a:custGeom>
              <a:avLst/>
              <a:gdLst/>
              <a:ahLst/>
              <a:cxnLst/>
              <a:rect l="l" t="t" r="r" b="b"/>
              <a:pathLst>
                <a:path w="577" h="710" extrusionOk="0">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flipH="1">
              <a:off x="2291613" y="2435692"/>
              <a:ext cx="283591" cy="608741"/>
            </a:xfrm>
            <a:custGeom>
              <a:avLst/>
              <a:gdLst/>
              <a:ahLst/>
              <a:cxnLst/>
              <a:rect l="l" t="t" r="r" b="b"/>
              <a:pathLst>
                <a:path w="1549" h="3325" extrusionOk="0">
                  <a:moveTo>
                    <a:pt x="0" y="1"/>
                  </a:moveTo>
                  <a:lnTo>
                    <a:pt x="0" y="3324"/>
                  </a:lnTo>
                  <a:lnTo>
                    <a:pt x="1548" y="3324"/>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flipH="1">
              <a:off x="1958954" y="2435692"/>
              <a:ext cx="104356" cy="132184"/>
            </a:xfrm>
            <a:custGeom>
              <a:avLst/>
              <a:gdLst/>
              <a:ahLst/>
              <a:cxnLst/>
              <a:rect l="l" t="t" r="r" b="b"/>
              <a:pathLst>
                <a:path w="570" h="722" extrusionOk="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flipH="1">
              <a:off x="1538233" y="1970850"/>
              <a:ext cx="155984" cy="202486"/>
            </a:xfrm>
            <a:custGeom>
              <a:avLst/>
              <a:gdLst/>
              <a:ahLst/>
              <a:cxnLst/>
              <a:rect l="l" t="t" r="r" b="b"/>
              <a:pathLst>
                <a:path w="852" h="1106" extrusionOk="0">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flipH="1">
              <a:off x="1574666" y="1971765"/>
              <a:ext cx="119551" cy="14060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flipH="1">
              <a:off x="1554528" y="1746941"/>
              <a:ext cx="240201" cy="320207"/>
            </a:xfrm>
            <a:custGeom>
              <a:avLst/>
              <a:gdLst/>
              <a:ahLst/>
              <a:cxnLst/>
              <a:rect l="l" t="t" r="r" b="b"/>
              <a:pathLst>
                <a:path w="1312" h="1749" extrusionOk="0">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flipH="1">
              <a:off x="1684331" y="1904940"/>
              <a:ext cx="10985" cy="24533"/>
            </a:xfrm>
            <a:custGeom>
              <a:avLst/>
              <a:gdLst/>
              <a:ahLst/>
              <a:cxnLst/>
              <a:rect l="l" t="t" r="r" b="b"/>
              <a:pathLst>
                <a:path w="60" h="134" extrusionOk="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flipH="1">
              <a:off x="1669685" y="1895603"/>
              <a:ext cx="27828" cy="30208"/>
            </a:xfrm>
            <a:custGeom>
              <a:avLst/>
              <a:gdLst/>
              <a:ahLst/>
              <a:cxnLst/>
              <a:rect l="l" t="t" r="r" b="b"/>
              <a:pathLst>
                <a:path w="152" h="165" extrusionOk="0">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flipH="1">
              <a:off x="1744565" y="1907137"/>
              <a:ext cx="12083" cy="23983"/>
            </a:xfrm>
            <a:custGeom>
              <a:avLst/>
              <a:gdLst/>
              <a:ahLst/>
              <a:cxnLst/>
              <a:rect l="l" t="t" r="r" b="b"/>
              <a:pathLst>
                <a:path w="66" h="131" extrusionOk="0">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flipH="1">
              <a:off x="1742551" y="1897251"/>
              <a:ext cx="28011" cy="30025"/>
            </a:xfrm>
            <a:custGeom>
              <a:avLst/>
              <a:gdLst/>
              <a:ahLst/>
              <a:cxnLst/>
              <a:rect l="l" t="t" r="r" b="b"/>
              <a:pathLst>
                <a:path w="153" h="164" extrusionOk="0">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flipH="1">
              <a:off x="1664192" y="1861001"/>
              <a:ext cx="33321" cy="21603"/>
            </a:xfrm>
            <a:custGeom>
              <a:avLst/>
              <a:gdLst/>
              <a:ahLst/>
              <a:cxnLst/>
              <a:rect l="l" t="t" r="r" b="b"/>
              <a:pathLst>
                <a:path w="182" h="118" extrusionOk="0">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flipH="1">
              <a:off x="1741819" y="1862466"/>
              <a:ext cx="33321" cy="20322"/>
            </a:xfrm>
            <a:custGeom>
              <a:avLst/>
              <a:gdLst/>
              <a:ahLst/>
              <a:cxnLst/>
              <a:rect l="l" t="t" r="r" b="b"/>
              <a:pathLst>
                <a:path w="182" h="111" extrusionOk="0">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flipH="1">
              <a:off x="1683233" y="1990073"/>
              <a:ext cx="19223" cy="8971"/>
            </a:xfrm>
            <a:custGeom>
              <a:avLst/>
              <a:gdLst/>
              <a:ahLst/>
              <a:cxnLst/>
              <a:rect l="l" t="t" r="r" b="b"/>
              <a:pathLst>
                <a:path w="105" h="49" extrusionOk="0">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flipH="1">
              <a:off x="1693669" y="1863747"/>
              <a:ext cx="54375" cy="114059"/>
            </a:xfrm>
            <a:custGeom>
              <a:avLst/>
              <a:gdLst/>
              <a:ahLst/>
              <a:cxnLst/>
              <a:rect l="l" t="t" r="r" b="b"/>
              <a:pathLst>
                <a:path w="297" h="623" extrusionOk="0">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flipH="1">
              <a:off x="1689091" y="1962977"/>
              <a:ext cx="32771" cy="23617"/>
            </a:xfrm>
            <a:custGeom>
              <a:avLst/>
              <a:gdLst/>
              <a:ahLst/>
              <a:cxnLst/>
              <a:rect l="l" t="t" r="r" b="b"/>
              <a:pathLst>
                <a:path w="179" h="129" extrusionOk="0">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flipH="1">
              <a:off x="1689091" y="1971765"/>
              <a:ext cx="18125" cy="14829"/>
            </a:xfrm>
            <a:custGeom>
              <a:avLst/>
              <a:gdLst/>
              <a:ahLst/>
              <a:cxnLst/>
              <a:rect l="l" t="t" r="r" b="b"/>
              <a:pathLst>
                <a:path w="99" h="81" extrusionOk="0">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flipH="1">
              <a:off x="1545923" y="1741815"/>
              <a:ext cx="225371" cy="201205"/>
            </a:xfrm>
            <a:custGeom>
              <a:avLst/>
              <a:gdLst/>
              <a:ahLst/>
              <a:cxnLst/>
              <a:rect l="l" t="t" r="r" b="b"/>
              <a:pathLst>
                <a:path w="1231" h="1099" extrusionOk="0">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flipH="1">
              <a:off x="1526332" y="1881689"/>
              <a:ext cx="69753" cy="89709"/>
            </a:xfrm>
            <a:custGeom>
              <a:avLst/>
              <a:gdLst/>
              <a:ahLst/>
              <a:cxnLst/>
              <a:rect l="l" t="t" r="r" b="b"/>
              <a:pathLst>
                <a:path w="381" h="490" extrusionOk="0">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flipH="1">
              <a:off x="1552330" y="1901096"/>
              <a:ext cx="33870" cy="58219"/>
            </a:xfrm>
            <a:custGeom>
              <a:avLst/>
              <a:gdLst/>
              <a:ahLst/>
              <a:cxnLst/>
              <a:rect l="l" t="t" r="r" b="b"/>
              <a:pathLst>
                <a:path w="185" h="318" extrusionOk="0">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flipH="1">
              <a:off x="1268557" y="2105597"/>
              <a:ext cx="497978" cy="863588"/>
            </a:xfrm>
            <a:custGeom>
              <a:avLst/>
              <a:gdLst/>
              <a:ahLst/>
              <a:cxnLst/>
              <a:rect l="l" t="t" r="r" b="b"/>
              <a:pathLst>
                <a:path w="2720" h="4717" extrusionOk="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flipH="1">
              <a:off x="1711978" y="2750043"/>
              <a:ext cx="283042" cy="181249"/>
            </a:xfrm>
            <a:custGeom>
              <a:avLst/>
              <a:gdLst/>
              <a:ahLst/>
              <a:cxnLst/>
              <a:rect l="l" t="t" r="r" b="b"/>
              <a:pathLst>
                <a:path w="1546" h="990" extrusionOk="0">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flipH="1">
              <a:off x="1558374" y="2750592"/>
              <a:ext cx="457151" cy="345106"/>
            </a:xfrm>
            <a:custGeom>
              <a:avLst/>
              <a:gdLst/>
              <a:ahLst/>
              <a:cxnLst/>
              <a:rect l="l" t="t" r="r" b="b"/>
              <a:pathLst>
                <a:path w="2497" h="1885" extrusionOk="0">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flipH="1">
              <a:off x="1686896" y="2957290"/>
              <a:ext cx="250453" cy="133831"/>
            </a:xfrm>
            <a:custGeom>
              <a:avLst/>
              <a:gdLst/>
              <a:ahLst/>
              <a:cxnLst/>
              <a:rect l="l" t="t" r="r" b="b"/>
              <a:pathLst>
                <a:path w="1368" h="731" extrusionOk="0">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flipH="1">
              <a:off x="1331535" y="2201165"/>
              <a:ext cx="235075" cy="18857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flipH="1">
              <a:off x="2395973" y="3467171"/>
              <a:ext cx="793103" cy="655243"/>
            </a:xfrm>
            <a:custGeom>
              <a:avLst/>
              <a:gdLst/>
              <a:ahLst/>
              <a:cxnLst/>
              <a:rect l="l" t="t" r="r" b="b"/>
              <a:pathLst>
                <a:path w="4332" h="3579" extrusionOk="0">
                  <a:moveTo>
                    <a:pt x="0" y="0"/>
                  </a:moveTo>
                  <a:lnTo>
                    <a:pt x="0" y="3579"/>
                  </a:lnTo>
                  <a:lnTo>
                    <a:pt x="4332" y="3579"/>
                  </a:lnTo>
                  <a:lnTo>
                    <a:pt x="4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flipH="1">
              <a:off x="2103406" y="3512209"/>
              <a:ext cx="270409" cy="565168"/>
            </a:xfrm>
            <a:custGeom>
              <a:avLst/>
              <a:gdLst/>
              <a:ahLst/>
              <a:cxnLst/>
              <a:rect l="l" t="t" r="r" b="b"/>
              <a:pathLst>
                <a:path w="1477" h="3087" extrusionOk="0">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flipH="1">
              <a:off x="2103406" y="3512209"/>
              <a:ext cx="270409" cy="565168"/>
            </a:xfrm>
            <a:custGeom>
              <a:avLst/>
              <a:gdLst/>
              <a:ahLst/>
              <a:cxnLst/>
              <a:rect l="l" t="t" r="r" b="b"/>
              <a:pathLst>
                <a:path w="1477" h="3087" extrusionOk="0">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flipH="1">
              <a:off x="2736316" y="3467171"/>
              <a:ext cx="112411" cy="141704"/>
            </a:xfrm>
            <a:custGeom>
              <a:avLst/>
              <a:gdLst/>
              <a:ahLst/>
              <a:cxnLst/>
              <a:rect l="l" t="t" r="r" b="b"/>
              <a:pathLst>
                <a:path w="614" h="774" extrusionOk="0">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flipH="1">
              <a:off x="1620806" y="3467171"/>
              <a:ext cx="592447" cy="655243"/>
            </a:xfrm>
            <a:custGeom>
              <a:avLst/>
              <a:gdLst/>
              <a:ahLst/>
              <a:cxnLst/>
              <a:rect l="l" t="t" r="r" b="b"/>
              <a:pathLst>
                <a:path w="3236" h="3579" extrusionOk="0">
                  <a:moveTo>
                    <a:pt x="1" y="0"/>
                  </a:moveTo>
                  <a:lnTo>
                    <a:pt x="1" y="3579"/>
                  </a:lnTo>
                  <a:lnTo>
                    <a:pt x="3236" y="3579"/>
                  </a:lnTo>
                  <a:lnTo>
                    <a:pt x="3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flipH="1">
              <a:off x="1664195" y="3512209"/>
              <a:ext cx="506582" cy="565168"/>
            </a:xfrm>
            <a:custGeom>
              <a:avLst/>
              <a:gdLst/>
              <a:ahLst/>
              <a:cxnLst/>
              <a:rect l="l" t="t" r="r" b="b"/>
              <a:pathLst>
                <a:path w="2767" h="3087" extrusionOk="0">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flipH="1">
              <a:off x="1664195" y="3512209"/>
              <a:ext cx="506033" cy="565717"/>
            </a:xfrm>
            <a:custGeom>
              <a:avLst/>
              <a:gdLst/>
              <a:ahLst/>
              <a:cxnLst/>
              <a:rect l="l" t="t" r="r" b="b"/>
              <a:pathLst>
                <a:path w="2764" h="3090" extrusionOk="0">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flipH="1">
              <a:off x="1358630" y="4011471"/>
              <a:ext cx="53276" cy="75612"/>
            </a:xfrm>
            <a:custGeom>
              <a:avLst/>
              <a:gdLst/>
              <a:ahLst/>
              <a:cxnLst/>
              <a:rect l="l" t="t" r="r" b="b"/>
              <a:pathLst>
                <a:path w="291" h="413" extrusionOk="0">
                  <a:moveTo>
                    <a:pt x="0" y="1"/>
                  </a:moveTo>
                  <a:lnTo>
                    <a:pt x="0" y="413"/>
                  </a:lnTo>
                  <a:lnTo>
                    <a:pt x="291" y="413"/>
                  </a:lnTo>
                  <a:lnTo>
                    <a:pt x="291"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flipH="1">
              <a:off x="2096265" y="3088193"/>
              <a:ext cx="264001" cy="354077"/>
            </a:xfrm>
            <a:custGeom>
              <a:avLst/>
              <a:gdLst/>
              <a:ahLst/>
              <a:cxnLst/>
              <a:rect l="l" t="t" r="r" b="b"/>
              <a:pathLst>
                <a:path w="1442" h="1934" extrusionOk="0">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flipH="1">
              <a:off x="2096265" y="3088193"/>
              <a:ext cx="264001" cy="354077"/>
            </a:xfrm>
            <a:custGeom>
              <a:avLst/>
              <a:gdLst/>
              <a:ahLst/>
              <a:cxnLst/>
              <a:rect l="l" t="t" r="r" b="b"/>
              <a:pathLst>
                <a:path w="1442" h="1934" extrusionOk="0">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flipH="1">
              <a:off x="2766161" y="1041896"/>
              <a:ext cx="406071" cy="365245"/>
            </a:xfrm>
            <a:custGeom>
              <a:avLst/>
              <a:gdLst/>
              <a:ahLst/>
              <a:cxnLst/>
              <a:rect l="l" t="t" r="r" b="b"/>
              <a:pathLst>
                <a:path w="2218" h="1995" extrusionOk="0">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flipH="1">
              <a:off x="2773667" y="1040065"/>
              <a:ext cx="405156" cy="368357"/>
            </a:xfrm>
            <a:custGeom>
              <a:avLst/>
              <a:gdLst/>
              <a:ahLst/>
              <a:cxnLst/>
              <a:rect l="l" t="t" r="r" b="b"/>
              <a:pathLst>
                <a:path w="2213" h="2012" extrusionOk="0">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2860080" y="1121720"/>
              <a:ext cx="197177" cy="206880"/>
            </a:xfrm>
            <a:custGeom>
              <a:avLst/>
              <a:gdLst/>
              <a:ahLst/>
              <a:cxnLst/>
              <a:rect l="l" t="t" r="r" b="b"/>
              <a:pathLst>
                <a:path w="1077" h="1130" extrusionOk="0">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41"/>
            <p:cNvGrpSpPr/>
            <p:nvPr/>
          </p:nvGrpSpPr>
          <p:grpSpPr>
            <a:xfrm flipH="1">
              <a:off x="3550479" y="1403298"/>
              <a:ext cx="275902" cy="404242"/>
              <a:chOff x="4997345" y="1302998"/>
              <a:chExt cx="275902" cy="404242"/>
            </a:xfrm>
          </p:grpSpPr>
          <p:sp>
            <p:nvSpPr>
              <p:cNvPr id="551" name="Google Shape;551;p41"/>
              <p:cNvSpPr/>
              <p:nvPr/>
            </p:nvSpPr>
            <p:spPr>
              <a:xfrm>
                <a:off x="5101518" y="1303914"/>
                <a:ext cx="171729" cy="177405"/>
              </a:xfrm>
              <a:custGeom>
                <a:avLst/>
                <a:gdLst/>
                <a:ahLst/>
                <a:cxnLst/>
                <a:rect l="l" t="t" r="r" b="b"/>
                <a:pathLst>
                  <a:path w="938" h="969" extrusionOk="0">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5089069" y="1302998"/>
                <a:ext cx="170631" cy="176306"/>
              </a:xfrm>
              <a:custGeom>
                <a:avLst/>
                <a:gdLst/>
                <a:ahLst/>
                <a:cxnLst/>
                <a:rect l="l" t="t" r="r" b="b"/>
                <a:pathLst>
                  <a:path w="932" h="963" extrusionOk="0">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5011992" y="1467588"/>
                <a:ext cx="157083" cy="238736"/>
              </a:xfrm>
              <a:custGeom>
                <a:avLst/>
                <a:gdLst/>
                <a:ahLst/>
                <a:cxnLst/>
                <a:rect l="l" t="t" r="r" b="b"/>
                <a:pathLst>
                  <a:path w="858" h="1304" extrusionOk="0">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5073507" y="1468320"/>
                <a:ext cx="105271" cy="238919"/>
              </a:xfrm>
              <a:custGeom>
                <a:avLst/>
                <a:gdLst/>
                <a:ahLst/>
                <a:cxnLst/>
                <a:rect l="l" t="t" r="r" b="b"/>
                <a:pathLst>
                  <a:path w="575" h="1305" extrusionOk="0">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4997345" y="1470517"/>
                <a:ext cx="122297" cy="208894"/>
              </a:xfrm>
              <a:custGeom>
                <a:avLst/>
                <a:gdLst/>
                <a:ahLst/>
                <a:cxnLst/>
                <a:rect l="l" t="t" r="r" b="b"/>
                <a:pathLst>
                  <a:path w="668" h="1141" extrusionOk="0">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41"/>
            <p:cNvSpPr/>
            <p:nvPr/>
          </p:nvSpPr>
          <p:spPr>
            <a:xfrm flipH="1">
              <a:off x="3518990" y="1799669"/>
              <a:ext cx="326981" cy="237272"/>
            </a:xfrm>
            <a:custGeom>
              <a:avLst/>
              <a:gdLst/>
              <a:ahLst/>
              <a:cxnLst/>
              <a:rect l="l" t="t" r="r" b="b"/>
              <a:pathLst>
                <a:path w="1786" h="1296" extrusionOk="0">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flipH="1">
              <a:off x="3528143" y="1824385"/>
              <a:ext cx="196079" cy="159463"/>
            </a:xfrm>
            <a:custGeom>
              <a:avLst/>
              <a:gdLst/>
              <a:ahLst/>
              <a:cxnLst/>
              <a:rect l="l" t="t" r="r" b="b"/>
              <a:pathLst>
                <a:path w="1071" h="871" extrusionOk="0">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flipH="1">
              <a:off x="3590574" y="1807724"/>
              <a:ext cx="238553" cy="182531"/>
            </a:xfrm>
            <a:custGeom>
              <a:avLst/>
              <a:gdLst/>
              <a:ahLst/>
              <a:cxnLst/>
              <a:rect l="l" t="t" r="r" b="b"/>
              <a:pathLst>
                <a:path w="1303" h="997" extrusionOk="0">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flipH="1">
              <a:off x="3583433" y="1374738"/>
              <a:ext cx="29110" cy="21237"/>
            </a:xfrm>
            <a:custGeom>
              <a:avLst/>
              <a:gdLst/>
              <a:ahLst/>
              <a:cxnLst/>
              <a:rect l="l" t="t" r="r" b="b"/>
              <a:pathLst>
                <a:path w="159" h="116" extrusionOk="0">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flipH="1">
              <a:off x="3573912" y="1392130"/>
              <a:ext cx="30208" cy="21603"/>
            </a:xfrm>
            <a:custGeom>
              <a:avLst/>
              <a:gdLst/>
              <a:ahLst/>
              <a:cxnLst/>
              <a:rect l="l" t="t" r="r" b="b"/>
              <a:pathLst>
                <a:path w="165" h="118" extrusionOk="0">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flipH="1">
              <a:off x="3549196" y="1422339"/>
              <a:ext cx="28194" cy="20505"/>
            </a:xfrm>
            <a:custGeom>
              <a:avLst/>
              <a:gdLst/>
              <a:ahLst/>
              <a:cxnLst/>
              <a:rect l="l" t="t" r="r" b="b"/>
              <a:pathLst>
                <a:path w="154" h="112" extrusionOk="0">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flipH="1">
              <a:off x="3532536" y="1433323"/>
              <a:ext cx="29476" cy="21420"/>
            </a:xfrm>
            <a:custGeom>
              <a:avLst/>
              <a:gdLst/>
              <a:ahLst/>
              <a:cxnLst/>
              <a:rect l="l" t="t" r="r" b="b"/>
              <a:pathLst>
                <a:path w="161" h="117" extrusionOk="0">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flipH="1">
              <a:off x="3515143" y="1441562"/>
              <a:ext cx="29476" cy="21237"/>
            </a:xfrm>
            <a:custGeom>
              <a:avLst/>
              <a:gdLst/>
              <a:ahLst/>
              <a:cxnLst/>
              <a:rect l="l" t="t" r="r" b="b"/>
              <a:pathLst>
                <a:path w="161" h="116" extrusionOk="0">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flipH="1">
              <a:off x="2850196" y="3665814"/>
              <a:ext cx="633640" cy="563520"/>
            </a:xfrm>
            <a:custGeom>
              <a:avLst/>
              <a:gdLst/>
              <a:ahLst/>
              <a:cxnLst/>
              <a:rect l="l" t="t" r="r" b="b"/>
              <a:pathLst>
                <a:path w="3461" h="3078" extrusionOk="0">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flipH="1">
              <a:off x="2850196" y="4080493"/>
              <a:ext cx="628697" cy="148844"/>
            </a:xfrm>
            <a:custGeom>
              <a:avLst/>
              <a:gdLst/>
              <a:ahLst/>
              <a:cxnLst/>
              <a:rect l="l" t="t" r="r" b="b"/>
              <a:pathLst>
                <a:path w="3434" h="813" extrusionOk="0">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flipH="1">
              <a:off x="3019546" y="2078135"/>
              <a:ext cx="627232" cy="1867965"/>
            </a:xfrm>
            <a:custGeom>
              <a:avLst/>
              <a:gdLst/>
              <a:ahLst/>
              <a:cxnLst/>
              <a:rect l="l" t="t" r="r" b="b"/>
              <a:pathLst>
                <a:path w="3426" h="10203" extrusionOk="0">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flipH="1">
              <a:off x="3320896" y="2078135"/>
              <a:ext cx="325882" cy="717124"/>
            </a:xfrm>
            <a:custGeom>
              <a:avLst/>
              <a:gdLst/>
              <a:ahLst/>
              <a:cxnLst/>
              <a:rect l="l" t="t" r="r" b="b"/>
              <a:pathLst>
                <a:path w="1780" h="3917" extrusionOk="0">
                  <a:moveTo>
                    <a:pt x="1" y="0"/>
                  </a:moveTo>
                  <a:cubicBezTo>
                    <a:pt x="1" y="0"/>
                    <a:pt x="588" y="2298"/>
                    <a:pt x="997" y="3917"/>
                  </a:cubicBezTo>
                  <a:lnTo>
                    <a:pt x="1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flipH="1">
              <a:off x="3273114" y="3666913"/>
              <a:ext cx="633640" cy="563520"/>
            </a:xfrm>
            <a:custGeom>
              <a:avLst/>
              <a:gdLst/>
              <a:ahLst/>
              <a:cxnLst/>
              <a:rect l="l" t="t" r="r" b="b"/>
              <a:pathLst>
                <a:path w="3461" h="3078" extrusionOk="0">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flipH="1">
              <a:off x="3273114" y="4081591"/>
              <a:ext cx="628147" cy="148844"/>
            </a:xfrm>
            <a:custGeom>
              <a:avLst/>
              <a:gdLst/>
              <a:ahLst/>
              <a:cxnLst/>
              <a:rect l="l" t="t" r="r" b="b"/>
              <a:pathLst>
                <a:path w="3431" h="813" extrusionOk="0">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flipH="1">
              <a:off x="3320898" y="2077586"/>
              <a:ext cx="570660" cy="1860825"/>
            </a:xfrm>
            <a:custGeom>
              <a:avLst/>
              <a:gdLst/>
              <a:ahLst/>
              <a:cxnLst/>
              <a:rect l="l" t="t" r="r" b="b"/>
              <a:pathLst>
                <a:path w="3117" h="10164" extrusionOk="0">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flipH="1">
              <a:off x="3353483" y="2388091"/>
              <a:ext cx="152506" cy="71218"/>
            </a:xfrm>
            <a:custGeom>
              <a:avLst/>
              <a:gdLst/>
              <a:ahLst/>
              <a:cxnLst/>
              <a:rect l="l" t="t" r="r" b="b"/>
              <a:pathLst>
                <a:path w="833" h="389" extrusionOk="0">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flipH="1">
              <a:off x="3567871" y="2114934"/>
              <a:ext cx="139141" cy="122847"/>
            </a:xfrm>
            <a:custGeom>
              <a:avLst/>
              <a:gdLst/>
              <a:ahLst/>
              <a:cxnLst/>
              <a:rect l="l" t="t" r="r" b="b"/>
              <a:pathLst>
                <a:path w="760" h="671" extrusionOk="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41"/>
            <p:cNvGrpSpPr/>
            <p:nvPr/>
          </p:nvGrpSpPr>
          <p:grpSpPr>
            <a:xfrm>
              <a:off x="3104311" y="2107611"/>
              <a:ext cx="772051" cy="1767281"/>
              <a:chOff x="3104311" y="2107611"/>
              <a:chExt cx="772051" cy="1767281"/>
            </a:xfrm>
          </p:grpSpPr>
          <p:sp>
            <p:nvSpPr>
              <p:cNvPr id="574" name="Google Shape;574;p41"/>
              <p:cNvSpPr/>
              <p:nvPr/>
            </p:nvSpPr>
            <p:spPr>
              <a:xfrm flipH="1">
                <a:off x="3104311" y="3859331"/>
                <a:ext cx="325150" cy="10436"/>
              </a:xfrm>
              <a:custGeom>
                <a:avLst/>
                <a:gdLst/>
                <a:ahLst/>
                <a:cxnLst/>
                <a:rect l="l" t="t" r="r" b="b"/>
                <a:pathLst>
                  <a:path w="1776" h="57" extrusionOk="0">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flipH="1">
                <a:off x="3322179" y="2107611"/>
                <a:ext cx="516652" cy="1732486"/>
              </a:xfrm>
              <a:custGeom>
                <a:avLst/>
                <a:gdLst/>
                <a:ahLst/>
                <a:cxnLst/>
                <a:rect l="l" t="t" r="r" b="b"/>
                <a:pathLst>
                  <a:path w="2822" h="9463" extrusionOk="0">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flipH="1">
                <a:off x="3552128" y="3864457"/>
                <a:ext cx="324235" cy="10436"/>
              </a:xfrm>
              <a:custGeom>
                <a:avLst/>
                <a:gdLst/>
                <a:ahLst/>
                <a:cxnLst/>
                <a:rect l="l" t="t" r="r" b="b"/>
                <a:pathLst>
                  <a:path w="1771" h="57" extrusionOk="0">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41"/>
            <p:cNvSpPr/>
            <p:nvPr/>
          </p:nvSpPr>
          <p:spPr>
            <a:xfrm flipH="1">
              <a:off x="2851661" y="1580155"/>
              <a:ext cx="660003" cy="515553"/>
            </a:xfrm>
            <a:custGeom>
              <a:avLst/>
              <a:gdLst/>
              <a:ahLst/>
              <a:cxnLst/>
              <a:rect l="l" t="t" r="r" b="b"/>
              <a:pathLst>
                <a:path w="3605" h="2816" extrusionOk="0">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flipH="1">
              <a:off x="3256268" y="1567705"/>
              <a:ext cx="250637" cy="276085"/>
            </a:xfrm>
            <a:custGeom>
              <a:avLst/>
              <a:gdLst/>
              <a:ahLst/>
              <a:cxnLst/>
              <a:rect l="l" t="t" r="r" b="b"/>
              <a:pathLst>
                <a:path w="1369" h="1508" extrusionOk="0">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flipH="1">
              <a:off x="3246567" y="1549214"/>
              <a:ext cx="567365" cy="684719"/>
            </a:xfrm>
            <a:custGeom>
              <a:avLst/>
              <a:gdLst/>
              <a:ahLst/>
              <a:cxnLst/>
              <a:rect l="l" t="t" r="r" b="b"/>
              <a:pathLst>
                <a:path w="3099" h="3740" extrusionOk="0">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flipH="1">
              <a:off x="3263224" y="1733027"/>
              <a:ext cx="148844" cy="214936"/>
            </a:xfrm>
            <a:custGeom>
              <a:avLst/>
              <a:gdLst/>
              <a:ahLst/>
              <a:cxnLst/>
              <a:rect l="l" t="t" r="r" b="b"/>
              <a:pathLst>
                <a:path w="813" h="1174" extrusionOk="0">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flipH="1">
              <a:off x="3441362" y="1666935"/>
              <a:ext cx="81654" cy="63895"/>
            </a:xfrm>
            <a:custGeom>
              <a:avLst/>
              <a:gdLst/>
              <a:ahLst/>
              <a:cxnLst/>
              <a:rect l="l" t="t" r="r" b="b"/>
              <a:pathLst>
                <a:path w="446" h="349" extrusionOk="0">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flipH="1">
              <a:off x="3218187" y="1693299"/>
              <a:ext cx="272240" cy="343092"/>
            </a:xfrm>
            <a:custGeom>
              <a:avLst/>
              <a:gdLst/>
              <a:ahLst/>
              <a:cxnLst/>
              <a:rect l="l" t="t" r="r" b="b"/>
              <a:pathLst>
                <a:path w="1487" h="1874" extrusionOk="0">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flipH="1">
              <a:off x="3218735" y="2020464"/>
              <a:ext cx="14829" cy="15928"/>
            </a:xfrm>
            <a:custGeom>
              <a:avLst/>
              <a:gdLst/>
              <a:ahLst/>
              <a:cxnLst/>
              <a:rect l="l" t="t" r="r" b="b"/>
              <a:pathLst>
                <a:path w="81" h="87" extrusionOk="0">
                  <a:moveTo>
                    <a:pt x="65" y="1"/>
                  </a:moveTo>
                  <a:lnTo>
                    <a:pt x="0" y="48"/>
                  </a:lnTo>
                  <a:lnTo>
                    <a:pt x="80" y="87"/>
                  </a:lnTo>
                  <a:lnTo>
                    <a:pt x="6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flipH="1">
              <a:off x="3431109" y="1688355"/>
              <a:ext cx="64627" cy="53826"/>
            </a:xfrm>
            <a:custGeom>
              <a:avLst/>
              <a:gdLst/>
              <a:ahLst/>
              <a:cxnLst/>
              <a:rect l="l" t="t" r="r" b="b"/>
              <a:pathLst>
                <a:path w="353" h="294" extrusionOk="0">
                  <a:moveTo>
                    <a:pt x="305" y="0"/>
                  </a:moveTo>
                  <a:lnTo>
                    <a:pt x="0" y="232"/>
                  </a:lnTo>
                  <a:lnTo>
                    <a:pt x="48" y="294"/>
                  </a:lnTo>
                  <a:lnTo>
                    <a:pt x="353" y="60"/>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flipH="1">
              <a:off x="3421772" y="1700256"/>
              <a:ext cx="64810" cy="54009"/>
            </a:xfrm>
            <a:custGeom>
              <a:avLst/>
              <a:gdLst/>
              <a:ahLst/>
              <a:cxnLst/>
              <a:rect l="l" t="t" r="r" b="b"/>
              <a:pathLst>
                <a:path w="354" h="295" extrusionOk="0">
                  <a:moveTo>
                    <a:pt x="306" y="1"/>
                  </a:moveTo>
                  <a:lnTo>
                    <a:pt x="1" y="235"/>
                  </a:lnTo>
                  <a:lnTo>
                    <a:pt x="48" y="294"/>
                  </a:lnTo>
                  <a:lnTo>
                    <a:pt x="353" y="63"/>
                  </a:lnTo>
                  <a:lnTo>
                    <a:pt x="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flipH="1">
              <a:off x="3392479" y="1740350"/>
              <a:ext cx="85498" cy="113693"/>
            </a:xfrm>
            <a:custGeom>
              <a:avLst/>
              <a:gdLst/>
              <a:ahLst/>
              <a:cxnLst/>
              <a:rect l="l" t="t" r="r" b="b"/>
              <a:pathLst>
                <a:path w="467" h="621" extrusionOk="0">
                  <a:moveTo>
                    <a:pt x="99" y="1"/>
                  </a:moveTo>
                  <a:lnTo>
                    <a:pt x="1" y="75"/>
                  </a:lnTo>
                  <a:lnTo>
                    <a:pt x="428" y="621"/>
                  </a:lnTo>
                  <a:lnTo>
                    <a:pt x="466" y="594"/>
                  </a:lnTo>
                  <a:lnTo>
                    <a:pt x="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flipH="1">
              <a:off x="3429282" y="1593153"/>
              <a:ext cx="537706" cy="582377"/>
            </a:xfrm>
            <a:custGeom>
              <a:avLst/>
              <a:gdLst/>
              <a:ahLst/>
              <a:cxnLst/>
              <a:rect l="l" t="t" r="r" b="b"/>
              <a:pathLst>
                <a:path w="2937" h="3181" extrusionOk="0">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flipH="1">
              <a:off x="3228806" y="1750237"/>
              <a:ext cx="371286" cy="352429"/>
            </a:xfrm>
            <a:custGeom>
              <a:avLst/>
              <a:gdLst/>
              <a:ahLst/>
              <a:cxnLst/>
              <a:rect l="l" t="t" r="r" b="b"/>
              <a:pathLst>
                <a:path w="2028" h="1925" extrusionOk="0">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flipH="1">
              <a:off x="3298559" y="1819991"/>
              <a:ext cx="118453" cy="164406"/>
            </a:xfrm>
            <a:custGeom>
              <a:avLst/>
              <a:gdLst/>
              <a:ahLst/>
              <a:cxnLst/>
              <a:rect l="l" t="t" r="r" b="b"/>
              <a:pathLst>
                <a:path w="647" h="898" extrusionOk="0">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flipH="1">
              <a:off x="3568421" y="1575394"/>
              <a:ext cx="224273" cy="295491"/>
            </a:xfrm>
            <a:custGeom>
              <a:avLst/>
              <a:gdLst/>
              <a:ahLst/>
              <a:cxnLst/>
              <a:rect l="l" t="t" r="r" b="b"/>
              <a:pathLst>
                <a:path w="1225" h="1614" extrusionOk="0">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flipH="1">
              <a:off x="3640738" y="1758659"/>
              <a:ext cx="127973" cy="74330"/>
            </a:xfrm>
            <a:custGeom>
              <a:avLst/>
              <a:gdLst/>
              <a:ahLst/>
              <a:cxnLst/>
              <a:rect l="l" t="t" r="r" b="b"/>
              <a:pathLst>
                <a:path w="699" h="406" extrusionOk="0">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flipH="1">
              <a:off x="3593868" y="1725338"/>
              <a:ext cx="52910" cy="146830"/>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flipH="1">
              <a:off x="3670763" y="1888280"/>
              <a:ext cx="109848" cy="74514"/>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flipH="1">
              <a:off x="2895782" y="1724239"/>
              <a:ext cx="426943" cy="389777"/>
            </a:xfrm>
            <a:custGeom>
              <a:avLst/>
              <a:gdLst/>
              <a:ahLst/>
              <a:cxnLst/>
              <a:rect l="l" t="t" r="r" b="b"/>
              <a:pathLst>
                <a:path w="2332" h="2129" extrusionOk="0">
                  <a:moveTo>
                    <a:pt x="2331" y="0"/>
                  </a:moveTo>
                  <a:lnTo>
                    <a:pt x="712" y="33"/>
                  </a:lnTo>
                  <a:lnTo>
                    <a:pt x="1" y="2129"/>
                  </a:lnTo>
                  <a:lnTo>
                    <a:pt x="1620" y="2093"/>
                  </a:lnTo>
                  <a:lnTo>
                    <a:pt x="23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flipH="1">
              <a:off x="2875277" y="1723690"/>
              <a:ext cx="427309" cy="389777"/>
            </a:xfrm>
            <a:custGeom>
              <a:avLst/>
              <a:gdLst/>
              <a:ahLst/>
              <a:cxnLst/>
              <a:rect l="l" t="t" r="r" b="b"/>
              <a:pathLst>
                <a:path w="2334" h="2129" extrusionOk="0">
                  <a:moveTo>
                    <a:pt x="2334" y="0"/>
                  </a:moveTo>
                  <a:lnTo>
                    <a:pt x="712" y="36"/>
                  </a:lnTo>
                  <a:lnTo>
                    <a:pt x="1" y="2129"/>
                  </a:lnTo>
                  <a:lnTo>
                    <a:pt x="1" y="2129"/>
                  </a:lnTo>
                  <a:lnTo>
                    <a:pt x="1622" y="2093"/>
                  </a:lnTo>
                  <a:lnTo>
                    <a:pt x="2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flipH="1">
              <a:off x="2883881" y="1709593"/>
              <a:ext cx="277000" cy="35884"/>
            </a:xfrm>
            <a:custGeom>
              <a:avLst/>
              <a:gdLst/>
              <a:ahLst/>
              <a:cxnLst/>
              <a:rect l="l" t="t" r="r" b="b"/>
              <a:pathLst>
                <a:path w="1513" h="196" extrusionOk="0">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flipH="1">
              <a:off x="2833899" y="1810470"/>
              <a:ext cx="235807" cy="307757"/>
            </a:xfrm>
            <a:custGeom>
              <a:avLst/>
              <a:gdLst/>
              <a:ahLst/>
              <a:cxnLst/>
              <a:rect l="l" t="t" r="r" b="b"/>
              <a:pathLst>
                <a:path w="1288" h="1681" extrusionOk="0">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flipH="1">
              <a:off x="2836095" y="1737970"/>
              <a:ext cx="78907" cy="127973"/>
            </a:xfrm>
            <a:custGeom>
              <a:avLst/>
              <a:gdLst/>
              <a:ahLst/>
              <a:cxnLst/>
              <a:rect l="l" t="t" r="r" b="b"/>
              <a:pathLst>
                <a:path w="431" h="699" extrusionOk="0">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flipH="1">
              <a:off x="2856235" y="1905490"/>
              <a:ext cx="168251" cy="162575"/>
            </a:xfrm>
            <a:custGeom>
              <a:avLst/>
              <a:gdLst/>
              <a:ahLst/>
              <a:cxnLst/>
              <a:rect l="l" t="t" r="r" b="b"/>
              <a:pathLst>
                <a:path w="919" h="888" extrusionOk="0">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flipH="1">
              <a:off x="3453262" y="1402749"/>
              <a:ext cx="122847" cy="218048"/>
            </a:xfrm>
            <a:custGeom>
              <a:avLst/>
              <a:gdLst/>
              <a:ahLst/>
              <a:cxnLst/>
              <a:rect l="l" t="t" r="r" b="b"/>
              <a:pathLst>
                <a:path w="671" h="1191" extrusionOk="0">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flipH="1">
              <a:off x="3458755" y="1402749"/>
              <a:ext cx="108200" cy="140239"/>
            </a:xfrm>
            <a:custGeom>
              <a:avLst/>
              <a:gdLst/>
              <a:ahLst/>
              <a:cxnLst/>
              <a:rect l="l" t="t" r="r" b="b"/>
              <a:pathLst>
                <a:path w="591" h="766" extrusionOk="0">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flipH="1">
              <a:off x="3331697" y="1195501"/>
              <a:ext cx="256312" cy="320573"/>
            </a:xfrm>
            <a:custGeom>
              <a:avLst/>
              <a:gdLst/>
              <a:ahLst/>
              <a:cxnLst/>
              <a:rect l="l" t="t" r="r" b="b"/>
              <a:pathLst>
                <a:path w="1400" h="1751" extrusionOk="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flipH="1">
              <a:off x="3330050" y="1177742"/>
              <a:ext cx="273705" cy="181066"/>
            </a:xfrm>
            <a:custGeom>
              <a:avLst/>
              <a:gdLst/>
              <a:ahLst/>
              <a:cxnLst/>
              <a:rect l="l" t="t" r="r" b="b"/>
              <a:pathLst>
                <a:path w="1495" h="989" extrusionOk="0">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flipH="1">
              <a:off x="3559083" y="1330249"/>
              <a:ext cx="65909" cy="88611"/>
            </a:xfrm>
            <a:custGeom>
              <a:avLst/>
              <a:gdLst/>
              <a:ahLst/>
              <a:cxnLst/>
              <a:rect l="l" t="t" r="r" b="b"/>
              <a:pathLst>
                <a:path w="360" h="484" extrusionOk="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flipH="1">
              <a:off x="3568420" y="1349655"/>
              <a:ext cx="32771" cy="57670"/>
            </a:xfrm>
            <a:custGeom>
              <a:avLst/>
              <a:gdLst/>
              <a:ahLst/>
              <a:cxnLst/>
              <a:rect l="l" t="t" r="r" b="b"/>
              <a:pathLst>
                <a:path w="179" h="315" extrusionOk="0">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flipH="1">
              <a:off x="3358243" y="1330249"/>
              <a:ext cx="25814" cy="16477"/>
            </a:xfrm>
            <a:custGeom>
              <a:avLst/>
              <a:gdLst/>
              <a:ahLst/>
              <a:cxnLst/>
              <a:rect l="l" t="t" r="r" b="b"/>
              <a:pathLst>
                <a:path w="141" h="90" extrusionOk="0">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flipH="1">
              <a:off x="3432207" y="1319630"/>
              <a:ext cx="26180" cy="13914"/>
            </a:xfrm>
            <a:custGeom>
              <a:avLst/>
              <a:gdLst/>
              <a:ahLst/>
              <a:cxnLst/>
              <a:rect l="l" t="t" r="r" b="b"/>
              <a:pathLst>
                <a:path w="143" h="76" extrusionOk="0">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flipH="1">
              <a:off x="3436967" y="1369977"/>
              <a:ext cx="13731" cy="23251"/>
            </a:xfrm>
            <a:custGeom>
              <a:avLst/>
              <a:gdLst/>
              <a:ahLst/>
              <a:cxnLst/>
              <a:rect l="l" t="t" r="r" b="b"/>
              <a:pathLst>
                <a:path w="75" h="127" extrusionOk="0">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flipH="1">
              <a:off x="3433123" y="1359176"/>
              <a:ext cx="30574" cy="29842"/>
            </a:xfrm>
            <a:custGeom>
              <a:avLst/>
              <a:gdLst/>
              <a:ahLst/>
              <a:cxnLst/>
              <a:rect l="l" t="t" r="r" b="b"/>
              <a:pathLst>
                <a:path w="167" h="163" extrusionOk="0">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flipH="1">
              <a:off x="3449417" y="1357162"/>
              <a:ext cx="20322" cy="14280"/>
            </a:xfrm>
            <a:custGeom>
              <a:avLst/>
              <a:gdLst/>
              <a:ahLst/>
              <a:cxnLst/>
              <a:rect l="l" t="t" r="r" b="b"/>
              <a:pathLst>
                <a:path w="111" h="78" extrusionOk="0">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flipH="1">
              <a:off x="3382226" y="1377301"/>
              <a:ext cx="10436" cy="25631"/>
            </a:xfrm>
            <a:custGeom>
              <a:avLst/>
              <a:gdLst/>
              <a:ahLst/>
              <a:cxnLst/>
              <a:rect l="l" t="t" r="r" b="b"/>
              <a:pathLst>
                <a:path w="57" h="140" extrusionOk="0">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flipH="1">
              <a:off x="3363918" y="1369062"/>
              <a:ext cx="31307" cy="30208"/>
            </a:xfrm>
            <a:custGeom>
              <a:avLst/>
              <a:gdLst/>
              <a:ahLst/>
              <a:cxnLst/>
              <a:rect l="l" t="t" r="r" b="b"/>
              <a:pathLst>
                <a:path w="171" h="165" extrusionOk="0">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flipH="1">
              <a:off x="3357693" y="1371808"/>
              <a:ext cx="17026" cy="12816"/>
            </a:xfrm>
            <a:custGeom>
              <a:avLst/>
              <a:gdLst/>
              <a:ahLst/>
              <a:cxnLst/>
              <a:rect l="l" t="t" r="r" b="b"/>
              <a:pathLst>
                <a:path w="93" h="70" extrusionOk="0">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flipH="1">
              <a:off x="3431658" y="1443576"/>
              <a:ext cx="19040" cy="11168"/>
            </a:xfrm>
            <a:custGeom>
              <a:avLst/>
              <a:gdLst/>
              <a:ahLst/>
              <a:cxnLst/>
              <a:rect l="l" t="t" r="r" b="b"/>
              <a:pathLst>
                <a:path w="104" h="61" extrusionOk="0">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flipH="1">
              <a:off x="3390282" y="1326221"/>
              <a:ext cx="49615" cy="111313"/>
            </a:xfrm>
            <a:custGeom>
              <a:avLst/>
              <a:gdLst/>
              <a:ahLst/>
              <a:cxnLst/>
              <a:rect l="l" t="t" r="r" b="b"/>
              <a:pathLst>
                <a:path w="271" h="608" extrusionOk="0">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flipH="1">
              <a:off x="3414815" y="1420691"/>
              <a:ext cx="30025" cy="22153"/>
            </a:xfrm>
            <a:custGeom>
              <a:avLst/>
              <a:gdLst/>
              <a:ahLst/>
              <a:cxnLst/>
              <a:rect l="l" t="t" r="r" b="b"/>
              <a:pathLst>
                <a:path w="164" h="121" extrusionOk="0">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flipH="1">
              <a:off x="3429461" y="1428380"/>
              <a:ext cx="15379" cy="14463"/>
            </a:xfrm>
            <a:custGeom>
              <a:avLst/>
              <a:gdLst/>
              <a:ahLst/>
              <a:cxnLst/>
              <a:rect l="l" t="t" r="r" b="b"/>
              <a:pathLst>
                <a:path w="84" h="79" extrusionOk="0">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flipH="1">
              <a:off x="3344147" y="1159068"/>
              <a:ext cx="274071" cy="171180"/>
            </a:xfrm>
            <a:custGeom>
              <a:avLst/>
              <a:gdLst/>
              <a:ahLst/>
              <a:cxnLst/>
              <a:rect l="l" t="t" r="r" b="b"/>
              <a:pathLst>
                <a:path w="1497" h="935" extrusionOk="0">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flipH="1">
              <a:off x="3228623" y="1175545"/>
              <a:ext cx="362132" cy="149210"/>
            </a:xfrm>
            <a:custGeom>
              <a:avLst/>
              <a:gdLst/>
              <a:ahLst/>
              <a:cxnLst/>
              <a:rect l="l" t="t" r="r" b="b"/>
              <a:pathLst>
                <a:path w="1978" h="815" extrusionOk="0">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flipH="1">
              <a:off x="3453263" y="1541707"/>
              <a:ext cx="142436" cy="134015"/>
            </a:xfrm>
            <a:custGeom>
              <a:avLst/>
              <a:gdLst/>
              <a:ahLst/>
              <a:cxnLst/>
              <a:rect l="l" t="t" r="r" b="b"/>
              <a:pathLst>
                <a:path w="778" h="732" extrusionOk="0">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flipH="1">
              <a:off x="3449967" y="1565325"/>
              <a:ext cx="141338" cy="116073"/>
            </a:xfrm>
            <a:custGeom>
              <a:avLst/>
              <a:gdLst/>
              <a:ahLst/>
              <a:cxnLst/>
              <a:rect l="l" t="t" r="r" b="b"/>
              <a:pathLst>
                <a:path w="772" h="634" extrusionOk="0">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flipH="1">
              <a:off x="3563111" y="1408424"/>
              <a:ext cx="28377" cy="20505"/>
            </a:xfrm>
            <a:custGeom>
              <a:avLst/>
              <a:gdLst/>
              <a:ahLst/>
              <a:cxnLst/>
              <a:rect l="l" t="t" r="r" b="b"/>
              <a:pathLst>
                <a:path w="155" h="112" extrusionOk="0">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41"/>
          <p:cNvGrpSpPr/>
          <p:nvPr/>
        </p:nvGrpSpPr>
        <p:grpSpPr>
          <a:xfrm>
            <a:off x="7877774" y="1331665"/>
            <a:ext cx="463619" cy="554249"/>
            <a:chOff x="6417862" y="1441950"/>
            <a:chExt cx="417788" cy="499458"/>
          </a:xfrm>
        </p:grpSpPr>
        <p:sp>
          <p:nvSpPr>
            <p:cNvPr id="624" name="Google Shape;624;p4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787;p46"/>
          <p:cNvSpPr txBox="1">
            <a:spLocks/>
          </p:cNvSpPr>
          <p:nvPr/>
        </p:nvSpPr>
        <p:spPr>
          <a:xfrm>
            <a:off x="3984202" y="1866207"/>
            <a:ext cx="3086500" cy="4998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5200"/>
              <a:buFont typeface="Roboto Condensed"/>
              <a:buNone/>
              <a:defRPr sz="8500" b="1" i="0" u="none" strike="noStrike" cap="none">
                <a:solidFill>
                  <a:schemeClr val="dk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2pPr>
            <a:lvl3pPr marR="0" lvl="2"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3pPr>
            <a:lvl4pPr marR="0" lvl="3"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4pPr>
            <a:lvl5pPr marR="0" lvl="4"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5pPr>
            <a:lvl6pPr marR="0" lvl="5"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6pPr>
            <a:lvl7pPr marR="0" lvl="6"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7pPr>
            <a:lvl8pPr marR="0" lvl="7"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8pPr>
            <a:lvl9pPr marR="0" lvl="8"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9pPr>
          </a:lstStyle>
          <a:p>
            <a:pPr algn="l"/>
            <a:r>
              <a:rPr lang="en-US" sz="2000" dirty="0" smtClean="0">
                <a:solidFill>
                  <a:schemeClr val="accent1">
                    <a:lumMod val="75000"/>
                  </a:schemeClr>
                </a:solidFill>
                <a:latin typeface="Perpetua" panose="02020502060401020303" pitchFamily="18" charset="0"/>
              </a:rPr>
              <a:t>Events Made Easy, Memories Made Forever</a:t>
            </a:r>
            <a:endParaRPr lang="en-US" sz="2000" dirty="0">
              <a:solidFill>
                <a:schemeClr val="accent1">
                  <a:lumMod val="75000"/>
                </a:schemeClr>
              </a:solidFill>
              <a:latin typeface="Perpetua" panose="02020502060401020303" pitchFamily="18" charset="0"/>
            </a:endParaRPr>
          </a:p>
        </p:txBody>
      </p:sp>
      <p:sp>
        <p:nvSpPr>
          <p:cNvPr id="187" name="Google Shape;787;p46"/>
          <p:cNvSpPr txBox="1">
            <a:spLocks/>
          </p:cNvSpPr>
          <p:nvPr/>
        </p:nvSpPr>
        <p:spPr>
          <a:xfrm>
            <a:off x="4186848" y="2647187"/>
            <a:ext cx="3086500" cy="21423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5200"/>
              <a:buFont typeface="Roboto Condensed"/>
              <a:buNone/>
              <a:defRPr sz="8500" b="1" i="0" u="none" strike="noStrike" cap="none">
                <a:solidFill>
                  <a:schemeClr val="dk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2pPr>
            <a:lvl3pPr marR="0" lvl="2"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3pPr>
            <a:lvl4pPr marR="0" lvl="3"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4pPr>
            <a:lvl5pPr marR="0" lvl="4"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5pPr>
            <a:lvl6pPr marR="0" lvl="5"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6pPr>
            <a:lvl7pPr marR="0" lvl="6"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7pPr>
            <a:lvl8pPr marR="0" lvl="7"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8pPr>
            <a:lvl9pPr marR="0" lvl="8"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9pPr>
          </a:lstStyle>
          <a:p>
            <a:pPr algn="l">
              <a:lnSpc>
                <a:spcPct val="100000"/>
              </a:lnSpc>
            </a:pPr>
            <a:r>
              <a:rPr lang="en-US" sz="2000" b="0" dirty="0">
                <a:solidFill>
                  <a:schemeClr val="bg2"/>
                </a:solidFill>
                <a:latin typeface="Poor Richard" panose="02080502050505020702" pitchFamily="18" charset="0"/>
              </a:rPr>
              <a:t>Team Members:</a:t>
            </a:r>
          </a:p>
          <a:p>
            <a:pPr algn="l">
              <a:lnSpc>
                <a:spcPct val="100000"/>
              </a:lnSpc>
            </a:pPr>
            <a:r>
              <a:rPr lang="en-US" sz="1400" b="0" dirty="0" smtClean="0">
                <a:solidFill>
                  <a:schemeClr val="accent1">
                    <a:lumMod val="75000"/>
                  </a:schemeClr>
                </a:solidFill>
                <a:latin typeface="Poor Richard" panose="02080502050505020702" pitchFamily="18" charset="0"/>
              </a:rPr>
              <a:t>1. Anurag Singh</a:t>
            </a:r>
          </a:p>
          <a:p>
            <a:pPr algn="l">
              <a:lnSpc>
                <a:spcPct val="100000"/>
              </a:lnSpc>
            </a:pPr>
            <a:r>
              <a:rPr lang="en-US" sz="1400" b="0" dirty="0" smtClean="0">
                <a:solidFill>
                  <a:schemeClr val="accent1">
                    <a:lumMod val="75000"/>
                  </a:schemeClr>
                </a:solidFill>
                <a:latin typeface="Poor Richard" panose="02080502050505020702" pitchFamily="18" charset="0"/>
              </a:rPr>
              <a:t>2. </a:t>
            </a:r>
            <a:r>
              <a:rPr lang="en-US" sz="1400" b="0" dirty="0" err="1" smtClean="0">
                <a:solidFill>
                  <a:schemeClr val="accent1">
                    <a:lumMod val="75000"/>
                  </a:schemeClr>
                </a:solidFill>
                <a:latin typeface="Poor Richard" panose="02080502050505020702" pitchFamily="18" charset="0"/>
              </a:rPr>
              <a:t>Atul</a:t>
            </a:r>
            <a:r>
              <a:rPr lang="en-US" sz="1400" b="0" dirty="0" smtClean="0">
                <a:solidFill>
                  <a:schemeClr val="accent1">
                    <a:lumMod val="75000"/>
                  </a:schemeClr>
                </a:solidFill>
                <a:latin typeface="Poor Richard" panose="02080502050505020702" pitchFamily="18" charset="0"/>
              </a:rPr>
              <a:t> Grover</a:t>
            </a:r>
          </a:p>
          <a:p>
            <a:pPr algn="l">
              <a:lnSpc>
                <a:spcPct val="100000"/>
              </a:lnSpc>
            </a:pPr>
            <a:r>
              <a:rPr lang="en-US" sz="1400" b="0" dirty="0" smtClean="0">
                <a:solidFill>
                  <a:schemeClr val="accent1">
                    <a:lumMod val="75000"/>
                  </a:schemeClr>
                </a:solidFill>
                <a:latin typeface="Poor Richard" panose="02080502050505020702" pitchFamily="18" charset="0"/>
              </a:rPr>
              <a:t>3. </a:t>
            </a:r>
            <a:r>
              <a:rPr lang="en-US" sz="1400" b="0" dirty="0" err="1" smtClean="0">
                <a:solidFill>
                  <a:schemeClr val="accent1">
                    <a:lumMod val="75000"/>
                  </a:schemeClr>
                </a:solidFill>
                <a:latin typeface="Poor Richard" panose="02080502050505020702" pitchFamily="18" charset="0"/>
              </a:rPr>
              <a:t>Garima</a:t>
            </a:r>
            <a:r>
              <a:rPr lang="en-US" sz="1400" b="0" dirty="0" smtClean="0">
                <a:solidFill>
                  <a:schemeClr val="accent1">
                    <a:lumMod val="75000"/>
                  </a:schemeClr>
                </a:solidFill>
                <a:latin typeface="Poor Richard" panose="02080502050505020702" pitchFamily="18" charset="0"/>
              </a:rPr>
              <a:t> </a:t>
            </a:r>
            <a:r>
              <a:rPr lang="en-US" sz="1400" b="0" dirty="0" err="1" smtClean="0">
                <a:solidFill>
                  <a:schemeClr val="accent1">
                    <a:lumMod val="75000"/>
                  </a:schemeClr>
                </a:solidFill>
                <a:latin typeface="Poor Richard" panose="02080502050505020702" pitchFamily="18" charset="0"/>
              </a:rPr>
              <a:t>Goyal</a:t>
            </a:r>
            <a:endParaRPr lang="en-US" sz="1400" b="0" dirty="0" smtClean="0">
              <a:solidFill>
                <a:schemeClr val="accent1">
                  <a:lumMod val="75000"/>
                </a:schemeClr>
              </a:solidFill>
              <a:latin typeface="Poor Richard" panose="02080502050505020702" pitchFamily="18" charset="0"/>
            </a:endParaRPr>
          </a:p>
          <a:p>
            <a:pPr algn="l">
              <a:lnSpc>
                <a:spcPct val="100000"/>
              </a:lnSpc>
            </a:pPr>
            <a:r>
              <a:rPr lang="en-US" sz="1400" b="0" dirty="0" smtClean="0">
                <a:solidFill>
                  <a:schemeClr val="accent1">
                    <a:lumMod val="75000"/>
                  </a:schemeClr>
                </a:solidFill>
                <a:latin typeface="Poor Richard" panose="02080502050505020702" pitchFamily="18" charset="0"/>
              </a:rPr>
              <a:t>4. </a:t>
            </a:r>
            <a:r>
              <a:rPr lang="en-US" sz="1400" b="0" dirty="0" err="1" smtClean="0">
                <a:solidFill>
                  <a:schemeClr val="accent1">
                    <a:lumMod val="75000"/>
                  </a:schemeClr>
                </a:solidFill>
                <a:latin typeface="Poor Richard" panose="02080502050505020702" pitchFamily="18" charset="0"/>
              </a:rPr>
              <a:t>Kritika</a:t>
            </a:r>
            <a:r>
              <a:rPr lang="en-US" sz="1400" b="0" dirty="0" smtClean="0">
                <a:solidFill>
                  <a:schemeClr val="accent1">
                    <a:lumMod val="75000"/>
                  </a:schemeClr>
                </a:solidFill>
                <a:latin typeface="Poor Richard" panose="02080502050505020702" pitchFamily="18" charset="0"/>
              </a:rPr>
              <a:t> Jain</a:t>
            </a:r>
          </a:p>
          <a:p>
            <a:pPr algn="l">
              <a:lnSpc>
                <a:spcPct val="100000"/>
              </a:lnSpc>
            </a:pPr>
            <a:r>
              <a:rPr lang="en-US" sz="1400" b="0" dirty="0" smtClean="0">
                <a:solidFill>
                  <a:schemeClr val="accent1">
                    <a:lumMod val="75000"/>
                  </a:schemeClr>
                </a:solidFill>
                <a:latin typeface="Poor Richard" panose="02080502050505020702" pitchFamily="18" charset="0"/>
              </a:rPr>
              <a:t>5. </a:t>
            </a:r>
            <a:r>
              <a:rPr lang="en-US" sz="1400" b="0" dirty="0" err="1" smtClean="0">
                <a:solidFill>
                  <a:schemeClr val="accent1">
                    <a:lumMod val="75000"/>
                  </a:schemeClr>
                </a:solidFill>
                <a:latin typeface="Poor Richard" panose="02080502050505020702" pitchFamily="18" charset="0"/>
              </a:rPr>
              <a:t>Poorvi</a:t>
            </a:r>
            <a:r>
              <a:rPr lang="en-US" sz="1400" b="0" dirty="0" smtClean="0">
                <a:solidFill>
                  <a:schemeClr val="accent1">
                    <a:lumMod val="75000"/>
                  </a:schemeClr>
                </a:solidFill>
                <a:latin typeface="Poor Richard" panose="02080502050505020702" pitchFamily="18" charset="0"/>
              </a:rPr>
              <a:t> </a:t>
            </a:r>
            <a:r>
              <a:rPr lang="en-US" sz="1400" b="0" dirty="0" err="1" smtClean="0">
                <a:solidFill>
                  <a:schemeClr val="accent1">
                    <a:lumMod val="75000"/>
                  </a:schemeClr>
                </a:solidFill>
                <a:latin typeface="Poor Richard" panose="02080502050505020702" pitchFamily="18" charset="0"/>
              </a:rPr>
              <a:t>Sahu</a:t>
            </a:r>
            <a:endParaRPr lang="en-US" sz="1400" b="0" dirty="0" smtClean="0">
              <a:solidFill>
                <a:schemeClr val="accent1">
                  <a:lumMod val="75000"/>
                </a:schemeClr>
              </a:solidFill>
              <a:latin typeface="Poor Richard" panose="02080502050505020702" pitchFamily="18" charset="0"/>
            </a:endParaRPr>
          </a:p>
          <a:p>
            <a:pPr algn="l">
              <a:lnSpc>
                <a:spcPct val="100000"/>
              </a:lnSpc>
            </a:pPr>
            <a:r>
              <a:rPr lang="en-US" sz="1400" b="0" dirty="0" smtClean="0">
                <a:solidFill>
                  <a:schemeClr val="accent1">
                    <a:lumMod val="75000"/>
                  </a:schemeClr>
                </a:solidFill>
                <a:latin typeface="Poor Richard" panose="02080502050505020702" pitchFamily="18" charset="0"/>
              </a:rPr>
              <a:t>6. </a:t>
            </a:r>
            <a:r>
              <a:rPr lang="en-US" sz="1400" b="0" dirty="0" err="1" smtClean="0">
                <a:solidFill>
                  <a:schemeClr val="accent1">
                    <a:lumMod val="75000"/>
                  </a:schemeClr>
                </a:solidFill>
                <a:latin typeface="Poor Richard" panose="02080502050505020702" pitchFamily="18" charset="0"/>
              </a:rPr>
              <a:t>Stuti</a:t>
            </a:r>
            <a:r>
              <a:rPr lang="en-US" sz="1400" b="0" dirty="0" smtClean="0">
                <a:solidFill>
                  <a:schemeClr val="accent1">
                    <a:lumMod val="75000"/>
                  </a:schemeClr>
                </a:solidFill>
                <a:latin typeface="Poor Richard" panose="02080502050505020702" pitchFamily="18" charset="0"/>
              </a:rPr>
              <a:t> </a:t>
            </a:r>
            <a:r>
              <a:rPr lang="en-US" sz="1400" b="0" dirty="0" err="1" smtClean="0">
                <a:solidFill>
                  <a:schemeClr val="accent1">
                    <a:lumMod val="75000"/>
                  </a:schemeClr>
                </a:solidFill>
                <a:latin typeface="Poor Richard" panose="02080502050505020702" pitchFamily="18" charset="0"/>
              </a:rPr>
              <a:t>Mongia</a:t>
            </a:r>
            <a:endParaRPr lang="en-US" sz="1400" b="0" dirty="0" smtClean="0">
              <a:solidFill>
                <a:schemeClr val="accent1">
                  <a:lumMod val="75000"/>
                </a:schemeClr>
              </a:solidFill>
              <a:latin typeface="Poor Richard" panose="02080502050505020702" pitchFamily="18" charset="0"/>
            </a:endParaRPr>
          </a:p>
          <a:p>
            <a:pPr algn="l">
              <a:lnSpc>
                <a:spcPct val="100000"/>
              </a:lnSpc>
            </a:pPr>
            <a:r>
              <a:rPr lang="en-US" sz="1400" b="0" dirty="0" smtClean="0">
                <a:solidFill>
                  <a:schemeClr val="accent1">
                    <a:lumMod val="75000"/>
                  </a:schemeClr>
                </a:solidFill>
                <a:latin typeface="Poor Richard" panose="02080502050505020702" pitchFamily="18" charset="0"/>
              </a:rPr>
              <a:t>7. </a:t>
            </a:r>
            <a:r>
              <a:rPr lang="en-US" sz="1400" b="0" dirty="0" err="1" smtClean="0">
                <a:solidFill>
                  <a:schemeClr val="accent1">
                    <a:lumMod val="75000"/>
                  </a:schemeClr>
                </a:solidFill>
                <a:latin typeface="Poor Richard" panose="02080502050505020702" pitchFamily="18" charset="0"/>
              </a:rPr>
              <a:t>Yash</a:t>
            </a:r>
            <a:r>
              <a:rPr lang="en-US" sz="1400" b="0" dirty="0" smtClean="0">
                <a:solidFill>
                  <a:schemeClr val="accent1">
                    <a:lumMod val="75000"/>
                  </a:schemeClr>
                </a:solidFill>
                <a:latin typeface="Poor Richard" panose="02080502050505020702" pitchFamily="18" charset="0"/>
              </a:rPr>
              <a:t> </a:t>
            </a:r>
            <a:r>
              <a:rPr lang="en-US" sz="1400" b="0" dirty="0" err="1" smtClean="0">
                <a:solidFill>
                  <a:schemeClr val="accent1">
                    <a:lumMod val="75000"/>
                  </a:schemeClr>
                </a:solidFill>
                <a:latin typeface="Poor Richard" panose="02080502050505020702" pitchFamily="18" charset="0"/>
              </a:rPr>
              <a:t>Rajpurohit</a:t>
            </a:r>
            <a:endParaRPr lang="en-US" sz="1400" b="0" dirty="0" smtClean="0">
              <a:solidFill>
                <a:schemeClr val="accent1">
                  <a:lumMod val="75000"/>
                </a:schemeClr>
              </a:solidFill>
              <a:latin typeface="Poor Richard" panose="02080502050505020702" pitchFamily="18" charset="0"/>
            </a:endParaRPr>
          </a:p>
          <a:p>
            <a:pPr algn="l">
              <a:lnSpc>
                <a:spcPct val="100000"/>
              </a:lnSpc>
            </a:pPr>
            <a:r>
              <a:rPr lang="en-US" sz="1400" b="0" dirty="0" smtClean="0">
                <a:solidFill>
                  <a:schemeClr val="accent1">
                    <a:lumMod val="75000"/>
                  </a:schemeClr>
                </a:solidFill>
                <a:latin typeface="Poor Richard" panose="02080502050505020702" pitchFamily="18" charset="0"/>
              </a:rPr>
              <a:t>8. </a:t>
            </a:r>
            <a:r>
              <a:rPr lang="en-US" sz="1400" b="0" dirty="0" err="1" smtClean="0">
                <a:solidFill>
                  <a:schemeClr val="accent1">
                    <a:lumMod val="75000"/>
                  </a:schemeClr>
                </a:solidFill>
                <a:latin typeface="Poor Richard" panose="02080502050505020702" pitchFamily="18" charset="0"/>
              </a:rPr>
              <a:t>Yasha</a:t>
            </a:r>
            <a:r>
              <a:rPr lang="en-US" sz="1400" b="0" dirty="0" smtClean="0">
                <a:solidFill>
                  <a:schemeClr val="accent1">
                    <a:lumMod val="75000"/>
                  </a:schemeClr>
                </a:solidFill>
                <a:latin typeface="Poor Richard" panose="02080502050505020702" pitchFamily="18" charset="0"/>
              </a:rPr>
              <a:t> Jain</a:t>
            </a:r>
            <a:endParaRPr lang="en-US" sz="1400" b="0" dirty="0">
              <a:solidFill>
                <a:schemeClr val="accent1">
                  <a:lumMod val="75000"/>
                </a:schemeClr>
              </a:solidFill>
              <a:latin typeface="Poor Richard" panose="02080502050505020702" pitchFamily="18" charset="0"/>
            </a:endParaRPr>
          </a:p>
        </p:txBody>
      </p:sp>
      <p:sp>
        <p:nvSpPr>
          <p:cNvPr id="3" name="Rectangle 2"/>
          <p:cNvSpPr/>
          <p:nvPr/>
        </p:nvSpPr>
        <p:spPr>
          <a:xfrm>
            <a:off x="1693193" y="4545092"/>
            <a:ext cx="1332416" cy="276999"/>
          </a:xfrm>
          <a:prstGeom prst="rect">
            <a:avLst/>
          </a:prstGeom>
        </p:spPr>
        <p:txBody>
          <a:bodyPr wrap="none">
            <a:spAutoFit/>
          </a:bodyPr>
          <a:lstStyle/>
          <a:p>
            <a:r>
              <a:rPr lang="en-US" sz="1200" dirty="0" smtClean="0">
                <a:solidFill>
                  <a:schemeClr val="bg2"/>
                </a:solidFill>
                <a:latin typeface="Poor Richard" panose="02080502050505020702" pitchFamily="18" charset="0"/>
              </a:rPr>
              <a:t>Date : 15/09/2023</a:t>
            </a:r>
            <a:endParaRPr lang="en-US" sz="1200" dirty="0">
              <a:solidFill>
                <a:schemeClr val="bg2"/>
              </a:solidFill>
              <a:latin typeface="Poor Richard" panose="02080502050505020702" pitchFamily="18" charset="0"/>
            </a:endParaRPr>
          </a:p>
        </p:txBody>
      </p:sp>
      <p:sp>
        <p:nvSpPr>
          <p:cNvPr id="189" name="Rectangle 188"/>
          <p:cNvSpPr/>
          <p:nvPr/>
        </p:nvSpPr>
        <p:spPr>
          <a:xfrm>
            <a:off x="1445870" y="277766"/>
            <a:ext cx="1750800" cy="400110"/>
          </a:xfrm>
          <a:prstGeom prst="rect">
            <a:avLst/>
          </a:prstGeom>
        </p:spPr>
        <p:txBody>
          <a:bodyPr wrap="none">
            <a:spAutoFit/>
          </a:bodyPr>
          <a:lstStyle/>
          <a:p>
            <a:r>
              <a:rPr lang="en-US" sz="2000" dirty="0">
                <a:solidFill>
                  <a:schemeClr val="accent4">
                    <a:lumMod val="50000"/>
                  </a:schemeClr>
                </a:solidFill>
                <a:latin typeface="Poor Richard" panose="02080502050505020702" pitchFamily="18" charset="0"/>
              </a:rPr>
              <a:t>Team </a:t>
            </a:r>
            <a:r>
              <a:rPr lang="en-US" sz="2000" dirty="0" smtClean="0">
                <a:solidFill>
                  <a:schemeClr val="accent4">
                    <a:lumMod val="50000"/>
                  </a:schemeClr>
                </a:solidFill>
                <a:latin typeface="Poor Richard" panose="02080502050505020702" pitchFamily="18" charset="0"/>
              </a:rPr>
              <a:t>: </a:t>
            </a:r>
            <a:r>
              <a:rPr lang="en-US" sz="2000" dirty="0" err="1" smtClean="0">
                <a:solidFill>
                  <a:schemeClr val="accent1">
                    <a:lumMod val="75000"/>
                  </a:schemeClr>
                </a:solidFill>
                <a:latin typeface="Poor Richard" panose="02080502050505020702" pitchFamily="18" charset="0"/>
              </a:rPr>
              <a:t>DevEight</a:t>
            </a:r>
            <a:endParaRPr lang="en-IN" sz="20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50"/>
          <p:cNvSpPr txBox="1">
            <a:spLocks noGrp="1"/>
          </p:cNvSpPr>
          <p:nvPr>
            <p:ph type="title"/>
          </p:nvPr>
        </p:nvSpPr>
        <p:spPr>
          <a:xfrm>
            <a:off x="814729" y="2088846"/>
            <a:ext cx="2259900" cy="379200"/>
          </a:xfrm>
          <a:prstGeom prst="rect">
            <a:avLst/>
          </a:prstGeom>
        </p:spPr>
        <p:txBody>
          <a:bodyPr spcFirstLastPara="1" wrap="square" lIns="91425" tIns="91425" rIns="91425" bIns="91425" anchor="ctr" anchorCtr="0">
            <a:noAutofit/>
          </a:bodyPr>
          <a:lstStyle/>
          <a:p>
            <a:pPr lvl="0"/>
            <a:r>
              <a:rPr lang="en-IN" dirty="0"/>
              <a:t>User-Centric Design</a:t>
            </a:r>
            <a:endParaRPr dirty="0"/>
          </a:p>
        </p:txBody>
      </p:sp>
      <p:sp>
        <p:nvSpPr>
          <p:cNvPr id="1060" name="Google Shape;1060;p50"/>
          <p:cNvSpPr txBox="1">
            <a:spLocks noGrp="1"/>
          </p:cNvSpPr>
          <p:nvPr>
            <p:ph type="subTitle" idx="1"/>
          </p:nvPr>
        </p:nvSpPr>
        <p:spPr>
          <a:xfrm>
            <a:off x="814729" y="2783885"/>
            <a:ext cx="2540590" cy="786600"/>
          </a:xfrm>
          <a:prstGeom prst="rect">
            <a:avLst/>
          </a:prstGeom>
        </p:spPr>
        <p:txBody>
          <a:bodyPr spcFirstLastPara="1" wrap="square" lIns="91425" tIns="91425" rIns="91425" bIns="91425" anchor="ctr" anchorCtr="0">
            <a:noAutofit/>
          </a:bodyPr>
          <a:lstStyle/>
          <a:p>
            <a:pPr marL="171450" lvl="0" indent="-171450" algn="l">
              <a:buFont typeface="Arial" panose="020B0604020202020204" pitchFamily="34" charset="0"/>
              <a:buChar char="•"/>
            </a:pPr>
            <a:r>
              <a:rPr lang="en-US" sz="1200" dirty="0">
                <a:latin typeface="Georgia" panose="02040502050405020303" pitchFamily="18" charset="0"/>
              </a:rPr>
              <a:t>Tailored for Admins, Vendors, and </a:t>
            </a:r>
            <a:r>
              <a:rPr lang="en-US" sz="1200" dirty="0" smtClean="0">
                <a:latin typeface="Georgia" panose="02040502050405020303" pitchFamily="18" charset="0"/>
              </a:rPr>
              <a:t>Users.</a:t>
            </a:r>
          </a:p>
          <a:p>
            <a:pPr marL="171450" lvl="0" indent="-171450" algn="l">
              <a:buFont typeface="Arial" panose="020B0604020202020204" pitchFamily="34" charset="0"/>
              <a:buChar char="•"/>
            </a:pPr>
            <a:endParaRPr lang="en-US" sz="1200" dirty="0" smtClean="0">
              <a:latin typeface="Georgia" panose="02040502050405020303" pitchFamily="18" charset="0"/>
            </a:endParaRPr>
          </a:p>
          <a:p>
            <a:pPr marL="171450" lvl="0" indent="-171450" algn="l">
              <a:buFont typeface="Arial" panose="020B0604020202020204" pitchFamily="34" charset="0"/>
              <a:buChar char="•"/>
            </a:pPr>
            <a:r>
              <a:rPr lang="en-US" sz="1200" dirty="0" smtClean="0">
                <a:latin typeface="Georgia" panose="02040502050405020303" pitchFamily="18" charset="0"/>
              </a:rPr>
              <a:t>Each </a:t>
            </a:r>
            <a:r>
              <a:rPr lang="en-US" sz="1200" dirty="0">
                <a:latin typeface="Georgia" panose="02040502050405020303" pitchFamily="18" charset="0"/>
              </a:rPr>
              <a:t>role has distinct privileges and features.</a:t>
            </a:r>
            <a:endParaRPr sz="1200" dirty="0">
              <a:latin typeface="Georgia" panose="02040502050405020303" pitchFamily="18" charset="0"/>
            </a:endParaRPr>
          </a:p>
        </p:txBody>
      </p:sp>
      <p:sp>
        <p:nvSpPr>
          <p:cNvPr id="1061" name="Google Shape;1061;p50"/>
          <p:cNvSpPr txBox="1">
            <a:spLocks noGrp="1"/>
          </p:cNvSpPr>
          <p:nvPr>
            <p:ph type="title" idx="2"/>
          </p:nvPr>
        </p:nvSpPr>
        <p:spPr>
          <a:xfrm>
            <a:off x="3419379" y="2088846"/>
            <a:ext cx="2259900" cy="379200"/>
          </a:xfrm>
          <a:prstGeom prst="rect">
            <a:avLst/>
          </a:prstGeom>
        </p:spPr>
        <p:txBody>
          <a:bodyPr spcFirstLastPara="1" wrap="square" lIns="91425" tIns="91425" rIns="91425" bIns="91425" anchor="ctr" anchorCtr="0">
            <a:noAutofit/>
          </a:bodyPr>
          <a:lstStyle/>
          <a:p>
            <a:pPr lvl="0"/>
            <a:r>
              <a:rPr lang="en-IN" dirty="0"/>
              <a:t>Admin Dashboard</a:t>
            </a:r>
            <a:endParaRPr dirty="0"/>
          </a:p>
        </p:txBody>
      </p:sp>
      <p:sp>
        <p:nvSpPr>
          <p:cNvPr id="1063" name="Google Shape;1063;p50"/>
          <p:cNvSpPr txBox="1">
            <a:spLocks noGrp="1"/>
          </p:cNvSpPr>
          <p:nvPr>
            <p:ph type="title" idx="4"/>
          </p:nvPr>
        </p:nvSpPr>
        <p:spPr>
          <a:xfrm>
            <a:off x="6023979" y="2118329"/>
            <a:ext cx="2259900" cy="379200"/>
          </a:xfrm>
          <a:prstGeom prst="rect">
            <a:avLst/>
          </a:prstGeom>
        </p:spPr>
        <p:txBody>
          <a:bodyPr spcFirstLastPara="1" wrap="square" lIns="91425" tIns="91425" rIns="91425" bIns="91425" anchor="ctr" anchorCtr="0">
            <a:noAutofit/>
          </a:bodyPr>
          <a:lstStyle/>
          <a:p>
            <a:pPr lvl="0"/>
            <a:r>
              <a:rPr lang="en-IN" dirty="0"/>
              <a:t>Vendor Dashboard</a:t>
            </a:r>
            <a:endParaRPr dirty="0"/>
          </a:p>
        </p:txBody>
      </p:sp>
      <p:grpSp>
        <p:nvGrpSpPr>
          <p:cNvPr id="1066" name="Google Shape;1066;p50"/>
          <p:cNvGrpSpPr/>
          <p:nvPr/>
        </p:nvGrpSpPr>
        <p:grpSpPr>
          <a:xfrm>
            <a:off x="4187556" y="1191935"/>
            <a:ext cx="723553" cy="677747"/>
            <a:chOff x="4721450" y="1509475"/>
            <a:chExt cx="79350" cy="74325"/>
          </a:xfrm>
        </p:grpSpPr>
        <p:sp>
          <p:nvSpPr>
            <p:cNvPr id="1067" name="Google Shape;1067;p50"/>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0"/>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0"/>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0"/>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50"/>
          <p:cNvGrpSpPr/>
          <p:nvPr/>
        </p:nvGrpSpPr>
        <p:grpSpPr>
          <a:xfrm>
            <a:off x="6860043" y="1292171"/>
            <a:ext cx="587749" cy="477300"/>
            <a:chOff x="5178923" y="2743677"/>
            <a:chExt cx="460980" cy="374353"/>
          </a:xfrm>
        </p:grpSpPr>
        <p:sp>
          <p:nvSpPr>
            <p:cNvPr id="1072" name="Google Shape;1072;p50"/>
            <p:cNvSpPr/>
            <p:nvPr/>
          </p:nvSpPr>
          <p:spPr>
            <a:xfrm>
              <a:off x="5185656" y="2779328"/>
              <a:ext cx="447515" cy="331969"/>
            </a:xfrm>
            <a:custGeom>
              <a:avLst/>
              <a:gdLst/>
              <a:ahLst/>
              <a:cxnLst/>
              <a:rect l="l" t="t" r="r" b="b"/>
              <a:pathLst>
                <a:path w="17084" h="12673" extrusionOk="0">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0"/>
            <p:cNvSpPr/>
            <p:nvPr/>
          </p:nvSpPr>
          <p:spPr>
            <a:xfrm>
              <a:off x="5185656" y="2779328"/>
              <a:ext cx="447437" cy="43300"/>
            </a:xfrm>
            <a:custGeom>
              <a:avLst/>
              <a:gdLst/>
              <a:ahLst/>
              <a:cxnLst/>
              <a:rect l="l" t="t" r="r" b="b"/>
              <a:pathLst>
                <a:path w="17081" h="1653" extrusionOk="0">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0"/>
            <p:cNvSpPr/>
            <p:nvPr/>
          </p:nvSpPr>
          <p:spPr>
            <a:xfrm>
              <a:off x="5207293" y="2779328"/>
              <a:ext cx="72193" cy="36097"/>
            </a:xfrm>
            <a:custGeom>
              <a:avLst/>
              <a:gdLst/>
              <a:ahLst/>
              <a:cxnLst/>
              <a:rect l="l" t="t" r="r" b="b"/>
              <a:pathLst>
                <a:path w="2756" h="1378" extrusionOk="0">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0"/>
            <p:cNvSpPr/>
            <p:nvPr/>
          </p:nvSpPr>
          <p:spPr>
            <a:xfrm>
              <a:off x="5539340" y="2779328"/>
              <a:ext cx="72193" cy="36097"/>
            </a:xfrm>
            <a:custGeom>
              <a:avLst/>
              <a:gdLst/>
              <a:ahLst/>
              <a:cxnLst/>
              <a:rect l="l" t="t" r="r" b="b"/>
              <a:pathLst>
                <a:path w="2756" h="1378" extrusionOk="0">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0"/>
            <p:cNvSpPr/>
            <p:nvPr/>
          </p:nvSpPr>
          <p:spPr>
            <a:xfrm>
              <a:off x="5228930" y="2750409"/>
              <a:ext cx="28945" cy="43300"/>
            </a:xfrm>
            <a:custGeom>
              <a:avLst/>
              <a:gdLst/>
              <a:ahLst/>
              <a:cxnLst/>
              <a:rect l="l" t="t" r="r" b="b"/>
              <a:pathLst>
                <a:path w="1105" h="1653" extrusionOk="0">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0"/>
            <p:cNvSpPr/>
            <p:nvPr/>
          </p:nvSpPr>
          <p:spPr>
            <a:xfrm>
              <a:off x="5228930" y="2750409"/>
              <a:ext cx="28945" cy="21663"/>
            </a:xfrm>
            <a:custGeom>
              <a:avLst/>
              <a:gdLst/>
              <a:ahLst/>
              <a:cxnLst/>
              <a:rect l="l" t="t" r="r" b="b"/>
              <a:pathLst>
                <a:path w="1105" h="827" extrusionOk="0">
                  <a:moveTo>
                    <a:pt x="278" y="1"/>
                  </a:moveTo>
                  <a:cubicBezTo>
                    <a:pt x="124" y="1"/>
                    <a:pt x="1" y="124"/>
                    <a:pt x="1" y="275"/>
                  </a:cubicBezTo>
                  <a:lnTo>
                    <a:pt x="1" y="827"/>
                  </a:lnTo>
                  <a:lnTo>
                    <a:pt x="1104" y="827"/>
                  </a:lnTo>
                  <a:lnTo>
                    <a:pt x="1104" y="275"/>
                  </a:lnTo>
                  <a:cubicBezTo>
                    <a:pt x="1104" y="124"/>
                    <a:pt x="981"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0"/>
            <p:cNvSpPr/>
            <p:nvPr/>
          </p:nvSpPr>
          <p:spPr>
            <a:xfrm>
              <a:off x="5560978" y="2750409"/>
              <a:ext cx="28841" cy="43300"/>
            </a:xfrm>
            <a:custGeom>
              <a:avLst/>
              <a:gdLst/>
              <a:ahLst/>
              <a:cxnLst/>
              <a:rect l="l" t="t" r="r" b="b"/>
              <a:pathLst>
                <a:path w="1101" h="1653" extrusionOk="0">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0"/>
            <p:cNvSpPr/>
            <p:nvPr/>
          </p:nvSpPr>
          <p:spPr>
            <a:xfrm>
              <a:off x="5560978" y="2750409"/>
              <a:ext cx="28919" cy="21663"/>
            </a:xfrm>
            <a:custGeom>
              <a:avLst/>
              <a:gdLst/>
              <a:ahLst/>
              <a:cxnLst/>
              <a:rect l="l" t="t" r="r" b="b"/>
              <a:pathLst>
                <a:path w="1104" h="827" extrusionOk="0">
                  <a:moveTo>
                    <a:pt x="274" y="1"/>
                  </a:moveTo>
                  <a:cubicBezTo>
                    <a:pt x="124" y="1"/>
                    <a:pt x="0" y="124"/>
                    <a:pt x="0" y="275"/>
                  </a:cubicBezTo>
                  <a:lnTo>
                    <a:pt x="0" y="827"/>
                  </a:lnTo>
                  <a:lnTo>
                    <a:pt x="1104" y="827"/>
                  </a:lnTo>
                  <a:lnTo>
                    <a:pt x="1104" y="275"/>
                  </a:lnTo>
                  <a:cubicBezTo>
                    <a:pt x="1104" y="124"/>
                    <a:pt x="980"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0"/>
            <p:cNvSpPr/>
            <p:nvPr/>
          </p:nvSpPr>
          <p:spPr>
            <a:xfrm>
              <a:off x="5229480" y="2873578"/>
              <a:ext cx="56738" cy="13490"/>
            </a:xfrm>
            <a:custGeom>
              <a:avLst/>
              <a:gdLst/>
              <a:ahLst/>
              <a:cxnLst/>
              <a:rect l="l" t="t" r="r" b="b"/>
              <a:pathLst>
                <a:path w="2166" h="515" extrusionOk="0">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0"/>
            <p:cNvSpPr/>
            <p:nvPr/>
          </p:nvSpPr>
          <p:spPr>
            <a:xfrm>
              <a:off x="5330462" y="2873578"/>
              <a:ext cx="56765" cy="13490"/>
            </a:xfrm>
            <a:custGeom>
              <a:avLst/>
              <a:gdLst/>
              <a:ahLst/>
              <a:cxnLst/>
              <a:rect l="l" t="t" r="r" b="b"/>
              <a:pathLst>
                <a:path w="2167" h="515" extrusionOk="0">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0"/>
            <p:cNvSpPr/>
            <p:nvPr/>
          </p:nvSpPr>
          <p:spPr>
            <a:xfrm>
              <a:off x="5532530" y="2873578"/>
              <a:ext cx="56843" cy="13490"/>
            </a:xfrm>
            <a:custGeom>
              <a:avLst/>
              <a:gdLst/>
              <a:ahLst/>
              <a:cxnLst/>
              <a:rect l="l" t="t" r="r" b="b"/>
              <a:pathLst>
                <a:path w="2170" h="515" extrusionOk="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0"/>
            <p:cNvSpPr/>
            <p:nvPr/>
          </p:nvSpPr>
          <p:spPr>
            <a:xfrm>
              <a:off x="5229480" y="2931390"/>
              <a:ext cx="56738" cy="13490"/>
            </a:xfrm>
            <a:custGeom>
              <a:avLst/>
              <a:gdLst/>
              <a:ahLst/>
              <a:cxnLst/>
              <a:rect l="l" t="t" r="r" b="b"/>
              <a:pathLst>
                <a:path w="2166" h="515" extrusionOk="0">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0"/>
            <p:cNvSpPr/>
            <p:nvPr/>
          </p:nvSpPr>
          <p:spPr>
            <a:xfrm>
              <a:off x="5431522" y="2931390"/>
              <a:ext cx="56765" cy="13490"/>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0"/>
            <p:cNvSpPr/>
            <p:nvPr/>
          </p:nvSpPr>
          <p:spPr>
            <a:xfrm>
              <a:off x="5229480" y="2989098"/>
              <a:ext cx="56738" cy="13490"/>
            </a:xfrm>
            <a:custGeom>
              <a:avLst/>
              <a:gdLst/>
              <a:ahLst/>
              <a:cxnLst/>
              <a:rect l="l" t="t" r="r" b="b"/>
              <a:pathLst>
                <a:path w="2166" h="515" extrusionOk="0">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0"/>
            <p:cNvSpPr/>
            <p:nvPr/>
          </p:nvSpPr>
          <p:spPr>
            <a:xfrm>
              <a:off x="5330462" y="2989019"/>
              <a:ext cx="56765" cy="13490"/>
            </a:xfrm>
            <a:custGeom>
              <a:avLst/>
              <a:gdLst/>
              <a:ahLst/>
              <a:cxnLst/>
              <a:rect l="l" t="t" r="r" b="b"/>
              <a:pathLst>
                <a:path w="2167" h="515" extrusionOk="0">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0"/>
            <p:cNvSpPr/>
            <p:nvPr/>
          </p:nvSpPr>
          <p:spPr>
            <a:xfrm>
              <a:off x="5532530" y="2989019"/>
              <a:ext cx="56843" cy="13490"/>
            </a:xfrm>
            <a:custGeom>
              <a:avLst/>
              <a:gdLst/>
              <a:ahLst/>
              <a:cxnLst/>
              <a:rect l="l" t="t" r="r" b="b"/>
              <a:pathLst>
                <a:path w="2170" h="515" extrusionOk="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0"/>
            <p:cNvSpPr/>
            <p:nvPr/>
          </p:nvSpPr>
          <p:spPr>
            <a:xfrm>
              <a:off x="5330462" y="3046832"/>
              <a:ext cx="56765" cy="13490"/>
            </a:xfrm>
            <a:custGeom>
              <a:avLst/>
              <a:gdLst/>
              <a:ahLst/>
              <a:cxnLst/>
              <a:rect l="l" t="t" r="r" b="b"/>
              <a:pathLst>
                <a:path w="2167" h="515" extrusionOk="0">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0"/>
            <p:cNvSpPr/>
            <p:nvPr/>
          </p:nvSpPr>
          <p:spPr>
            <a:xfrm>
              <a:off x="5431522" y="3046832"/>
              <a:ext cx="56765" cy="13490"/>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0"/>
            <p:cNvSpPr/>
            <p:nvPr/>
          </p:nvSpPr>
          <p:spPr>
            <a:xfrm>
              <a:off x="5532530" y="3046832"/>
              <a:ext cx="56843" cy="13490"/>
            </a:xfrm>
            <a:custGeom>
              <a:avLst/>
              <a:gdLst/>
              <a:ahLst/>
              <a:cxnLst/>
              <a:rect l="l" t="t" r="r" b="b"/>
              <a:pathLst>
                <a:path w="2170" h="515" extrusionOk="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0"/>
            <p:cNvSpPr/>
            <p:nvPr/>
          </p:nvSpPr>
          <p:spPr>
            <a:xfrm>
              <a:off x="5327528" y="2916721"/>
              <a:ext cx="62685" cy="42567"/>
            </a:xfrm>
            <a:custGeom>
              <a:avLst/>
              <a:gdLst/>
              <a:ahLst/>
              <a:cxnLst/>
              <a:rect l="l" t="t" r="r" b="b"/>
              <a:pathLst>
                <a:path w="2393" h="1625" extrusionOk="0">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0"/>
            <p:cNvSpPr/>
            <p:nvPr/>
          </p:nvSpPr>
          <p:spPr>
            <a:xfrm>
              <a:off x="5529596" y="2916721"/>
              <a:ext cx="62685" cy="42567"/>
            </a:xfrm>
            <a:custGeom>
              <a:avLst/>
              <a:gdLst/>
              <a:ahLst/>
              <a:cxnLst/>
              <a:rect l="l" t="t" r="r" b="b"/>
              <a:pathLst>
                <a:path w="2393" h="1625" extrusionOk="0">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0"/>
            <p:cNvSpPr/>
            <p:nvPr/>
          </p:nvSpPr>
          <p:spPr>
            <a:xfrm>
              <a:off x="5428614" y="2974455"/>
              <a:ext cx="62685" cy="42541"/>
            </a:xfrm>
            <a:custGeom>
              <a:avLst/>
              <a:gdLst/>
              <a:ahLst/>
              <a:cxnLst/>
              <a:rect l="l" t="t" r="r" b="b"/>
              <a:pathLst>
                <a:path w="2393" h="1624" extrusionOk="0">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0"/>
            <p:cNvSpPr/>
            <p:nvPr/>
          </p:nvSpPr>
          <p:spPr>
            <a:xfrm>
              <a:off x="5226467" y="3032241"/>
              <a:ext cx="62685" cy="42514"/>
            </a:xfrm>
            <a:custGeom>
              <a:avLst/>
              <a:gdLst/>
              <a:ahLst/>
              <a:cxnLst/>
              <a:rect l="l" t="t" r="r" b="b"/>
              <a:pathLst>
                <a:path w="2393" h="1623" extrusionOk="0">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0"/>
            <p:cNvSpPr/>
            <p:nvPr/>
          </p:nvSpPr>
          <p:spPr>
            <a:xfrm>
              <a:off x="5428614" y="2858987"/>
              <a:ext cx="62580" cy="42514"/>
            </a:xfrm>
            <a:custGeom>
              <a:avLst/>
              <a:gdLst/>
              <a:ahLst/>
              <a:cxnLst/>
              <a:rect l="l" t="t" r="r" b="b"/>
              <a:pathLst>
                <a:path w="2389" h="1623" extrusionOk="0">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0"/>
            <p:cNvSpPr/>
            <p:nvPr/>
          </p:nvSpPr>
          <p:spPr>
            <a:xfrm>
              <a:off x="5178923" y="2743677"/>
              <a:ext cx="460980" cy="374353"/>
            </a:xfrm>
            <a:custGeom>
              <a:avLst/>
              <a:gdLst/>
              <a:ahLst/>
              <a:cxnLst/>
              <a:rect l="l" t="t" r="r" b="b"/>
              <a:pathLst>
                <a:path w="17598" h="14291" extrusionOk="0">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0"/>
            <p:cNvSpPr/>
            <p:nvPr/>
          </p:nvSpPr>
          <p:spPr>
            <a:xfrm>
              <a:off x="5185656" y="2822603"/>
              <a:ext cx="447437" cy="21637"/>
            </a:xfrm>
            <a:custGeom>
              <a:avLst/>
              <a:gdLst/>
              <a:ahLst/>
              <a:cxnLst/>
              <a:rect l="l" t="t" r="r" b="b"/>
              <a:pathLst>
                <a:path w="17081" h="826" extrusionOk="0">
                  <a:moveTo>
                    <a:pt x="1" y="0"/>
                  </a:moveTo>
                  <a:lnTo>
                    <a:pt x="1" y="826"/>
                  </a:lnTo>
                  <a:lnTo>
                    <a:pt x="17080" y="826"/>
                  </a:lnTo>
                  <a:lnTo>
                    <a:pt x="170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50"/>
          <p:cNvGrpSpPr/>
          <p:nvPr/>
        </p:nvGrpSpPr>
        <p:grpSpPr>
          <a:xfrm>
            <a:off x="1582950" y="1169849"/>
            <a:ext cx="723564" cy="721907"/>
            <a:chOff x="1605621" y="1819753"/>
            <a:chExt cx="723564" cy="721907"/>
          </a:xfrm>
        </p:grpSpPr>
        <p:sp>
          <p:nvSpPr>
            <p:cNvPr id="1099" name="Google Shape;1099;p50"/>
            <p:cNvSpPr/>
            <p:nvPr/>
          </p:nvSpPr>
          <p:spPr>
            <a:xfrm>
              <a:off x="1616579" y="2321350"/>
              <a:ext cx="537604" cy="209427"/>
            </a:xfrm>
            <a:custGeom>
              <a:avLst/>
              <a:gdLst/>
              <a:ahLst/>
              <a:cxnLst/>
              <a:rect l="l" t="t" r="r" b="b"/>
              <a:pathLst>
                <a:path w="8193" h="3192" extrusionOk="0">
                  <a:moveTo>
                    <a:pt x="1905" y="0"/>
                  </a:moveTo>
                  <a:cubicBezTo>
                    <a:pt x="858" y="0"/>
                    <a:pt x="0" y="857"/>
                    <a:pt x="0" y="1905"/>
                  </a:cubicBezTo>
                  <a:lnTo>
                    <a:pt x="0" y="3191"/>
                  </a:lnTo>
                  <a:lnTo>
                    <a:pt x="8192" y="3191"/>
                  </a:lnTo>
                  <a:lnTo>
                    <a:pt x="8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0"/>
            <p:cNvSpPr/>
            <p:nvPr/>
          </p:nvSpPr>
          <p:spPr>
            <a:xfrm>
              <a:off x="1679047" y="2399427"/>
              <a:ext cx="118833" cy="86015"/>
            </a:xfrm>
            <a:custGeom>
              <a:avLst/>
              <a:gdLst/>
              <a:ahLst/>
              <a:cxnLst/>
              <a:rect l="l" t="t" r="r" b="b"/>
              <a:pathLst>
                <a:path w="1811" h="1311" extrusionOk="0">
                  <a:moveTo>
                    <a:pt x="1525" y="691"/>
                  </a:moveTo>
                  <a:lnTo>
                    <a:pt x="1525" y="1025"/>
                  </a:lnTo>
                  <a:lnTo>
                    <a:pt x="334" y="1025"/>
                  </a:lnTo>
                  <a:lnTo>
                    <a:pt x="334" y="691"/>
                  </a:lnTo>
                  <a:close/>
                  <a:moveTo>
                    <a:pt x="953" y="1"/>
                  </a:moveTo>
                  <a:cubicBezTo>
                    <a:pt x="858" y="1"/>
                    <a:pt x="787" y="72"/>
                    <a:pt x="787" y="144"/>
                  </a:cubicBezTo>
                  <a:lnTo>
                    <a:pt x="787" y="358"/>
                  </a:lnTo>
                  <a:lnTo>
                    <a:pt x="144" y="358"/>
                  </a:lnTo>
                  <a:cubicBezTo>
                    <a:pt x="72" y="358"/>
                    <a:pt x="1" y="430"/>
                    <a:pt x="1" y="501"/>
                  </a:cubicBezTo>
                  <a:lnTo>
                    <a:pt x="1" y="1168"/>
                  </a:lnTo>
                  <a:cubicBezTo>
                    <a:pt x="1" y="1263"/>
                    <a:pt x="72" y="1311"/>
                    <a:pt x="144" y="1311"/>
                  </a:cubicBezTo>
                  <a:lnTo>
                    <a:pt x="1668" y="1311"/>
                  </a:lnTo>
                  <a:cubicBezTo>
                    <a:pt x="1763" y="1311"/>
                    <a:pt x="1811" y="1263"/>
                    <a:pt x="1811" y="1168"/>
                  </a:cubicBezTo>
                  <a:lnTo>
                    <a:pt x="1811" y="501"/>
                  </a:lnTo>
                  <a:cubicBezTo>
                    <a:pt x="1811" y="430"/>
                    <a:pt x="1763" y="358"/>
                    <a:pt x="1668" y="358"/>
                  </a:cubicBezTo>
                  <a:lnTo>
                    <a:pt x="1073" y="358"/>
                  </a:lnTo>
                  <a:lnTo>
                    <a:pt x="1073" y="144"/>
                  </a:lnTo>
                  <a:cubicBezTo>
                    <a:pt x="1073" y="96"/>
                    <a:pt x="1049"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0"/>
            <p:cNvSpPr/>
            <p:nvPr/>
          </p:nvSpPr>
          <p:spPr>
            <a:xfrm>
              <a:off x="1807198" y="2243207"/>
              <a:ext cx="106366" cy="131286"/>
            </a:xfrm>
            <a:custGeom>
              <a:avLst/>
              <a:gdLst/>
              <a:ahLst/>
              <a:cxnLst/>
              <a:rect l="l" t="t" r="r" b="b"/>
              <a:pathLst>
                <a:path w="1621" h="2001" extrusionOk="0">
                  <a:moveTo>
                    <a:pt x="1" y="0"/>
                  </a:moveTo>
                  <a:lnTo>
                    <a:pt x="1" y="1191"/>
                  </a:lnTo>
                  <a:cubicBezTo>
                    <a:pt x="1" y="1644"/>
                    <a:pt x="405" y="2001"/>
                    <a:pt x="834" y="2001"/>
                  </a:cubicBezTo>
                  <a:cubicBezTo>
                    <a:pt x="1263" y="2001"/>
                    <a:pt x="1620" y="1620"/>
                    <a:pt x="1620" y="1191"/>
                  </a:cubicBezTo>
                  <a:lnTo>
                    <a:pt x="1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0"/>
            <p:cNvSpPr/>
            <p:nvPr/>
          </p:nvSpPr>
          <p:spPr>
            <a:xfrm>
              <a:off x="1832199" y="2243207"/>
              <a:ext cx="81366" cy="132532"/>
            </a:xfrm>
            <a:custGeom>
              <a:avLst/>
              <a:gdLst/>
              <a:ahLst/>
              <a:cxnLst/>
              <a:rect l="l" t="t" r="r" b="b"/>
              <a:pathLst>
                <a:path w="1240" h="2020" extrusionOk="0">
                  <a:moveTo>
                    <a:pt x="358" y="0"/>
                  </a:moveTo>
                  <a:lnTo>
                    <a:pt x="358" y="1215"/>
                  </a:lnTo>
                  <a:cubicBezTo>
                    <a:pt x="358" y="1501"/>
                    <a:pt x="191" y="1739"/>
                    <a:pt x="1" y="1882"/>
                  </a:cubicBezTo>
                  <a:cubicBezTo>
                    <a:pt x="107" y="1970"/>
                    <a:pt x="252" y="2019"/>
                    <a:pt x="417" y="2019"/>
                  </a:cubicBezTo>
                  <a:cubicBezTo>
                    <a:pt x="475" y="2019"/>
                    <a:pt x="535" y="2013"/>
                    <a:pt x="596" y="2001"/>
                  </a:cubicBezTo>
                  <a:cubicBezTo>
                    <a:pt x="953" y="1929"/>
                    <a:pt x="1239" y="1572"/>
                    <a:pt x="1239" y="1191"/>
                  </a:cubicBezTo>
                  <a:lnTo>
                    <a:pt x="1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0"/>
            <p:cNvSpPr/>
            <p:nvPr/>
          </p:nvSpPr>
          <p:spPr>
            <a:xfrm>
              <a:off x="1696239" y="1955699"/>
              <a:ext cx="326710" cy="317224"/>
            </a:xfrm>
            <a:custGeom>
              <a:avLst/>
              <a:gdLst/>
              <a:ahLst/>
              <a:cxnLst/>
              <a:rect l="l" t="t" r="r" b="b"/>
              <a:pathLst>
                <a:path w="4979" h="4835" extrusionOk="0">
                  <a:moveTo>
                    <a:pt x="1" y="1"/>
                  </a:moveTo>
                  <a:lnTo>
                    <a:pt x="1" y="2549"/>
                  </a:lnTo>
                  <a:cubicBezTo>
                    <a:pt x="1" y="3787"/>
                    <a:pt x="1025" y="4835"/>
                    <a:pt x="2311" y="4835"/>
                  </a:cubicBezTo>
                  <a:lnTo>
                    <a:pt x="2692" y="4835"/>
                  </a:lnTo>
                  <a:cubicBezTo>
                    <a:pt x="3930" y="4835"/>
                    <a:pt x="4978" y="3811"/>
                    <a:pt x="4978" y="2549"/>
                  </a:cubicBezTo>
                  <a:lnTo>
                    <a:pt x="49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0"/>
            <p:cNvSpPr/>
            <p:nvPr/>
          </p:nvSpPr>
          <p:spPr>
            <a:xfrm>
              <a:off x="1829115" y="1954124"/>
              <a:ext cx="193834" cy="317290"/>
            </a:xfrm>
            <a:custGeom>
              <a:avLst/>
              <a:gdLst/>
              <a:ahLst/>
              <a:cxnLst/>
              <a:rect l="l" t="t" r="r" b="b"/>
              <a:pathLst>
                <a:path w="2954" h="4836" extrusionOk="0">
                  <a:moveTo>
                    <a:pt x="2072" y="1"/>
                  </a:moveTo>
                  <a:lnTo>
                    <a:pt x="2072" y="25"/>
                  </a:lnTo>
                  <a:lnTo>
                    <a:pt x="2072" y="2573"/>
                  </a:lnTo>
                  <a:cubicBezTo>
                    <a:pt x="2072" y="3763"/>
                    <a:pt x="1167" y="4716"/>
                    <a:pt x="0" y="4835"/>
                  </a:cubicBezTo>
                  <a:lnTo>
                    <a:pt x="667" y="4835"/>
                  </a:lnTo>
                  <a:cubicBezTo>
                    <a:pt x="1905" y="4835"/>
                    <a:pt x="2953" y="3811"/>
                    <a:pt x="2953" y="2525"/>
                  </a:cubicBezTo>
                  <a:lnTo>
                    <a:pt x="2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0"/>
            <p:cNvSpPr/>
            <p:nvPr/>
          </p:nvSpPr>
          <p:spPr>
            <a:xfrm>
              <a:off x="1696239" y="1829135"/>
              <a:ext cx="331368" cy="282910"/>
            </a:xfrm>
            <a:custGeom>
              <a:avLst/>
              <a:gdLst/>
              <a:ahLst/>
              <a:cxnLst/>
              <a:rect l="l" t="t" r="r" b="b"/>
              <a:pathLst>
                <a:path w="5050" h="4312" extrusionOk="0">
                  <a:moveTo>
                    <a:pt x="3049" y="1"/>
                  </a:moveTo>
                  <a:cubicBezTo>
                    <a:pt x="2589" y="1"/>
                    <a:pt x="2163" y="159"/>
                    <a:pt x="1826" y="414"/>
                  </a:cubicBezTo>
                  <a:lnTo>
                    <a:pt x="1826" y="414"/>
                  </a:lnTo>
                  <a:lnTo>
                    <a:pt x="1882" y="358"/>
                  </a:lnTo>
                  <a:lnTo>
                    <a:pt x="1382" y="358"/>
                  </a:lnTo>
                  <a:cubicBezTo>
                    <a:pt x="644" y="358"/>
                    <a:pt x="1" y="977"/>
                    <a:pt x="1" y="1739"/>
                  </a:cubicBezTo>
                  <a:lnTo>
                    <a:pt x="1" y="4311"/>
                  </a:lnTo>
                  <a:lnTo>
                    <a:pt x="453" y="4121"/>
                  </a:lnTo>
                  <a:cubicBezTo>
                    <a:pt x="596" y="4049"/>
                    <a:pt x="691" y="3906"/>
                    <a:pt x="691" y="3763"/>
                  </a:cubicBezTo>
                  <a:lnTo>
                    <a:pt x="691" y="2977"/>
                  </a:lnTo>
                  <a:cubicBezTo>
                    <a:pt x="691" y="2525"/>
                    <a:pt x="1049" y="2144"/>
                    <a:pt x="1525" y="2144"/>
                  </a:cubicBezTo>
                  <a:lnTo>
                    <a:pt x="3454" y="2144"/>
                  </a:lnTo>
                  <a:cubicBezTo>
                    <a:pt x="3930" y="2144"/>
                    <a:pt x="4335" y="2501"/>
                    <a:pt x="4335" y="2977"/>
                  </a:cubicBezTo>
                  <a:lnTo>
                    <a:pt x="4335" y="3763"/>
                  </a:lnTo>
                  <a:cubicBezTo>
                    <a:pt x="4335" y="3906"/>
                    <a:pt x="4406" y="4049"/>
                    <a:pt x="4573" y="4121"/>
                  </a:cubicBezTo>
                  <a:lnTo>
                    <a:pt x="5049" y="4311"/>
                  </a:lnTo>
                  <a:lnTo>
                    <a:pt x="5049" y="1977"/>
                  </a:lnTo>
                  <a:cubicBezTo>
                    <a:pt x="5049" y="858"/>
                    <a:pt x="4145"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0"/>
            <p:cNvSpPr/>
            <p:nvPr/>
          </p:nvSpPr>
          <p:spPr>
            <a:xfrm>
              <a:off x="1622813" y="2027609"/>
              <a:ext cx="71917" cy="121903"/>
            </a:xfrm>
            <a:custGeom>
              <a:avLst/>
              <a:gdLst/>
              <a:ahLst/>
              <a:cxnLst/>
              <a:rect l="l" t="t" r="r" b="b"/>
              <a:pathLst>
                <a:path w="1096" h="1858" extrusionOk="0">
                  <a:moveTo>
                    <a:pt x="382" y="0"/>
                  </a:moveTo>
                  <a:cubicBezTo>
                    <a:pt x="167" y="0"/>
                    <a:pt x="1" y="191"/>
                    <a:pt x="1" y="405"/>
                  </a:cubicBezTo>
                  <a:lnTo>
                    <a:pt x="1" y="1477"/>
                  </a:lnTo>
                  <a:cubicBezTo>
                    <a:pt x="1" y="1691"/>
                    <a:pt x="167" y="1858"/>
                    <a:pt x="382" y="1858"/>
                  </a:cubicBezTo>
                  <a:lnTo>
                    <a:pt x="1096" y="1858"/>
                  </a:lnTo>
                  <a:lnTo>
                    <a:pt x="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0"/>
            <p:cNvSpPr/>
            <p:nvPr/>
          </p:nvSpPr>
          <p:spPr>
            <a:xfrm>
              <a:off x="1805624" y="2201019"/>
              <a:ext cx="61024" cy="36020"/>
            </a:xfrm>
            <a:custGeom>
              <a:avLst/>
              <a:gdLst/>
              <a:ahLst/>
              <a:cxnLst/>
              <a:rect l="l" t="t" r="r" b="b"/>
              <a:pathLst>
                <a:path w="930" h="549" extrusionOk="0">
                  <a:moveTo>
                    <a:pt x="287" y="0"/>
                  </a:moveTo>
                  <a:cubicBezTo>
                    <a:pt x="120" y="0"/>
                    <a:pt x="1" y="120"/>
                    <a:pt x="1" y="262"/>
                  </a:cubicBezTo>
                  <a:lnTo>
                    <a:pt x="1" y="286"/>
                  </a:lnTo>
                  <a:cubicBezTo>
                    <a:pt x="1" y="429"/>
                    <a:pt x="120" y="548"/>
                    <a:pt x="287" y="548"/>
                  </a:cubicBezTo>
                  <a:lnTo>
                    <a:pt x="668" y="548"/>
                  </a:lnTo>
                  <a:cubicBezTo>
                    <a:pt x="811" y="548"/>
                    <a:pt x="930" y="429"/>
                    <a:pt x="930" y="286"/>
                  </a:cubicBezTo>
                  <a:lnTo>
                    <a:pt x="930" y="262"/>
                  </a:lnTo>
                  <a:cubicBezTo>
                    <a:pt x="930" y="120"/>
                    <a:pt x="811"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0"/>
            <p:cNvSpPr/>
            <p:nvPr/>
          </p:nvSpPr>
          <p:spPr>
            <a:xfrm>
              <a:off x="1988500" y="2199444"/>
              <a:ext cx="331303" cy="332905"/>
            </a:xfrm>
            <a:custGeom>
              <a:avLst/>
              <a:gdLst/>
              <a:ahLst/>
              <a:cxnLst/>
              <a:rect l="l" t="t" r="r" b="b"/>
              <a:pathLst>
                <a:path w="5049" h="5074" extrusionOk="0">
                  <a:moveTo>
                    <a:pt x="2524" y="1"/>
                  </a:moveTo>
                  <a:cubicBezTo>
                    <a:pt x="1119" y="1"/>
                    <a:pt x="0" y="1144"/>
                    <a:pt x="0" y="2549"/>
                  </a:cubicBezTo>
                  <a:cubicBezTo>
                    <a:pt x="0" y="3930"/>
                    <a:pt x="1119" y="5073"/>
                    <a:pt x="2524" y="5073"/>
                  </a:cubicBezTo>
                  <a:cubicBezTo>
                    <a:pt x="3906" y="5073"/>
                    <a:pt x="5049" y="3930"/>
                    <a:pt x="5049" y="2549"/>
                  </a:cubicBezTo>
                  <a:cubicBezTo>
                    <a:pt x="5049" y="1144"/>
                    <a:pt x="3906" y="1"/>
                    <a:pt x="2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0"/>
            <p:cNvSpPr/>
            <p:nvPr/>
          </p:nvSpPr>
          <p:spPr>
            <a:xfrm>
              <a:off x="2097884" y="2278899"/>
              <a:ext cx="117258" cy="145195"/>
            </a:xfrm>
            <a:custGeom>
              <a:avLst/>
              <a:gdLst/>
              <a:ahLst/>
              <a:cxnLst/>
              <a:rect l="l" t="t" r="r" b="b"/>
              <a:pathLst>
                <a:path w="1787" h="2213" extrusionOk="0">
                  <a:moveTo>
                    <a:pt x="869" y="0"/>
                  </a:moveTo>
                  <a:cubicBezTo>
                    <a:pt x="384" y="0"/>
                    <a:pt x="0" y="390"/>
                    <a:pt x="0" y="885"/>
                  </a:cubicBezTo>
                  <a:cubicBezTo>
                    <a:pt x="0" y="992"/>
                    <a:pt x="78" y="1046"/>
                    <a:pt x="155" y="1046"/>
                  </a:cubicBezTo>
                  <a:cubicBezTo>
                    <a:pt x="232" y="1046"/>
                    <a:pt x="310" y="992"/>
                    <a:pt x="310" y="885"/>
                  </a:cubicBezTo>
                  <a:cubicBezTo>
                    <a:pt x="310" y="566"/>
                    <a:pt x="594" y="312"/>
                    <a:pt x="911" y="312"/>
                  </a:cubicBezTo>
                  <a:cubicBezTo>
                    <a:pt x="925" y="312"/>
                    <a:pt x="939" y="313"/>
                    <a:pt x="953" y="314"/>
                  </a:cubicBezTo>
                  <a:cubicBezTo>
                    <a:pt x="1215" y="361"/>
                    <a:pt x="1429" y="552"/>
                    <a:pt x="1453" y="838"/>
                  </a:cubicBezTo>
                  <a:cubicBezTo>
                    <a:pt x="1477" y="1147"/>
                    <a:pt x="1215" y="1433"/>
                    <a:pt x="881" y="1433"/>
                  </a:cubicBezTo>
                  <a:cubicBezTo>
                    <a:pt x="786" y="1433"/>
                    <a:pt x="738" y="1481"/>
                    <a:pt x="738" y="1576"/>
                  </a:cubicBezTo>
                  <a:lnTo>
                    <a:pt x="738" y="2052"/>
                  </a:lnTo>
                  <a:cubicBezTo>
                    <a:pt x="738" y="2159"/>
                    <a:pt x="822" y="2213"/>
                    <a:pt x="905" y="2213"/>
                  </a:cubicBezTo>
                  <a:cubicBezTo>
                    <a:pt x="988" y="2213"/>
                    <a:pt x="1072" y="2159"/>
                    <a:pt x="1072" y="2052"/>
                  </a:cubicBezTo>
                  <a:lnTo>
                    <a:pt x="1072" y="1743"/>
                  </a:lnTo>
                  <a:lnTo>
                    <a:pt x="1024" y="1743"/>
                  </a:lnTo>
                  <a:cubicBezTo>
                    <a:pt x="1477" y="1671"/>
                    <a:pt x="1786" y="1266"/>
                    <a:pt x="1739" y="790"/>
                  </a:cubicBezTo>
                  <a:cubicBezTo>
                    <a:pt x="1715" y="385"/>
                    <a:pt x="1358" y="28"/>
                    <a:pt x="953" y="4"/>
                  </a:cubicBezTo>
                  <a:cubicBezTo>
                    <a:pt x="925" y="2"/>
                    <a:pt x="897" y="0"/>
                    <a:pt x="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0"/>
            <p:cNvSpPr/>
            <p:nvPr/>
          </p:nvSpPr>
          <p:spPr>
            <a:xfrm>
              <a:off x="2140076" y="2446339"/>
              <a:ext cx="28150" cy="21914"/>
            </a:xfrm>
            <a:custGeom>
              <a:avLst/>
              <a:gdLst/>
              <a:ahLst/>
              <a:cxnLst/>
              <a:rect l="l" t="t" r="r" b="b"/>
              <a:pathLst>
                <a:path w="429" h="334" extrusionOk="0">
                  <a:moveTo>
                    <a:pt x="214" y="0"/>
                  </a:moveTo>
                  <a:cubicBezTo>
                    <a:pt x="0" y="0"/>
                    <a:pt x="0" y="334"/>
                    <a:pt x="214" y="334"/>
                  </a:cubicBezTo>
                  <a:cubicBezTo>
                    <a:pt x="429" y="334"/>
                    <a:pt x="42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0"/>
            <p:cNvSpPr/>
            <p:nvPr/>
          </p:nvSpPr>
          <p:spPr>
            <a:xfrm>
              <a:off x="1605621" y="1819753"/>
              <a:ext cx="723564" cy="721907"/>
            </a:xfrm>
            <a:custGeom>
              <a:avLst/>
              <a:gdLst/>
              <a:ahLst/>
              <a:cxnLst/>
              <a:rect l="l" t="t" r="r" b="b"/>
              <a:pathLst>
                <a:path w="11027" h="11003" extrusionOk="0">
                  <a:moveTo>
                    <a:pt x="1215" y="3335"/>
                  </a:moveTo>
                  <a:lnTo>
                    <a:pt x="1215" y="3573"/>
                  </a:lnTo>
                  <a:lnTo>
                    <a:pt x="1215" y="4430"/>
                  </a:lnTo>
                  <a:lnTo>
                    <a:pt x="1215" y="4573"/>
                  </a:lnTo>
                  <a:lnTo>
                    <a:pt x="1215" y="4835"/>
                  </a:lnTo>
                  <a:lnTo>
                    <a:pt x="667" y="4835"/>
                  </a:lnTo>
                  <a:cubicBezTo>
                    <a:pt x="646" y="4844"/>
                    <a:pt x="625" y="4847"/>
                    <a:pt x="605" y="4847"/>
                  </a:cubicBezTo>
                  <a:cubicBezTo>
                    <a:pt x="510" y="4847"/>
                    <a:pt x="429" y="4762"/>
                    <a:pt x="429" y="4645"/>
                  </a:cubicBezTo>
                  <a:lnTo>
                    <a:pt x="429" y="3573"/>
                  </a:lnTo>
                  <a:cubicBezTo>
                    <a:pt x="429" y="3454"/>
                    <a:pt x="524" y="3335"/>
                    <a:pt x="667" y="3335"/>
                  </a:cubicBezTo>
                  <a:close/>
                  <a:moveTo>
                    <a:pt x="1263" y="5216"/>
                  </a:moveTo>
                  <a:cubicBezTo>
                    <a:pt x="1334" y="5478"/>
                    <a:pt x="1453" y="5716"/>
                    <a:pt x="1572" y="5931"/>
                  </a:cubicBezTo>
                  <a:lnTo>
                    <a:pt x="1429" y="5931"/>
                  </a:lnTo>
                  <a:cubicBezTo>
                    <a:pt x="1120" y="5931"/>
                    <a:pt x="858" y="5645"/>
                    <a:pt x="858" y="5335"/>
                  </a:cubicBezTo>
                  <a:lnTo>
                    <a:pt x="858" y="5216"/>
                  </a:lnTo>
                  <a:close/>
                  <a:moveTo>
                    <a:pt x="3716" y="5931"/>
                  </a:moveTo>
                  <a:cubicBezTo>
                    <a:pt x="3763" y="5931"/>
                    <a:pt x="3835" y="5978"/>
                    <a:pt x="3835" y="6050"/>
                  </a:cubicBezTo>
                  <a:lnTo>
                    <a:pt x="3835" y="6073"/>
                  </a:lnTo>
                  <a:cubicBezTo>
                    <a:pt x="3835" y="6121"/>
                    <a:pt x="3763" y="6192"/>
                    <a:pt x="3716" y="6192"/>
                  </a:cubicBezTo>
                  <a:lnTo>
                    <a:pt x="3311" y="6192"/>
                  </a:lnTo>
                  <a:cubicBezTo>
                    <a:pt x="3263" y="6192"/>
                    <a:pt x="3216" y="6121"/>
                    <a:pt x="3216" y="6073"/>
                  </a:cubicBezTo>
                  <a:lnTo>
                    <a:pt x="3216" y="6050"/>
                  </a:lnTo>
                  <a:cubicBezTo>
                    <a:pt x="3216" y="5978"/>
                    <a:pt x="3263" y="5931"/>
                    <a:pt x="3311" y="5931"/>
                  </a:cubicBezTo>
                  <a:close/>
                  <a:moveTo>
                    <a:pt x="4811" y="2382"/>
                  </a:moveTo>
                  <a:cubicBezTo>
                    <a:pt x="4954" y="2382"/>
                    <a:pt x="5121" y="2430"/>
                    <a:pt x="5240" y="2525"/>
                  </a:cubicBezTo>
                  <a:cubicBezTo>
                    <a:pt x="5406" y="2644"/>
                    <a:pt x="5502" y="2858"/>
                    <a:pt x="5502" y="3073"/>
                  </a:cubicBezTo>
                  <a:lnTo>
                    <a:pt x="5502" y="3906"/>
                  </a:lnTo>
                  <a:cubicBezTo>
                    <a:pt x="5502" y="4097"/>
                    <a:pt x="5621" y="4311"/>
                    <a:pt x="5835" y="4406"/>
                  </a:cubicBezTo>
                  <a:lnTo>
                    <a:pt x="6192" y="4573"/>
                  </a:lnTo>
                  <a:lnTo>
                    <a:pt x="6192" y="4621"/>
                  </a:lnTo>
                  <a:cubicBezTo>
                    <a:pt x="6192" y="5764"/>
                    <a:pt x="5240" y="6716"/>
                    <a:pt x="4073" y="6716"/>
                  </a:cubicBezTo>
                  <a:lnTo>
                    <a:pt x="3644" y="6716"/>
                  </a:lnTo>
                  <a:cubicBezTo>
                    <a:pt x="3120" y="6716"/>
                    <a:pt x="2644" y="6550"/>
                    <a:pt x="2287" y="6216"/>
                  </a:cubicBezTo>
                  <a:lnTo>
                    <a:pt x="2287" y="6216"/>
                  </a:lnTo>
                  <a:lnTo>
                    <a:pt x="2906" y="6240"/>
                  </a:lnTo>
                  <a:cubicBezTo>
                    <a:pt x="2977" y="6431"/>
                    <a:pt x="3144" y="6526"/>
                    <a:pt x="3311" y="6526"/>
                  </a:cubicBezTo>
                  <a:lnTo>
                    <a:pt x="3716" y="6526"/>
                  </a:lnTo>
                  <a:cubicBezTo>
                    <a:pt x="3954" y="6526"/>
                    <a:pt x="4168" y="6312"/>
                    <a:pt x="4168" y="6073"/>
                  </a:cubicBezTo>
                  <a:lnTo>
                    <a:pt x="4168" y="6050"/>
                  </a:lnTo>
                  <a:cubicBezTo>
                    <a:pt x="4168" y="5788"/>
                    <a:pt x="3954" y="5597"/>
                    <a:pt x="3716" y="5597"/>
                  </a:cubicBezTo>
                  <a:lnTo>
                    <a:pt x="3287" y="5597"/>
                  </a:lnTo>
                  <a:cubicBezTo>
                    <a:pt x="3096" y="5597"/>
                    <a:pt x="2930" y="5740"/>
                    <a:pt x="2882" y="5931"/>
                  </a:cubicBezTo>
                  <a:lnTo>
                    <a:pt x="1977" y="5931"/>
                  </a:lnTo>
                  <a:cubicBezTo>
                    <a:pt x="1715" y="5573"/>
                    <a:pt x="1549" y="5121"/>
                    <a:pt x="1549" y="4621"/>
                  </a:cubicBezTo>
                  <a:lnTo>
                    <a:pt x="1549" y="4549"/>
                  </a:lnTo>
                  <a:lnTo>
                    <a:pt x="1906" y="4383"/>
                  </a:lnTo>
                  <a:cubicBezTo>
                    <a:pt x="2072" y="4287"/>
                    <a:pt x="2192" y="4073"/>
                    <a:pt x="2192" y="3859"/>
                  </a:cubicBezTo>
                  <a:lnTo>
                    <a:pt x="2192" y="3073"/>
                  </a:lnTo>
                  <a:cubicBezTo>
                    <a:pt x="2192" y="2716"/>
                    <a:pt x="2501" y="2382"/>
                    <a:pt x="2882" y="2382"/>
                  </a:cubicBezTo>
                  <a:close/>
                  <a:moveTo>
                    <a:pt x="4549" y="7026"/>
                  </a:moveTo>
                  <a:lnTo>
                    <a:pt x="4549" y="7645"/>
                  </a:lnTo>
                  <a:cubicBezTo>
                    <a:pt x="4525" y="8002"/>
                    <a:pt x="4216" y="8264"/>
                    <a:pt x="3882" y="8264"/>
                  </a:cubicBezTo>
                  <a:cubicBezTo>
                    <a:pt x="3525" y="8264"/>
                    <a:pt x="3263" y="7979"/>
                    <a:pt x="3263" y="7645"/>
                  </a:cubicBezTo>
                  <a:lnTo>
                    <a:pt x="3263" y="7026"/>
                  </a:lnTo>
                  <a:cubicBezTo>
                    <a:pt x="3406" y="7050"/>
                    <a:pt x="3525" y="7050"/>
                    <a:pt x="3668" y="7050"/>
                  </a:cubicBezTo>
                  <a:lnTo>
                    <a:pt x="4097" y="7050"/>
                  </a:lnTo>
                  <a:cubicBezTo>
                    <a:pt x="4240" y="7050"/>
                    <a:pt x="4382" y="7050"/>
                    <a:pt x="4549" y="7026"/>
                  </a:cubicBezTo>
                  <a:close/>
                  <a:moveTo>
                    <a:pt x="4335" y="1"/>
                  </a:moveTo>
                  <a:cubicBezTo>
                    <a:pt x="3930" y="1"/>
                    <a:pt x="3168" y="358"/>
                    <a:pt x="3168" y="358"/>
                  </a:cubicBezTo>
                  <a:lnTo>
                    <a:pt x="2739" y="358"/>
                  </a:lnTo>
                  <a:cubicBezTo>
                    <a:pt x="2430" y="358"/>
                    <a:pt x="2144" y="453"/>
                    <a:pt x="1906" y="596"/>
                  </a:cubicBezTo>
                  <a:cubicBezTo>
                    <a:pt x="1749" y="694"/>
                    <a:pt x="1850" y="888"/>
                    <a:pt x="1983" y="888"/>
                  </a:cubicBezTo>
                  <a:cubicBezTo>
                    <a:pt x="2012" y="888"/>
                    <a:pt x="2043" y="879"/>
                    <a:pt x="2072" y="858"/>
                  </a:cubicBezTo>
                  <a:cubicBezTo>
                    <a:pt x="2287" y="739"/>
                    <a:pt x="2501" y="691"/>
                    <a:pt x="2739" y="691"/>
                  </a:cubicBezTo>
                  <a:lnTo>
                    <a:pt x="2763" y="691"/>
                  </a:lnTo>
                  <a:cubicBezTo>
                    <a:pt x="2692" y="739"/>
                    <a:pt x="2644" y="834"/>
                    <a:pt x="2573" y="882"/>
                  </a:cubicBezTo>
                  <a:cubicBezTo>
                    <a:pt x="2485" y="1022"/>
                    <a:pt x="2617" y="1150"/>
                    <a:pt x="2740" y="1150"/>
                  </a:cubicBezTo>
                  <a:cubicBezTo>
                    <a:pt x="2784" y="1150"/>
                    <a:pt x="2827" y="1134"/>
                    <a:pt x="2858" y="1096"/>
                  </a:cubicBezTo>
                  <a:cubicBezTo>
                    <a:pt x="3211" y="626"/>
                    <a:pt x="3749" y="342"/>
                    <a:pt x="4335" y="334"/>
                  </a:cubicBezTo>
                  <a:lnTo>
                    <a:pt x="4335" y="334"/>
                  </a:lnTo>
                  <a:cubicBezTo>
                    <a:pt x="5324" y="347"/>
                    <a:pt x="6145" y="1175"/>
                    <a:pt x="6145" y="2144"/>
                  </a:cubicBezTo>
                  <a:lnTo>
                    <a:pt x="6145" y="3597"/>
                  </a:lnTo>
                  <a:lnTo>
                    <a:pt x="6145" y="4216"/>
                  </a:lnTo>
                  <a:lnTo>
                    <a:pt x="5907" y="4097"/>
                  </a:lnTo>
                  <a:cubicBezTo>
                    <a:pt x="5835" y="4073"/>
                    <a:pt x="5764" y="3978"/>
                    <a:pt x="5764" y="3906"/>
                  </a:cubicBezTo>
                  <a:lnTo>
                    <a:pt x="5764" y="3120"/>
                  </a:lnTo>
                  <a:cubicBezTo>
                    <a:pt x="5764" y="2882"/>
                    <a:pt x="5716" y="2644"/>
                    <a:pt x="5549" y="2477"/>
                  </a:cubicBezTo>
                  <a:cubicBezTo>
                    <a:pt x="5359" y="2239"/>
                    <a:pt x="5073" y="2073"/>
                    <a:pt x="4763" y="2073"/>
                  </a:cubicBezTo>
                  <a:lnTo>
                    <a:pt x="2811" y="2073"/>
                  </a:lnTo>
                  <a:cubicBezTo>
                    <a:pt x="2287" y="2073"/>
                    <a:pt x="1834" y="2525"/>
                    <a:pt x="1834" y="3097"/>
                  </a:cubicBezTo>
                  <a:lnTo>
                    <a:pt x="1834" y="3859"/>
                  </a:lnTo>
                  <a:cubicBezTo>
                    <a:pt x="1834" y="3954"/>
                    <a:pt x="1787" y="4049"/>
                    <a:pt x="1715" y="4073"/>
                  </a:cubicBezTo>
                  <a:lnTo>
                    <a:pt x="1501" y="4192"/>
                  </a:lnTo>
                  <a:lnTo>
                    <a:pt x="1501" y="3597"/>
                  </a:lnTo>
                  <a:lnTo>
                    <a:pt x="1501" y="3192"/>
                  </a:lnTo>
                  <a:lnTo>
                    <a:pt x="1501" y="1882"/>
                  </a:lnTo>
                  <a:cubicBezTo>
                    <a:pt x="1501" y="1692"/>
                    <a:pt x="1549" y="1525"/>
                    <a:pt x="1620" y="1334"/>
                  </a:cubicBezTo>
                  <a:cubicBezTo>
                    <a:pt x="1685" y="1220"/>
                    <a:pt x="1572" y="1107"/>
                    <a:pt x="1464" y="1107"/>
                  </a:cubicBezTo>
                  <a:cubicBezTo>
                    <a:pt x="1414" y="1107"/>
                    <a:pt x="1364" y="1131"/>
                    <a:pt x="1334" y="1191"/>
                  </a:cubicBezTo>
                  <a:cubicBezTo>
                    <a:pt x="1239" y="1406"/>
                    <a:pt x="1191" y="1644"/>
                    <a:pt x="1191" y="1882"/>
                  </a:cubicBezTo>
                  <a:lnTo>
                    <a:pt x="1191" y="3025"/>
                  </a:lnTo>
                  <a:lnTo>
                    <a:pt x="644" y="3025"/>
                  </a:lnTo>
                  <a:cubicBezTo>
                    <a:pt x="358" y="3025"/>
                    <a:pt x="72" y="3263"/>
                    <a:pt x="72" y="3597"/>
                  </a:cubicBezTo>
                  <a:lnTo>
                    <a:pt x="72" y="4668"/>
                  </a:lnTo>
                  <a:cubicBezTo>
                    <a:pt x="72" y="4930"/>
                    <a:pt x="263" y="5145"/>
                    <a:pt x="501" y="5216"/>
                  </a:cubicBezTo>
                  <a:lnTo>
                    <a:pt x="501" y="5359"/>
                  </a:lnTo>
                  <a:cubicBezTo>
                    <a:pt x="501" y="5859"/>
                    <a:pt x="906" y="6240"/>
                    <a:pt x="1382" y="6240"/>
                  </a:cubicBezTo>
                  <a:lnTo>
                    <a:pt x="1810" y="6240"/>
                  </a:lnTo>
                  <a:cubicBezTo>
                    <a:pt x="2096" y="6574"/>
                    <a:pt x="2453" y="6812"/>
                    <a:pt x="2882" y="6955"/>
                  </a:cubicBezTo>
                  <a:lnTo>
                    <a:pt x="2882" y="7526"/>
                  </a:lnTo>
                  <a:lnTo>
                    <a:pt x="2049" y="7526"/>
                  </a:lnTo>
                  <a:cubicBezTo>
                    <a:pt x="906" y="7526"/>
                    <a:pt x="1" y="8455"/>
                    <a:pt x="1" y="9574"/>
                  </a:cubicBezTo>
                  <a:cubicBezTo>
                    <a:pt x="1" y="9681"/>
                    <a:pt x="78" y="9735"/>
                    <a:pt x="155" y="9735"/>
                  </a:cubicBezTo>
                  <a:cubicBezTo>
                    <a:pt x="233" y="9735"/>
                    <a:pt x="310" y="9681"/>
                    <a:pt x="310" y="9574"/>
                  </a:cubicBezTo>
                  <a:cubicBezTo>
                    <a:pt x="286" y="8622"/>
                    <a:pt x="1120" y="7859"/>
                    <a:pt x="2096" y="7859"/>
                  </a:cubicBezTo>
                  <a:lnTo>
                    <a:pt x="2906" y="7859"/>
                  </a:lnTo>
                  <a:cubicBezTo>
                    <a:pt x="3001" y="8288"/>
                    <a:pt x="3382" y="8645"/>
                    <a:pt x="3859" y="8645"/>
                  </a:cubicBezTo>
                  <a:cubicBezTo>
                    <a:pt x="4335" y="8645"/>
                    <a:pt x="4716" y="8336"/>
                    <a:pt x="4811" y="7859"/>
                  </a:cubicBezTo>
                  <a:lnTo>
                    <a:pt x="5716" y="7859"/>
                  </a:lnTo>
                  <a:cubicBezTo>
                    <a:pt x="5668" y="8002"/>
                    <a:pt x="5645" y="8169"/>
                    <a:pt x="5645" y="8360"/>
                  </a:cubicBezTo>
                  <a:cubicBezTo>
                    <a:pt x="5645" y="9360"/>
                    <a:pt x="6216" y="10265"/>
                    <a:pt x="7050" y="10717"/>
                  </a:cubicBezTo>
                  <a:lnTo>
                    <a:pt x="310" y="10717"/>
                  </a:lnTo>
                  <a:lnTo>
                    <a:pt x="310" y="10336"/>
                  </a:lnTo>
                  <a:cubicBezTo>
                    <a:pt x="310" y="10229"/>
                    <a:pt x="233" y="10175"/>
                    <a:pt x="155" y="10175"/>
                  </a:cubicBezTo>
                  <a:cubicBezTo>
                    <a:pt x="78" y="10175"/>
                    <a:pt x="1" y="10229"/>
                    <a:pt x="1" y="10336"/>
                  </a:cubicBezTo>
                  <a:lnTo>
                    <a:pt x="1" y="10860"/>
                  </a:lnTo>
                  <a:cubicBezTo>
                    <a:pt x="1" y="10955"/>
                    <a:pt x="48" y="11003"/>
                    <a:pt x="143" y="11003"/>
                  </a:cubicBezTo>
                  <a:lnTo>
                    <a:pt x="8288" y="11003"/>
                  </a:lnTo>
                  <a:cubicBezTo>
                    <a:pt x="8860" y="11003"/>
                    <a:pt x="9383" y="10836"/>
                    <a:pt x="9860" y="10503"/>
                  </a:cubicBezTo>
                  <a:cubicBezTo>
                    <a:pt x="10016" y="10405"/>
                    <a:pt x="9899" y="10211"/>
                    <a:pt x="9773" y="10211"/>
                  </a:cubicBezTo>
                  <a:cubicBezTo>
                    <a:pt x="9746" y="10211"/>
                    <a:pt x="9719" y="10220"/>
                    <a:pt x="9693" y="10241"/>
                  </a:cubicBezTo>
                  <a:cubicBezTo>
                    <a:pt x="9264" y="10527"/>
                    <a:pt x="8764" y="10693"/>
                    <a:pt x="8264" y="10693"/>
                  </a:cubicBezTo>
                  <a:cubicBezTo>
                    <a:pt x="7002" y="10646"/>
                    <a:pt x="6002" y="9646"/>
                    <a:pt x="5930" y="8431"/>
                  </a:cubicBezTo>
                  <a:cubicBezTo>
                    <a:pt x="5885" y="7081"/>
                    <a:pt x="6960" y="5973"/>
                    <a:pt x="8270" y="5973"/>
                  </a:cubicBezTo>
                  <a:cubicBezTo>
                    <a:pt x="8323" y="5973"/>
                    <a:pt x="8377" y="5974"/>
                    <a:pt x="8431" y="5978"/>
                  </a:cubicBezTo>
                  <a:cubicBezTo>
                    <a:pt x="9622" y="6073"/>
                    <a:pt x="10622" y="7050"/>
                    <a:pt x="10646" y="8264"/>
                  </a:cubicBezTo>
                  <a:cubicBezTo>
                    <a:pt x="10669" y="8812"/>
                    <a:pt x="10503" y="9312"/>
                    <a:pt x="10169" y="9765"/>
                  </a:cubicBezTo>
                  <a:cubicBezTo>
                    <a:pt x="10086" y="9882"/>
                    <a:pt x="10190" y="10011"/>
                    <a:pt x="10301" y="10011"/>
                  </a:cubicBezTo>
                  <a:cubicBezTo>
                    <a:pt x="10348" y="10011"/>
                    <a:pt x="10396" y="9988"/>
                    <a:pt x="10431" y="9931"/>
                  </a:cubicBezTo>
                  <a:cubicBezTo>
                    <a:pt x="10789" y="9455"/>
                    <a:pt x="10979" y="8931"/>
                    <a:pt x="10979" y="8336"/>
                  </a:cubicBezTo>
                  <a:cubicBezTo>
                    <a:pt x="11027" y="6835"/>
                    <a:pt x="9836" y="5645"/>
                    <a:pt x="8359" y="5645"/>
                  </a:cubicBezTo>
                  <a:cubicBezTo>
                    <a:pt x="7169" y="5645"/>
                    <a:pt x="6145" y="6431"/>
                    <a:pt x="5787" y="7526"/>
                  </a:cubicBezTo>
                  <a:lnTo>
                    <a:pt x="4811" y="7526"/>
                  </a:lnTo>
                  <a:lnTo>
                    <a:pt x="4811" y="6955"/>
                  </a:lnTo>
                  <a:cubicBezTo>
                    <a:pt x="4811" y="6955"/>
                    <a:pt x="6478" y="5716"/>
                    <a:pt x="6478" y="4645"/>
                  </a:cubicBezTo>
                  <a:lnTo>
                    <a:pt x="6478" y="2144"/>
                  </a:lnTo>
                  <a:cubicBezTo>
                    <a:pt x="6478" y="953"/>
                    <a:pt x="5526" y="1"/>
                    <a:pt x="4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060;p50"/>
          <p:cNvSpPr txBox="1">
            <a:spLocks/>
          </p:cNvSpPr>
          <p:nvPr/>
        </p:nvSpPr>
        <p:spPr>
          <a:xfrm>
            <a:off x="3419354" y="2687210"/>
            <a:ext cx="2540590" cy="11024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171450" indent="-171450" algn="l">
              <a:buFont typeface="Arial" panose="020B0604020202020204" pitchFamily="34" charset="0"/>
              <a:buChar char="•"/>
            </a:pPr>
            <a:r>
              <a:rPr lang="en-US" sz="1200" dirty="0">
                <a:latin typeface="Georgia" panose="02040502050405020303" pitchFamily="18" charset="0"/>
              </a:rPr>
              <a:t>Empowering administrators with superpowers.</a:t>
            </a:r>
          </a:p>
          <a:p>
            <a:pPr marL="171450" indent="-171450" algn="l">
              <a:buFont typeface="Arial" panose="020B0604020202020204" pitchFamily="34" charset="0"/>
              <a:buChar char="•"/>
            </a:pPr>
            <a:r>
              <a:rPr lang="en-US" sz="1200" dirty="0" smtClean="0">
                <a:latin typeface="Georgia" panose="02040502050405020303" pitchFamily="18" charset="0"/>
              </a:rPr>
              <a:t>Add </a:t>
            </a:r>
            <a:r>
              <a:rPr lang="en-US" sz="1200" dirty="0">
                <a:latin typeface="Georgia" panose="02040502050405020303" pitchFamily="18" charset="0"/>
              </a:rPr>
              <a:t>Vendors</a:t>
            </a:r>
            <a:r>
              <a:rPr lang="en-US" sz="1200">
                <a:latin typeface="Georgia" panose="02040502050405020303" pitchFamily="18" charset="0"/>
              </a:rPr>
              <a:t>, </a:t>
            </a:r>
            <a:r>
              <a:rPr lang="en-US" sz="1200" smtClean="0">
                <a:latin typeface="Georgia" panose="02040502050405020303" pitchFamily="18" charset="0"/>
              </a:rPr>
              <a:t>View </a:t>
            </a:r>
            <a:r>
              <a:rPr lang="en-US" sz="1200" dirty="0">
                <a:latin typeface="Georgia" panose="02040502050405020303" pitchFamily="18" charset="0"/>
              </a:rPr>
              <a:t>Vendor List, and Monitor User List.</a:t>
            </a:r>
          </a:p>
          <a:p>
            <a:pPr marL="171450" indent="-171450" algn="l">
              <a:buFont typeface="Arial" panose="020B0604020202020204" pitchFamily="34" charset="0"/>
              <a:buChar char="•"/>
            </a:pPr>
            <a:r>
              <a:rPr lang="en-US" sz="1200" dirty="0" smtClean="0">
                <a:latin typeface="Georgia" panose="02040502050405020303" pitchFamily="18" charset="0"/>
              </a:rPr>
              <a:t>Ensures </a:t>
            </a:r>
            <a:r>
              <a:rPr lang="en-US" sz="1200" dirty="0">
                <a:latin typeface="Georgia" panose="02040502050405020303" pitchFamily="18" charset="0"/>
              </a:rPr>
              <a:t>a seamless event planning experience.</a:t>
            </a:r>
          </a:p>
        </p:txBody>
      </p:sp>
      <p:sp>
        <p:nvSpPr>
          <p:cNvPr id="57" name="Google Shape;1060;p50"/>
          <p:cNvSpPr txBox="1">
            <a:spLocks/>
          </p:cNvSpPr>
          <p:nvPr/>
        </p:nvSpPr>
        <p:spPr>
          <a:xfrm>
            <a:off x="5994444" y="2307929"/>
            <a:ext cx="2889332" cy="15905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171450" indent="-171450" algn="l">
              <a:buFont typeface="Arial" panose="020B0604020202020204" pitchFamily="34" charset="0"/>
              <a:buChar char="•"/>
            </a:pPr>
            <a:r>
              <a:rPr lang="en-US" sz="1200" dirty="0">
                <a:latin typeface="Georgia" panose="02040502050405020303" pitchFamily="18" charset="0"/>
              </a:rPr>
              <a:t>Vendors in control of their destiny.</a:t>
            </a:r>
          </a:p>
          <a:p>
            <a:pPr marL="171450" indent="-171450" algn="l">
              <a:buFont typeface="Arial" panose="020B0604020202020204" pitchFamily="34" charset="0"/>
              <a:buChar char="•"/>
            </a:pPr>
            <a:r>
              <a:rPr lang="en-US" sz="1200" dirty="0" smtClean="0">
                <a:latin typeface="Georgia" panose="02040502050405020303" pitchFamily="18" charset="0"/>
              </a:rPr>
              <a:t>Showcase </a:t>
            </a:r>
            <a:r>
              <a:rPr lang="en-US" sz="1200" dirty="0">
                <a:latin typeface="Georgia" panose="02040502050405020303" pitchFamily="18" charset="0"/>
              </a:rPr>
              <a:t>their services with flair.</a:t>
            </a:r>
          </a:p>
          <a:p>
            <a:pPr marL="171450" indent="-171450" algn="l">
              <a:buFont typeface="Arial" panose="020B0604020202020204" pitchFamily="34" charset="0"/>
              <a:buChar char="•"/>
            </a:pPr>
            <a:r>
              <a:rPr lang="en-US" sz="1200" dirty="0" smtClean="0">
                <a:latin typeface="Georgia" panose="02040502050405020303" pitchFamily="18" charset="0"/>
              </a:rPr>
              <a:t>Swiftly </a:t>
            </a:r>
            <a:r>
              <a:rPr lang="en-US" sz="1200" dirty="0">
                <a:latin typeface="Georgia" panose="02040502050405020303" pitchFamily="18" charset="0"/>
              </a:rPr>
              <a:t>respond to user requests.</a:t>
            </a:r>
          </a:p>
          <a:p>
            <a:pPr marL="171450" indent="-171450" algn="l">
              <a:buFont typeface="Arial" panose="020B0604020202020204" pitchFamily="34" charset="0"/>
              <a:buChar char="•"/>
            </a:pPr>
            <a:r>
              <a:rPr lang="en-US" sz="1200" dirty="0" smtClean="0">
                <a:latin typeface="Georgia" panose="02040502050405020303" pitchFamily="18" charset="0"/>
              </a:rPr>
              <a:t>Unleash </a:t>
            </a:r>
            <a:r>
              <a:rPr lang="en-US" sz="1200" dirty="0">
                <a:latin typeface="Georgia" panose="02040502050405020303" pitchFamily="18" charset="0"/>
              </a:rPr>
              <a:t>their event planning prowess.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50"/>
          <p:cNvSpPr txBox="1">
            <a:spLocks noGrp="1"/>
          </p:cNvSpPr>
          <p:nvPr>
            <p:ph type="title"/>
          </p:nvPr>
        </p:nvSpPr>
        <p:spPr>
          <a:xfrm>
            <a:off x="1950355" y="1808627"/>
            <a:ext cx="2259900" cy="357208"/>
          </a:xfrm>
          <a:prstGeom prst="rect">
            <a:avLst/>
          </a:prstGeom>
        </p:spPr>
        <p:txBody>
          <a:bodyPr spcFirstLastPara="1" wrap="square" lIns="91425" tIns="91425" rIns="91425" bIns="91425" anchor="ctr" anchorCtr="0">
            <a:noAutofit/>
          </a:bodyPr>
          <a:lstStyle/>
          <a:p>
            <a:pPr lvl="0"/>
            <a:r>
              <a:rPr lang="en-IN" dirty="0"/>
              <a:t>User Home Page</a:t>
            </a:r>
            <a:endParaRPr dirty="0"/>
          </a:p>
        </p:txBody>
      </p:sp>
      <p:sp>
        <p:nvSpPr>
          <p:cNvPr id="1060" name="Google Shape;1060;p50"/>
          <p:cNvSpPr txBox="1">
            <a:spLocks noGrp="1"/>
          </p:cNvSpPr>
          <p:nvPr>
            <p:ph type="subTitle" idx="1"/>
          </p:nvPr>
        </p:nvSpPr>
        <p:spPr>
          <a:xfrm>
            <a:off x="1608555" y="1985470"/>
            <a:ext cx="3288951" cy="1976643"/>
          </a:xfrm>
          <a:prstGeom prst="rect">
            <a:avLst/>
          </a:prstGeom>
        </p:spPr>
        <p:txBody>
          <a:bodyPr spcFirstLastPara="1" wrap="square" lIns="91425" tIns="91425" rIns="91425" bIns="91425" anchor="ctr" anchorCtr="0">
            <a:noAutofit/>
          </a:bodyPr>
          <a:lstStyle/>
          <a:p>
            <a:pPr marL="171450" lvl="0" indent="-171450" algn="l">
              <a:buFont typeface="Arial" panose="020B0604020202020204" pitchFamily="34" charset="0"/>
              <a:buChar char="•"/>
            </a:pPr>
            <a:r>
              <a:rPr lang="en-US" sz="1200" dirty="0">
                <a:latin typeface="Georgia" panose="02040502050405020303" pitchFamily="18" charset="0"/>
              </a:rPr>
              <a:t>A personalized journey for every user.</a:t>
            </a:r>
          </a:p>
          <a:p>
            <a:pPr marL="171450" lvl="0" indent="-171450" algn="l">
              <a:buFont typeface="Arial" panose="020B0604020202020204" pitchFamily="34" charset="0"/>
              <a:buChar char="•"/>
            </a:pPr>
            <a:r>
              <a:rPr lang="en-US" sz="1200" dirty="0" smtClean="0">
                <a:latin typeface="Georgia" panose="02040502050405020303" pitchFamily="18" charset="0"/>
              </a:rPr>
              <a:t>View </a:t>
            </a:r>
            <a:r>
              <a:rPr lang="en-US" sz="1200" dirty="0">
                <a:latin typeface="Georgia" panose="02040502050405020303" pitchFamily="18" charset="0"/>
              </a:rPr>
              <a:t>and fine-tune your profile.</a:t>
            </a:r>
          </a:p>
          <a:p>
            <a:pPr marL="171450" lvl="0" indent="-171450" algn="l">
              <a:buFont typeface="Arial" panose="020B0604020202020204" pitchFamily="34" charset="0"/>
              <a:buChar char="•"/>
            </a:pPr>
            <a:r>
              <a:rPr lang="en-US" sz="1200" dirty="0" smtClean="0">
                <a:latin typeface="Georgia" panose="02040502050405020303" pitchFamily="18" charset="0"/>
              </a:rPr>
              <a:t>Fortify </a:t>
            </a:r>
            <a:r>
              <a:rPr lang="en-US" sz="1200" dirty="0">
                <a:latin typeface="Georgia" panose="02040502050405020303" pitchFamily="18" charset="0"/>
              </a:rPr>
              <a:t>account security with password updates.</a:t>
            </a:r>
          </a:p>
          <a:p>
            <a:pPr marL="171450" lvl="0" indent="-171450" algn="l">
              <a:buFont typeface="Arial" panose="020B0604020202020204" pitchFamily="34" charset="0"/>
              <a:buChar char="•"/>
            </a:pPr>
            <a:r>
              <a:rPr lang="en-US" sz="1200" dirty="0" err="1" smtClean="0">
                <a:latin typeface="Georgia" panose="02040502050405020303" pitchFamily="18" charset="0"/>
              </a:rPr>
              <a:t>Kickstart</a:t>
            </a:r>
            <a:r>
              <a:rPr lang="en-US" sz="1200" dirty="0" smtClean="0">
                <a:latin typeface="Georgia" panose="02040502050405020303" pitchFamily="18" charset="0"/>
              </a:rPr>
              <a:t> </a:t>
            </a:r>
            <a:r>
              <a:rPr lang="en-US" sz="1200" dirty="0">
                <a:latin typeface="Georgia" panose="02040502050405020303" pitchFamily="18" charset="0"/>
              </a:rPr>
              <a:t>event planning with Plan Requests.</a:t>
            </a:r>
          </a:p>
          <a:p>
            <a:pPr marL="171450" lvl="0" indent="-171450" algn="l">
              <a:buFont typeface="Arial" panose="020B0604020202020204" pitchFamily="34" charset="0"/>
              <a:buChar char="•"/>
            </a:pPr>
            <a:r>
              <a:rPr lang="en-US" sz="1200" dirty="0" smtClean="0">
                <a:latin typeface="Georgia" panose="02040502050405020303" pitchFamily="18" charset="0"/>
              </a:rPr>
              <a:t>Make </a:t>
            </a:r>
            <a:r>
              <a:rPr lang="en-US" sz="1200" dirty="0">
                <a:latin typeface="Georgia" panose="02040502050405020303" pitchFamily="18" charset="0"/>
              </a:rPr>
              <a:t>informed choices with Quotation Reviews.</a:t>
            </a:r>
            <a:endParaRPr sz="1200" dirty="0">
              <a:latin typeface="Georgia" panose="02040502050405020303" pitchFamily="18" charset="0"/>
            </a:endParaRPr>
          </a:p>
        </p:txBody>
      </p:sp>
      <p:sp>
        <p:nvSpPr>
          <p:cNvPr id="1061" name="Google Shape;1061;p50"/>
          <p:cNvSpPr txBox="1">
            <a:spLocks noGrp="1"/>
          </p:cNvSpPr>
          <p:nvPr>
            <p:ph type="title" idx="2"/>
          </p:nvPr>
        </p:nvSpPr>
        <p:spPr>
          <a:xfrm>
            <a:off x="5196560" y="1801652"/>
            <a:ext cx="2259900" cy="357208"/>
          </a:xfrm>
          <a:prstGeom prst="rect">
            <a:avLst/>
          </a:prstGeom>
        </p:spPr>
        <p:txBody>
          <a:bodyPr spcFirstLastPara="1" wrap="square" lIns="91425" tIns="91425" rIns="91425" bIns="91425" anchor="ctr" anchorCtr="0">
            <a:noAutofit/>
          </a:bodyPr>
          <a:lstStyle/>
          <a:p>
            <a:pPr lvl="0"/>
            <a:r>
              <a:rPr lang="en-IN" dirty="0"/>
              <a:t> Powered by Tools</a:t>
            </a:r>
            <a:endParaRPr dirty="0"/>
          </a:p>
        </p:txBody>
      </p:sp>
      <p:grpSp>
        <p:nvGrpSpPr>
          <p:cNvPr id="1066" name="Google Shape;1066;p50"/>
          <p:cNvGrpSpPr/>
          <p:nvPr/>
        </p:nvGrpSpPr>
        <p:grpSpPr>
          <a:xfrm>
            <a:off x="5964737" y="934238"/>
            <a:ext cx="723553" cy="638440"/>
            <a:chOff x="4721450" y="1509475"/>
            <a:chExt cx="79350" cy="74325"/>
          </a:xfrm>
        </p:grpSpPr>
        <p:sp>
          <p:nvSpPr>
            <p:cNvPr id="1067" name="Google Shape;1067;p50"/>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0"/>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0"/>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0"/>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50"/>
          <p:cNvGrpSpPr/>
          <p:nvPr/>
        </p:nvGrpSpPr>
        <p:grpSpPr>
          <a:xfrm>
            <a:off x="2718576" y="889630"/>
            <a:ext cx="723564" cy="680039"/>
            <a:chOff x="1605621" y="1819753"/>
            <a:chExt cx="723564" cy="721907"/>
          </a:xfrm>
        </p:grpSpPr>
        <p:sp>
          <p:nvSpPr>
            <p:cNvPr id="1099" name="Google Shape;1099;p50"/>
            <p:cNvSpPr/>
            <p:nvPr/>
          </p:nvSpPr>
          <p:spPr>
            <a:xfrm>
              <a:off x="1616579" y="2321350"/>
              <a:ext cx="537604" cy="209427"/>
            </a:xfrm>
            <a:custGeom>
              <a:avLst/>
              <a:gdLst/>
              <a:ahLst/>
              <a:cxnLst/>
              <a:rect l="l" t="t" r="r" b="b"/>
              <a:pathLst>
                <a:path w="8193" h="3192" extrusionOk="0">
                  <a:moveTo>
                    <a:pt x="1905" y="0"/>
                  </a:moveTo>
                  <a:cubicBezTo>
                    <a:pt x="858" y="0"/>
                    <a:pt x="0" y="857"/>
                    <a:pt x="0" y="1905"/>
                  </a:cubicBezTo>
                  <a:lnTo>
                    <a:pt x="0" y="3191"/>
                  </a:lnTo>
                  <a:lnTo>
                    <a:pt x="8192" y="3191"/>
                  </a:lnTo>
                  <a:lnTo>
                    <a:pt x="8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0"/>
            <p:cNvSpPr/>
            <p:nvPr/>
          </p:nvSpPr>
          <p:spPr>
            <a:xfrm>
              <a:off x="1679047" y="2399427"/>
              <a:ext cx="118833" cy="86015"/>
            </a:xfrm>
            <a:custGeom>
              <a:avLst/>
              <a:gdLst/>
              <a:ahLst/>
              <a:cxnLst/>
              <a:rect l="l" t="t" r="r" b="b"/>
              <a:pathLst>
                <a:path w="1811" h="1311" extrusionOk="0">
                  <a:moveTo>
                    <a:pt x="1525" y="691"/>
                  </a:moveTo>
                  <a:lnTo>
                    <a:pt x="1525" y="1025"/>
                  </a:lnTo>
                  <a:lnTo>
                    <a:pt x="334" y="1025"/>
                  </a:lnTo>
                  <a:lnTo>
                    <a:pt x="334" y="691"/>
                  </a:lnTo>
                  <a:close/>
                  <a:moveTo>
                    <a:pt x="953" y="1"/>
                  </a:moveTo>
                  <a:cubicBezTo>
                    <a:pt x="858" y="1"/>
                    <a:pt x="787" y="72"/>
                    <a:pt x="787" y="144"/>
                  </a:cubicBezTo>
                  <a:lnTo>
                    <a:pt x="787" y="358"/>
                  </a:lnTo>
                  <a:lnTo>
                    <a:pt x="144" y="358"/>
                  </a:lnTo>
                  <a:cubicBezTo>
                    <a:pt x="72" y="358"/>
                    <a:pt x="1" y="430"/>
                    <a:pt x="1" y="501"/>
                  </a:cubicBezTo>
                  <a:lnTo>
                    <a:pt x="1" y="1168"/>
                  </a:lnTo>
                  <a:cubicBezTo>
                    <a:pt x="1" y="1263"/>
                    <a:pt x="72" y="1311"/>
                    <a:pt x="144" y="1311"/>
                  </a:cubicBezTo>
                  <a:lnTo>
                    <a:pt x="1668" y="1311"/>
                  </a:lnTo>
                  <a:cubicBezTo>
                    <a:pt x="1763" y="1311"/>
                    <a:pt x="1811" y="1263"/>
                    <a:pt x="1811" y="1168"/>
                  </a:cubicBezTo>
                  <a:lnTo>
                    <a:pt x="1811" y="501"/>
                  </a:lnTo>
                  <a:cubicBezTo>
                    <a:pt x="1811" y="430"/>
                    <a:pt x="1763" y="358"/>
                    <a:pt x="1668" y="358"/>
                  </a:cubicBezTo>
                  <a:lnTo>
                    <a:pt x="1073" y="358"/>
                  </a:lnTo>
                  <a:lnTo>
                    <a:pt x="1073" y="144"/>
                  </a:lnTo>
                  <a:cubicBezTo>
                    <a:pt x="1073" y="96"/>
                    <a:pt x="1049"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0"/>
            <p:cNvSpPr/>
            <p:nvPr/>
          </p:nvSpPr>
          <p:spPr>
            <a:xfrm>
              <a:off x="1807198" y="2243207"/>
              <a:ext cx="106366" cy="131286"/>
            </a:xfrm>
            <a:custGeom>
              <a:avLst/>
              <a:gdLst/>
              <a:ahLst/>
              <a:cxnLst/>
              <a:rect l="l" t="t" r="r" b="b"/>
              <a:pathLst>
                <a:path w="1621" h="2001" extrusionOk="0">
                  <a:moveTo>
                    <a:pt x="1" y="0"/>
                  </a:moveTo>
                  <a:lnTo>
                    <a:pt x="1" y="1191"/>
                  </a:lnTo>
                  <a:cubicBezTo>
                    <a:pt x="1" y="1644"/>
                    <a:pt x="405" y="2001"/>
                    <a:pt x="834" y="2001"/>
                  </a:cubicBezTo>
                  <a:cubicBezTo>
                    <a:pt x="1263" y="2001"/>
                    <a:pt x="1620" y="1620"/>
                    <a:pt x="1620" y="1191"/>
                  </a:cubicBezTo>
                  <a:lnTo>
                    <a:pt x="1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0"/>
            <p:cNvSpPr/>
            <p:nvPr/>
          </p:nvSpPr>
          <p:spPr>
            <a:xfrm>
              <a:off x="1832199" y="2243207"/>
              <a:ext cx="81366" cy="132532"/>
            </a:xfrm>
            <a:custGeom>
              <a:avLst/>
              <a:gdLst/>
              <a:ahLst/>
              <a:cxnLst/>
              <a:rect l="l" t="t" r="r" b="b"/>
              <a:pathLst>
                <a:path w="1240" h="2020" extrusionOk="0">
                  <a:moveTo>
                    <a:pt x="358" y="0"/>
                  </a:moveTo>
                  <a:lnTo>
                    <a:pt x="358" y="1215"/>
                  </a:lnTo>
                  <a:cubicBezTo>
                    <a:pt x="358" y="1501"/>
                    <a:pt x="191" y="1739"/>
                    <a:pt x="1" y="1882"/>
                  </a:cubicBezTo>
                  <a:cubicBezTo>
                    <a:pt x="107" y="1970"/>
                    <a:pt x="252" y="2019"/>
                    <a:pt x="417" y="2019"/>
                  </a:cubicBezTo>
                  <a:cubicBezTo>
                    <a:pt x="475" y="2019"/>
                    <a:pt x="535" y="2013"/>
                    <a:pt x="596" y="2001"/>
                  </a:cubicBezTo>
                  <a:cubicBezTo>
                    <a:pt x="953" y="1929"/>
                    <a:pt x="1239" y="1572"/>
                    <a:pt x="1239" y="1191"/>
                  </a:cubicBezTo>
                  <a:lnTo>
                    <a:pt x="1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0"/>
            <p:cNvSpPr/>
            <p:nvPr/>
          </p:nvSpPr>
          <p:spPr>
            <a:xfrm>
              <a:off x="1696239" y="1955699"/>
              <a:ext cx="326710" cy="317224"/>
            </a:xfrm>
            <a:custGeom>
              <a:avLst/>
              <a:gdLst/>
              <a:ahLst/>
              <a:cxnLst/>
              <a:rect l="l" t="t" r="r" b="b"/>
              <a:pathLst>
                <a:path w="4979" h="4835" extrusionOk="0">
                  <a:moveTo>
                    <a:pt x="1" y="1"/>
                  </a:moveTo>
                  <a:lnTo>
                    <a:pt x="1" y="2549"/>
                  </a:lnTo>
                  <a:cubicBezTo>
                    <a:pt x="1" y="3787"/>
                    <a:pt x="1025" y="4835"/>
                    <a:pt x="2311" y="4835"/>
                  </a:cubicBezTo>
                  <a:lnTo>
                    <a:pt x="2692" y="4835"/>
                  </a:lnTo>
                  <a:cubicBezTo>
                    <a:pt x="3930" y="4835"/>
                    <a:pt x="4978" y="3811"/>
                    <a:pt x="4978" y="2549"/>
                  </a:cubicBezTo>
                  <a:lnTo>
                    <a:pt x="49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0"/>
            <p:cNvSpPr/>
            <p:nvPr/>
          </p:nvSpPr>
          <p:spPr>
            <a:xfrm>
              <a:off x="1829115" y="1954124"/>
              <a:ext cx="193834" cy="317290"/>
            </a:xfrm>
            <a:custGeom>
              <a:avLst/>
              <a:gdLst/>
              <a:ahLst/>
              <a:cxnLst/>
              <a:rect l="l" t="t" r="r" b="b"/>
              <a:pathLst>
                <a:path w="2954" h="4836" extrusionOk="0">
                  <a:moveTo>
                    <a:pt x="2072" y="1"/>
                  </a:moveTo>
                  <a:lnTo>
                    <a:pt x="2072" y="25"/>
                  </a:lnTo>
                  <a:lnTo>
                    <a:pt x="2072" y="2573"/>
                  </a:lnTo>
                  <a:cubicBezTo>
                    <a:pt x="2072" y="3763"/>
                    <a:pt x="1167" y="4716"/>
                    <a:pt x="0" y="4835"/>
                  </a:cubicBezTo>
                  <a:lnTo>
                    <a:pt x="667" y="4835"/>
                  </a:lnTo>
                  <a:cubicBezTo>
                    <a:pt x="1905" y="4835"/>
                    <a:pt x="2953" y="3811"/>
                    <a:pt x="2953" y="2525"/>
                  </a:cubicBezTo>
                  <a:lnTo>
                    <a:pt x="2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0"/>
            <p:cNvSpPr/>
            <p:nvPr/>
          </p:nvSpPr>
          <p:spPr>
            <a:xfrm>
              <a:off x="1696239" y="1829135"/>
              <a:ext cx="331368" cy="282910"/>
            </a:xfrm>
            <a:custGeom>
              <a:avLst/>
              <a:gdLst/>
              <a:ahLst/>
              <a:cxnLst/>
              <a:rect l="l" t="t" r="r" b="b"/>
              <a:pathLst>
                <a:path w="5050" h="4312" extrusionOk="0">
                  <a:moveTo>
                    <a:pt x="3049" y="1"/>
                  </a:moveTo>
                  <a:cubicBezTo>
                    <a:pt x="2589" y="1"/>
                    <a:pt x="2163" y="159"/>
                    <a:pt x="1826" y="414"/>
                  </a:cubicBezTo>
                  <a:lnTo>
                    <a:pt x="1826" y="414"/>
                  </a:lnTo>
                  <a:lnTo>
                    <a:pt x="1882" y="358"/>
                  </a:lnTo>
                  <a:lnTo>
                    <a:pt x="1382" y="358"/>
                  </a:lnTo>
                  <a:cubicBezTo>
                    <a:pt x="644" y="358"/>
                    <a:pt x="1" y="977"/>
                    <a:pt x="1" y="1739"/>
                  </a:cubicBezTo>
                  <a:lnTo>
                    <a:pt x="1" y="4311"/>
                  </a:lnTo>
                  <a:lnTo>
                    <a:pt x="453" y="4121"/>
                  </a:lnTo>
                  <a:cubicBezTo>
                    <a:pt x="596" y="4049"/>
                    <a:pt x="691" y="3906"/>
                    <a:pt x="691" y="3763"/>
                  </a:cubicBezTo>
                  <a:lnTo>
                    <a:pt x="691" y="2977"/>
                  </a:lnTo>
                  <a:cubicBezTo>
                    <a:pt x="691" y="2525"/>
                    <a:pt x="1049" y="2144"/>
                    <a:pt x="1525" y="2144"/>
                  </a:cubicBezTo>
                  <a:lnTo>
                    <a:pt x="3454" y="2144"/>
                  </a:lnTo>
                  <a:cubicBezTo>
                    <a:pt x="3930" y="2144"/>
                    <a:pt x="4335" y="2501"/>
                    <a:pt x="4335" y="2977"/>
                  </a:cubicBezTo>
                  <a:lnTo>
                    <a:pt x="4335" y="3763"/>
                  </a:lnTo>
                  <a:cubicBezTo>
                    <a:pt x="4335" y="3906"/>
                    <a:pt x="4406" y="4049"/>
                    <a:pt x="4573" y="4121"/>
                  </a:cubicBezTo>
                  <a:lnTo>
                    <a:pt x="5049" y="4311"/>
                  </a:lnTo>
                  <a:lnTo>
                    <a:pt x="5049" y="1977"/>
                  </a:lnTo>
                  <a:cubicBezTo>
                    <a:pt x="5049" y="858"/>
                    <a:pt x="4145"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0"/>
            <p:cNvSpPr/>
            <p:nvPr/>
          </p:nvSpPr>
          <p:spPr>
            <a:xfrm>
              <a:off x="1622813" y="2027609"/>
              <a:ext cx="71917" cy="121903"/>
            </a:xfrm>
            <a:custGeom>
              <a:avLst/>
              <a:gdLst/>
              <a:ahLst/>
              <a:cxnLst/>
              <a:rect l="l" t="t" r="r" b="b"/>
              <a:pathLst>
                <a:path w="1096" h="1858" extrusionOk="0">
                  <a:moveTo>
                    <a:pt x="382" y="0"/>
                  </a:moveTo>
                  <a:cubicBezTo>
                    <a:pt x="167" y="0"/>
                    <a:pt x="1" y="191"/>
                    <a:pt x="1" y="405"/>
                  </a:cubicBezTo>
                  <a:lnTo>
                    <a:pt x="1" y="1477"/>
                  </a:lnTo>
                  <a:cubicBezTo>
                    <a:pt x="1" y="1691"/>
                    <a:pt x="167" y="1858"/>
                    <a:pt x="382" y="1858"/>
                  </a:cubicBezTo>
                  <a:lnTo>
                    <a:pt x="1096" y="1858"/>
                  </a:lnTo>
                  <a:lnTo>
                    <a:pt x="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0"/>
            <p:cNvSpPr/>
            <p:nvPr/>
          </p:nvSpPr>
          <p:spPr>
            <a:xfrm>
              <a:off x="1805624" y="2201019"/>
              <a:ext cx="61024" cy="36020"/>
            </a:xfrm>
            <a:custGeom>
              <a:avLst/>
              <a:gdLst/>
              <a:ahLst/>
              <a:cxnLst/>
              <a:rect l="l" t="t" r="r" b="b"/>
              <a:pathLst>
                <a:path w="930" h="549" extrusionOk="0">
                  <a:moveTo>
                    <a:pt x="287" y="0"/>
                  </a:moveTo>
                  <a:cubicBezTo>
                    <a:pt x="120" y="0"/>
                    <a:pt x="1" y="120"/>
                    <a:pt x="1" y="262"/>
                  </a:cubicBezTo>
                  <a:lnTo>
                    <a:pt x="1" y="286"/>
                  </a:lnTo>
                  <a:cubicBezTo>
                    <a:pt x="1" y="429"/>
                    <a:pt x="120" y="548"/>
                    <a:pt x="287" y="548"/>
                  </a:cubicBezTo>
                  <a:lnTo>
                    <a:pt x="668" y="548"/>
                  </a:lnTo>
                  <a:cubicBezTo>
                    <a:pt x="811" y="548"/>
                    <a:pt x="930" y="429"/>
                    <a:pt x="930" y="286"/>
                  </a:cubicBezTo>
                  <a:lnTo>
                    <a:pt x="930" y="262"/>
                  </a:lnTo>
                  <a:cubicBezTo>
                    <a:pt x="930" y="120"/>
                    <a:pt x="811"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0"/>
            <p:cNvSpPr/>
            <p:nvPr/>
          </p:nvSpPr>
          <p:spPr>
            <a:xfrm>
              <a:off x="1988500" y="2199444"/>
              <a:ext cx="331303" cy="332905"/>
            </a:xfrm>
            <a:custGeom>
              <a:avLst/>
              <a:gdLst/>
              <a:ahLst/>
              <a:cxnLst/>
              <a:rect l="l" t="t" r="r" b="b"/>
              <a:pathLst>
                <a:path w="5049" h="5074" extrusionOk="0">
                  <a:moveTo>
                    <a:pt x="2524" y="1"/>
                  </a:moveTo>
                  <a:cubicBezTo>
                    <a:pt x="1119" y="1"/>
                    <a:pt x="0" y="1144"/>
                    <a:pt x="0" y="2549"/>
                  </a:cubicBezTo>
                  <a:cubicBezTo>
                    <a:pt x="0" y="3930"/>
                    <a:pt x="1119" y="5073"/>
                    <a:pt x="2524" y="5073"/>
                  </a:cubicBezTo>
                  <a:cubicBezTo>
                    <a:pt x="3906" y="5073"/>
                    <a:pt x="5049" y="3930"/>
                    <a:pt x="5049" y="2549"/>
                  </a:cubicBezTo>
                  <a:cubicBezTo>
                    <a:pt x="5049" y="1144"/>
                    <a:pt x="3906" y="1"/>
                    <a:pt x="2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0"/>
            <p:cNvSpPr/>
            <p:nvPr/>
          </p:nvSpPr>
          <p:spPr>
            <a:xfrm>
              <a:off x="2097884" y="2278899"/>
              <a:ext cx="117258" cy="145195"/>
            </a:xfrm>
            <a:custGeom>
              <a:avLst/>
              <a:gdLst/>
              <a:ahLst/>
              <a:cxnLst/>
              <a:rect l="l" t="t" r="r" b="b"/>
              <a:pathLst>
                <a:path w="1787" h="2213" extrusionOk="0">
                  <a:moveTo>
                    <a:pt x="869" y="0"/>
                  </a:moveTo>
                  <a:cubicBezTo>
                    <a:pt x="384" y="0"/>
                    <a:pt x="0" y="390"/>
                    <a:pt x="0" y="885"/>
                  </a:cubicBezTo>
                  <a:cubicBezTo>
                    <a:pt x="0" y="992"/>
                    <a:pt x="78" y="1046"/>
                    <a:pt x="155" y="1046"/>
                  </a:cubicBezTo>
                  <a:cubicBezTo>
                    <a:pt x="232" y="1046"/>
                    <a:pt x="310" y="992"/>
                    <a:pt x="310" y="885"/>
                  </a:cubicBezTo>
                  <a:cubicBezTo>
                    <a:pt x="310" y="566"/>
                    <a:pt x="594" y="312"/>
                    <a:pt x="911" y="312"/>
                  </a:cubicBezTo>
                  <a:cubicBezTo>
                    <a:pt x="925" y="312"/>
                    <a:pt x="939" y="313"/>
                    <a:pt x="953" y="314"/>
                  </a:cubicBezTo>
                  <a:cubicBezTo>
                    <a:pt x="1215" y="361"/>
                    <a:pt x="1429" y="552"/>
                    <a:pt x="1453" y="838"/>
                  </a:cubicBezTo>
                  <a:cubicBezTo>
                    <a:pt x="1477" y="1147"/>
                    <a:pt x="1215" y="1433"/>
                    <a:pt x="881" y="1433"/>
                  </a:cubicBezTo>
                  <a:cubicBezTo>
                    <a:pt x="786" y="1433"/>
                    <a:pt x="738" y="1481"/>
                    <a:pt x="738" y="1576"/>
                  </a:cubicBezTo>
                  <a:lnTo>
                    <a:pt x="738" y="2052"/>
                  </a:lnTo>
                  <a:cubicBezTo>
                    <a:pt x="738" y="2159"/>
                    <a:pt x="822" y="2213"/>
                    <a:pt x="905" y="2213"/>
                  </a:cubicBezTo>
                  <a:cubicBezTo>
                    <a:pt x="988" y="2213"/>
                    <a:pt x="1072" y="2159"/>
                    <a:pt x="1072" y="2052"/>
                  </a:cubicBezTo>
                  <a:lnTo>
                    <a:pt x="1072" y="1743"/>
                  </a:lnTo>
                  <a:lnTo>
                    <a:pt x="1024" y="1743"/>
                  </a:lnTo>
                  <a:cubicBezTo>
                    <a:pt x="1477" y="1671"/>
                    <a:pt x="1786" y="1266"/>
                    <a:pt x="1739" y="790"/>
                  </a:cubicBezTo>
                  <a:cubicBezTo>
                    <a:pt x="1715" y="385"/>
                    <a:pt x="1358" y="28"/>
                    <a:pt x="953" y="4"/>
                  </a:cubicBezTo>
                  <a:cubicBezTo>
                    <a:pt x="925" y="2"/>
                    <a:pt x="897" y="0"/>
                    <a:pt x="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0"/>
            <p:cNvSpPr/>
            <p:nvPr/>
          </p:nvSpPr>
          <p:spPr>
            <a:xfrm>
              <a:off x="2140076" y="2446339"/>
              <a:ext cx="28150" cy="21914"/>
            </a:xfrm>
            <a:custGeom>
              <a:avLst/>
              <a:gdLst/>
              <a:ahLst/>
              <a:cxnLst/>
              <a:rect l="l" t="t" r="r" b="b"/>
              <a:pathLst>
                <a:path w="429" h="334" extrusionOk="0">
                  <a:moveTo>
                    <a:pt x="214" y="0"/>
                  </a:moveTo>
                  <a:cubicBezTo>
                    <a:pt x="0" y="0"/>
                    <a:pt x="0" y="334"/>
                    <a:pt x="214" y="334"/>
                  </a:cubicBezTo>
                  <a:cubicBezTo>
                    <a:pt x="429" y="334"/>
                    <a:pt x="42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0"/>
            <p:cNvSpPr/>
            <p:nvPr/>
          </p:nvSpPr>
          <p:spPr>
            <a:xfrm>
              <a:off x="1605621" y="1819753"/>
              <a:ext cx="723564" cy="721907"/>
            </a:xfrm>
            <a:custGeom>
              <a:avLst/>
              <a:gdLst/>
              <a:ahLst/>
              <a:cxnLst/>
              <a:rect l="l" t="t" r="r" b="b"/>
              <a:pathLst>
                <a:path w="11027" h="11003" extrusionOk="0">
                  <a:moveTo>
                    <a:pt x="1215" y="3335"/>
                  </a:moveTo>
                  <a:lnTo>
                    <a:pt x="1215" y="3573"/>
                  </a:lnTo>
                  <a:lnTo>
                    <a:pt x="1215" y="4430"/>
                  </a:lnTo>
                  <a:lnTo>
                    <a:pt x="1215" y="4573"/>
                  </a:lnTo>
                  <a:lnTo>
                    <a:pt x="1215" y="4835"/>
                  </a:lnTo>
                  <a:lnTo>
                    <a:pt x="667" y="4835"/>
                  </a:lnTo>
                  <a:cubicBezTo>
                    <a:pt x="646" y="4844"/>
                    <a:pt x="625" y="4847"/>
                    <a:pt x="605" y="4847"/>
                  </a:cubicBezTo>
                  <a:cubicBezTo>
                    <a:pt x="510" y="4847"/>
                    <a:pt x="429" y="4762"/>
                    <a:pt x="429" y="4645"/>
                  </a:cubicBezTo>
                  <a:lnTo>
                    <a:pt x="429" y="3573"/>
                  </a:lnTo>
                  <a:cubicBezTo>
                    <a:pt x="429" y="3454"/>
                    <a:pt x="524" y="3335"/>
                    <a:pt x="667" y="3335"/>
                  </a:cubicBezTo>
                  <a:close/>
                  <a:moveTo>
                    <a:pt x="1263" y="5216"/>
                  </a:moveTo>
                  <a:cubicBezTo>
                    <a:pt x="1334" y="5478"/>
                    <a:pt x="1453" y="5716"/>
                    <a:pt x="1572" y="5931"/>
                  </a:cubicBezTo>
                  <a:lnTo>
                    <a:pt x="1429" y="5931"/>
                  </a:lnTo>
                  <a:cubicBezTo>
                    <a:pt x="1120" y="5931"/>
                    <a:pt x="858" y="5645"/>
                    <a:pt x="858" y="5335"/>
                  </a:cubicBezTo>
                  <a:lnTo>
                    <a:pt x="858" y="5216"/>
                  </a:lnTo>
                  <a:close/>
                  <a:moveTo>
                    <a:pt x="3716" y="5931"/>
                  </a:moveTo>
                  <a:cubicBezTo>
                    <a:pt x="3763" y="5931"/>
                    <a:pt x="3835" y="5978"/>
                    <a:pt x="3835" y="6050"/>
                  </a:cubicBezTo>
                  <a:lnTo>
                    <a:pt x="3835" y="6073"/>
                  </a:lnTo>
                  <a:cubicBezTo>
                    <a:pt x="3835" y="6121"/>
                    <a:pt x="3763" y="6192"/>
                    <a:pt x="3716" y="6192"/>
                  </a:cubicBezTo>
                  <a:lnTo>
                    <a:pt x="3311" y="6192"/>
                  </a:lnTo>
                  <a:cubicBezTo>
                    <a:pt x="3263" y="6192"/>
                    <a:pt x="3216" y="6121"/>
                    <a:pt x="3216" y="6073"/>
                  </a:cubicBezTo>
                  <a:lnTo>
                    <a:pt x="3216" y="6050"/>
                  </a:lnTo>
                  <a:cubicBezTo>
                    <a:pt x="3216" y="5978"/>
                    <a:pt x="3263" y="5931"/>
                    <a:pt x="3311" y="5931"/>
                  </a:cubicBezTo>
                  <a:close/>
                  <a:moveTo>
                    <a:pt x="4811" y="2382"/>
                  </a:moveTo>
                  <a:cubicBezTo>
                    <a:pt x="4954" y="2382"/>
                    <a:pt x="5121" y="2430"/>
                    <a:pt x="5240" y="2525"/>
                  </a:cubicBezTo>
                  <a:cubicBezTo>
                    <a:pt x="5406" y="2644"/>
                    <a:pt x="5502" y="2858"/>
                    <a:pt x="5502" y="3073"/>
                  </a:cubicBezTo>
                  <a:lnTo>
                    <a:pt x="5502" y="3906"/>
                  </a:lnTo>
                  <a:cubicBezTo>
                    <a:pt x="5502" y="4097"/>
                    <a:pt x="5621" y="4311"/>
                    <a:pt x="5835" y="4406"/>
                  </a:cubicBezTo>
                  <a:lnTo>
                    <a:pt x="6192" y="4573"/>
                  </a:lnTo>
                  <a:lnTo>
                    <a:pt x="6192" y="4621"/>
                  </a:lnTo>
                  <a:cubicBezTo>
                    <a:pt x="6192" y="5764"/>
                    <a:pt x="5240" y="6716"/>
                    <a:pt x="4073" y="6716"/>
                  </a:cubicBezTo>
                  <a:lnTo>
                    <a:pt x="3644" y="6716"/>
                  </a:lnTo>
                  <a:cubicBezTo>
                    <a:pt x="3120" y="6716"/>
                    <a:pt x="2644" y="6550"/>
                    <a:pt x="2287" y="6216"/>
                  </a:cubicBezTo>
                  <a:lnTo>
                    <a:pt x="2287" y="6216"/>
                  </a:lnTo>
                  <a:lnTo>
                    <a:pt x="2906" y="6240"/>
                  </a:lnTo>
                  <a:cubicBezTo>
                    <a:pt x="2977" y="6431"/>
                    <a:pt x="3144" y="6526"/>
                    <a:pt x="3311" y="6526"/>
                  </a:cubicBezTo>
                  <a:lnTo>
                    <a:pt x="3716" y="6526"/>
                  </a:lnTo>
                  <a:cubicBezTo>
                    <a:pt x="3954" y="6526"/>
                    <a:pt x="4168" y="6312"/>
                    <a:pt x="4168" y="6073"/>
                  </a:cubicBezTo>
                  <a:lnTo>
                    <a:pt x="4168" y="6050"/>
                  </a:lnTo>
                  <a:cubicBezTo>
                    <a:pt x="4168" y="5788"/>
                    <a:pt x="3954" y="5597"/>
                    <a:pt x="3716" y="5597"/>
                  </a:cubicBezTo>
                  <a:lnTo>
                    <a:pt x="3287" y="5597"/>
                  </a:lnTo>
                  <a:cubicBezTo>
                    <a:pt x="3096" y="5597"/>
                    <a:pt x="2930" y="5740"/>
                    <a:pt x="2882" y="5931"/>
                  </a:cubicBezTo>
                  <a:lnTo>
                    <a:pt x="1977" y="5931"/>
                  </a:lnTo>
                  <a:cubicBezTo>
                    <a:pt x="1715" y="5573"/>
                    <a:pt x="1549" y="5121"/>
                    <a:pt x="1549" y="4621"/>
                  </a:cubicBezTo>
                  <a:lnTo>
                    <a:pt x="1549" y="4549"/>
                  </a:lnTo>
                  <a:lnTo>
                    <a:pt x="1906" y="4383"/>
                  </a:lnTo>
                  <a:cubicBezTo>
                    <a:pt x="2072" y="4287"/>
                    <a:pt x="2192" y="4073"/>
                    <a:pt x="2192" y="3859"/>
                  </a:cubicBezTo>
                  <a:lnTo>
                    <a:pt x="2192" y="3073"/>
                  </a:lnTo>
                  <a:cubicBezTo>
                    <a:pt x="2192" y="2716"/>
                    <a:pt x="2501" y="2382"/>
                    <a:pt x="2882" y="2382"/>
                  </a:cubicBezTo>
                  <a:close/>
                  <a:moveTo>
                    <a:pt x="4549" y="7026"/>
                  </a:moveTo>
                  <a:lnTo>
                    <a:pt x="4549" y="7645"/>
                  </a:lnTo>
                  <a:cubicBezTo>
                    <a:pt x="4525" y="8002"/>
                    <a:pt x="4216" y="8264"/>
                    <a:pt x="3882" y="8264"/>
                  </a:cubicBezTo>
                  <a:cubicBezTo>
                    <a:pt x="3525" y="8264"/>
                    <a:pt x="3263" y="7979"/>
                    <a:pt x="3263" y="7645"/>
                  </a:cubicBezTo>
                  <a:lnTo>
                    <a:pt x="3263" y="7026"/>
                  </a:lnTo>
                  <a:cubicBezTo>
                    <a:pt x="3406" y="7050"/>
                    <a:pt x="3525" y="7050"/>
                    <a:pt x="3668" y="7050"/>
                  </a:cubicBezTo>
                  <a:lnTo>
                    <a:pt x="4097" y="7050"/>
                  </a:lnTo>
                  <a:cubicBezTo>
                    <a:pt x="4240" y="7050"/>
                    <a:pt x="4382" y="7050"/>
                    <a:pt x="4549" y="7026"/>
                  </a:cubicBezTo>
                  <a:close/>
                  <a:moveTo>
                    <a:pt x="4335" y="1"/>
                  </a:moveTo>
                  <a:cubicBezTo>
                    <a:pt x="3930" y="1"/>
                    <a:pt x="3168" y="358"/>
                    <a:pt x="3168" y="358"/>
                  </a:cubicBezTo>
                  <a:lnTo>
                    <a:pt x="2739" y="358"/>
                  </a:lnTo>
                  <a:cubicBezTo>
                    <a:pt x="2430" y="358"/>
                    <a:pt x="2144" y="453"/>
                    <a:pt x="1906" y="596"/>
                  </a:cubicBezTo>
                  <a:cubicBezTo>
                    <a:pt x="1749" y="694"/>
                    <a:pt x="1850" y="888"/>
                    <a:pt x="1983" y="888"/>
                  </a:cubicBezTo>
                  <a:cubicBezTo>
                    <a:pt x="2012" y="888"/>
                    <a:pt x="2043" y="879"/>
                    <a:pt x="2072" y="858"/>
                  </a:cubicBezTo>
                  <a:cubicBezTo>
                    <a:pt x="2287" y="739"/>
                    <a:pt x="2501" y="691"/>
                    <a:pt x="2739" y="691"/>
                  </a:cubicBezTo>
                  <a:lnTo>
                    <a:pt x="2763" y="691"/>
                  </a:lnTo>
                  <a:cubicBezTo>
                    <a:pt x="2692" y="739"/>
                    <a:pt x="2644" y="834"/>
                    <a:pt x="2573" y="882"/>
                  </a:cubicBezTo>
                  <a:cubicBezTo>
                    <a:pt x="2485" y="1022"/>
                    <a:pt x="2617" y="1150"/>
                    <a:pt x="2740" y="1150"/>
                  </a:cubicBezTo>
                  <a:cubicBezTo>
                    <a:pt x="2784" y="1150"/>
                    <a:pt x="2827" y="1134"/>
                    <a:pt x="2858" y="1096"/>
                  </a:cubicBezTo>
                  <a:cubicBezTo>
                    <a:pt x="3211" y="626"/>
                    <a:pt x="3749" y="342"/>
                    <a:pt x="4335" y="334"/>
                  </a:cubicBezTo>
                  <a:lnTo>
                    <a:pt x="4335" y="334"/>
                  </a:lnTo>
                  <a:cubicBezTo>
                    <a:pt x="5324" y="347"/>
                    <a:pt x="6145" y="1175"/>
                    <a:pt x="6145" y="2144"/>
                  </a:cubicBezTo>
                  <a:lnTo>
                    <a:pt x="6145" y="3597"/>
                  </a:lnTo>
                  <a:lnTo>
                    <a:pt x="6145" y="4216"/>
                  </a:lnTo>
                  <a:lnTo>
                    <a:pt x="5907" y="4097"/>
                  </a:lnTo>
                  <a:cubicBezTo>
                    <a:pt x="5835" y="4073"/>
                    <a:pt x="5764" y="3978"/>
                    <a:pt x="5764" y="3906"/>
                  </a:cubicBezTo>
                  <a:lnTo>
                    <a:pt x="5764" y="3120"/>
                  </a:lnTo>
                  <a:cubicBezTo>
                    <a:pt x="5764" y="2882"/>
                    <a:pt x="5716" y="2644"/>
                    <a:pt x="5549" y="2477"/>
                  </a:cubicBezTo>
                  <a:cubicBezTo>
                    <a:pt x="5359" y="2239"/>
                    <a:pt x="5073" y="2073"/>
                    <a:pt x="4763" y="2073"/>
                  </a:cubicBezTo>
                  <a:lnTo>
                    <a:pt x="2811" y="2073"/>
                  </a:lnTo>
                  <a:cubicBezTo>
                    <a:pt x="2287" y="2073"/>
                    <a:pt x="1834" y="2525"/>
                    <a:pt x="1834" y="3097"/>
                  </a:cubicBezTo>
                  <a:lnTo>
                    <a:pt x="1834" y="3859"/>
                  </a:lnTo>
                  <a:cubicBezTo>
                    <a:pt x="1834" y="3954"/>
                    <a:pt x="1787" y="4049"/>
                    <a:pt x="1715" y="4073"/>
                  </a:cubicBezTo>
                  <a:lnTo>
                    <a:pt x="1501" y="4192"/>
                  </a:lnTo>
                  <a:lnTo>
                    <a:pt x="1501" y="3597"/>
                  </a:lnTo>
                  <a:lnTo>
                    <a:pt x="1501" y="3192"/>
                  </a:lnTo>
                  <a:lnTo>
                    <a:pt x="1501" y="1882"/>
                  </a:lnTo>
                  <a:cubicBezTo>
                    <a:pt x="1501" y="1692"/>
                    <a:pt x="1549" y="1525"/>
                    <a:pt x="1620" y="1334"/>
                  </a:cubicBezTo>
                  <a:cubicBezTo>
                    <a:pt x="1685" y="1220"/>
                    <a:pt x="1572" y="1107"/>
                    <a:pt x="1464" y="1107"/>
                  </a:cubicBezTo>
                  <a:cubicBezTo>
                    <a:pt x="1414" y="1107"/>
                    <a:pt x="1364" y="1131"/>
                    <a:pt x="1334" y="1191"/>
                  </a:cubicBezTo>
                  <a:cubicBezTo>
                    <a:pt x="1239" y="1406"/>
                    <a:pt x="1191" y="1644"/>
                    <a:pt x="1191" y="1882"/>
                  </a:cubicBezTo>
                  <a:lnTo>
                    <a:pt x="1191" y="3025"/>
                  </a:lnTo>
                  <a:lnTo>
                    <a:pt x="644" y="3025"/>
                  </a:lnTo>
                  <a:cubicBezTo>
                    <a:pt x="358" y="3025"/>
                    <a:pt x="72" y="3263"/>
                    <a:pt x="72" y="3597"/>
                  </a:cubicBezTo>
                  <a:lnTo>
                    <a:pt x="72" y="4668"/>
                  </a:lnTo>
                  <a:cubicBezTo>
                    <a:pt x="72" y="4930"/>
                    <a:pt x="263" y="5145"/>
                    <a:pt x="501" y="5216"/>
                  </a:cubicBezTo>
                  <a:lnTo>
                    <a:pt x="501" y="5359"/>
                  </a:lnTo>
                  <a:cubicBezTo>
                    <a:pt x="501" y="5859"/>
                    <a:pt x="906" y="6240"/>
                    <a:pt x="1382" y="6240"/>
                  </a:cubicBezTo>
                  <a:lnTo>
                    <a:pt x="1810" y="6240"/>
                  </a:lnTo>
                  <a:cubicBezTo>
                    <a:pt x="2096" y="6574"/>
                    <a:pt x="2453" y="6812"/>
                    <a:pt x="2882" y="6955"/>
                  </a:cubicBezTo>
                  <a:lnTo>
                    <a:pt x="2882" y="7526"/>
                  </a:lnTo>
                  <a:lnTo>
                    <a:pt x="2049" y="7526"/>
                  </a:lnTo>
                  <a:cubicBezTo>
                    <a:pt x="906" y="7526"/>
                    <a:pt x="1" y="8455"/>
                    <a:pt x="1" y="9574"/>
                  </a:cubicBezTo>
                  <a:cubicBezTo>
                    <a:pt x="1" y="9681"/>
                    <a:pt x="78" y="9735"/>
                    <a:pt x="155" y="9735"/>
                  </a:cubicBezTo>
                  <a:cubicBezTo>
                    <a:pt x="233" y="9735"/>
                    <a:pt x="310" y="9681"/>
                    <a:pt x="310" y="9574"/>
                  </a:cubicBezTo>
                  <a:cubicBezTo>
                    <a:pt x="286" y="8622"/>
                    <a:pt x="1120" y="7859"/>
                    <a:pt x="2096" y="7859"/>
                  </a:cubicBezTo>
                  <a:lnTo>
                    <a:pt x="2906" y="7859"/>
                  </a:lnTo>
                  <a:cubicBezTo>
                    <a:pt x="3001" y="8288"/>
                    <a:pt x="3382" y="8645"/>
                    <a:pt x="3859" y="8645"/>
                  </a:cubicBezTo>
                  <a:cubicBezTo>
                    <a:pt x="4335" y="8645"/>
                    <a:pt x="4716" y="8336"/>
                    <a:pt x="4811" y="7859"/>
                  </a:cubicBezTo>
                  <a:lnTo>
                    <a:pt x="5716" y="7859"/>
                  </a:lnTo>
                  <a:cubicBezTo>
                    <a:pt x="5668" y="8002"/>
                    <a:pt x="5645" y="8169"/>
                    <a:pt x="5645" y="8360"/>
                  </a:cubicBezTo>
                  <a:cubicBezTo>
                    <a:pt x="5645" y="9360"/>
                    <a:pt x="6216" y="10265"/>
                    <a:pt x="7050" y="10717"/>
                  </a:cubicBezTo>
                  <a:lnTo>
                    <a:pt x="310" y="10717"/>
                  </a:lnTo>
                  <a:lnTo>
                    <a:pt x="310" y="10336"/>
                  </a:lnTo>
                  <a:cubicBezTo>
                    <a:pt x="310" y="10229"/>
                    <a:pt x="233" y="10175"/>
                    <a:pt x="155" y="10175"/>
                  </a:cubicBezTo>
                  <a:cubicBezTo>
                    <a:pt x="78" y="10175"/>
                    <a:pt x="1" y="10229"/>
                    <a:pt x="1" y="10336"/>
                  </a:cubicBezTo>
                  <a:lnTo>
                    <a:pt x="1" y="10860"/>
                  </a:lnTo>
                  <a:cubicBezTo>
                    <a:pt x="1" y="10955"/>
                    <a:pt x="48" y="11003"/>
                    <a:pt x="143" y="11003"/>
                  </a:cubicBezTo>
                  <a:lnTo>
                    <a:pt x="8288" y="11003"/>
                  </a:lnTo>
                  <a:cubicBezTo>
                    <a:pt x="8860" y="11003"/>
                    <a:pt x="9383" y="10836"/>
                    <a:pt x="9860" y="10503"/>
                  </a:cubicBezTo>
                  <a:cubicBezTo>
                    <a:pt x="10016" y="10405"/>
                    <a:pt x="9899" y="10211"/>
                    <a:pt x="9773" y="10211"/>
                  </a:cubicBezTo>
                  <a:cubicBezTo>
                    <a:pt x="9746" y="10211"/>
                    <a:pt x="9719" y="10220"/>
                    <a:pt x="9693" y="10241"/>
                  </a:cubicBezTo>
                  <a:cubicBezTo>
                    <a:pt x="9264" y="10527"/>
                    <a:pt x="8764" y="10693"/>
                    <a:pt x="8264" y="10693"/>
                  </a:cubicBezTo>
                  <a:cubicBezTo>
                    <a:pt x="7002" y="10646"/>
                    <a:pt x="6002" y="9646"/>
                    <a:pt x="5930" y="8431"/>
                  </a:cubicBezTo>
                  <a:cubicBezTo>
                    <a:pt x="5885" y="7081"/>
                    <a:pt x="6960" y="5973"/>
                    <a:pt x="8270" y="5973"/>
                  </a:cubicBezTo>
                  <a:cubicBezTo>
                    <a:pt x="8323" y="5973"/>
                    <a:pt x="8377" y="5974"/>
                    <a:pt x="8431" y="5978"/>
                  </a:cubicBezTo>
                  <a:cubicBezTo>
                    <a:pt x="9622" y="6073"/>
                    <a:pt x="10622" y="7050"/>
                    <a:pt x="10646" y="8264"/>
                  </a:cubicBezTo>
                  <a:cubicBezTo>
                    <a:pt x="10669" y="8812"/>
                    <a:pt x="10503" y="9312"/>
                    <a:pt x="10169" y="9765"/>
                  </a:cubicBezTo>
                  <a:cubicBezTo>
                    <a:pt x="10086" y="9882"/>
                    <a:pt x="10190" y="10011"/>
                    <a:pt x="10301" y="10011"/>
                  </a:cubicBezTo>
                  <a:cubicBezTo>
                    <a:pt x="10348" y="10011"/>
                    <a:pt x="10396" y="9988"/>
                    <a:pt x="10431" y="9931"/>
                  </a:cubicBezTo>
                  <a:cubicBezTo>
                    <a:pt x="10789" y="9455"/>
                    <a:pt x="10979" y="8931"/>
                    <a:pt x="10979" y="8336"/>
                  </a:cubicBezTo>
                  <a:cubicBezTo>
                    <a:pt x="11027" y="6835"/>
                    <a:pt x="9836" y="5645"/>
                    <a:pt x="8359" y="5645"/>
                  </a:cubicBezTo>
                  <a:cubicBezTo>
                    <a:pt x="7169" y="5645"/>
                    <a:pt x="6145" y="6431"/>
                    <a:pt x="5787" y="7526"/>
                  </a:cubicBezTo>
                  <a:lnTo>
                    <a:pt x="4811" y="7526"/>
                  </a:lnTo>
                  <a:lnTo>
                    <a:pt x="4811" y="6955"/>
                  </a:lnTo>
                  <a:cubicBezTo>
                    <a:pt x="4811" y="6955"/>
                    <a:pt x="6478" y="5716"/>
                    <a:pt x="6478" y="4645"/>
                  </a:cubicBezTo>
                  <a:lnTo>
                    <a:pt x="6478" y="2144"/>
                  </a:lnTo>
                  <a:cubicBezTo>
                    <a:pt x="6478" y="953"/>
                    <a:pt x="5526" y="1"/>
                    <a:pt x="4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060;p50"/>
          <p:cNvSpPr txBox="1">
            <a:spLocks/>
          </p:cNvSpPr>
          <p:nvPr/>
        </p:nvSpPr>
        <p:spPr>
          <a:xfrm>
            <a:off x="5196560" y="2121125"/>
            <a:ext cx="2540590" cy="1038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171450" indent="-171450" algn="l">
              <a:buFont typeface="Arial" panose="020B0604020202020204" pitchFamily="34" charset="0"/>
              <a:buChar char="•"/>
            </a:pPr>
            <a:r>
              <a:rPr lang="en-US" sz="1200" dirty="0">
                <a:latin typeface="Georgia" panose="02040502050405020303" pitchFamily="18" charset="0"/>
              </a:rPr>
              <a:t>Crafted with HTML, CSS, JavaScript, and the magic of Bootstrap.</a:t>
            </a:r>
          </a:p>
        </p:txBody>
      </p:sp>
      <p:sp>
        <p:nvSpPr>
          <p:cNvPr id="56" name="Google Shape;1060;p50"/>
          <p:cNvSpPr txBox="1">
            <a:spLocks/>
          </p:cNvSpPr>
          <p:nvPr/>
        </p:nvSpPr>
        <p:spPr>
          <a:xfrm>
            <a:off x="1766263" y="3762335"/>
            <a:ext cx="6441213" cy="1038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lgn="l"/>
            <a:r>
              <a:rPr lang="en-US" sz="1600" b="1" dirty="0" smtClean="0">
                <a:latin typeface="Bradley Hand ITC" panose="03070402050302030203" pitchFamily="66" charset="0"/>
              </a:rPr>
              <a:t>Our </a:t>
            </a:r>
            <a:r>
              <a:rPr lang="en-US" sz="1600" b="1" dirty="0">
                <a:latin typeface="Bradley Hand ITC" panose="03070402050302030203" pitchFamily="66" charset="0"/>
              </a:rPr>
              <a:t>Online Event Planner Website</a:t>
            </a:r>
            <a:r>
              <a:rPr lang="en-US" sz="1600" b="1" dirty="0" smtClean="0">
                <a:latin typeface="Bradley Hand ITC" panose="03070402050302030203" pitchFamily="66" charset="0"/>
              </a:rPr>
              <a:t>:  </a:t>
            </a:r>
            <a:r>
              <a:rPr lang="en-US" sz="1600" b="1" dirty="0">
                <a:latin typeface="Bradley Hand ITC" panose="03070402050302030203" pitchFamily="66" charset="0"/>
              </a:rPr>
              <a:t>Where Planning Meets Perfection!</a:t>
            </a:r>
          </a:p>
        </p:txBody>
      </p:sp>
    </p:spTree>
    <p:extLst>
      <p:ext uri="{BB962C8B-B14F-4D97-AF65-F5344CB8AC3E}">
        <p14:creationId xmlns:p14="http://schemas.microsoft.com/office/powerpoint/2010/main" val="2833012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71"/>
          <p:cNvSpPr txBox="1">
            <a:spLocks noGrp="1"/>
          </p:cNvSpPr>
          <p:nvPr>
            <p:ph type="title"/>
          </p:nvPr>
        </p:nvSpPr>
        <p:spPr>
          <a:xfrm>
            <a:off x="1961956" y="1209648"/>
            <a:ext cx="3472563" cy="2438881"/>
          </a:xfrm>
          <a:prstGeom prst="rect">
            <a:avLst/>
          </a:prstGeom>
        </p:spPr>
        <p:txBody>
          <a:bodyPr spcFirstLastPara="1" wrap="square" lIns="91425" tIns="91425" rIns="91425" bIns="91425" anchor="ctr" anchorCtr="0">
            <a:noAutofit/>
          </a:bodyPr>
          <a:lstStyle/>
          <a:p>
            <a:r>
              <a:rPr lang="en-IN" dirty="0"/>
              <a:t>Backend</a:t>
            </a:r>
            <a:br>
              <a:rPr lang="en-IN" dirty="0"/>
            </a:br>
            <a:r>
              <a:rPr lang="en-IN" dirty="0" smtClean="0"/>
              <a:t>Overview</a:t>
            </a:r>
            <a:endParaRPr lang="en-IN" dirty="0"/>
          </a:p>
        </p:txBody>
      </p:sp>
      <p:sp>
        <p:nvSpPr>
          <p:cNvPr id="2166" name="Google Shape;2166;p71"/>
          <p:cNvSpPr txBox="1">
            <a:spLocks noGrp="1"/>
          </p:cNvSpPr>
          <p:nvPr>
            <p:ph type="title" idx="2"/>
          </p:nvPr>
        </p:nvSpPr>
        <p:spPr>
          <a:xfrm>
            <a:off x="713175" y="2083250"/>
            <a:ext cx="1302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04</a:t>
            </a:r>
            <a:endParaRPr dirty="0"/>
          </a:p>
        </p:txBody>
      </p:sp>
      <p:grpSp>
        <p:nvGrpSpPr>
          <p:cNvPr id="2261" name="Google Shape;2261;p71"/>
          <p:cNvGrpSpPr/>
          <p:nvPr/>
        </p:nvGrpSpPr>
        <p:grpSpPr>
          <a:xfrm>
            <a:off x="97174" y="3136440"/>
            <a:ext cx="463619" cy="554249"/>
            <a:chOff x="6417862" y="1441950"/>
            <a:chExt cx="417788" cy="499458"/>
          </a:xfrm>
        </p:grpSpPr>
        <p:sp>
          <p:nvSpPr>
            <p:cNvPr id="2262" name="Google Shape;2262;p7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620;p57"/>
          <p:cNvGrpSpPr/>
          <p:nvPr/>
        </p:nvGrpSpPr>
        <p:grpSpPr>
          <a:xfrm>
            <a:off x="4612715" y="2008780"/>
            <a:ext cx="4141169" cy="2809568"/>
            <a:chOff x="105817" y="2071359"/>
            <a:chExt cx="4141169" cy="2809568"/>
          </a:xfrm>
        </p:grpSpPr>
        <p:sp>
          <p:nvSpPr>
            <p:cNvPr id="101" name="Google Shape;1621;p57"/>
            <p:cNvSpPr/>
            <p:nvPr/>
          </p:nvSpPr>
          <p:spPr>
            <a:xfrm flipH="1">
              <a:off x="105817" y="4511325"/>
              <a:ext cx="2116683" cy="3696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22;p57"/>
            <p:cNvSpPr/>
            <p:nvPr/>
          </p:nvSpPr>
          <p:spPr>
            <a:xfrm>
              <a:off x="151345" y="3904888"/>
              <a:ext cx="317053" cy="451695"/>
            </a:xfrm>
            <a:custGeom>
              <a:avLst/>
              <a:gdLst/>
              <a:ahLst/>
              <a:cxnLst/>
              <a:rect l="l" t="t" r="r" b="b"/>
              <a:pathLst>
                <a:path w="3141" h="4475" extrusionOk="0">
                  <a:moveTo>
                    <a:pt x="2109" y="1"/>
                  </a:moveTo>
                  <a:lnTo>
                    <a:pt x="1" y="1738"/>
                  </a:lnTo>
                  <a:lnTo>
                    <a:pt x="1836" y="4474"/>
                  </a:lnTo>
                  <a:cubicBezTo>
                    <a:pt x="1990" y="4347"/>
                    <a:pt x="2147" y="4051"/>
                    <a:pt x="2100" y="3674"/>
                  </a:cubicBezTo>
                  <a:cubicBezTo>
                    <a:pt x="2052" y="3294"/>
                    <a:pt x="1961" y="2571"/>
                    <a:pt x="1961" y="2571"/>
                  </a:cubicBezTo>
                  <a:lnTo>
                    <a:pt x="3141" y="1602"/>
                  </a:lnTo>
                  <a:lnTo>
                    <a:pt x="21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23;p57"/>
            <p:cNvSpPr/>
            <p:nvPr/>
          </p:nvSpPr>
          <p:spPr>
            <a:xfrm>
              <a:off x="1240084" y="4451061"/>
              <a:ext cx="333506" cy="250224"/>
            </a:xfrm>
            <a:custGeom>
              <a:avLst/>
              <a:gdLst/>
              <a:ahLst/>
              <a:cxnLst/>
              <a:rect l="l" t="t" r="r" b="b"/>
              <a:pathLst>
                <a:path w="3304" h="2479" extrusionOk="0">
                  <a:moveTo>
                    <a:pt x="256" y="0"/>
                  </a:moveTo>
                  <a:lnTo>
                    <a:pt x="1" y="2479"/>
                  </a:lnTo>
                  <a:lnTo>
                    <a:pt x="3304" y="2479"/>
                  </a:lnTo>
                  <a:cubicBezTo>
                    <a:pt x="3304" y="2479"/>
                    <a:pt x="3283" y="2265"/>
                    <a:pt x="3072" y="1993"/>
                  </a:cubicBezTo>
                  <a:cubicBezTo>
                    <a:pt x="2859" y="1717"/>
                    <a:pt x="1928" y="1335"/>
                    <a:pt x="1928" y="1335"/>
                  </a:cubicBezTo>
                  <a:lnTo>
                    <a:pt x="2103" y="1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24;p57"/>
            <p:cNvSpPr/>
            <p:nvPr/>
          </p:nvSpPr>
          <p:spPr>
            <a:xfrm>
              <a:off x="276208" y="2803055"/>
              <a:ext cx="1168683" cy="1365583"/>
            </a:xfrm>
            <a:custGeom>
              <a:avLst/>
              <a:gdLst/>
              <a:ahLst/>
              <a:cxnLst/>
              <a:rect l="l" t="t" r="r" b="b"/>
              <a:pathLst>
                <a:path w="11578" h="13529" extrusionOk="0">
                  <a:moveTo>
                    <a:pt x="8097" y="0"/>
                  </a:moveTo>
                  <a:cubicBezTo>
                    <a:pt x="8097" y="0"/>
                    <a:pt x="8073" y="534"/>
                    <a:pt x="6567" y="3860"/>
                  </a:cubicBezTo>
                  <a:cubicBezTo>
                    <a:pt x="5064" y="7187"/>
                    <a:pt x="0" y="11216"/>
                    <a:pt x="0" y="11216"/>
                  </a:cubicBezTo>
                  <a:lnTo>
                    <a:pt x="1732" y="13529"/>
                  </a:lnTo>
                  <a:cubicBezTo>
                    <a:pt x="1732" y="13529"/>
                    <a:pt x="4960" y="11201"/>
                    <a:pt x="6956" y="9224"/>
                  </a:cubicBezTo>
                  <a:cubicBezTo>
                    <a:pt x="8948" y="7243"/>
                    <a:pt x="10863" y="3899"/>
                    <a:pt x="10863" y="3899"/>
                  </a:cubicBezTo>
                  <a:lnTo>
                    <a:pt x="11578" y="95"/>
                  </a:lnTo>
                  <a:lnTo>
                    <a:pt x="8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25;p57"/>
            <p:cNvSpPr/>
            <p:nvPr/>
          </p:nvSpPr>
          <p:spPr>
            <a:xfrm>
              <a:off x="1177602" y="2784179"/>
              <a:ext cx="457359" cy="1727142"/>
            </a:xfrm>
            <a:custGeom>
              <a:avLst/>
              <a:gdLst/>
              <a:ahLst/>
              <a:cxnLst/>
              <a:rect l="l" t="t" r="r" b="b"/>
              <a:pathLst>
                <a:path w="4531" h="17111" extrusionOk="0">
                  <a:moveTo>
                    <a:pt x="590" y="0"/>
                  </a:moveTo>
                  <a:lnTo>
                    <a:pt x="0" y="3543"/>
                  </a:lnTo>
                  <a:cubicBezTo>
                    <a:pt x="0" y="3543"/>
                    <a:pt x="747" y="5515"/>
                    <a:pt x="970" y="7863"/>
                  </a:cubicBezTo>
                  <a:cubicBezTo>
                    <a:pt x="1192" y="10214"/>
                    <a:pt x="525" y="17045"/>
                    <a:pt x="525" y="17045"/>
                  </a:cubicBezTo>
                  <a:lnTo>
                    <a:pt x="3691" y="17110"/>
                  </a:lnTo>
                  <a:cubicBezTo>
                    <a:pt x="3691" y="17110"/>
                    <a:pt x="4530" y="10309"/>
                    <a:pt x="4415" y="8023"/>
                  </a:cubicBezTo>
                  <a:cubicBezTo>
                    <a:pt x="4302" y="5737"/>
                    <a:pt x="3691" y="1035"/>
                    <a:pt x="3691" y="1035"/>
                  </a:cubicBez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26;p57"/>
            <p:cNvSpPr/>
            <p:nvPr/>
          </p:nvSpPr>
          <p:spPr>
            <a:xfrm>
              <a:off x="2067287" y="3201354"/>
              <a:ext cx="320081" cy="1274942"/>
            </a:xfrm>
            <a:custGeom>
              <a:avLst/>
              <a:gdLst/>
              <a:ahLst/>
              <a:cxnLst/>
              <a:rect l="l" t="t" r="r" b="b"/>
              <a:pathLst>
                <a:path w="3171" h="12631" extrusionOk="0">
                  <a:moveTo>
                    <a:pt x="362" y="0"/>
                  </a:moveTo>
                  <a:lnTo>
                    <a:pt x="1" y="359"/>
                  </a:lnTo>
                  <a:lnTo>
                    <a:pt x="2702" y="4367"/>
                  </a:lnTo>
                  <a:lnTo>
                    <a:pt x="2702" y="12630"/>
                  </a:lnTo>
                  <a:lnTo>
                    <a:pt x="3170" y="12630"/>
                  </a:lnTo>
                  <a:lnTo>
                    <a:pt x="3170" y="4127"/>
                  </a:lnTo>
                  <a:lnTo>
                    <a:pt x="3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27;p57"/>
            <p:cNvSpPr/>
            <p:nvPr/>
          </p:nvSpPr>
          <p:spPr>
            <a:xfrm>
              <a:off x="2006522" y="2779132"/>
              <a:ext cx="412542" cy="498732"/>
            </a:xfrm>
            <a:custGeom>
              <a:avLst/>
              <a:gdLst/>
              <a:ahLst/>
              <a:cxnLst/>
              <a:rect l="l" t="t" r="r" b="b"/>
              <a:pathLst>
                <a:path w="4087" h="4941" extrusionOk="0">
                  <a:moveTo>
                    <a:pt x="3730" y="0"/>
                  </a:moveTo>
                  <a:cubicBezTo>
                    <a:pt x="3653" y="0"/>
                    <a:pt x="3576" y="28"/>
                    <a:pt x="3514" y="83"/>
                  </a:cubicBezTo>
                  <a:lnTo>
                    <a:pt x="63" y="4575"/>
                  </a:lnTo>
                  <a:cubicBezTo>
                    <a:pt x="63" y="4575"/>
                    <a:pt x="1" y="4815"/>
                    <a:pt x="217" y="4910"/>
                  </a:cubicBezTo>
                  <a:cubicBezTo>
                    <a:pt x="263" y="4931"/>
                    <a:pt x="313" y="4941"/>
                    <a:pt x="362" y="4941"/>
                  </a:cubicBezTo>
                  <a:cubicBezTo>
                    <a:pt x="446" y="4941"/>
                    <a:pt x="528" y="4911"/>
                    <a:pt x="594" y="4853"/>
                  </a:cubicBezTo>
                  <a:lnTo>
                    <a:pt x="3977" y="462"/>
                  </a:lnTo>
                  <a:cubicBezTo>
                    <a:pt x="4086" y="332"/>
                    <a:pt x="4051" y="133"/>
                    <a:pt x="3905" y="50"/>
                  </a:cubicBezTo>
                  <a:cubicBezTo>
                    <a:pt x="3851" y="17"/>
                    <a:pt x="3791" y="0"/>
                    <a:pt x="3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28;p57"/>
            <p:cNvSpPr/>
            <p:nvPr/>
          </p:nvSpPr>
          <p:spPr>
            <a:xfrm>
              <a:off x="2337201" y="2809010"/>
              <a:ext cx="299388" cy="1275244"/>
            </a:xfrm>
            <a:custGeom>
              <a:avLst/>
              <a:gdLst/>
              <a:ahLst/>
              <a:cxnLst/>
              <a:rect l="l" t="t" r="r" b="b"/>
              <a:pathLst>
                <a:path w="2966" h="12634" extrusionOk="0">
                  <a:moveTo>
                    <a:pt x="158" y="0"/>
                  </a:moveTo>
                  <a:lnTo>
                    <a:pt x="1" y="540"/>
                  </a:lnTo>
                  <a:lnTo>
                    <a:pt x="2494" y="4371"/>
                  </a:lnTo>
                  <a:lnTo>
                    <a:pt x="2494" y="12634"/>
                  </a:lnTo>
                  <a:lnTo>
                    <a:pt x="2966" y="12634"/>
                  </a:lnTo>
                  <a:lnTo>
                    <a:pt x="2966" y="4130"/>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29;p57"/>
            <p:cNvSpPr/>
            <p:nvPr/>
          </p:nvSpPr>
          <p:spPr>
            <a:xfrm>
              <a:off x="2145718" y="2809010"/>
              <a:ext cx="238925" cy="172603"/>
            </a:xfrm>
            <a:custGeom>
              <a:avLst/>
              <a:gdLst/>
              <a:ahLst/>
              <a:cxnLst/>
              <a:rect l="l" t="t" r="r" b="b"/>
              <a:pathLst>
                <a:path w="2367" h="1710" extrusionOk="0">
                  <a:moveTo>
                    <a:pt x="267" y="0"/>
                  </a:moveTo>
                  <a:lnTo>
                    <a:pt x="0" y="1044"/>
                  </a:lnTo>
                  <a:cubicBezTo>
                    <a:pt x="205" y="1130"/>
                    <a:pt x="816" y="1231"/>
                    <a:pt x="896" y="1246"/>
                  </a:cubicBezTo>
                  <a:cubicBezTo>
                    <a:pt x="979" y="1261"/>
                    <a:pt x="1492" y="1679"/>
                    <a:pt x="1551" y="1702"/>
                  </a:cubicBezTo>
                  <a:cubicBezTo>
                    <a:pt x="1564" y="1707"/>
                    <a:pt x="1582" y="1709"/>
                    <a:pt x="1603" y="1709"/>
                  </a:cubicBezTo>
                  <a:cubicBezTo>
                    <a:pt x="1686" y="1709"/>
                    <a:pt x="1818" y="1673"/>
                    <a:pt x="1865" y="1604"/>
                  </a:cubicBezTo>
                  <a:cubicBezTo>
                    <a:pt x="1907" y="1539"/>
                    <a:pt x="1936" y="1468"/>
                    <a:pt x="1957" y="1394"/>
                  </a:cubicBezTo>
                  <a:cubicBezTo>
                    <a:pt x="1957" y="1394"/>
                    <a:pt x="2017" y="1364"/>
                    <a:pt x="2100" y="1311"/>
                  </a:cubicBezTo>
                  <a:cubicBezTo>
                    <a:pt x="2186" y="1255"/>
                    <a:pt x="2197" y="1074"/>
                    <a:pt x="2197" y="1074"/>
                  </a:cubicBezTo>
                  <a:cubicBezTo>
                    <a:pt x="2239" y="1068"/>
                    <a:pt x="2366" y="949"/>
                    <a:pt x="2360" y="857"/>
                  </a:cubicBezTo>
                  <a:cubicBezTo>
                    <a:pt x="2355" y="751"/>
                    <a:pt x="2328" y="647"/>
                    <a:pt x="2286" y="549"/>
                  </a:cubicBezTo>
                  <a:cubicBezTo>
                    <a:pt x="2239" y="442"/>
                    <a:pt x="1963" y="175"/>
                    <a:pt x="1842" y="152"/>
                  </a:cubicBezTo>
                  <a:cubicBezTo>
                    <a:pt x="1720" y="128"/>
                    <a:pt x="1468" y="128"/>
                    <a:pt x="1180" y="89"/>
                  </a:cubicBezTo>
                  <a:cubicBezTo>
                    <a:pt x="1023" y="72"/>
                    <a:pt x="267"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30;p57"/>
            <p:cNvSpPr/>
            <p:nvPr/>
          </p:nvSpPr>
          <p:spPr>
            <a:xfrm>
              <a:off x="1928192" y="3048434"/>
              <a:ext cx="314327" cy="174622"/>
            </a:xfrm>
            <a:custGeom>
              <a:avLst/>
              <a:gdLst/>
              <a:ahLst/>
              <a:cxnLst/>
              <a:rect l="l" t="t" r="r" b="b"/>
              <a:pathLst>
                <a:path w="3114" h="1730" extrusionOk="0">
                  <a:moveTo>
                    <a:pt x="463" y="0"/>
                  </a:moveTo>
                  <a:lnTo>
                    <a:pt x="0" y="1186"/>
                  </a:lnTo>
                  <a:cubicBezTo>
                    <a:pt x="0" y="1186"/>
                    <a:pt x="803" y="1542"/>
                    <a:pt x="1058" y="1607"/>
                  </a:cubicBezTo>
                  <a:cubicBezTo>
                    <a:pt x="1313" y="1669"/>
                    <a:pt x="2274" y="1723"/>
                    <a:pt x="2295" y="1729"/>
                  </a:cubicBezTo>
                  <a:cubicBezTo>
                    <a:pt x="2296" y="1729"/>
                    <a:pt x="2299" y="1729"/>
                    <a:pt x="2302" y="1729"/>
                  </a:cubicBezTo>
                  <a:cubicBezTo>
                    <a:pt x="2340" y="1729"/>
                    <a:pt x="2485" y="1693"/>
                    <a:pt x="2565" y="1548"/>
                  </a:cubicBezTo>
                  <a:cubicBezTo>
                    <a:pt x="2651" y="1391"/>
                    <a:pt x="2603" y="1364"/>
                    <a:pt x="2603" y="1364"/>
                  </a:cubicBezTo>
                  <a:cubicBezTo>
                    <a:pt x="2603" y="1364"/>
                    <a:pt x="2707" y="1364"/>
                    <a:pt x="2808" y="1246"/>
                  </a:cubicBezTo>
                  <a:cubicBezTo>
                    <a:pt x="2870" y="1171"/>
                    <a:pt x="2909" y="1085"/>
                    <a:pt x="2920" y="991"/>
                  </a:cubicBezTo>
                  <a:cubicBezTo>
                    <a:pt x="2929" y="995"/>
                    <a:pt x="2937" y="997"/>
                    <a:pt x="2945" y="997"/>
                  </a:cubicBezTo>
                  <a:cubicBezTo>
                    <a:pt x="2980" y="997"/>
                    <a:pt x="3016" y="966"/>
                    <a:pt x="3057" y="925"/>
                  </a:cubicBezTo>
                  <a:cubicBezTo>
                    <a:pt x="3107" y="875"/>
                    <a:pt x="3113" y="661"/>
                    <a:pt x="3057" y="534"/>
                  </a:cubicBezTo>
                  <a:cubicBezTo>
                    <a:pt x="3000" y="406"/>
                    <a:pt x="2823" y="146"/>
                    <a:pt x="2665" y="110"/>
                  </a:cubicBezTo>
                  <a:cubicBezTo>
                    <a:pt x="2645" y="105"/>
                    <a:pt x="2618" y="103"/>
                    <a:pt x="2586" y="103"/>
                  </a:cubicBezTo>
                  <a:cubicBezTo>
                    <a:pt x="2375" y="103"/>
                    <a:pt x="1940" y="199"/>
                    <a:pt x="1734" y="199"/>
                  </a:cubicBezTo>
                  <a:cubicBezTo>
                    <a:pt x="1497" y="199"/>
                    <a:pt x="738" y="110"/>
                    <a:pt x="738" y="110"/>
                  </a:cubicBezTo>
                  <a:lnTo>
                    <a:pt x="4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31;p57"/>
            <p:cNvSpPr/>
            <p:nvPr/>
          </p:nvSpPr>
          <p:spPr>
            <a:xfrm>
              <a:off x="1092611" y="2311691"/>
              <a:ext cx="1119021" cy="926001"/>
            </a:xfrm>
            <a:custGeom>
              <a:avLst/>
              <a:gdLst/>
              <a:ahLst/>
              <a:cxnLst/>
              <a:rect l="l" t="t" r="r" b="b"/>
              <a:pathLst>
                <a:path w="11086" h="9174" extrusionOk="0">
                  <a:moveTo>
                    <a:pt x="2984" y="0"/>
                  </a:moveTo>
                  <a:cubicBezTo>
                    <a:pt x="2679" y="0"/>
                    <a:pt x="2086" y="99"/>
                    <a:pt x="1503" y="569"/>
                  </a:cubicBezTo>
                  <a:cubicBezTo>
                    <a:pt x="1195" y="818"/>
                    <a:pt x="976" y="1162"/>
                    <a:pt x="881" y="1548"/>
                  </a:cubicBezTo>
                  <a:lnTo>
                    <a:pt x="0" y="4936"/>
                  </a:lnTo>
                  <a:cubicBezTo>
                    <a:pt x="418" y="5129"/>
                    <a:pt x="1245" y="5378"/>
                    <a:pt x="2102" y="5615"/>
                  </a:cubicBezTo>
                  <a:cubicBezTo>
                    <a:pt x="2319" y="5867"/>
                    <a:pt x="2553" y="6104"/>
                    <a:pt x="2808" y="6321"/>
                  </a:cubicBezTo>
                  <a:cubicBezTo>
                    <a:pt x="4240" y="7557"/>
                    <a:pt x="6069" y="8494"/>
                    <a:pt x="6879" y="8716"/>
                  </a:cubicBezTo>
                  <a:cubicBezTo>
                    <a:pt x="7688" y="8939"/>
                    <a:pt x="8628" y="9173"/>
                    <a:pt x="8628" y="9173"/>
                  </a:cubicBezTo>
                  <a:lnTo>
                    <a:pt x="9357" y="6890"/>
                  </a:lnTo>
                  <a:cubicBezTo>
                    <a:pt x="9357" y="6890"/>
                    <a:pt x="6686" y="6330"/>
                    <a:pt x="5029" y="4927"/>
                  </a:cubicBezTo>
                  <a:cubicBezTo>
                    <a:pt x="5052" y="4702"/>
                    <a:pt x="5209" y="4077"/>
                    <a:pt x="5263" y="3578"/>
                  </a:cubicBezTo>
                  <a:cubicBezTo>
                    <a:pt x="5793" y="4160"/>
                    <a:pt x="6520" y="4735"/>
                    <a:pt x="7418" y="5319"/>
                  </a:cubicBezTo>
                  <a:cubicBezTo>
                    <a:pt x="8515" y="6033"/>
                    <a:pt x="10371" y="6321"/>
                    <a:pt x="10371" y="6321"/>
                  </a:cubicBezTo>
                  <a:lnTo>
                    <a:pt x="11086" y="4539"/>
                  </a:lnTo>
                  <a:cubicBezTo>
                    <a:pt x="10309" y="4382"/>
                    <a:pt x="8322" y="3573"/>
                    <a:pt x="7735" y="3015"/>
                  </a:cubicBezTo>
                  <a:cubicBezTo>
                    <a:pt x="7148" y="2461"/>
                    <a:pt x="5829" y="792"/>
                    <a:pt x="4940" y="412"/>
                  </a:cubicBezTo>
                  <a:cubicBezTo>
                    <a:pt x="4154" y="74"/>
                    <a:pt x="3193" y="33"/>
                    <a:pt x="3193" y="33"/>
                  </a:cubicBezTo>
                  <a:cubicBezTo>
                    <a:pt x="3189" y="18"/>
                    <a:pt x="3112" y="0"/>
                    <a:pt x="2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32;p57"/>
            <p:cNvSpPr/>
            <p:nvPr/>
          </p:nvSpPr>
          <p:spPr>
            <a:xfrm>
              <a:off x="1356266" y="2240126"/>
              <a:ext cx="106290" cy="116785"/>
            </a:xfrm>
            <a:custGeom>
              <a:avLst/>
              <a:gdLst/>
              <a:ahLst/>
              <a:cxnLst/>
              <a:rect l="l" t="t" r="r" b="b"/>
              <a:pathLst>
                <a:path w="1053" h="1157" extrusionOk="0">
                  <a:moveTo>
                    <a:pt x="77" y="0"/>
                  </a:moveTo>
                  <a:lnTo>
                    <a:pt x="0" y="988"/>
                  </a:lnTo>
                  <a:cubicBezTo>
                    <a:pt x="0" y="988"/>
                    <a:pt x="310" y="1156"/>
                    <a:pt x="711" y="1156"/>
                  </a:cubicBezTo>
                  <a:cubicBezTo>
                    <a:pt x="819" y="1156"/>
                    <a:pt x="935" y="1144"/>
                    <a:pt x="1053" y="1112"/>
                  </a:cubicBezTo>
                  <a:lnTo>
                    <a:pt x="1041" y="531"/>
                  </a:lnTo>
                  <a:lnTo>
                    <a:pt x="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33;p57"/>
            <p:cNvSpPr/>
            <p:nvPr/>
          </p:nvSpPr>
          <p:spPr>
            <a:xfrm flipH="1">
              <a:off x="2222495" y="4384325"/>
              <a:ext cx="2024480" cy="496602"/>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34;p57"/>
            <p:cNvSpPr/>
            <p:nvPr/>
          </p:nvSpPr>
          <p:spPr>
            <a:xfrm>
              <a:off x="2172669" y="2916407"/>
              <a:ext cx="110832" cy="52488"/>
            </a:xfrm>
            <a:custGeom>
              <a:avLst/>
              <a:gdLst/>
              <a:ahLst/>
              <a:cxnLst/>
              <a:rect l="l" t="t" r="r" b="b"/>
              <a:pathLst>
                <a:path w="1098" h="520" extrusionOk="0">
                  <a:moveTo>
                    <a:pt x="346" y="1"/>
                  </a:moveTo>
                  <a:cubicBezTo>
                    <a:pt x="158" y="1"/>
                    <a:pt x="0" y="48"/>
                    <a:pt x="0" y="48"/>
                  </a:cubicBezTo>
                  <a:cubicBezTo>
                    <a:pt x="0" y="48"/>
                    <a:pt x="235" y="288"/>
                    <a:pt x="371" y="351"/>
                  </a:cubicBezTo>
                  <a:cubicBezTo>
                    <a:pt x="507" y="410"/>
                    <a:pt x="552" y="487"/>
                    <a:pt x="810" y="517"/>
                  </a:cubicBezTo>
                  <a:cubicBezTo>
                    <a:pt x="829" y="519"/>
                    <a:pt x="847" y="520"/>
                    <a:pt x="864" y="520"/>
                  </a:cubicBezTo>
                  <a:cubicBezTo>
                    <a:pt x="1072" y="520"/>
                    <a:pt x="1097" y="365"/>
                    <a:pt x="1097" y="365"/>
                  </a:cubicBezTo>
                  <a:cubicBezTo>
                    <a:pt x="967" y="226"/>
                    <a:pt x="810" y="119"/>
                    <a:pt x="632" y="48"/>
                  </a:cubicBezTo>
                  <a:cubicBezTo>
                    <a:pt x="540" y="13"/>
                    <a:pt x="439" y="1"/>
                    <a:pt x="3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35;p57"/>
            <p:cNvSpPr/>
            <p:nvPr/>
          </p:nvSpPr>
          <p:spPr>
            <a:xfrm>
              <a:off x="3917114" y="4149056"/>
              <a:ext cx="302012" cy="302106"/>
            </a:xfrm>
            <a:custGeom>
              <a:avLst/>
              <a:gdLst/>
              <a:ahLst/>
              <a:cxnLst/>
              <a:rect l="l" t="t" r="r" b="b"/>
              <a:pathLst>
                <a:path w="2992" h="2993" extrusionOk="0">
                  <a:moveTo>
                    <a:pt x="1497" y="1"/>
                  </a:moveTo>
                  <a:cubicBezTo>
                    <a:pt x="670" y="1"/>
                    <a:pt x="0" y="671"/>
                    <a:pt x="0" y="1498"/>
                  </a:cubicBezTo>
                  <a:cubicBezTo>
                    <a:pt x="0" y="2322"/>
                    <a:pt x="670" y="2992"/>
                    <a:pt x="1497" y="2992"/>
                  </a:cubicBezTo>
                  <a:cubicBezTo>
                    <a:pt x="2322" y="2992"/>
                    <a:pt x="2992" y="2322"/>
                    <a:pt x="2992" y="1498"/>
                  </a:cubicBezTo>
                  <a:cubicBezTo>
                    <a:pt x="2992" y="671"/>
                    <a:pt x="2322"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36;p57"/>
            <p:cNvSpPr/>
            <p:nvPr/>
          </p:nvSpPr>
          <p:spPr>
            <a:xfrm rot="-490512">
              <a:off x="1362299" y="2251342"/>
              <a:ext cx="105251" cy="96491"/>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37;p57"/>
            <p:cNvSpPr/>
            <p:nvPr/>
          </p:nvSpPr>
          <p:spPr>
            <a:xfrm>
              <a:off x="2441674" y="3142709"/>
              <a:ext cx="1077232" cy="272430"/>
            </a:xfrm>
            <a:custGeom>
              <a:avLst/>
              <a:gdLst/>
              <a:ahLst/>
              <a:cxnLst/>
              <a:rect l="l" t="t" r="r" b="b"/>
              <a:pathLst>
                <a:path w="10672" h="2699" extrusionOk="0">
                  <a:moveTo>
                    <a:pt x="2037" y="0"/>
                  </a:moveTo>
                  <a:lnTo>
                    <a:pt x="1" y="2698"/>
                  </a:lnTo>
                  <a:lnTo>
                    <a:pt x="8993" y="2698"/>
                  </a:lnTo>
                  <a:lnTo>
                    <a:pt x="106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38;p57"/>
            <p:cNvSpPr/>
            <p:nvPr/>
          </p:nvSpPr>
          <p:spPr>
            <a:xfrm>
              <a:off x="1351118" y="2092253"/>
              <a:ext cx="203293" cy="230743"/>
            </a:xfrm>
            <a:custGeom>
              <a:avLst/>
              <a:gdLst/>
              <a:ahLst/>
              <a:cxnLst/>
              <a:rect l="l" t="t" r="r" b="b"/>
              <a:pathLst>
                <a:path w="2014" h="2286" extrusionOk="0">
                  <a:moveTo>
                    <a:pt x="1056" y="0"/>
                  </a:moveTo>
                  <a:cubicBezTo>
                    <a:pt x="618" y="0"/>
                    <a:pt x="184" y="321"/>
                    <a:pt x="84" y="786"/>
                  </a:cubicBezTo>
                  <a:cubicBezTo>
                    <a:pt x="1" y="1169"/>
                    <a:pt x="122" y="1572"/>
                    <a:pt x="339" y="1898"/>
                  </a:cubicBezTo>
                  <a:cubicBezTo>
                    <a:pt x="530" y="2181"/>
                    <a:pt x="711" y="2285"/>
                    <a:pt x="1033" y="2285"/>
                  </a:cubicBezTo>
                  <a:cubicBezTo>
                    <a:pt x="1055" y="2285"/>
                    <a:pt x="1077" y="2285"/>
                    <a:pt x="1101" y="2284"/>
                  </a:cubicBezTo>
                  <a:cubicBezTo>
                    <a:pt x="1129" y="2283"/>
                    <a:pt x="1158" y="2282"/>
                    <a:pt x="1189" y="2282"/>
                  </a:cubicBezTo>
                  <a:cubicBezTo>
                    <a:pt x="1219" y="2282"/>
                    <a:pt x="1251" y="2283"/>
                    <a:pt x="1283" y="2283"/>
                  </a:cubicBezTo>
                  <a:cubicBezTo>
                    <a:pt x="1490" y="2283"/>
                    <a:pt x="1718" y="2272"/>
                    <a:pt x="1795" y="2109"/>
                  </a:cubicBezTo>
                  <a:cubicBezTo>
                    <a:pt x="1886" y="1907"/>
                    <a:pt x="1928" y="1688"/>
                    <a:pt x="1958" y="1468"/>
                  </a:cubicBezTo>
                  <a:cubicBezTo>
                    <a:pt x="1969" y="1391"/>
                    <a:pt x="1978" y="1314"/>
                    <a:pt x="1990" y="1237"/>
                  </a:cubicBezTo>
                  <a:cubicBezTo>
                    <a:pt x="2014" y="1050"/>
                    <a:pt x="2014" y="872"/>
                    <a:pt x="1946" y="695"/>
                  </a:cubicBezTo>
                  <a:cubicBezTo>
                    <a:pt x="1881" y="526"/>
                    <a:pt x="1783" y="371"/>
                    <a:pt x="1655" y="244"/>
                  </a:cubicBezTo>
                  <a:cubicBezTo>
                    <a:pt x="1480" y="75"/>
                    <a:pt x="1267" y="0"/>
                    <a:pt x="1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39;p57"/>
            <p:cNvSpPr/>
            <p:nvPr/>
          </p:nvSpPr>
          <p:spPr>
            <a:xfrm>
              <a:off x="1344557" y="2150393"/>
              <a:ext cx="113558" cy="132026"/>
            </a:xfrm>
            <a:custGeom>
              <a:avLst/>
              <a:gdLst/>
              <a:ahLst/>
              <a:cxnLst/>
              <a:rect l="l" t="t" r="r" b="b"/>
              <a:pathLst>
                <a:path w="1125" h="1308" extrusionOk="0">
                  <a:moveTo>
                    <a:pt x="819" y="0"/>
                  </a:moveTo>
                  <a:cubicBezTo>
                    <a:pt x="778" y="0"/>
                    <a:pt x="727" y="9"/>
                    <a:pt x="665" y="30"/>
                  </a:cubicBezTo>
                  <a:cubicBezTo>
                    <a:pt x="410" y="113"/>
                    <a:pt x="205" y="302"/>
                    <a:pt x="101" y="548"/>
                  </a:cubicBezTo>
                  <a:cubicBezTo>
                    <a:pt x="1" y="794"/>
                    <a:pt x="36" y="1073"/>
                    <a:pt x="161" y="1307"/>
                  </a:cubicBezTo>
                  <a:cubicBezTo>
                    <a:pt x="303" y="1171"/>
                    <a:pt x="481" y="1132"/>
                    <a:pt x="659" y="1044"/>
                  </a:cubicBezTo>
                  <a:cubicBezTo>
                    <a:pt x="519" y="1029"/>
                    <a:pt x="413" y="913"/>
                    <a:pt x="410" y="774"/>
                  </a:cubicBezTo>
                  <a:cubicBezTo>
                    <a:pt x="410" y="646"/>
                    <a:pt x="478" y="584"/>
                    <a:pt x="605" y="575"/>
                  </a:cubicBezTo>
                  <a:cubicBezTo>
                    <a:pt x="611" y="575"/>
                    <a:pt x="617" y="574"/>
                    <a:pt x="623" y="574"/>
                  </a:cubicBezTo>
                  <a:cubicBezTo>
                    <a:pt x="740" y="574"/>
                    <a:pt x="873" y="657"/>
                    <a:pt x="943" y="759"/>
                  </a:cubicBezTo>
                  <a:cubicBezTo>
                    <a:pt x="933" y="495"/>
                    <a:pt x="1125" y="0"/>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40;p57"/>
            <p:cNvSpPr/>
            <p:nvPr/>
          </p:nvSpPr>
          <p:spPr>
            <a:xfrm>
              <a:off x="2336898" y="4405538"/>
              <a:ext cx="1710428" cy="70757"/>
            </a:xfrm>
            <a:custGeom>
              <a:avLst/>
              <a:gdLst/>
              <a:ahLst/>
              <a:cxnLst/>
              <a:rect l="l" t="t" r="r" b="b"/>
              <a:pathLst>
                <a:path w="16945" h="701" extrusionOk="0">
                  <a:moveTo>
                    <a:pt x="1" y="1"/>
                  </a:moveTo>
                  <a:lnTo>
                    <a:pt x="1" y="700"/>
                  </a:lnTo>
                  <a:lnTo>
                    <a:pt x="16945" y="700"/>
                  </a:lnTo>
                  <a:lnTo>
                    <a:pt x="169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41;p57"/>
            <p:cNvSpPr/>
            <p:nvPr/>
          </p:nvSpPr>
          <p:spPr>
            <a:xfrm>
              <a:off x="2337201" y="4084153"/>
              <a:ext cx="1909785" cy="321486"/>
            </a:xfrm>
            <a:custGeom>
              <a:avLst/>
              <a:gdLst/>
              <a:ahLst/>
              <a:cxnLst/>
              <a:rect l="l" t="t" r="r" b="b"/>
              <a:pathLst>
                <a:path w="18920" h="3185" extrusionOk="0">
                  <a:moveTo>
                    <a:pt x="2494" y="1"/>
                  </a:moveTo>
                  <a:lnTo>
                    <a:pt x="1" y="3185"/>
                  </a:lnTo>
                  <a:lnTo>
                    <a:pt x="16942" y="3185"/>
                  </a:lnTo>
                  <a:lnTo>
                    <a:pt x="18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42;p57"/>
            <p:cNvSpPr/>
            <p:nvPr/>
          </p:nvSpPr>
          <p:spPr>
            <a:xfrm>
              <a:off x="4047226" y="4084153"/>
              <a:ext cx="199760" cy="392142"/>
            </a:xfrm>
            <a:custGeom>
              <a:avLst/>
              <a:gdLst/>
              <a:ahLst/>
              <a:cxnLst/>
              <a:rect l="l" t="t" r="r" b="b"/>
              <a:pathLst>
                <a:path w="1979" h="3885" extrusionOk="0">
                  <a:moveTo>
                    <a:pt x="1978" y="1"/>
                  </a:moveTo>
                  <a:lnTo>
                    <a:pt x="1" y="3185"/>
                  </a:lnTo>
                  <a:lnTo>
                    <a:pt x="1" y="3884"/>
                  </a:lnTo>
                  <a:lnTo>
                    <a:pt x="1978" y="709"/>
                  </a:lnTo>
                  <a:lnTo>
                    <a:pt x="1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43;p57"/>
            <p:cNvSpPr/>
            <p:nvPr/>
          </p:nvSpPr>
          <p:spPr>
            <a:xfrm>
              <a:off x="2366877" y="4476195"/>
              <a:ext cx="301710" cy="302005"/>
            </a:xfrm>
            <a:custGeom>
              <a:avLst/>
              <a:gdLst/>
              <a:ahLst/>
              <a:cxnLst/>
              <a:rect l="l" t="t" r="r" b="b"/>
              <a:pathLst>
                <a:path w="2989" h="2992" extrusionOk="0">
                  <a:moveTo>
                    <a:pt x="1495" y="0"/>
                  </a:moveTo>
                  <a:cubicBezTo>
                    <a:pt x="671" y="0"/>
                    <a:pt x="0" y="670"/>
                    <a:pt x="0" y="1495"/>
                  </a:cubicBezTo>
                  <a:cubicBezTo>
                    <a:pt x="0" y="2322"/>
                    <a:pt x="671" y="2992"/>
                    <a:pt x="1495" y="2992"/>
                  </a:cubicBezTo>
                  <a:cubicBezTo>
                    <a:pt x="2322" y="2992"/>
                    <a:pt x="2989" y="2322"/>
                    <a:pt x="2989" y="1495"/>
                  </a:cubicBezTo>
                  <a:cubicBezTo>
                    <a:pt x="2989" y="670"/>
                    <a:pt x="2322" y="0"/>
                    <a:pt x="1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44;p57"/>
            <p:cNvSpPr/>
            <p:nvPr/>
          </p:nvSpPr>
          <p:spPr>
            <a:xfrm>
              <a:off x="2422798" y="4532114"/>
              <a:ext cx="189868" cy="189863"/>
            </a:xfrm>
            <a:custGeom>
              <a:avLst/>
              <a:gdLst/>
              <a:ahLst/>
              <a:cxnLst/>
              <a:rect l="l" t="t" r="r" b="b"/>
              <a:pathLst>
                <a:path w="1881" h="1881" extrusionOk="0">
                  <a:moveTo>
                    <a:pt x="941" y="1"/>
                  </a:moveTo>
                  <a:cubicBezTo>
                    <a:pt x="422" y="1"/>
                    <a:pt x="1" y="422"/>
                    <a:pt x="1" y="941"/>
                  </a:cubicBezTo>
                  <a:cubicBezTo>
                    <a:pt x="1" y="1462"/>
                    <a:pt x="422" y="1881"/>
                    <a:pt x="941" y="1881"/>
                  </a:cubicBezTo>
                  <a:cubicBezTo>
                    <a:pt x="1460" y="1881"/>
                    <a:pt x="1881" y="1462"/>
                    <a:pt x="1881" y="941"/>
                  </a:cubicBezTo>
                  <a:cubicBezTo>
                    <a:pt x="1881" y="422"/>
                    <a:pt x="1460"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45;p57"/>
            <p:cNvSpPr/>
            <p:nvPr/>
          </p:nvSpPr>
          <p:spPr>
            <a:xfrm>
              <a:off x="3714830" y="4476195"/>
              <a:ext cx="302012" cy="302005"/>
            </a:xfrm>
            <a:custGeom>
              <a:avLst/>
              <a:gdLst/>
              <a:ahLst/>
              <a:cxnLst/>
              <a:rect l="l" t="t" r="r" b="b"/>
              <a:pathLst>
                <a:path w="2992" h="2992" extrusionOk="0">
                  <a:moveTo>
                    <a:pt x="1494" y="0"/>
                  </a:moveTo>
                  <a:cubicBezTo>
                    <a:pt x="670" y="0"/>
                    <a:pt x="0" y="670"/>
                    <a:pt x="0" y="1495"/>
                  </a:cubicBezTo>
                  <a:cubicBezTo>
                    <a:pt x="0" y="2322"/>
                    <a:pt x="670" y="2992"/>
                    <a:pt x="1494" y="2992"/>
                  </a:cubicBezTo>
                  <a:cubicBezTo>
                    <a:pt x="2321" y="2992"/>
                    <a:pt x="2992" y="2322"/>
                    <a:pt x="2992" y="1495"/>
                  </a:cubicBezTo>
                  <a:cubicBezTo>
                    <a:pt x="2992" y="670"/>
                    <a:pt x="2321"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46;p57"/>
            <p:cNvSpPr/>
            <p:nvPr/>
          </p:nvSpPr>
          <p:spPr>
            <a:xfrm>
              <a:off x="3770751" y="4532114"/>
              <a:ext cx="189868" cy="189863"/>
            </a:xfrm>
            <a:custGeom>
              <a:avLst/>
              <a:gdLst/>
              <a:ahLst/>
              <a:cxnLst/>
              <a:rect l="l" t="t" r="r" b="b"/>
              <a:pathLst>
                <a:path w="1881" h="1881" extrusionOk="0">
                  <a:moveTo>
                    <a:pt x="940" y="1"/>
                  </a:moveTo>
                  <a:cubicBezTo>
                    <a:pt x="421" y="1"/>
                    <a:pt x="0" y="422"/>
                    <a:pt x="0" y="941"/>
                  </a:cubicBezTo>
                  <a:cubicBezTo>
                    <a:pt x="0" y="1462"/>
                    <a:pt x="421" y="1881"/>
                    <a:pt x="940" y="1881"/>
                  </a:cubicBezTo>
                  <a:cubicBezTo>
                    <a:pt x="1459" y="1881"/>
                    <a:pt x="1880" y="1462"/>
                    <a:pt x="1880" y="941"/>
                  </a:cubicBezTo>
                  <a:cubicBezTo>
                    <a:pt x="1880" y="422"/>
                    <a:pt x="1459"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47;p57"/>
            <p:cNvSpPr/>
            <p:nvPr/>
          </p:nvSpPr>
          <p:spPr>
            <a:xfrm>
              <a:off x="2441674" y="3412313"/>
              <a:ext cx="911690" cy="911365"/>
            </a:xfrm>
            <a:custGeom>
              <a:avLst/>
              <a:gdLst/>
              <a:ahLst/>
              <a:cxnLst/>
              <a:rect l="l" t="t" r="r" b="b"/>
              <a:pathLst>
                <a:path w="9032" h="9029" extrusionOk="0">
                  <a:moveTo>
                    <a:pt x="1" y="1"/>
                  </a:moveTo>
                  <a:lnTo>
                    <a:pt x="1" y="9028"/>
                  </a:lnTo>
                  <a:lnTo>
                    <a:pt x="9032" y="9028"/>
                  </a:lnTo>
                  <a:lnTo>
                    <a:pt x="9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48;p57"/>
            <p:cNvSpPr/>
            <p:nvPr/>
          </p:nvSpPr>
          <p:spPr>
            <a:xfrm>
              <a:off x="3352960" y="3412313"/>
              <a:ext cx="663882" cy="911365"/>
            </a:xfrm>
            <a:custGeom>
              <a:avLst/>
              <a:gdLst/>
              <a:ahLst/>
              <a:cxnLst/>
              <a:rect l="l" t="t" r="r" b="b"/>
              <a:pathLst>
                <a:path w="6577" h="9029" extrusionOk="0">
                  <a:moveTo>
                    <a:pt x="1" y="1"/>
                  </a:moveTo>
                  <a:lnTo>
                    <a:pt x="1" y="9028"/>
                  </a:lnTo>
                  <a:lnTo>
                    <a:pt x="6577" y="9028"/>
                  </a:lnTo>
                  <a:lnTo>
                    <a:pt x="6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49;p57"/>
            <p:cNvSpPr/>
            <p:nvPr/>
          </p:nvSpPr>
          <p:spPr>
            <a:xfrm>
              <a:off x="3353263" y="3142709"/>
              <a:ext cx="820138" cy="269705"/>
            </a:xfrm>
            <a:custGeom>
              <a:avLst/>
              <a:gdLst/>
              <a:ahLst/>
              <a:cxnLst/>
              <a:rect l="l" t="t" r="r" b="b"/>
              <a:pathLst>
                <a:path w="8125" h="2672" extrusionOk="0">
                  <a:moveTo>
                    <a:pt x="8124" y="0"/>
                  </a:moveTo>
                  <a:lnTo>
                    <a:pt x="1640" y="57"/>
                  </a:lnTo>
                  <a:lnTo>
                    <a:pt x="1" y="2672"/>
                  </a:lnTo>
                  <a:lnTo>
                    <a:pt x="6574" y="2672"/>
                  </a:lnTo>
                  <a:lnTo>
                    <a:pt x="8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50;p57"/>
            <p:cNvSpPr/>
            <p:nvPr/>
          </p:nvSpPr>
          <p:spPr>
            <a:xfrm>
              <a:off x="4016742" y="3142709"/>
              <a:ext cx="159586" cy="1180969"/>
            </a:xfrm>
            <a:custGeom>
              <a:avLst/>
              <a:gdLst/>
              <a:ahLst/>
              <a:cxnLst/>
              <a:rect l="l" t="t" r="r" b="b"/>
              <a:pathLst>
                <a:path w="1581" h="11700" extrusionOk="0">
                  <a:moveTo>
                    <a:pt x="1551" y="0"/>
                  </a:moveTo>
                  <a:lnTo>
                    <a:pt x="1" y="2672"/>
                  </a:lnTo>
                  <a:lnTo>
                    <a:pt x="1" y="11699"/>
                  </a:lnTo>
                  <a:lnTo>
                    <a:pt x="1581" y="9328"/>
                  </a:lnTo>
                  <a:lnTo>
                    <a:pt x="15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51;p57"/>
            <p:cNvSpPr/>
            <p:nvPr/>
          </p:nvSpPr>
          <p:spPr>
            <a:xfrm>
              <a:off x="2775382" y="2661439"/>
              <a:ext cx="977806" cy="688394"/>
            </a:xfrm>
            <a:custGeom>
              <a:avLst/>
              <a:gdLst/>
              <a:ahLst/>
              <a:cxnLst/>
              <a:rect l="l" t="t" r="r" b="b"/>
              <a:pathLst>
                <a:path w="9687" h="6820" extrusionOk="0">
                  <a:moveTo>
                    <a:pt x="0" y="1"/>
                  </a:moveTo>
                  <a:lnTo>
                    <a:pt x="0" y="6820"/>
                  </a:lnTo>
                  <a:lnTo>
                    <a:pt x="9687" y="6820"/>
                  </a:lnTo>
                  <a:lnTo>
                    <a:pt x="96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52;p57"/>
            <p:cNvSpPr/>
            <p:nvPr/>
          </p:nvSpPr>
          <p:spPr>
            <a:xfrm>
              <a:off x="3753086" y="2507611"/>
              <a:ext cx="132635" cy="842222"/>
            </a:xfrm>
            <a:custGeom>
              <a:avLst/>
              <a:gdLst/>
              <a:ahLst/>
              <a:cxnLst/>
              <a:rect l="l" t="t" r="r" b="b"/>
              <a:pathLst>
                <a:path w="1314" h="8344" extrusionOk="0">
                  <a:moveTo>
                    <a:pt x="1314" y="1"/>
                  </a:moveTo>
                  <a:lnTo>
                    <a:pt x="1" y="1525"/>
                  </a:lnTo>
                  <a:lnTo>
                    <a:pt x="1" y="8344"/>
                  </a:lnTo>
                  <a:lnTo>
                    <a:pt x="1314" y="6292"/>
                  </a:lnTo>
                  <a:lnTo>
                    <a:pt x="1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53;p57"/>
            <p:cNvSpPr/>
            <p:nvPr/>
          </p:nvSpPr>
          <p:spPr>
            <a:xfrm>
              <a:off x="2775382" y="2507611"/>
              <a:ext cx="1110340" cy="153930"/>
            </a:xfrm>
            <a:custGeom>
              <a:avLst/>
              <a:gdLst/>
              <a:ahLst/>
              <a:cxnLst/>
              <a:rect l="l" t="t" r="r" b="b"/>
              <a:pathLst>
                <a:path w="11000" h="1525" extrusionOk="0">
                  <a:moveTo>
                    <a:pt x="1554" y="1"/>
                  </a:moveTo>
                  <a:lnTo>
                    <a:pt x="0" y="1525"/>
                  </a:lnTo>
                  <a:lnTo>
                    <a:pt x="9687" y="1525"/>
                  </a:lnTo>
                  <a:lnTo>
                    <a:pt x="1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54;p57"/>
            <p:cNvSpPr/>
            <p:nvPr/>
          </p:nvSpPr>
          <p:spPr>
            <a:xfrm>
              <a:off x="1244324" y="3140287"/>
              <a:ext cx="164936" cy="255978"/>
            </a:xfrm>
            <a:custGeom>
              <a:avLst/>
              <a:gdLst/>
              <a:ahLst/>
              <a:cxnLst/>
              <a:rect l="l" t="t" r="r" b="b"/>
              <a:pathLst>
                <a:path w="1634" h="2536" extrusionOk="0">
                  <a:moveTo>
                    <a:pt x="1578" y="1"/>
                  </a:moveTo>
                  <a:lnTo>
                    <a:pt x="0" y="2500"/>
                  </a:lnTo>
                  <a:lnTo>
                    <a:pt x="57" y="2535"/>
                  </a:lnTo>
                  <a:lnTo>
                    <a:pt x="1634" y="36"/>
                  </a:lnTo>
                  <a:lnTo>
                    <a:pt x="1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55;p57"/>
            <p:cNvSpPr/>
            <p:nvPr/>
          </p:nvSpPr>
          <p:spPr>
            <a:xfrm>
              <a:off x="1195570" y="2636609"/>
              <a:ext cx="111640" cy="244067"/>
            </a:xfrm>
            <a:custGeom>
              <a:avLst/>
              <a:gdLst/>
              <a:ahLst/>
              <a:cxnLst/>
              <a:rect l="l" t="t" r="r" b="b"/>
              <a:pathLst>
                <a:path w="1106" h="2418" extrusionOk="0">
                  <a:moveTo>
                    <a:pt x="65" y="1"/>
                  </a:moveTo>
                  <a:lnTo>
                    <a:pt x="0" y="21"/>
                  </a:lnTo>
                  <a:cubicBezTo>
                    <a:pt x="504" y="1786"/>
                    <a:pt x="1035" y="2393"/>
                    <a:pt x="1059" y="2417"/>
                  </a:cubicBezTo>
                  <a:lnTo>
                    <a:pt x="1106" y="2373"/>
                  </a:lnTo>
                  <a:cubicBezTo>
                    <a:pt x="1103" y="2367"/>
                    <a:pt x="563" y="1747"/>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56;p57"/>
            <p:cNvSpPr/>
            <p:nvPr/>
          </p:nvSpPr>
          <p:spPr>
            <a:xfrm>
              <a:off x="1397853" y="2479247"/>
              <a:ext cx="204202" cy="332892"/>
            </a:xfrm>
            <a:custGeom>
              <a:avLst/>
              <a:gdLst/>
              <a:ahLst/>
              <a:cxnLst/>
              <a:rect l="l" t="t" r="r" b="b"/>
              <a:pathLst>
                <a:path w="2023" h="3298" extrusionOk="0">
                  <a:moveTo>
                    <a:pt x="60" y="0"/>
                  </a:moveTo>
                  <a:lnTo>
                    <a:pt x="0" y="30"/>
                  </a:lnTo>
                  <a:cubicBezTo>
                    <a:pt x="1397" y="2965"/>
                    <a:pt x="1966" y="3285"/>
                    <a:pt x="1990" y="3297"/>
                  </a:cubicBezTo>
                  <a:lnTo>
                    <a:pt x="2022" y="3241"/>
                  </a:lnTo>
                  <a:cubicBezTo>
                    <a:pt x="2016" y="3238"/>
                    <a:pt x="1438" y="290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57;p57"/>
            <p:cNvSpPr/>
            <p:nvPr/>
          </p:nvSpPr>
          <p:spPr>
            <a:xfrm>
              <a:off x="1620527" y="2507611"/>
              <a:ext cx="18876" cy="165638"/>
            </a:xfrm>
            <a:custGeom>
              <a:avLst/>
              <a:gdLst/>
              <a:ahLst/>
              <a:cxnLst/>
              <a:rect l="l" t="t" r="r" b="b"/>
              <a:pathLst>
                <a:path w="187" h="1641" extrusionOk="0">
                  <a:moveTo>
                    <a:pt x="122" y="1"/>
                  </a:moveTo>
                  <a:cubicBezTo>
                    <a:pt x="122" y="229"/>
                    <a:pt x="0" y="1620"/>
                    <a:pt x="0" y="1635"/>
                  </a:cubicBezTo>
                  <a:lnTo>
                    <a:pt x="68" y="1640"/>
                  </a:lnTo>
                  <a:cubicBezTo>
                    <a:pt x="71" y="1584"/>
                    <a:pt x="187" y="232"/>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58;p57"/>
            <p:cNvSpPr/>
            <p:nvPr/>
          </p:nvSpPr>
          <p:spPr>
            <a:xfrm>
              <a:off x="2336696" y="2867352"/>
              <a:ext cx="33916" cy="51579"/>
            </a:xfrm>
            <a:custGeom>
              <a:avLst/>
              <a:gdLst/>
              <a:ahLst/>
              <a:cxnLst/>
              <a:rect l="l" t="t" r="r" b="b"/>
              <a:pathLst>
                <a:path w="336" h="511" extrusionOk="0">
                  <a:moveTo>
                    <a:pt x="47" y="1"/>
                  </a:moveTo>
                  <a:lnTo>
                    <a:pt x="0" y="48"/>
                  </a:lnTo>
                  <a:cubicBezTo>
                    <a:pt x="122" y="167"/>
                    <a:pt x="276" y="508"/>
                    <a:pt x="276" y="511"/>
                  </a:cubicBezTo>
                  <a:lnTo>
                    <a:pt x="335" y="481"/>
                  </a:lnTo>
                  <a:cubicBezTo>
                    <a:pt x="329" y="469"/>
                    <a:pt x="175" y="128"/>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59;p57"/>
            <p:cNvSpPr/>
            <p:nvPr/>
          </p:nvSpPr>
          <p:spPr>
            <a:xfrm>
              <a:off x="2305203" y="2906314"/>
              <a:ext cx="39972" cy="43403"/>
            </a:xfrm>
            <a:custGeom>
              <a:avLst/>
              <a:gdLst/>
              <a:ahLst/>
              <a:cxnLst/>
              <a:rect l="l" t="t" r="r" b="b"/>
              <a:pathLst>
                <a:path w="396" h="430" extrusionOk="0">
                  <a:moveTo>
                    <a:pt x="48" y="0"/>
                  </a:moveTo>
                  <a:lnTo>
                    <a:pt x="1" y="44"/>
                  </a:lnTo>
                  <a:lnTo>
                    <a:pt x="348" y="430"/>
                  </a:lnTo>
                  <a:lnTo>
                    <a:pt x="395" y="385"/>
                  </a:ln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60;p57"/>
            <p:cNvSpPr/>
            <p:nvPr/>
          </p:nvSpPr>
          <p:spPr>
            <a:xfrm>
              <a:off x="2143901" y="3145637"/>
              <a:ext cx="49158" cy="42898"/>
            </a:xfrm>
            <a:custGeom>
              <a:avLst/>
              <a:gdLst/>
              <a:ahLst/>
              <a:cxnLst/>
              <a:rect l="l" t="t" r="r" b="b"/>
              <a:pathLst>
                <a:path w="487" h="425" extrusionOk="0">
                  <a:moveTo>
                    <a:pt x="36" y="1"/>
                  </a:moveTo>
                  <a:lnTo>
                    <a:pt x="1" y="57"/>
                  </a:lnTo>
                  <a:cubicBezTo>
                    <a:pt x="90" y="114"/>
                    <a:pt x="439" y="422"/>
                    <a:pt x="445" y="425"/>
                  </a:cubicBezTo>
                  <a:lnTo>
                    <a:pt x="487" y="374"/>
                  </a:lnTo>
                  <a:cubicBezTo>
                    <a:pt x="472" y="363"/>
                    <a:pt x="128" y="60"/>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61;p57"/>
            <p:cNvSpPr/>
            <p:nvPr/>
          </p:nvSpPr>
          <p:spPr>
            <a:xfrm>
              <a:off x="2182258" y="3105262"/>
              <a:ext cx="43505" cy="45321"/>
            </a:xfrm>
            <a:custGeom>
              <a:avLst/>
              <a:gdLst/>
              <a:ahLst/>
              <a:cxnLst/>
              <a:rect l="l" t="t" r="r" b="b"/>
              <a:pathLst>
                <a:path w="431" h="449" extrusionOk="0">
                  <a:moveTo>
                    <a:pt x="36" y="1"/>
                  </a:moveTo>
                  <a:lnTo>
                    <a:pt x="0" y="54"/>
                  </a:lnTo>
                  <a:cubicBezTo>
                    <a:pt x="145" y="152"/>
                    <a:pt x="374" y="445"/>
                    <a:pt x="377" y="448"/>
                  </a:cubicBezTo>
                  <a:lnTo>
                    <a:pt x="430" y="407"/>
                  </a:lnTo>
                  <a:cubicBezTo>
                    <a:pt x="418" y="395"/>
                    <a:pt x="190" y="10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62;p57"/>
            <p:cNvSpPr/>
            <p:nvPr/>
          </p:nvSpPr>
          <p:spPr>
            <a:xfrm>
              <a:off x="3349629" y="3348016"/>
              <a:ext cx="43505" cy="975662"/>
            </a:xfrm>
            <a:custGeom>
              <a:avLst/>
              <a:gdLst/>
              <a:ahLst/>
              <a:cxnLst/>
              <a:rect l="l" t="t" r="r" b="b"/>
              <a:pathLst>
                <a:path w="431" h="9666" extrusionOk="0">
                  <a:moveTo>
                    <a:pt x="372" y="0"/>
                  </a:moveTo>
                  <a:lnTo>
                    <a:pt x="1" y="629"/>
                  </a:lnTo>
                  <a:lnTo>
                    <a:pt x="1" y="9665"/>
                  </a:lnTo>
                  <a:lnTo>
                    <a:pt x="69" y="9665"/>
                  </a:lnTo>
                  <a:lnTo>
                    <a:pt x="69" y="646"/>
                  </a:lnTo>
                  <a:lnTo>
                    <a:pt x="431" y="33"/>
                  </a:lnTo>
                  <a:lnTo>
                    <a:pt x="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63;p57"/>
            <p:cNvSpPr/>
            <p:nvPr/>
          </p:nvSpPr>
          <p:spPr>
            <a:xfrm>
              <a:off x="4013411" y="3140892"/>
              <a:ext cx="162917" cy="1182786"/>
            </a:xfrm>
            <a:custGeom>
              <a:avLst/>
              <a:gdLst/>
              <a:ahLst/>
              <a:cxnLst/>
              <a:rect l="l" t="t" r="r" b="b"/>
              <a:pathLst>
                <a:path w="1614" h="11718" extrusionOk="0">
                  <a:moveTo>
                    <a:pt x="1557" y="0"/>
                  </a:moveTo>
                  <a:lnTo>
                    <a:pt x="1" y="2681"/>
                  </a:lnTo>
                  <a:lnTo>
                    <a:pt x="1" y="11717"/>
                  </a:lnTo>
                  <a:lnTo>
                    <a:pt x="66" y="11717"/>
                  </a:lnTo>
                  <a:lnTo>
                    <a:pt x="66" y="2698"/>
                  </a:lnTo>
                  <a:lnTo>
                    <a:pt x="1614" y="33"/>
                  </a:lnTo>
                  <a:lnTo>
                    <a:pt x="1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64;p57"/>
            <p:cNvSpPr/>
            <p:nvPr/>
          </p:nvSpPr>
          <p:spPr>
            <a:xfrm>
              <a:off x="2441674" y="3408680"/>
              <a:ext cx="1575169" cy="7066"/>
            </a:xfrm>
            <a:custGeom>
              <a:avLst/>
              <a:gdLst/>
              <a:ahLst/>
              <a:cxnLst/>
              <a:rect l="l" t="t" r="r" b="b"/>
              <a:pathLst>
                <a:path w="15605" h="70" extrusionOk="0">
                  <a:moveTo>
                    <a:pt x="1" y="1"/>
                  </a:moveTo>
                  <a:lnTo>
                    <a:pt x="1" y="69"/>
                  </a:lnTo>
                  <a:lnTo>
                    <a:pt x="15605" y="69"/>
                  </a:lnTo>
                  <a:lnTo>
                    <a:pt x="15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65;p57"/>
            <p:cNvSpPr/>
            <p:nvPr/>
          </p:nvSpPr>
          <p:spPr>
            <a:xfrm>
              <a:off x="2772050" y="3140892"/>
              <a:ext cx="1116396" cy="212272"/>
            </a:xfrm>
            <a:custGeom>
              <a:avLst/>
              <a:gdLst/>
              <a:ahLst/>
              <a:cxnLst/>
              <a:rect l="l" t="t" r="r" b="b"/>
              <a:pathLst>
                <a:path w="11060" h="2103" extrusionOk="0">
                  <a:moveTo>
                    <a:pt x="11003" y="0"/>
                  </a:moveTo>
                  <a:lnTo>
                    <a:pt x="9702" y="2037"/>
                  </a:lnTo>
                  <a:lnTo>
                    <a:pt x="66" y="2037"/>
                  </a:lnTo>
                  <a:lnTo>
                    <a:pt x="66" y="75"/>
                  </a:lnTo>
                  <a:lnTo>
                    <a:pt x="1" y="75"/>
                  </a:lnTo>
                  <a:lnTo>
                    <a:pt x="1" y="2102"/>
                  </a:lnTo>
                  <a:lnTo>
                    <a:pt x="9737" y="2102"/>
                  </a:lnTo>
                  <a:lnTo>
                    <a:pt x="11060" y="36"/>
                  </a:lnTo>
                  <a:lnTo>
                    <a:pt x="1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66;p57"/>
            <p:cNvSpPr/>
            <p:nvPr/>
          </p:nvSpPr>
          <p:spPr>
            <a:xfrm>
              <a:off x="3264133" y="2507611"/>
              <a:ext cx="228730" cy="409806"/>
            </a:xfrm>
            <a:custGeom>
              <a:avLst/>
              <a:gdLst/>
              <a:ahLst/>
              <a:cxnLst/>
              <a:rect l="l" t="t" r="r" b="b"/>
              <a:pathLst>
                <a:path w="2266" h="4060" extrusionOk="0">
                  <a:moveTo>
                    <a:pt x="1346" y="1"/>
                  </a:moveTo>
                  <a:lnTo>
                    <a:pt x="0" y="1525"/>
                  </a:lnTo>
                  <a:lnTo>
                    <a:pt x="0" y="4060"/>
                  </a:lnTo>
                  <a:lnTo>
                    <a:pt x="884" y="4051"/>
                  </a:lnTo>
                  <a:cubicBezTo>
                    <a:pt x="884" y="4051"/>
                    <a:pt x="839" y="1637"/>
                    <a:pt x="884" y="1525"/>
                  </a:cubicBezTo>
                  <a:lnTo>
                    <a:pt x="2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67;p57"/>
            <p:cNvSpPr/>
            <p:nvPr/>
          </p:nvSpPr>
          <p:spPr>
            <a:xfrm>
              <a:off x="2775382" y="2658209"/>
              <a:ext cx="981137" cy="691624"/>
            </a:xfrm>
            <a:custGeom>
              <a:avLst/>
              <a:gdLst/>
              <a:ahLst/>
              <a:cxnLst/>
              <a:rect l="l" t="t" r="r" b="b"/>
              <a:pathLst>
                <a:path w="9720" h="6852" extrusionOk="0">
                  <a:moveTo>
                    <a:pt x="0" y="0"/>
                  </a:moveTo>
                  <a:lnTo>
                    <a:pt x="0" y="65"/>
                  </a:lnTo>
                  <a:lnTo>
                    <a:pt x="9654" y="65"/>
                  </a:lnTo>
                  <a:lnTo>
                    <a:pt x="9654" y="6852"/>
                  </a:lnTo>
                  <a:lnTo>
                    <a:pt x="9719" y="6852"/>
                  </a:lnTo>
                  <a:lnTo>
                    <a:pt x="97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68;p57"/>
            <p:cNvSpPr/>
            <p:nvPr/>
          </p:nvSpPr>
          <p:spPr>
            <a:xfrm>
              <a:off x="3750361" y="2505289"/>
              <a:ext cx="137783" cy="158371"/>
            </a:xfrm>
            <a:custGeom>
              <a:avLst/>
              <a:gdLst/>
              <a:ahLst/>
              <a:cxnLst/>
              <a:rect l="l" t="t" r="r" b="b"/>
              <a:pathLst>
                <a:path w="1365" h="1569" extrusionOk="0">
                  <a:moveTo>
                    <a:pt x="1314" y="0"/>
                  </a:moveTo>
                  <a:lnTo>
                    <a:pt x="1" y="1524"/>
                  </a:lnTo>
                  <a:lnTo>
                    <a:pt x="51" y="1569"/>
                  </a:lnTo>
                  <a:lnTo>
                    <a:pt x="1365" y="45"/>
                  </a:lnTo>
                  <a:lnTo>
                    <a:pt x="13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69;p57"/>
            <p:cNvSpPr/>
            <p:nvPr/>
          </p:nvSpPr>
          <p:spPr>
            <a:xfrm>
              <a:off x="2636488" y="3564325"/>
              <a:ext cx="592720" cy="207528"/>
            </a:xfrm>
            <a:custGeom>
              <a:avLst/>
              <a:gdLst/>
              <a:ahLst/>
              <a:cxnLst/>
              <a:rect l="l" t="t" r="r" b="b"/>
              <a:pathLst>
                <a:path w="5872" h="2056" extrusionOk="0">
                  <a:moveTo>
                    <a:pt x="1" y="1"/>
                  </a:moveTo>
                  <a:lnTo>
                    <a:pt x="1" y="2055"/>
                  </a:lnTo>
                  <a:lnTo>
                    <a:pt x="5871" y="2055"/>
                  </a:lnTo>
                  <a:lnTo>
                    <a:pt x="5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70;p57"/>
            <p:cNvSpPr/>
            <p:nvPr/>
          </p:nvSpPr>
          <p:spPr>
            <a:xfrm>
              <a:off x="1492737" y="2280703"/>
              <a:ext cx="13223" cy="6359"/>
            </a:xfrm>
            <a:custGeom>
              <a:avLst/>
              <a:gdLst/>
              <a:ahLst/>
              <a:cxnLst/>
              <a:rect l="l" t="t" r="r" b="b"/>
              <a:pathLst>
                <a:path w="131" h="63" extrusionOk="0">
                  <a:moveTo>
                    <a:pt x="6" y="0"/>
                  </a:moveTo>
                  <a:cubicBezTo>
                    <a:pt x="3" y="0"/>
                    <a:pt x="0" y="2"/>
                    <a:pt x="0" y="5"/>
                  </a:cubicBezTo>
                  <a:cubicBezTo>
                    <a:pt x="3" y="31"/>
                    <a:pt x="21" y="52"/>
                    <a:pt x="48" y="61"/>
                  </a:cubicBezTo>
                  <a:cubicBezTo>
                    <a:pt x="52" y="62"/>
                    <a:pt x="56" y="62"/>
                    <a:pt x="61" y="62"/>
                  </a:cubicBezTo>
                  <a:cubicBezTo>
                    <a:pt x="86" y="62"/>
                    <a:pt x="110" y="48"/>
                    <a:pt x="128" y="28"/>
                  </a:cubicBezTo>
                  <a:cubicBezTo>
                    <a:pt x="131" y="25"/>
                    <a:pt x="128" y="25"/>
                    <a:pt x="128" y="25"/>
                  </a:cubicBezTo>
                  <a:cubicBezTo>
                    <a:pt x="107" y="34"/>
                    <a:pt x="83" y="40"/>
                    <a:pt x="59" y="40"/>
                  </a:cubicBezTo>
                  <a:cubicBezTo>
                    <a:pt x="36" y="37"/>
                    <a:pt x="24" y="16"/>
                    <a:pt x="9" y="2"/>
                  </a:cubicBezTo>
                  <a:cubicBezTo>
                    <a:pt x="8" y="1"/>
                    <a:pt x="7" y="0"/>
                    <a:pt x="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71;p57"/>
            <p:cNvSpPr/>
            <p:nvPr/>
          </p:nvSpPr>
          <p:spPr>
            <a:xfrm>
              <a:off x="1480119" y="2189254"/>
              <a:ext cx="65106" cy="79337"/>
            </a:xfrm>
            <a:custGeom>
              <a:avLst/>
              <a:gdLst/>
              <a:ahLst/>
              <a:cxnLst/>
              <a:rect l="l" t="t" r="r" b="b"/>
              <a:pathLst>
                <a:path w="645" h="786" extrusionOk="0">
                  <a:moveTo>
                    <a:pt x="527" y="212"/>
                  </a:moveTo>
                  <a:cubicBezTo>
                    <a:pt x="521" y="212"/>
                    <a:pt x="516" y="212"/>
                    <a:pt x="511" y="214"/>
                  </a:cubicBezTo>
                  <a:cubicBezTo>
                    <a:pt x="471" y="225"/>
                    <a:pt x="460" y="276"/>
                    <a:pt x="468" y="323"/>
                  </a:cubicBezTo>
                  <a:lnTo>
                    <a:pt x="468" y="323"/>
                  </a:lnTo>
                  <a:cubicBezTo>
                    <a:pt x="476" y="378"/>
                    <a:pt x="500" y="439"/>
                    <a:pt x="555" y="439"/>
                  </a:cubicBezTo>
                  <a:cubicBezTo>
                    <a:pt x="557" y="439"/>
                    <a:pt x="559" y="439"/>
                    <a:pt x="561" y="439"/>
                  </a:cubicBezTo>
                  <a:lnTo>
                    <a:pt x="561" y="436"/>
                  </a:lnTo>
                  <a:cubicBezTo>
                    <a:pt x="537" y="431"/>
                    <a:pt x="519" y="417"/>
                    <a:pt x="506" y="398"/>
                  </a:cubicBezTo>
                  <a:lnTo>
                    <a:pt x="506" y="398"/>
                  </a:lnTo>
                  <a:cubicBezTo>
                    <a:pt x="517" y="408"/>
                    <a:pt x="530" y="414"/>
                    <a:pt x="545" y="414"/>
                  </a:cubicBezTo>
                  <a:cubicBezTo>
                    <a:pt x="549" y="414"/>
                    <a:pt x="554" y="413"/>
                    <a:pt x="558" y="412"/>
                  </a:cubicBezTo>
                  <a:lnTo>
                    <a:pt x="561" y="412"/>
                  </a:lnTo>
                  <a:cubicBezTo>
                    <a:pt x="645" y="390"/>
                    <a:pt x="613" y="212"/>
                    <a:pt x="527" y="212"/>
                  </a:cubicBezTo>
                  <a:close/>
                  <a:moveTo>
                    <a:pt x="99" y="238"/>
                  </a:moveTo>
                  <a:cubicBezTo>
                    <a:pt x="1" y="238"/>
                    <a:pt x="7" y="439"/>
                    <a:pt x="99" y="439"/>
                  </a:cubicBezTo>
                  <a:cubicBezTo>
                    <a:pt x="99" y="439"/>
                    <a:pt x="100" y="439"/>
                    <a:pt x="101" y="439"/>
                  </a:cubicBezTo>
                  <a:cubicBezTo>
                    <a:pt x="121" y="439"/>
                    <a:pt x="136" y="430"/>
                    <a:pt x="147" y="414"/>
                  </a:cubicBezTo>
                  <a:lnTo>
                    <a:pt x="147" y="414"/>
                  </a:lnTo>
                  <a:cubicBezTo>
                    <a:pt x="139" y="436"/>
                    <a:pt x="126" y="453"/>
                    <a:pt x="104" y="463"/>
                  </a:cubicBezTo>
                  <a:cubicBezTo>
                    <a:pt x="104" y="466"/>
                    <a:pt x="104" y="466"/>
                    <a:pt x="104" y="469"/>
                  </a:cubicBezTo>
                  <a:cubicBezTo>
                    <a:pt x="173" y="457"/>
                    <a:pt x="176" y="356"/>
                    <a:pt x="161" y="300"/>
                  </a:cubicBezTo>
                  <a:lnTo>
                    <a:pt x="161" y="300"/>
                  </a:lnTo>
                  <a:cubicBezTo>
                    <a:pt x="161" y="300"/>
                    <a:pt x="161" y="300"/>
                    <a:pt x="160" y="300"/>
                  </a:cubicBezTo>
                  <a:lnTo>
                    <a:pt x="160" y="300"/>
                  </a:lnTo>
                  <a:cubicBezTo>
                    <a:pt x="151" y="266"/>
                    <a:pt x="130" y="239"/>
                    <a:pt x="99" y="238"/>
                  </a:cubicBezTo>
                  <a:close/>
                  <a:moveTo>
                    <a:pt x="339" y="0"/>
                  </a:moveTo>
                  <a:cubicBezTo>
                    <a:pt x="336" y="3"/>
                    <a:pt x="333" y="6"/>
                    <a:pt x="333" y="9"/>
                  </a:cubicBezTo>
                  <a:cubicBezTo>
                    <a:pt x="371" y="205"/>
                    <a:pt x="445" y="395"/>
                    <a:pt x="487" y="593"/>
                  </a:cubicBezTo>
                  <a:cubicBezTo>
                    <a:pt x="451" y="584"/>
                    <a:pt x="416" y="578"/>
                    <a:pt x="383" y="578"/>
                  </a:cubicBezTo>
                  <a:cubicBezTo>
                    <a:pt x="380" y="578"/>
                    <a:pt x="419" y="742"/>
                    <a:pt x="419" y="742"/>
                  </a:cubicBezTo>
                  <a:cubicBezTo>
                    <a:pt x="394" y="748"/>
                    <a:pt x="368" y="752"/>
                    <a:pt x="343" y="752"/>
                  </a:cubicBezTo>
                  <a:cubicBezTo>
                    <a:pt x="290" y="752"/>
                    <a:pt x="237" y="737"/>
                    <a:pt x="190" y="709"/>
                  </a:cubicBezTo>
                  <a:lnTo>
                    <a:pt x="187" y="712"/>
                  </a:lnTo>
                  <a:cubicBezTo>
                    <a:pt x="186" y="711"/>
                    <a:pt x="184" y="711"/>
                    <a:pt x="183" y="711"/>
                  </a:cubicBezTo>
                  <a:cubicBezTo>
                    <a:pt x="179" y="711"/>
                    <a:pt x="178" y="713"/>
                    <a:pt x="184" y="718"/>
                  </a:cubicBezTo>
                  <a:cubicBezTo>
                    <a:pt x="226" y="762"/>
                    <a:pt x="282" y="786"/>
                    <a:pt x="342" y="786"/>
                  </a:cubicBezTo>
                  <a:cubicBezTo>
                    <a:pt x="365" y="786"/>
                    <a:pt x="392" y="783"/>
                    <a:pt x="416" y="777"/>
                  </a:cubicBezTo>
                  <a:cubicBezTo>
                    <a:pt x="425" y="774"/>
                    <a:pt x="436" y="771"/>
                    <a:pt x="442" y="768"/>
                  </a:cubicBezTo>
                  <a:cubicBezTo>
                    <a:pt x="451" y="768"/>
                    <a:pt x="454" y="759"/>
                    <a:pt x="454" y="750"/>
                  </a:cubicBezTo>
                  <a:lnTo>
                    <a:pt x="428" y="620"/>
                  </a:lnTo>
                  <a:lnTo>
                    <a:pt x="428" y="620"/>
                  </a:lnTo>
                  <a:cubicBezTo>
                    <a:pt x="440" y="624"/>
                    <a:pt x="489" y="636"/>
                    <a:pt x="516" y="636"/>
                  </a:cubicBezTo>
                  <a:cubicBezTo>
                    <a:pt x="529" y="636"/>
                    <a:pt x="537" y="634"/>
                    <a:pt x="534" y="626"/>
                  </a:cubicBezTo>
                  <a:cubicBezTo>
                    <a:pt x="493" y="412"/>
                    <a:pt x="431" y="205"/>
                    <a:pt x="345" y="6"/>
                  </a:cubicBezTo>
                  <a:cubicBezTo>
                    <a:pt x="345" y="3"/>
                    <a:pt x="342" y="0"/>
                    <a:pt x="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72;p57"/>
            <p:cNvSpPr/>
            <p:nvPr/>
          </p:nvSpPr>
          <p:spPr>
            <a:xfrm>
              <a:off x="1497178" y="2261929"/>
              <a:ext cx="22005" cy="15342"/>
            </a:xfrm>
            <a:custGeom>
              <a:avLst/>
              <a:gdLst/>
              <a:ahLst/>
              <a:cxnLst/>
              <a:rect l="l" t="t" r="r" b="b"/>
              <a:pathLst>
                <a:path w="218" h="152" extrusionOk="0">
                  <a:moveTo>
                    <a:pt x="13" y="1"/>
                  </a:moveTo>
                  <a:cubicBezTo>
                    <a:pt x="7" y="19"/>
                    <a:pt x="1" y="39"/>
                    <a:pt x="1" y="60"/>
                  </a:cubicBezTo>
                  <a:cubicBezTo>
                    <a:pt x="1" y="102"/>
                    <a:pt x="10" y="146"/>
                    <a:pt x="63" y="152"/>
                  </a:cubicBezTo>
                  <a:cubicBezTo>
                    <a:pt x="87" y="152"/>
                    <a:pt x="110" y="146"/>
                    <a:pt x="131" y="134"/>
                  </a:cubicBezTo>
                  <a:cubicBezTo>
                    <a:pt x="167" y="110"/>
                    <a:pt x="196" y="78"/>
                    <a:pt x="217" y="39"/>
                  </a:cubicBezTo>
                  <a:lnTo>
                    <a:pt x="217" y="39"/>
                  </a:lnTo>
                  <a:cubicBezTo>
                    <a:pt x="203" y="41"/>
                    <a:pt x="190" y="42"/>
                    <a:pt x="176" y="42"/>
                  </a:cubicBezTo>
                  <a:cubicBezTo>
                    <a:pt x="119" y="42"/>
                    <a:pt x="63" y="27"/>
                    <a:pt x="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73;p57"/>
            <p:cNvSpPr/>
            <p:nvPr/>
          </p:nvSpPr>
          <p:spPr>
            <a:xfrm>
              <a:off x="1497178" y="2267783"/>
              <a:ext cx="13324" cy="9488"/>
            </a:xfrm>
            <a:custGeom>
              <a:avLst/>
              <a:gdLst/>
              <a:ahLst/>
              <a:cxnLst/>
              <a:rect l="l" t="t" r="r" b="b"/>
              <a:pathLst>
                <a:path w="132" h="94" extrusionOk="0">
                  <a:moveTo>
                    <a:pt x="18" y="1"/>
                  </a:moveTo>
                  <a:cubicBezTo>
                    <a:pt x="13" y="1"/>
                    <a:pt x="7" y="1"/>
                    <a:pt x="1" y="2"/>
                  </a:cubicBezTo>
                  <a:cubicBezTo>
                    <a:pt x="1" y="44"/>
                    <a:pt x="10" y="88"/>
                    <a:pt x="63" y="94"/>
                  </a:cubicBezTo>
                  <a:cubicBezTo>
                    <a:pt x="87" y="94"/>
                    <a:pt x="110" y="88"/>
                    <a:pt x="131" y="76"/>
                  </a:cubicBezTo>
                  <a:cubicBezTo>
                    <a:pt x="113" y="31"/>
                    <a:pt x="66"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74;p57"/>
            <p:cNvSpPr/>
            <p:nvPr/>
          </p:nvSpPr>
          <p:spPr>
            <a:xfrm>
              <a:off x="1341529" y="2071359"/>
              <a:ext cx="320686" cy="136568"/>
            </a:xfrm>
            <a:custGeom>
              <a:avLst/>
              <a:gdLst/>
              <a:ahLst/>
              <a:cxnLst/>
              <a:rect l="l" t="t" r="r" b="b"/>
              <a:pathLst>
                <a:path w="3177" h="1353" extrusionOk="0">
                  <a:moveTo>
                    <a:pt x="1084" y="1"/>
                  </a:moveTo>
                  <a:cubicBezTo>
                    <a:pt x="876" y="1"/>
                    <a:pt x="646" y="49"/>
                    <a:pt x="428" y="208"/>
                  </a:cubicBezTo>
                  <a:cubicBezTo>
                    <a:pt x="1" y="519"/>
                    <a:pt x="125" y="1352"/>
                    <a:pt x="125" y="1352"/>
                  </a:cubicBezTo>
                  <a:lnTo>
                    <a:pt x="1160" y="1207"/>
                  </a:lnTo>
                  <a:cubicBezTo>
                    <a:pt x="1160" y="1207"/>
                    <a:pt x="1356" y="1323"/>
                    <a:pt x="1958" y="1334"/>
                  </a:cubicBezTo>
                  <a:cubicBezTo>
                    <a:pt x="1981" y="1335"/>
                    <a:pt x="2004" y="1335"/>
                    <a:pt x="2026" y="1335"/>
                  </a:cubicBezTo>
                  <a:cubicBezTo>
                    <a:pt x="3006" y="1335"/>
                    <a:pt x="3176" y="902"/>
                    <a:pt x="3176" y="902"/>
                  </a:cubicBezTo>
                  <a:cubicBezTo>
                    <a:pt x="3099" y="530"/>
                    <a:pt x="2412" y="500"/>
                    <a:pt x="2197" y="500"/>
                  </a:cubicBezTo>
                  <a:cubicBezTo>
                    <a:pt x="2156" y="500"/>
                    <a:pt x="2133" y="501"/>
                    <a:pt x="2133" y="501"/>
                  </a:cubicBezTo>
                  <a:cubicBezTo>
                    <a:pt x="2133" y="501"/>
                    <a:pt x="1872" y="151"/>
                    <a:pt x="1599" y="80"/>
                  </a:cubicBezTo>
                  <a:cubicBezTo>
                    <a:pt x="1467" y="45"/>
                    <a:pt x="1285" y="1"/>
                    <a:pt x="1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42411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61"/>
          <p:cNvSpPr txBox="1">
            <a:spLocks noGrp="1"/>
          </p:cNvSpPr>
          <p:nvPr>
            <p:ph type="title"/>
          </p:nvPr>
        </p:nvSpPr>
        <p:spPr>
          <a:xfrm>
            <a:off x="1499979" y="604685"/>
            <a:ext cx="7078740" cy="4028128"/>
          </a:xfrm>
          <a:prstGeom prst="rect">
            <a:avLst/>
          </a:prstGeom>
        </p:spPr>
        <p:txBody>
          <a:bodyPr spcFirstLastPara="1" wrap="square" lIns="91425" tIns="91425" rIns="91425" bIns="91425" anchor="ctr" anchorCtr="0">
            <a:noAutofit/>
          </a:bodyPr>
          <a:lstStyle/>
          <a:p>
            <a:pPr lvl="0" algn="l"/>
            <a:r>
              <a:rPr lang="en-US" sz="1200" dirty="0" smtClean="0">
                <a:latin typeface="Times New Roman" panose="02020603050405020304" pitchFamily="18" charset="0"/>
                <a:cs typeface="Times New Roman" panose="02020603050405020304" pitchFamily="18" charset="0"/>
              </a:rPr>
              <a:t>Technology </a:t>
            </a:r>
            <a:r>
              <a:rPr lang="en-US" sz="1200" dirty="0">
                <a:latin typeface="Times New Roman" panose="02020603050405020304" pitchFamily="18" charset="0"/>
                <a:cs typeface="Times New Roman" panose="02020603050405020304" pitchFamily="18" charset="0"/>
              </a:rPr>
              <a:t>Stack</a:t>
            </a:r>
            <a:r>
              <a:rPr lang="en-US" sz="1200" dirty="0" smtClean="0">
                <a:latin typeface="Times New Roman" panose="02020603050405020304" pitchFamily="18" charset="0"/>
                <a:cs typeface="Times New Roman" panose="02020603050405020304" pitchFamily="18" charset="0"/>
              </a:rPr>
              <a:t>:</a:t>
            </a:r>
            <a:r>
              <a:rPr lang="en-US" sz="1200" b="0" dirty="0">
                <a:latin typeface="Times New Roman" panose="02020603050405020304" pitchFamily="18" charset="0"/>
                <a:cs typeface="Times New Roman" panose="02020603050405020304" pitchFamily="18" charset="0"/>
              </a:rPr>
              <a:t/>
            </a:r>
            <a:br>
              <a:rPr lang="en-US" sz="1200" b="0" dirty="0">
                <a:latin typeface="Times New Roman" panose="02020603050405020304" pitchFamily="18" charset="0"/>
                <a:cs typeface="Times New Roman" panose="02020603050405020304" pitchFamily="18" charset="0"/>
              </a:rPr>
            </a:br>
            <a:r>
              <a:rPr lang="en-US" sz="1200" b="0" dirty="0" smtClean="0">
                <a:latin typeface="Times New Roman" panose="02020603050405020304" pitchFamily="18" charset="0"/>
                <a:cs typeface="Times New Roman" panose="02020603050405020304" pitchFamily="18" charset="0"/>
              </a:rPr>
              <a:t>1. Developed using Java.</a:t>
            </a:r>
            <a:br>
              <a:rPr lang="en-US" sz="1200" b="0" dirty="0" smtClean="0">
                <a:latin typeface="Times New Roman" panose="02020603050405020304" pitchFamily="18" charset="0"/>
                <a:cs typeface="Times New Roman" panose="02020603050405020304" pitchFamily="18" charset="0"/>
              </a:rPr>
            </a:br>
            <a:r>
              <a:rPr lang="en-US" sz="1200" b="0" dirty="0" smtClean="0">
                <a:latin typeface="Times New Roman" panose="02020603050405020304" pitchFamily="18" charset="0"/>
                <a:cs typeface="Times New Roman" panose="02020603050405020304" pitchFamily="18" charset="0"/>
              </a:rPr>
              <a:t>2. Utilizes MySQL Workbench as the database system.</a:t>
            </a:r>
            <a:br>
              <a:rPr lang="en-US" sz="1200" b="0" dirty="0" smtClean="0">
                <a:latin typeface="Times New Roman" panose="02020603050405020304" pitchFamily="18" charset="0"/>
                <a:cs typeface="Times New Roman" panose="02020603050405020304" pitchFamily="18" charset="0"/>
              </a:rPr>
            </a:br>
            <a:r>
              <a:rPr lang="en-US" sz="1200" b="0" dirty="0" smtClean="0">
                <a:latin typeface="Times New Roman" panose="02020603050405020304" pitchFamily="18" charset="0"/>
                <a:cs typeface="Times New Roman" panose="02020603050405020304" pitchFamily="18" charset="0"/>
              </a:rPr>
              <a:t/>
            </a:r>
            <a:br>
              <a:rPr lang="en-US" sz="1200" b="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Java </a:t>
            </a:r>
            <a:r>
              <a:rPr lang="en-US" sz="1200" dirty="0">
                <a:latin typeface="Times New Roman" panose="02020603050405020304" pitchFamily="18" charset="0"/>
                <a:cs typeface="Times New Roman" panose="02020603050405020304" pitchFamily="18" charset="0"/>
              </a:rPr>
              <a:t>Version</a:t>
            </a: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Implemented with JDK 11 to harness its resourcefulness and extensive built-in functions, enhancing performance and functionality</a:t>
            </a:r>
            <a:r>
              <a:rPr lang="en-US" sz="1200" b="0" dirty="0" smtClean="0">
                <a:latin typeface="Times New Roman" panose="02020603050405020304" pitchFamily="18" charset="0"/>
                <a:cs typeface="Times New Roman" panose="02020603050405020304" pitchFamily="18" charset="0"/>
              </a:rPr>
              <a:t>.</a:t>
            </a:r>
            <a:br>
              <a:rPr lang="en-US" sz="1200" b="0" dirty="0" smtClean="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
            </a:r>
            <a:br>
              <a:rPr lang="en-US" sz="1200" b="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Architectural Pattern</a:t>
            </a: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Follows the MVC (Model-View-Controller) architectural pattern, ensuring clean separation of concerns and maintainability</a:t>
            </a:r>
            <a:r>
              <a:rPr lang="en-US" sz="1200" b="0" dirty="0" smtClean="0">
                <a:latin typeface="Times New Roman" panose="02020603050405020304" pitchFamily="18" charset="0"/>
                <a:cs typeface="Times New Roman" panose="02020603050405020304" pitchFamily="18" charset="0"/>
              </a:rPr>
              <a:t>.</a:t>
            </a:r>
            <a:br>
              <a:rPr lang="en-US" sz="1200" b="0" dirty="0" smtClean="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
            </a:r>
            <a:br>
              <a:rPr lang="en-US" sz="1200" b="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Layered Structure</a:t>
            </a:r>
            <a:r>
              <a:rPr lang="en-US" sz="1200" dirty="0" smtClean="0">
                <a:latin typeface="Times New Roman" panose="02020603050405020304" pitchFamily="18" charset="0"/>
                <a:cs typeface="Times New Roman" panose="02020603050405020304" pitchFamily="18" charset="0"/>
              </a:rPr>
              <a:t>:</a:t>
            </a:r>
            <a:r>
              <a:rPr lang="en-US" sz="1200" b="0" dirty="0">
                <a:latin typeface="Times New Roman" panose="02020603050405020304" pitchFamily="18" charset="0"/>
                <a:cs typeface="Times New Roman" panose="02020603050405020304" pitchFamily="18" charset="0"/>
              </a:rPr>
              <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Divided into Business Layer and Data Access Layer, streamlining development, scalability, and code organization</a:t>
            </a:r>
            <a:r>
              <a:rPr lang="en-US" sz="1200" b="0" dirty="0" smtClean="0">
                <a:latin typeface="Times New Roman" panose="02020603050405020304" pitchFamily="18" charset="0"/>
                <a:cs typeface="Times New Roman" panose="02020603050405020304" pitchFamily="18" charset="0"/>
              </a:rPr>
              <a:t>.</a:t>
            </a:r>
            <a:br>
              <a:rPr lang="en-US" sz="1200" b="0" dirty="0" smtClean="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
            </a:r>
            <a:br>
              <a:rPr lang="en-US" sz="1200" b="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Exception Handling</a:t>
            </a:r>
            <a:r>
              <a:rPr lang="en-US" sz="1200" dirty="0" smtClean="0">
                <a:latin typeface="Times New Roman" panose="02020603050405020304" pitchFamily="18" charset="0"/>
                <a:cs typeface="Times New Roman" panose="02020603050405020304" pitchFamily="18" charset="0"/>
              </a:rPr>
              <a:t>:</a:t>
            </a:r>
            <a:r>
              <a:rPr lang="en-US" sz="1200" b="0" dirty="0">
                <a:latin typeface="Times New Roman" panose="02020603050405020304" pitchFamily="18" charset="0"/>
                <a:cs typeface="Times New Roman" panose="02020603050405020304" pitchFamily="18" charset="0"/>
              </a:rPr>
              <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Implements robust Exception Handling mechanisms to enhance application stability and reliability</a:t>
            </a:r>
            <a:r>
              <a:rPr lang="en-US" sz="1200" b="0" dirty="0" smtClean="0">
                <a:latin typeface="Times New Roman" panose="02020603050405020304" pitchFamily="18" charset="0"/>
                <a:cs typeface="Times New Roman" panose="02020603050405020304" pitchFamily="18" charset="0"/>
              </a:rPr>
              <a:t>.</a:t>
            </a:r>
            <a:br>
              <a:rPr lang="en-US" sz="1200" b="0" dirty="0" smtClean="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
            </a:r>
            <a:br>
              <a:rPr lang="en-US" sz="1200" b="0" dirty="0">
                <a:latin typeface="Times New Roman" panose="02020603050405020304" pitchFamily="18" charset="0"/>
                <a:cs typeface="Times New Roman" panose="02020603050405020304" pitchFamily="18" charset="0"/>
              </a:rPr>
            </a:br>
            <a:r>
              <a:rPr lang="en-US" sz="1200" b="0" dirty="0">
                <a:latin typeface="Times New Roman" panose="02020603050405020304" pitchFamily="18" charset="0"/>
                <a:cs typeface="Times New Roman" panose="02020603050405020304" pitchFamily="18" charset="0"/>
              </a:rPr>
              <a:t>This backend infrastructure forms the foundation of our Online Event Planner, combining modern technologies and best practices to deliver a reliable and efficient platform for planning and managing events</a:t>
            </a:r>
            <a:r>
              <a:rPr lang="en-US" sz="1200" b="0" dirty="0" smtClean="0">
                <a:latin typeface="Times New Roman" panose="02020603050405020304" pitchFamily="18" charset="0"/>
                <a:cs typeface="Times New Roman" panose="02020603050405020304" pitchFamily="18" charset="0"/>
              </a:rPr>
              <a:t>.</a:t>
            </a:r>
            <a:endParaRPr lang="en-US" sz="1200" b="0" dirty="0">
              <a:latin typeface="Times New Roman" panose="02020603050405020304" pitchFamily="18" charset="0"/>
              <a:cs typeface="Times New Roman" panose="02020603050405020304" pitchFamily="18" charset="0"/>
            </a:endParaRPr>
          </a:p>
        </p:txBody>
      </p:sp>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85631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71"/>
          <p:cNvSpPr txBox="1">
            <a:spLocks noGrp="1"/>
          </p:cNvSpPr>
          <p:nvPr>
            <p:ph type="title"/>
          </p:nvPr>
        </p:nvSpPr>
        <p:spPr>
          <a:xfrm>
            <a:off x="1961956" y="1209648"/>
            <a:ext cx="3472563" cy="2438881"/>
          </a:xfrm>
          <a:prstGeom prst="rect">
            <a:avLst/>
          </a:prstGeom>
        </p:spPr>
        <p:txBody>
          <a:bodyPr spcFirstLastPara="1" wrap="square" lIns="91425" tIns="91425" rIns="91425" bIns="91425" anchor="ctr" anchorCtr="0">
            <a:noAutofit/>
          </a:bodyPr>
          <a:lstStyle/>
          <a:p>
            <a:r>
              <a:rPr lang="en-IN" dirty="0"/>
              <a:t>Backend</a:t>
            </a:r>
            <a:br>
              <a:rPr lang="en-IN" dirty="0"/>
            </a:br>
            <a:r>
              <a:rPr lang="en-IN" dirty="0"/>
              <a:t>Structures &amp; Features</a:t>
            </a:r>
          </a:p>
        </p:txBody>
      </p:sp>
      <p:sp>
        <p:nvSpPr>
          <p:cNvPr id="2166" name="Google Shape;2166;p71"/>
          <p:cNvSpPr txBox="1">
            <a:spLocks noGrp="1"/>
          </p:cNvSpPr>
          <p:nvPr>
            <p:ph type="title" idx="2"/>
          </p:nvPr>
        </p:nvSpPr>
        <p:spPr>
          <a:xfrm>
            <a:off x="713175" y="2083250"/>
            <a:ext cx="1302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05</a:t>
            </a:r>
            <a:endParaRPr dirty="0"/>
          </a:p>
        </p:txBody>
      </p:sp>
      <p:grpSp>
        <p:nvGrpSpPr>
          <p:cNvPr id="2168" name="Google Shape;2168;p71"/>
          <p:cNvGrpSpPr/>
          <p:nvPr/>
        </p:nvGrpSpPr>
        <p:grpSpPr>
          <a:xfrm>
            <a:off x="5037686" y="1078182"/>
            <a:ext cx="1775919" cy="3671792"/>
            <a:chOff x="5037686" y="1078182"/>
            <a:chExt cx="1775919" cy="3671792"/>
          </a:xfrm>
        </p:grpSpPr>
        <p:sp>
          <p:nvSpPr>
            <p:cNvPr id="2169" name="Google Shape;2169;p71"/>
            <p:cNvSpPr/>
            <p:nvPr/>
          </p:nvSpPr>
          <p:spPr>
            <a:xfrm flipH="1">
              <a:off x="5037686" y="4456475"/>
              <a:ext cx="1658036"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1"/>
            <p:cNvSpPr/>
            <p:nvPr/>
          </p:nvSpPr>
          <p:spPr>
            <a:xfrm>
              <a:off x="5613175" y="1889824"/>
              <a:ext cx="127949" cy="119675"/>
            </a:xfrm>
            <a:custGeom>
              <a:avLst/>
              <a:gdLst/>
              <a:ahLst/>
              <a:cxnLst/>
              <a:rect l="l" t="t" r="r" b="b"/>
              <a:pathLst>
                <a:path w="609" h="492" extrusionOk="0">
                  <a:moveTo>
                    <a:pt x="0" y="1"/>
                  </a:moveTo>
                  <a:lnTo>
                    <a:pt x="95" y="478"/>
                  </a:lnTo>
                  <a:cubicBezTo>
                    <a:pt x="95" y="478"/>
                    <a:pt x="155" y="491"/>
                    <a:pt x="242" y="491"/>
                  </a:cubicBezTo>
                  <a:cubicBezTo>
                    <a:pt x="343" y="491"/>
                    <a:pt x="480" y="474"/>
                    <a:pt x="608" y="398"/>
                  </a:cubicBezTo>
                  <a:lnTo>
                    <a:pt x="525" y="12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1"/>
            <p:cNvSpPr/>
            <p:nvPr/>
          </p:nvSpPr>
          <p:spPr>
            <a:xfrm rot="846483" flipH="1">
              <a:off x="5619991" y="1899436"/>
              <a:ext cx="109794" cy="74429"/>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1"/>
            <p:cNvSpPr/>
            <p:nvPr/>
          </p:nvSpPr>
          <p:spPr>
            <a:xfrm>
              <a:off x="5496533" y="1616159"/>
              <a:ext cx="302742" cy="334801"/>
            </a:xfrm>
            <a:custGeom>
              <a:avLst/>
              <a:gdLst/>
              <a:ahLst/>
              <a:cxnLst/>
              <a:rect l="l" t="t" r="r" b="b"/>
              <a:pathLst>
                <a:path w="1010" h="1117" extrusionOk="0">
                  <a:moveTo>
                    <a:pt x="485" y="1"/>
                  </a:moveTo>
                  <a:cubicBezTo>
                    <a:pt x="229" y="1"/>
                    <a:pt x="0" y="241"/>
                    <a:pt x="17" y="514"/>
                  </a:cubicBezTo>
                  <a:cubicBezTo>
                    <a:pt x="28" y="707"/>
                    <a:pt x="138" y="882"/>
                    <a:pt x="283" y="1006"/>
                  </a:cubicBezTo>
                  <a:cubicBezTo>
                    <a:pt x="372" y="1081"/>
                    <a:pt x="447" y="1117"/>
                    <a:pt x="535" y="1117"/>
                  </a:cubicBezTo>
                  <a:cubicBezTo>
                    <a:pt x="583" y="1117"/>
                    <a:pt x="635" y="1106"/>
                    <a:pt x="695" y="1087"/>
                  </a:cubicBezTo>
                  <a:cubicBezTo>
                    <a:pt x="802" y="1051"/>
                    <a:pt x="980" y="1024"/>
                    <a:pt x="998" y="912"/>
                  </a:cubicBezTo>
                  <a:cubicBezTo>
                    <a:pt x="1007" y="858"/>
                    <a:pt x="1010" y="802"/>
                    <a:pt x="1010" y="746"/>
                  </a:cubicBezTo>
                  <a:cubicBezTo>
                    <a:pt x="1007" y="728"/>
                    <a:pt x="1010" y="594"/>
                    <a:pt x="992" y="588"/>
                  </a:cubicBezTo>
                  <a:lnTo>
                    <a:pt x="974" y="467"/>
                  </a:lnTo>
                  <a:cubicBezTo>
                    <a:pt x="965" y="378"/>
                    <a:pt x="933" y="295"/>
                    <a:pt x="882" y="227"/>
                  </a:cubicBezTo>
                  <a:cubicBezTo>
                    <a:pt x="829" y="156"/>
                    <a:pt x="761" y="93"/>
                    <a:pt x="684" y="52"/>
                  </a:cubicBezTo>
                  <a:cubicBezTo>
                    <a:pt x="618" y="17"/>
                    <a:pt x="551" y="1"/>
                    <a:pt x="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1"/>
            <p:cNvSpPr/>
            <p:nvPr/>
          </p:nvSpPr>
          <p:spPr>
            <a:xfrm>
              <a:off x="5455482" y="1552575"/>
              <a:ext cx="339463" cy="334821"/>
            </a:xfrm>
            <a:custGeom>
              <a:avLst/>
              <a:gdLst/>
              <a:ahLst/>
              <a:cxnLst/>
              <a:rect l="l" t="t" r="r" b="b"/>
              <a:pathLst>
                <a:path w="1175" h="1159" extrusionOk="0">
                  <a:moveTo>
                    <a:pt x="878" y="0"/>
                  </a:moveTo>
                  <a:cubicBezTo>
                    <a:pt x="855" y="0"/>
                    <a:pt x="833" y="4"/>
                    <a:pt x="810" y="11"/>
                  </a:cubicBezTo>
                  <a:cubicBezTo>
                    <a:pt x="745" y="32"/>
                    <a:pt x="695" y="83"/>
                    <a:pt x="629" y="103"/>
                  </a:cubicBezTo>
                  <a:cubicBezTo>
                    <a:pt x="564" y="124"/>
                    <a:pt x="505" y="115"/>
                    <a:pt x="443" y="121"/>
                  </a:cubicBezTo>
                  <a:cubicBezTo>
                    <a:pt x="285" y="139"/>
                    <a:pt x="149" y="243"/>
                    <a:pt x="93" y="391"/>
                  </a:cubicBezTo>
                  <a:cubicBezTo>
                    <a:pt x="69" y="450"/>
                    <a:pt x="1" y="830"/>
                    <a:pt x="57" y="951"/>
                  </a:cubicBezTo>
                  <a:cubicBezTo>
                    <a:pt x="116" y="1073"/>
                    <a:pt x="188" y="1156"/>
                    <a:pt x="321" y="1159"/>
                  </a:cubicBezTo>
                  <a:cubicBezTo>
                    <a:pt x="294" y="1105"/>
                    <a:pt x="389" y="1028"/>
                    <a:pt x="449" y="1016"/>
                  </a:cubicBezTo>
                  <a:cubicBezTo>
                    <a:pt x="410" y="996"/>
                    <a:pt x="377" y="963"/>
                    <a:pt x="351" y="925"/>
                  </a:cubicBezTo>
                  <a:cubicBezTo>
                    <a:pt x="327" y="886"/>
                    <a:pt x="330" y="836"/>
                    <a:pt x="360" y="800"/>
                  </a:cubicBezTo>
                  <a:cubicBezTo>
                    <a:pt x="372" y="789"/>
                    <a:pt x="390" y="784"/>
                    <a:pt x="410" y="784"/>
                  </a:cubicBezTo>
                  <a:cubicBezTo>
                    <a:pt x="465" y="784"/>
                    <a:pt x="538" y="818"/>
                    <a:pt x="579" y="842"/>
                  </a:cubicBezTo>
                  <a:cubicBezTo>
                    <a:pt x="499" y="794"/>
                    <a:pt x="570" y="661"/>
                    <a:pt x="603" y="637"/>
                  </a:cubicBezTo>
                  <a:cubicBezTo>
                    <a:pt x="689" y="572"/>
                    <a:pt x="727" y="590"/>
                    <a:pt x="790" y="480"/>
                  </a:cubicBezTo>
                  <a:cubicBezTo>
                    <a:pt x="824" y="491"/>
                    <a:pt x="860" y="496"/>
                    <a:pt x="896" y="496"/>
                  </a:cubicBezTo>
                  <a:cubicBezTo>
                    <a:pt x="947" y="496"/>
                    <a:pt x="998" y="486"/>
                    <a:pt x="1044" y="465"/>
                  </a:cubicBezTo>
                  <a:cubicBezTo>
                    <a:pt x="1125" y="426"/>
                    <a:pt x="1175" y="343"/>
                    <a:pt x="1169" y="254"/>
                  </a:cubicBezTo>
                  <a:cubicBezTo>
                    <a:pt x="1163" y="213"/>
                    <a:pt x="1148" y="177"/>
                    <a:pt x="1125" y="145"/>
                  </a:cubicBezTo>
                  <a:cubicBezTo>
                    <a:pt x="1070" y="61"/>
                    <a:pt x="974"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4" name="Google Shape;2174;p71"/>
            <p:cNvGrpSpPr/>
            <p:nvPr/>
          </p:nvGrpSpPr>
          <p:grpSpPr>
            <a:xfrm>
              <a:off x="5646022" y="1726485"/>
              <a:ext cx="136365" cy="176511"/>
              <a:chOff x="5458381" y="1812879"/>
              <a:chExt cx="99806" cy="129198"/>
            </a:xfrm>
          </p:grpSpPr>
          <p:sp>
            <p:nvSpPr>
              <p:cNvPr id="2175" name="Google Shape;2175;p71"/>
              <p:cNvSpPr/>
              <p:nvPr/>
            </p:nvSpPr>
            <p:spPr>
              <a:xfrm>
                <a:off x="5466205" y="1850940"/>
                <a:ext cx="27912" cy="26432"/>
              </a:xfrm>
              <a:custGeom>
                <a:avLst/>
                <a:gdLst/>
                <a:ahLst/>
                <a:cxnLst/>
                <a:rect l="l" t="t" r="r" b="b"/>
                <a:pathLst>
                  <a:path w="132" h="125" extrusionOk="0">
                    <a:moveTo>
                      <a:pt x="66" y="0"/>
                    </a:moveTo>
                    <a:cubicBezTo>
                      <a:pt x="65" y="0"/>
                      <a:pt x="64" y="0"/>
                      <a:pt x="64" y="0"/>
                    </a:cubicBezTo>
                    <a:cubicBezTo>
                      <a:pt x="0" y="6"/>
                      <a:pt x="16" y="125"/>
                      <a:pt x="72" y="125"/>
                    </a:cubicBezTo>
                    <a:cubicBezTo>
                      <a:pt x="73" y="125"/>
                      <a:pt x="74" y="125"/>
                      <a:pt x="76" y="125"/>
                    </a:cubicBezTo>
                    <a:cubicBezTo>
                      <a:pt x="131" y="122"/>
                      <a:pt x="115"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1"/>
              <p:cNvSpPr/>
              <p:nvPr/>
            </p:nvSpPr>
            <p:spPr>
              <a:xfrm>
                <a:off x="5530909" y="1843751"/>
                <a:ext cx="27278" cy="26220"/>
              </a:xfrm>
              <a:custGeom>
                <a:avLst/>
                <a:gdLst/>
                <a:ahLst/>
                <a:cxnLst/>
                <a:rect l="l" t="t" r="r" b="b"/>
                <a:pathLst>
                  <a:path w="129" h="124" extrusionOk="0">
                    <a:moveTo>
                      <a:pt x="59" y="1"/>
                    </a:moveTo>
                    <a:cubicBezTo>
                      <a:pt x="57" y="1"/>
                      <a:pt x="54" y="1"/>
                      <a:pt x="51" y="2"/>
                    </a:cubicBezTo>
                    <a:cubicBezTo>
                      <a:pt x="0" y="13"/>
                      <a:pt x="17" y="124"/>
                      <a:pt x="67" y="124"/>
                    </a:cubicBezTo>
                    <a:cubicBezTo>
                      <a:pt x="70" y="124"/>
                      <a:pt x="72" y="124"/>
                      <a:pt x="75" y="123"/>
                    </a:cubicBezTo>
                    <a:cubicBezTo>
                      <a:pt x="129" y="112"/>
                      <a:pt x="112" y="1"/>
                      <a:pt x="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1"/>
              <p:cNvSpPr/>
              <p:nvPr/>
            </p:nvSpPr>
            <p:spPr>
              <a:xfrm>
                <a:off x="5458381" y="1820280"/>
                <a:ext cx="28335" cy="20722"/>
              </a:xfrm>
              <a:custGeom>
                <a:avLst/>
                <a:gdLst/>
                <a:ahLst/>
                <a:cxnLst/>
                <a:rect l="l" t="t" r="r" b="b"/>
                <a:pathLst>
                  <a:path w="134" h="98" extrusionOk="0">
                    <a:moveTo>
                      <a:pt x="90" y="0"/>
                    </a:moveTo>
                    <a:cubicBezTo>
                      <a:pt x="78" y="0"/>
                      <a:pt x="66" y="4"/>
                      <a:pt x="56" y="12"/>
                    </a:cubicBezTo>
                    <a:cubicBezTo>
                      <a:pt x="33" y="21"/>
                      <a:pt x="15" y="38"/>
                      <a:pt x="6" y="59"/>
                    </a:cubicBezTo>
                    <a:cubicBezTo>
                      <a:pt x="0" y="74"/>
                      <a:pt x="6" y="92"/>
                      <a:pt x="24" y="98"/>
                    </a:cubicBezTo>
                    <a:lnTo>
                      <a:pt x="42" y="98"/>
                    </a:lnTo>
                    <a:cubicBezTo>
                      <a:pt x="56" y="89"/>
                      <a:pt x="74" y="80"/>
                      <a:pt x="89" y="71"/>
                    </a:cubicBezTo>
                    <a:cubicBezTo>
                      <a:pt x="104" y="68"/>
                      <a:pt x="119" y="56"/>
                      <a:pt x="131" y="38"/>
                    </a:cubicBezTo>
                    <a:cubicBezTo>
                      <a:pt x="133" y="30"/>
                      <a:pt x="131" y="15"/>
                      <a:pt x="122" y="9"/>
                    </a:cubicBezTo>
                    <a:cubicBezTo>
                      <a:pt x="112" y="3"/>
                      <a:pt x="101"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1"/>
              <p:cNvSpPr/>
              <p:nvPr/>
            </p:nvSpPr>
            <p:spPr>
              <a:xfrm>
                <a:off x="5526046" y="1812879"/>
                <a:ext cx="30238" cy="16916"/>
              </a:xfrm>
              <a:custGeom>
                <a:avLst/>
                <a:gdLst/>
                <a:ahLst/>
                <a:cxnLst/>
                <a:rect l="l" t="t" r="r" b="b"/>
                <a:pathLst>
                  <a:path w="143" h="80" extrusionOk="0">
                    <a:moveTo>
                      <a:pt x="56" y="1"/>
                    </a:moveTo>
                    <a:cubicBezTo>
                      <a:pt x="37" y="1"/>
                      <a:pt x="18" y="9"/>
                      <a:pt x="6" y="23"/>
                    </a:cubicBezTo>
                    <a:cubicBezTo>
                      <a:pt x="0" y="35"/>
                      <a:pt x="3" y="47"/>
                      <a:pt x="12" y="56"/>
                    </a:cubicBezTo>
                    <a:cubicBezTo>
                      <a:pt x="24" y="66"/>
                      <a:pt x="39" y="71"/>
                      <a:pt x="53" y="71"/>
                    </a:cubicBezTo>
                    <a:cubicBezTo>
                      <a:pt x="56" y="71"/>
                      <a:pt x="59" y="71"/>
                      <a:pt x="63" y="71"/>
                    </a:cubicBezTo>
                    <a:cubicBezTo>
                      <a:pt x="77" y="73"/>
                      <a:pt x="95" y="76"/>
                      <a:pt x="113" y="79"/>
                    </a:cubicBezTo>
                    <a:cubicBezTo>
                      <a:pt x="119" y="76"/>
                      <a:pt x="125" y="76"/>
                      <a:pt x="131" y="71"/>
                    </a:cubicBezTo>
                    <a:cubicBezTo>
                      <a:pt x="143" y="62"/>
                      <a:pt x="143" y="44"/>
                      <a:pt x="134" y="32"/>
                    </a:cubicBezTo>
                    <a:cubicBezTo>
                      <a:pt x="116" y="14"/>
                      <a:pt x="95" y="5"/>
                      <a:pt x="71" y="2"/>
                    </a:cubicBezTo>
                    <a:cubicBezTo>
                      <a:pt x="66" y="1"/>
                      <a:pt x="61"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1"/>
              <p:cNvSpPr/>
              <p:nvPr/>
            </p:nvSpPr>
            <p:spPr>
              <a:xfrm>
                <a:off x="5489676" y="1934888"/>
                <a:ext cx="17762" cy="7189"/>
              </a:xfrm>
              <a:custGeom>
                <a:avLst/>
                <a:gdLst/>
                <a:ahLst/>
                <a:cxnLst/>
                <a:rect l="l" t="t" r="r" b="b"/>
                <a:pathLst>
                  <a:path w="84" h="34" extrusionOk="0">
                    <a:moveTo>
                      <a:pt x="3" y="1"/>
                    </a:moveTo>
                    <a:cubicBezTo>
                      <a:pt x="3" y="1"/>
                      <a:pt x="0" y="1"/>
                      <a:pt x="0" y="3"/>
                    </a:cubicBezTo>
                    <a:cubicBezTo>
                      <a:pt x="6" y="18"/>
                      <a:pt x="21" y="30"/>
                      <a:pt x="36" y="33"/>
                    </a:cubicBezTo>
                    <a:cubicBezTo>
                      <a:pt x="57" y="33"/>
                      <a:pt x="74" y="21"/>
                      <a:pt x="83" y="6"/>
                    </a:cubicBezTo>
                    <a:cubicBezTo>
                      <a:pt x="83" y="3"/>
                      <a:pt x="80" y="3"/>
                      <a:pt x="80" y="3"/>
                    </a:cubicBezTo>
                    <a:cubicBezTo>
                      <a:pt x="68" y="12"/>
                      <a:pt x="57" y="15"/>
                      <a:pt x="42" y="18"/>
                    </a:cubicBezTo>
                    <a:cubicBezTo>
                      <a:pt x="27" y="18"/>
                      <a:pt x="15" y="12"/>
                      <a:pt x="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1"/>
              <p:cNvSpPr/>
              <p:nvPr/>
            </p:nvSpPr>
            <p:spPr>
              <a:xfrm>
                <a:off x="5495385" y="1817108"/>
                <a:ext cx="48000" cy="102343"/>
              </a:xfrm>
              <a:custGeom>
                <a:avLst/>
                <a:gdLst/>
                <a:ahLst/>
                <a:cxnLst/>
                <a:rect l="l" t="t" r="r" b="b"/>
                <a:pathLst>
                  <a:path w="227" h="484" extrusionOk="0">
                    <a:moveTo>
                      <a:pt x="116" y="0"/>
                    </a:moveTo>
                    <a:cubicBezTo>
                      <a:pt x="116" y="0"/>
                      <a:pt x="113" y="3"/>
                      <a:pt x="113" y="6"/>
                    </a:cubicBezTo>
                    <a:cubicBezTo>
                      <a:pt x="133" y="128"/>
                      <a:pt x="172" y="246"/>
                      <a:pt x="193" y="371"/>
                    </a:cubicBezTo>
                    <a:cubicBezTo>
                      <a:pt x="172" y="365"/>
                      <a:pt x="151" y="359"/>
                      <a:pt x="130" y="359"/>
                    </a:cubicBezTo>
                    <a:cubicBezTo>
                      <a:pt x="125" y="359"/>
                      <a:pt x="148" y="445"/>
                      <a:pt x="148" y="460"/>
                    </a:cubicBezTo>
                    <a:cubicBezTo>
                      <a:pt x="134" y="463"/>
                      <a:pt x="120" y="465"/>
                      <a:pt x="106" y="465"/>
                    </a:cubicBezTo>
                    <a:cubicBezTo>
                      <a:pt x="72" y="465"/>
                      <a:pt x="37" y="455"/>
                      <a:pt x="6" y="436"/>
                    </a:cubicBezTo>
                    <a:cubicBezTo>
                      <a:pt x="5" y="435"/>
                      <a:pt x="4" y="435"/>
                      <a:pt x="3" y="435"/>
                    </a:cubicBezTo>
                    <a:cubicBezTo>
                      <a:pt x="2" y="435"/>
                      <a:pt x="1" y="436"/>
                      <a:pt x="3" y="436"/>
                    </a:cubicBezTo>
                    <a:cubicBezTo>
                      <a:pt x="27" y="466"/>
                      <a:pt x="59" y="480"/>
                      <a:pt x="98" y="483"/>
                    </a:cubicBezTo>
                    <a:cubicBezTo>
                      <a:pt x="113" y="483"/>
                      <a:pt x="130" y="483"/>
                      <a:pt x="145" y="477"/>
                    </a:cubicBezTo>
                    <a:lnTo>
                      <a:pt x="163" y="477"/>
                    </a:lnTo>
                    <a:cubicBezTo>
                      <a:pt x="166" y="477"/>
                      <a:pt x="169" y="474"/>
                      <a:pt x="169" y="469"/>
                    </a:cubicBezTo>
                    <a:cubicBezTo>
                      <a:pt x="169" y="469"/>
                      <a:pt x="169" y="466"/>
                      <a:pt x="169" y="466"/>
                    </a:cubicBezTo>
                    <a:lnTo>
                      <a:pt x="169" y="463"/>
                    </a:lnTo>
                    <a:cubicBezTo>
                      <a:pt x="166" y="433"/>
                      <a:pt x="157" y="389"/>
                      <a:pt x="157" y="389"/>
                    </a:cubicBezTo>
                    <a:lnTo>
                      <a:pt x="157" y="389"/>
                    </a:lnTo>
                    <a:cubicBezTo>
                      <a:pt x="166" y="391"/>
                      <a:pt x="198" y="400"/>
                      <a:pt x="215" y="400"/>
                    </a:cubicBezTo>
                    <a:cubicBezTo>
                      <a:pt x="222" y="400"/>
                      <a:pt x="226" y="399"/>
                      <a:pt x="225" y="394"/>
                    </a:cubicBezTo>
                    <a:cubicBezTo>
                      <a:pt x="202" y="261"/>
                      <a:pt x="169" y="131"/>
                      <a:pt x="122" y="3"/>
                    </a:cubicBezTo>
                    <a:cubicBezTo>
                      <a:pt x="119" y="3"/>
                      <a:pt x="119"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1"/>
              <p:cNvSpPr/>
              <p:nvPr/>
            </p:nvSpPr>
            <p:spPr>
              <a:xfrm>
                <a:off x="5493482" y="1909725"/>
                <a:ext cx="28335" cy="19877"/>
              </a:xfrm>
              <a:custGeom>
                <a:avLst/>
                <a:gdLst/>
                <a:ahLst/>
                <a:cxnLst/>
                <a:rect l="l" t="t" r="r" b="b"/>
                <a:pathLst>
                  <a:path w="134" h="94" extrusionOk="0">
                    <a:moveTo>
                      <a:pt x="12" y="1"/>
                    </a:moveTo>
                    <a:cubicBezTo>
                      <a:pt x="6" y="13"/>
                      <a:pt x="3" y="25"/>
                      <a:pt x="3" y="36"/>
                    </a:cubicBezTo>
                    <a:cubicBezTo>
                      <a:pt x="0" y="63"/>
                      <a:pt x="6" y="90"/>
                      <a:pt x="36" y="93"/>
                    </a:cubicBezTo>
                    <a:cubicBezTo>
                      <a:pt x="39" y="94"/>
                      <a:pt x="43" y="94"/>
                      <a:pt x="47" y="94"/>
                    </a:cubicBezTo>
                    <a:cubicBezTo>
                      <a:pt x="58" y="94"/>
                      <a:pt x="68" y="91"/>
                      <a:pt x="77" y="84"/>
                    </a:cubicBezTo>
                    <a:cubicBezTo>
                      <a:pt x="101" y="72"/>
                      <a:pt x="122" y="51"/>
                      <a:pt x="134" y="28"/>
                    </a:cubicBezTo>
                    <a:lnTo>
                      <a:pt x="134" y="28"/>
                    </a:lnTo>
                    <a:cubicBezTo>
                      <a:pt x="126" y="29"/>
                      <a:pt x="119" y="29"/>
                      <a:pt x="112" y="29"/>
                    </a:cubicBezTo>
                    <a:cubicBezTo>
                      <a:pt x="77" y="29"/>
                      <a:pt x="41" y="18"/>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1"/>
              <p:cNvSpPr/>
              <p:nvPr/>
            </p:nvSpPr>
            <p:spPr>
              <a:xfrm>
                <a:off x="5493482" y="1917337"/>
                <a:ext cx="16493" cy="12264"/>
              </a:xfrm>
              <a:custGeom>
                <a:avLst/>
                <a:gdLst/>
                <a:ahLst/>
                <a:cxnLst/>
                <a:rect l="l" t="t" r="r" b="b"/>
                <a:pathLst>
                  <a:path w="78" h="58" extrusionOk="0">
                    <a:moveTo>
                      <a:pt x="9" y="0"/>
                    </a:moveTo>
                    <a:cubicBezTo>
                      <a:pt x="7" y="0"/>
                      <a:pt x="5" y="0"/>
                      <a:pt x="3" y="0"/>
                    </a:cubicBezTo>
                    <a:cubicBezTo>
                      <a:pt x="0" y="27"/>
                      <a:pt x="6" y="54"/>
                      <a:pt x="36" y="57"/>
                    </a:cubicBezTo>
                    <a:cubicBezTo>
                      <a:pt x="39" y="58"/>
                      <a:pt x="43" y="58"/>
                      <a:pt x="47" y="58"/>
                    </a:cubicBezTo>
                    <a:cubicBezTo>
                      <a:pt x="58" y="58"/>
                      <a:pt x="68" y="55"/>
                      <a:pt x="77" y="48"/>
                    </a:cubicBezTo>
                    <a:cubicBezTo>
                      <a:pt x="69" y="20"/>
                      <a:pt x="40"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71"/>
            <p:cNvGrpSpPr/>
            <p:nvPr/>
          </p:nvGrpSpPr>
          <p:grpSpPr>
            <a:xfrm>
              <a:off x="5385872" y="1078182"/>
              <a:ext cx="765679" cy="548085"/>
              <a:chOff x="5157272" y="1088649"/>
              <a:chExt cx="765679" cy="548085"/>
            </a:xfrm>
          </p:grpSpPr>
          <p:sp>
            <p:nvSpPr>
              <p:cNvPr id="2184" name="Google Shape;2184;p71"/>
              <p:cNvSpPr/>
              <p:nvPr/>
            </p:nvSpPr>
            <p:spPr>
              <a:xfrm>
                <a:off x="5157272" y="1088649"/>
                <a:ext cx="765679" cy="548085"/>
              </a:xfrm>
              <a:custGeom>
                <a:avLst/>
                <a:gdLst/>
                <a:ahLst/>
                <a:cxnLst/>
                <a:rect l="l" t="t" r="r" b="b"/>
                <a:pathLst>
                  <a:path w="3621" h="2592" extrusionOk="0">
                    <a:moveTo>
                      <a:pt x="3327" y="33"/>
                    </a:moveTo>
                    <a:cubicBezTo>
                      <a:pt x="3470" y="33"/>
                      <a:pt x="3585" y="148"/>
                      <a:pt x="3585" y="294"/>
                    </a:cubicBezTo>
                    <a:lnTo>
                      <a:pt x="3585" y="1574"/>
                    </a:lnTo>
                    <a:cubicBezTo>
                      <a:pt x="3585" y="1717"/>
                      <a:pt x="3470" y="1835"/>
                      <a:pt x="3327" y="1835"/>
                    </a:cubicBezTo>
                    <a:lnTo>
                      <a:pt x="3025" y="1835"/>
                    </a:lnTo>
                    <a:lnTo>
                      <a:pt x="2859" y="2520"/>
                    </a:lnTo>
                    <a:lnTo>
                      <a:pt x="2228" y="1835"/>
                    </a:lnTo>
                    <a:lnTo>
                      <a:pt x="294" y="1835"/>
                    </a:lnTo>
                    <a:cubicBezTo>
                      <a:pt x="152" y="1835"/>
                      <a:pt x="37" y="1717"/>
                      <a:pt x="37" y="1574"/>
                    </a:cubicBezTo>
                    <a:lnTo>
                      <a:pt x="37" y="294"/>
                    </a:lnTo>
                    <a:cubicBezTo>
                      <a:pt x="37" y="148"/>
                      <a:pt x="152" y="33"/>
                      <a:pt x="294" y="33"/>
                    </a:cubicBezTo>
                    <a:close/>
                    <a:moveTo>
                      <a:pt x="294" y="0"/>
                    </a:moveTo>
                    <a:cubicBezTo>
                      <a:pt x="134" y="0"/>
                      <a:pt x="1" y="130"/>
                      <a:pt x="1" y="294"/>
                    </a:cubicBezTo>
                    <a:lnTo>
                      <a:pt x="1" y="1574"/>
                    </a:lnTo>
                    <a:cubicBezTo>
                      <a:pt x="1" y="1737"/>
                      <a:pt x="134" y="1868"/>
                      <a:pt x="294" y="1868"/>
                    </a:cubicBezTo>
                    <a:lnTo>
                      <a:pt x="2213" y="1868"/>
                    </a:lnTo>
                    <a:lnTo>
                      <a:pt x="2877" y="2591"/>
                    </a:lnTo>
                    <a:lnTo>
                      <a:pt x="3055" y="1868"/>
                    </a:lnTo>
                    <a:lnTo>
                      <a:pt x="3327" y="1868"/>
                    </a:lnTo>
                    <a:cubicBezTo>
                      <a:pt x="3488" y="1868"/>
                      <a:pt x="3621" y="1737"/>
                      <a:pt x="3621" y="1574"/>
                    </a:cubicBezTo>
                    <a:lnTo>
                      <a:pt x="3621" y="294"/>
                    </a:lnTo>
                    <a:cubicBezTo>
                      <a:pt x="3621" y="130"/>
                      <a:pt x="3488" y="0"/>
                      <a:pt x="3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1"/>
              <p:cNvSpPr/>
              <p:nvPr/>
            </p:nvSpPr>
            <p:spPr>
              <a:xfrm>
                <a:off x="5352866" y="1251468"/>
                <a:ext cx="73586" cy="62590"/>
              </a:xfrm>
              <a:custGeom>
                <a:avLst/>
                <a:gdLst/>
                <a:ahLst/>
                <a:cxnLst/>
                <a:rect l="l" t="t" r="r" b="b"/>
                <a:pathLst>
                  <a:path w="348" h="296" extrusionOk="0">
                    <a:moveTo>
                      <a:pt x="200" y="1"/>
                    </a:moveTo>
                    <a:cubicBezTo>
                      <a:pt x="66" y="1"/>
                      <a:pt x="1" y="158"/>
                      <a:pt x="96" y="253"/>
                    </a:cubicBezTo>
                    <a:cubicBezTo>
                      <a:pt x="126" y="283"/>
                      <a:pt x="162" y="296"/>
                      <a:pt x="199" y="296"/>
                    </a:cubicBezTo>
                    <a:cubicBezTo>
                      <a:pt x="274" y="296"/>
                      <a:pt x="348" y="237"/>
                      <a:pt x="348" y="149"/>
                    </a:cubicBezTo>
                    <a:cubicBezTo>
                      <a:pt x="348" y="66"/>
                      <a:pt x="283"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1"/>
              <p:cNvSpPr/>
              <p:nvPr/>
            </p:nvSpPr>
            <p:spPr>
              <a:xfrm>
                <a:off x="5498980" y="1251468"/>
                <a:ext cx="73586" cy="62590"/>
              </a:xfrm>
              <a:custGeom>
                <a:avLst/>
                <a:gdLst/>
                <a:ahLst/>
                <a:cxnLst/>
                <a:rect l="l" t="t" r="r" b="b"/>
                <a:pathLst>
                  <a:path w="348" h="296" extrusionOk="0">
                    <a:moveTo>
                      <a:pt x="199" y="1"/>
                    </a:moveTo>
                    <a:cubicBezTo>
                      <a:pt x="66" y="1"/>
                      <a:pt x="1" y="158"/>
                      <a:pt x="93" y="253"/>
                    </a:cubicBezTo>
                    <a:cubicBezTo>
                      <a:pt x="123" y="283"/>
                      <a:pt x="161" y="296"/>
                      <a:pt x="197" y="296"/>
                    </a:cubicBezTo>
                    <a:cubicBezTo>
                      <a:pt x="274" y="296"/>
                      <a:pt x="348" y="237"/>
                      <a:pt x="348" y="149"/>
                    </a:cubicBezTo>
                    <a:cubicBezTo>
                      <a:pt x="348" y="66"/>
                      <a:pt x="279"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1"/>
              <p:cNvSpPr/>
              <p:nvPr/>
            </p:nvSpPr>
            <p:spPr>
              <a:xfrm>
                <a:off x="5645094" y="1251468"/>
                <a:ext cx="72952" cy="62590"/>
              </a:xfrm>
              <a:custGeom>
                <a:avLst/>
                <a:gdLst/>
                <a:ahLst/>
                <a:cxnLst/>
                <a:rect l="l" t="t" r="r" b="b"/>
                <a:pathLst>
                  <a:path w="345" h="296" extrusionOk="0">
                    <a:moveTo>
                      <a:pt x="196" y="1"/>
                    </a:moveTo>
                    <a:cubicBezTo>
                      <a:pt x="66" y="1"/>
                      <a:pt x="1" y="158"/>
                      <a:pt x="92" y="253"/>
                    </a:cubicBezTo>
                    <a:cubicBezTo>
                      <a:pt x="123" y="283"/>
                      <a:pt x="160" y="296"/>
                      <a:pt x="196" y="296"/>
                    </a:cubicBezTo>
                    <a:cubicBezTo>
                      <a:pt x="272" y="296"/>
                      <a:pt x="344" y="237"/>
                      <a:pt x="344" y="149"/>
                    </a:cubicBezTo>
                    <a:cubicBezTo>
                      <a:pt x="344" y="66"/>
                      <a:pt x="279"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8" name="Google Shape;2188;p71"/>
            <p:cNvSpPr/>
            <p:nvPr/>
          </p:nvSpPr>
          <p:spPr>
            <a:xfrm>
              <a:off x="5281203" y="4344194"/>
              <a:ext cx="504955" cy="256280"/>
            </a:xfrm>
            <a:custGeom>
              <a:avLst/>
              <a:gdLst/>
              <a:ahLst/>
              <a:cxnLst/>
              <a:rect l="l" t="t" r="r" b="b"/>
              <a:pathLst>
                <a:path w="2388" h="1212" extrusionOk="0">
                  <a:moveTo>
                    <a:pt x="48" y="0"/>
                  </a:moveTo>
                  <a:lnTo>
                    <a:pt x="45" y="33"/>
                  </a:lnTo>
                  <a:cubicBezTo>
                    <a:pt x="39" y="113"/>
                    <a:pt x="36" y="193"/>
                    <a:pt x="30" y="270"/>
                  </a:cubicBezTo>
                  <a:lnTo>
                    <a:pt x="30" y="282"/>
                  </a:lnTo>
                  <a:cubicBezTo>
                    <a:pt x="10" y="658"/>
                    <a:pt x="1" y="970"/>
                    <a:pt x="30" y="991"/>
                  </a:cubicBezTo>
                  <a:cubicBezTo>
                    <a:pt x="103" y="1047"/>
                    <a:pt x="2011" y="1212"/>
                    <a:pt x="2281" y="1212"/>
                  </a:cubicBezTo>
                  <a:cubicBezTo>
                    <a:pt x="2296" y="1212"/>
                    <a:pt x="2306" y="1211"/>
                    <a:pt x="2310" y="1210"/>
                  </a:cubicBezTo>
                  <a:cubicBezTo>
                    <a:pt x="2387" y="1192"/>
                    <a:pt x="2340" y="976"/>
                    <a:pt x="2263" y="902"/>
                  </a:cubicBezTo>
                  <a:cubicBezTo>
                    <a:pt x="2189" y="827"/>
                    <a:pt x="1403" y="395"/>
                    <a:pt x="1403" y="395"/>
                  </a:cubicBezTo>
                  <a:lnTo>
                    <a:pt x="1403" y="371"/>
                  </a:lnTo>
                  <a:lnTo>
                    <a:pt x="1430" y="146"/>
                  </a:lnTo>
                  <a:lnTo>
                    <a:pt x="1433" y="104"/>
                  </a:lnTo>
                  <a:lnTo>
                    <a:pt x="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1"/>
            <p:cNvSpPr/>
            <p:nvPr/>
          </p:nvSpPr>
          <p:spPr>
            <a:xfrm>
              <a:off x="5282471" y="4401287"/>
              <a:ext cx="504320" cy="199188"/>
            </a:xfrm>
            <a:custGeom>
              <a:avLst/>
              <a:gdLst/>
              <a:ahLst/>
              <a:cxnLst/>
              <a:rect l="l" t="t" r="r" b="b"/>
              <a:pathLst>
                <a:path w="2385" h="942" extrusionOk="0">
                  <a:moveTo>
                    <a:pt x="27" y="0"/>
                  </a:moveTo>
                  <a:lnTo>
                    <a:pt x="27" y="12"/>
                  </a:lnTo>
                  <a:lnTo>
                    <a:pt x="27" y="27"/>
                  </a:lnTo>
                  <a:cubicBezTo>
                    <a:pt x="7" y="394"/>
                    <a:pt x="1" y="697"/>
                    <a:pt x="27" y="721"/>
                  </a:cubicBezTo>
                  <a:cubicBezTo>
                    <a:pt x="54" y="744"/>
                    <a:pt x="389" y="783"/>
                    <a:pt x="792" y="824"/>
                  </a:cubicBezTo>
                  <a:cubicBezTo>
                    <a:pt x="899" y="833"/>
                    <a:pt x="1015" y="845"/>
                    <a:pt x="1124" y="857"/>
                  </a:cubicBezTo>
                  <a:cubicBezTo>
                    <a:pt x="1639" y="903"/>
                    <a:pt x="2163" y="941"/>
                    <a:pt x="2284" y="941"/>
                  </a:cubicBezTo>
                  <a:cubicBezTo>
                    <a:pt x="2296" y="941"/>
                    <a:pt x="2304" y="941"/>
                    <a:pt x="2307" y="940"/>
                  </a:cubicBezTo>
                  <a:cubicBezTo>
                    <a:pt x="2384" y="922"/>
                    <a:pt x="2334" y="703"/>
                    <a:pt x="2257" y="632"/>
                  </a:cubicBezTo>
                  <a:cubicBezTo>
                    <a:pt x="2183" y="557"/>
                    <a:pt x="1397" y="125"/>
                    <a:pt x="1397" y="125"/>
                  </a:cubicBezTo>
                  <a:lnTo>
                    <a:pt x="1397" y="101"/>
                  </a:lnTo>
                  <a:lnTo>
                    <a:pt x="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1"/>
            <p:cNvSpPr/>
            <p:nvPr/>
          </p:nvSpPr>
          <p:spPr>
            <a:xfrm>
              <a:off x="5922540" y="4379930"/>
              <a:ext cx="511933" cy="223294"/>
            </a:xfrm>
            <a:custGeom>
              <a:avLst/>
              <a:gdLst/>
              <a:ahLst/>
              <a:cxnLst/>
              <a:rect l="l" t="t" r="r" b="b"/>
              <a:pathLst>
                <a:path w="2421" h="1056" extrusionOk="0">
                  <a:moveTo>
                    <a:pt x="1" y="0"/>
                  </a:moveTo>
                  <a:lnTo>
                    <a:pt x="1" y="33"/>
                  </a:lnTo>
                  <a:cubicBezTo>
                    <a:pt x="1" y="113"/>
                    <a:pt x="4" y="193"/>
                    <a:pt x="4" y="270"/>
                  </a:cubicBezTo>
                  <a:lnTo>
                    <a:pt x="4" y="282"/>
                  </a:lnTo>
                  <a:cubicBezTo>
                    <a:pt x="10" y="658"/>
                    <a:pt x="25" y="970"/>
                    <a:pt x="57" y="991"/>
                  </a:cubicBezTo>
                  <a:cubicBezTo>
                    <a:pt x="118" y="1029"/>
                    <a:pt x="1366" y="1055"/>
                    <a:pt x="1994" y="1055"/>
                  </a:cubicBezTo>
                  <a:cubicBezTo>
                    <a:pt x="2192" y="1055"/>
                    <a:pt x="2328" y="1053"/>
                    <a:pt x="2346" y="1047"/>
                  </a:cubicBezTo>
                  <a:cubicBezTo>
                    <a:pt x="2420" y="1020"/>
                    <a:pt x="2358" y="810"/>
                    <a:pt x="2278" y="741"/>
                  </a:cubicBezTo>
                  <a:cubicBezTo>
                    <a:pt x="2198" y="673"/>
                    <a:pt x="1382" y="297"/>
                    <a:pt x="1382" y="297"/>
                  </a:cubicBezTo>
                  <a:lnTo>
                    <a:pt x="1382" y="273"/>
                  </a:lnTo>
                  <a:lnTo>
                    <a:pt x="1391" y="48"/>
                  </a:lnTo>
                  <a:lnTo>
                    <a:pt x="1391" y="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1"/>
            <p:cNvSpPr/>
            <p:nvPr/>
          </p:nvSpPr>
          <p:spPr>
            <a:xfrm>
              <a:off x="5924443" y="4437022"/>
              <a:ext cx="510664" cy="165990"/>
            </a:xfrm>
            <a:custGeom>
              <a:avLst/>
              <a:gdLst/>
              <a:ahLst/>
              <a:cxnLst/>
              <a:rect l="l" t="t" r="r" b="b"/>
              <a:pathLst>
                <a:path w="2415" h="785" extrusionOk="0">
                  <a:moveTo>
                    <a:pt x="1" y="0"/>
                  </a:moveTo>
                  <a:lnTo>
                    <a:pt x="1" y="27"/>
                  </a:lnTo>
                  <a:cubicBezTo>
                    <a:pt x="7" y="397"/>
                    <a:pt x="19" y="700"/>
                    <a:pt x="51" y="721"/>
                  </a:cubicBezTo>
                  <a:cubicBezTo>
                    <a:pt x="81" y="741"/>
                    <a:pt x="416" y="756"/>
                    <a:pt x="819" y="768"/>
                  </a:cubicBezTo>
                  <a:cubicBezTo>
                    <a:pt x="929" y="771"/>
                    <a:pt x="1041" y="774"/>
                    <a:pt x="1154" y="777"/>
                  </a:cubicBezTo>
                  <a:cubicBezTo>
                    <a:pt x="1457" y="782"/>
                    <a:pt x="1764" y="785"/>
                    <a:pt x="1991" y="785"/>
                  </a:cubicBezTo>
                  <a:cubicBezTo>
                    <a:pt x="2187" y="785"/>
                    <a:pt x="2322" y="782"/>
                    <a:pt x="2340" y="777"/>
                  </a:cubicBezTo>
                  <a:cubicBezTo>
                    <a:pt x="2414" y="753"/>
                    <a:pt x="2349" y="540"/>
                    <a:pt x="2269" y="471"/>
                  </a:cubicBezTo>
                  <a:cubicBezTo>
                    <a:pt x="2189" y="403"/>
                    <a:pt x="1376" y="27"/>
                    <a:pt x="1376" y="27"/>
                  </a:cubicBezTo>
                  <a:lnTo>
                    <a:pt x="1376" y="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2" name="Google Shape;2192;p71"/>
            <p:cNvGrpSpPr/>
            <p:nvPr/>
          </p:nvGrpSpPr>
          <p:grpSpPr>
            <a:xfrm>
              <a:off x="5282471" y="4401287"/>
              <a:ext cx="1133181" cy="200034"/>
              <a:chOff x="5053871" y="4401287"/>
              <a:chExt cx="1133181" cy="200034"/>
            </a:xfrm>
          </p:grpSpPr>
          <p:sp>
            <p:nvSpPr>
              <p:cNvPr id="2193" name="Google Shape;2193;p71"/>
              <p:cNvSpPr/>
              <p:nvPr/>
            </p:nvSpPr>
            <p:spPr>
              <a:xfrm>
                <a:off x="5080937" y="4545287"/>
                <a:ext cx="458434" cy="38484"/>
              </a:xfrm>
              <a:custGeom>
                <a:avLst/>
                <a:gdLst/>
                <a:ahLst/>
                <a:cxnLst/>
                <a:rect l="l" t="t" r="r" b="b"/>
                <a:pathLst>
                  <a:path w="2168" h="182" extrusionOk="0">
                    <a:moveTo>
                      <a:pt x="0" y="1"/>
                    </a:moveTo>
                    <a:lnTo>
                      <a:pt x="0" y="1"/>
                    </a:lnTo>
                    <a:cubicBezTo>
                      <a:pt x="353" y="48"/>
                      <a:pt x="1803" y="161"/>
                      <a:pt x="2162" y="182"/>
                    </a:cubicBezTo>
                    <a:cubicBezTo>
                      <a:pt x="2168" y="182"/>
                      <a:pt x="2168" y="176"/>
                      <a:pt x="2162" y="176"/>
                    </a:cubicBezTo>
                    <a:cubicBezTo>
                      <a:pt x="1803" y="134"/>
                      <a:pt x="356" y="1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1"/>
              <p:cNvSpPr/>
              <p:nvPr/>
            </p:nvSpPr>
            <p:spPr>
              <a:xfrm>
                <a:off x="5290276" y="4421375"/>
                <a:ext cx="93040" cy="19454"/>
              </a:xfrm>
              <a:custGeom>
                <a:avLst/>
                <a:gdLst/>
                <a:ahLst/>
                <a:cxnLst/>
                <a:rect l="l" t="t" r="r" b="b"/>
                <a:pathLst>
                  <a:path w="440" h="92" extrusionOk="0">
                    <a:moveTo>
                      <a:pt x="274" y="0"/>
                    </a:moveTo>
                    <a:cubicBezTo>
                      <a:pt x="177" y="0"/>
                      <a:pt x="79" y="24"/>
                      <a:pt x="3" y="83"/>
                    </a:cubicBezTo>
                    <a:cubicBezTo>
                      <a:pt x="0" y="86"/>
                      <a:pt x="3" y="92"/>
                      <a:pt x="9" y="92"/>
                    </a:cubicBezTo>
                    <a:cubicBezTo>
                      <a:pt x="149" y="59"/>
                      <a:pt x="291" y="41"/>
                      <a:pt x="433" y="38"/>
                    </a:cubicBezTo>
                    <a:cubicBezTo>
                      <a:pt x="436" y="38"/>
                      <a:pt x="439" y="36"/>
                      <a:pt x="439" y="30"/>
                    </a:cubicBezTo>
                    <a:cubicBezTo>
                      <a:pt x="439" y="27"/>
                      <a:pt x="436" y="24"/>
                      <a:pt x="433" y="21"/>
                    </a:cubicBezTo>
                    <a:cubicBezTo>
                      <a:pt x="383" y="8"/>
                      <a:pt x="329"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1"/>
              <p:cNvSpPr/>
              <p:nvPr/>
            </p:nvSpPr>
            <p:spPr>
              <a:xfrm>
                <a:off x="5310364" y="4436177"/>
                <a:ext cx="93675" cy="19242"/>
              </a:xfrm>
              <a:custGeom>
                <a:avLst/>
                <a:gdLst/>
                <a:ahLst/>
                <a:cxnLst/>
                <a:rect l="l" t="t" r="r" b="b"/>
                <a:pathLst>
                  <a:path w="443" h="91" extrusionOk="0">
                    <a:moveTo>
                      <a:pt x="276" y="0"/>
                    </a:moveTo>
                    <a:cubicBezTo>
                      <a:pt x="178" y="0"/>
                      <a:pt x="80" y="24"/>
                      <a:pt x="6" y="81"/>
                    </a:cubicBezTo>
                    <a:cubicBezTo>
                      <a:pt x="0" y="84"/>
                      <a:pt x="6" y="90"/>
                      <a:pt x="12" y="90"/>
                    </a:cubicBezTo>
                    <a:cubicBezTo>
                      <a:pt x="149" y="57"/>
                      <a:pt x="291" y="43"/>
                      <a:pt x="433" y="40"/>
                    </a:cubicBezTo>
                    <a:cubicBezTo>
                      <a:pt x="439" y="40"/>
                      <a:pt x="442" y="34"/>
                      <a:pt x="442" y="31"/>
                    </a:cubicBezTo>
                    <a:cubicBezTo>
                      <a:pt x="442" y="25"/>
                      <a:pt x="439" y="22"/>
                      <a:pt x="436" y="22"/>
                    </a:cubicBezTo>
                    <a:cubicBezTo>
                      <a:pt x="386" y="8"/>
                      <a:pt x="331"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1"/>
              <p:cNvSpPr/>
              <p:nvPr/>
            </p:nvSpPr>
            <p:spPr>
              <a:xfrm>
                <a:off x="5331086" y="4450978"/>
                <a:ext cx="93463" cy="19454"/>
              </a:xfrm>
              <a:custGeom>
                <a:avLst/>
                <a:gdLst/>
                <a:ahLst/>
                <a:cxnLst/>
                <a:rect l="l" t="t" r="r" b="b"/>
                <a:pathLst>
                  <a:path w="442" h="92" extrusionOk="0">
                    <a:moveTo>
                      <a:pt x="271" y="1"/>
                    </a:moveTo>
                    <a:cubicBezTo>
                      <a:pt x="175" y="1"/>
                      <a:pt x="79" y="24"/>
                      <a:pt x="6" y="82"/>
                    </a:cubicBezTo>
                    <a:cubicBezTo>
                      <a:pt x="0" y="85"/>
                      <a:pt x="3" y="91"/>
                      <a:pt x="9" y="91"/>
                    </a:cubicBezTo>
                    <a:cubicBezTo>
                      <a:pt x="148" y="59"/>
                      <a:pt x="291" y="41"/>
                      <a:pt x="433" y="41"/>
                    </a:cubicBezTo>
                    <a:cubicBezTo>
                      <a:pt x="436" y="41"/>
                      <a:pt x="442" y="38"/>
                      <a:pt x="442" y="32"/>
                    </a:cubicBezTo>
                    <a:cubicBezTo>
                      <a:pt x="442" y="26"/>
                      <a:pt x="439" y="23"/>
                      <a:pt x="433" y="23"/>
                    </a:cubicBezTo>
                    <a:cubicBezTo>
                      <a:pt x="383" y="9"/>
                      <a:pt x="327"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1"/>
              <p:cNvSpPr/>
              <p:nvPr/>
            </p:nvSpPr>
            <p:spPr>
              <a:xfrm>
                <a:off x="5053871" y="4401287"/>
                <a:ext cx="237887" cy="181215"/>
              </a:xfrm>
              <a:custGeom>
                <a:avLst/>
                <a:gdLst/>
                <a:ahLst/>
                <a:cxnLst/>
                <a:rect l="l" t="t" r="r" b="b"/>
                <a:pathLst>
                  <a:path w="1125" h="857" extrusionOk="0">
                    <a:moveTo>
                      <a:pt x="27" y="0"/>
                    </a:moveTo>
                    <a:lnTo>
                      <a:pt x="27" y="12"/>
                    </a:lnTo>
                    <a:lnTo>
                      <a:pt x="27" y="27"/>
                    </a:lnTo>
                    <a:cubicBezTo>
                      <a:pt x="7" y="397"/>
                      <a:pt x="1" y="700"/>
                      <a:pt x="27" y="721"/>
                    </a:cubicBezTo>
                    <a:cubicBezTo>
                      <a:pt x="57" y="744"/>
                      <a:pt x="389" y="786"/>
                      <a:pt x="792" y="824"/>
                    </a:cubicBezTo>
                    <a:cubicBezTo>
                      <a:pt x="899" y="836"/>
                      <a:pt x="1012" y="845"/>
                      <a:pt x="1124" y="857"/>
                    </a:cubicBezTo>
                    <a:cubicBezTo>
                      <a:pt x="837" y="632"/>
                      <a:pt x="205" y="145"/>
                      <a:pt x="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1"/>
              <p:cNvSpPr/>
              <p:nvPr/>
            </p:nvSpPr>
            <p:spPr>
              <a:xfrm>
                <a:off x="5727138" y="4578697"/>
                <a:ext cx="459915" cy="6766"/>
              </a:xfrm>
              <a:custGeom>
                <a:avLst/>
                <a:gdLst/>
                <a:ahLst/>
                <a:cxnLst/>
                <a:rect l="l" t="t" r="r" b="b"/>
                <a:pathLst>
                  <a:path w="2175" h="32" extrusionOk="0">
                    <a:moveTo>
                      <a:pt x="431" y="1"/>
                    </a:moveTo>
                    <a:cubicBezTo>
                      <a:pt x="243" y="1"/>
                      <a:pt x="89" y="2"/>
                      <a:pt x="1" y="6"/>
                    </a:cubicBezTo>
                    <a:cubicBezTo>
                      <a:pt x="284" y="23"/>
                      <a:pt x="1262" y="32"/>
                      <a:pt x="1830" y="32"/>
                    </a:cubicBezTo>
                    <a:cubicBezTo>
                      <a:pt x="1976" y="32"/>
                      <a:pt x="2095" y="31"/>
                      <a:pt x="2168" y="30"/>
                    </a:cubicBezTo>
                    <a:cubicBezTo>
                      <a:pt x="2174" y="30"/>
                      <a:pt x="2174" y="24"/>
                      <a:pt x="2168" y="24"/>
                    </a:cubicBezTo>
                    <a:cubicBezTo>
                      <a:pt x="1898" y="15"/>
                      <a:pt x="1006" y="1"/>
                      <a:pt x="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1"/>
              <p:cNvSpPr/>
              <p:nvPr/>
            </p:nvSpPr>
            <p:spPr>
              <a:xfrm>
                <a:off x="5927807" y="4436388"/>
                <a:ext cx="92406" cy="23260"/>
              </a:xfrm>
              <a:custGeom>
                <a:avLst/>
                <a:gdLst/>
                <a:ahLst/>
                <a:cxnLst/>
                <a:rect l="l" t="t" r="r" b="b"/>
                <a:pathLst>
                  <a:path w="437" h="110" extrusionOk="0">
                    <a:moveTo>
                      <a:pt x="311" y="1"/>
                    </a:moveTo>
                    <a:cubicBezTo>
                      <a:pt x="200" y="1"/>
                      <a:pt x="87" y="30"/>
                      <a:pt x="7" y="104"/>
                    </a:cubicBezTo>
                    <a:cubicBezTo>
                      <a:pt x="1" y="107"/>
                      <a:pt x="7" y="110"/>
                      <a:pt x="13" y="110"/>
                    </a:cubicBezTo>
                    <a:cubicBezTo>
                      <a:pt x="146" y="68"/>
                      <a:pt x="288" y="42"/>
                      <a:pt x="428" y="30"/>
                    </a:cubicBezTo>
                    <a:cubicBezTo>
                      <a:pt x="434" y="30"/>
                      <a:pt x="437" y="24"/>
                      <a:pt x="437" y="21"/>
                    </a:cubicBezTo>
                    <a:cubicBezTo>
                      <a:pt x="437" y="15"/>
                      <a:pt x="434" y="12"/>
                      <a:pt x="431" y="12"/>
                    </a:cubicBezTo>
                    <a:cubicBezTo>
                      <a:pt x="392" y="5"/>
                      <a:pt x="352"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1"/>
              <p:cNvSpPr/>
              <p:nvPr/>
            </p:nvSpPr>
            <p:spPr>
              <a:xfrm>
                <a:off x="5949798" y="4449921"/>
                <a:ext cx="92406" cy="23683"/>
              </a:xfrm>
              <a:custGeom>
                <a:avLst/>
                <a:gdLst/>
                <a:ahLst/>
                <a:cxnLst/>
                <a:rect l="l" t="t" r="r" b="b"/>
                <a:pathLst>
                  <a:path w="437" h="112" extrusionOk="0">
                    <a:moveTo>
                      <a:pt x="307" y="1"/>
                    </a:moveTo>
                    <a:cubicBezTo>
                      <a:pt x="198" y="1"/>
                      <a:pt x="85" y="31"/>
                      <a:pt x="3" y="102"/>
                    </a:cubicBezTo>
                    <a:cubicBezTo>
                      <a:pt x="0" y="108"/>
                      <a:pt x="3" y="111"/>
                      <a:pt x="9" y="111"/>
                    </a:cubicBezTo>
                    <a:cubicBezTo>
                      <a:pt x="146" y="70"/>
                      <a:pt x="285" y="43"/>
                      <a:pt x="427" y="31"/>
                    </a:cubicBezTo>
                    <a:cubicBezTo>
                      <a:pt x="433" y="28"/>
                      <a:pt x="436" y="25"/>
                      <a:pt x="436" y="19"/>
                    </a:cubicBezTo>
                    <a:cubicBezTo>
                      <a:pt x="436" y="16"/>
                      <a:pt x="433" y="13"/>
                      <a:pt x="427" y="13"/>
                    </a:cubicBezTo>
                    <a:cubicBezTo>
                      <a:pt x="389" y="5"/>
                      <a:pt x="349"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1"/>
              <p:cNvSpPr/>
              <p:nvPr/>
            </p:nvSpPr>
            <p:spPr>
              <a:xfrm>
                <a:off x="5971155" y="4463243"/>
                <a:ext cx="93040" cy="23471"/>
              </a:xfrm>
              <a:custGeom>
                <a:avLst/>
                <a:gdLst/>
                <a:ahLst/>
                <a:cxnLst/>
                <a:rect l="l" t="t" r="r" b="b"/>
                <a:pathLst>
                  <a:path w="440" h="111" extrusionOk="0">
                    <a:moveTo>
                      <a:pt x="309" y="0"/>
                    </a:moveTo>
                    <a:cubicBezTo>
                      <a:pt x="197" y="0"/>
                      <a:pt x="83" y="31"/>
                      <a:pt x="3" y="104"/>
                    </a:cubicBezTo>
                    <a:cubicBezTo>
                      <a:pt x="0" y="107"/>
                      <a:pt x="3" y="110"/>
                      <a:pt x="12" y="110"/>
                    </a:cubicBezTo>
                    <a:cubicBezTo>
                      <a:pt x="146" y="69"/>
                      <a:pt x="288" y="42"/>
                      <a:pt x="427" y="30"/>
                    </a:cubicBezTo>
                    <a:cubicBezTo>
                      <a:pt x="433" y="30"/>
                      <a:pt x="436" y="27"/>
                      <a:pt x="439" y="21"/>
                    </a:cubicBezTo>
                    <a:cubicBezTo>
                      <a:pt x="439" y="15"/>
                      <a:pt x="433" y="12"/>
                      <a:pt x="430" y="12"/>
                    </a:cubicBezTo>
                    <a:cubicBezTo>
                      <a:pt x="391" y="4"/>
                      <a:pt x="350"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1"/>
              <p:cNvSpPr/>
              <p:nvPr/>
            </p:nvSpPr>
            <p:spPr>
              <a:xfrm>
                <a:off x="5695843" y="4437657"/>
                <a:ext cx="244231" cy="163664"/>
              </a:xfrm>
              <a:custGeom>
                <a:avLst/>
                <a:gdLst/>
                <a:ahLst/>
                <a:cxnLst/>
                <a:rect l="l" t="t" r="r" b="b"/>
                <a:pathLst>
                  <a:path w="1155" h="774" extrusionOk="0">
                    <a:moveTo>
                      <a:pt x="1" y="0"/>
                    </a:moveTo>
                    <a:lnTo>
                      <a:pt x="1" y="27"/>
                    </a:lnTo>
                    <a:cubicBezTo>
                      <a:pt x="7" y="394"/>
                      <a:pt x="19" y="697"/>
                      <a:pt x="51" y="718"/>
                    </a:cubicBezTo>
                    <a:cubicBezTo>
                      <a:pt x="81" y="738"/>
                      <a:pt x="416" y="756"/>
                      <a:pt x="819" y="765"/>
                    </a:cubicBezTo>
                    <a:cubicBezTo>
                      <a:pt x="929" y="768"/>
                      <a:pt x="1041" y="771"/>
                      <a:pt x="1154" y="774"/>
                    </a:cubicBezTo>
                    <a:cubicBezTo>
                      <a:pt x="852" y="572"/>
                      <a:pt x="188" y="1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3" name="Google Shape;2203;p71"/>
            <p:cNvSpPr/>
            <p:nvPr/>
          </p:nvSpPr>
          <p:spPr>
            <a:xfrm>
              <a:off x="6518203" y="1916280"/>
              <a:ext cx="284830" cy="360527"/>
            </a:xfrm>
            <a:custGeom>
              <a:avLst/>
              <a:gdLst/>
              <a:ahLst/>
              <a:cxnLst/>
              <a:rect l="l" t="t" r="r" b="b"/>
              <a:pathLst>
                <a:path w="1347" h="1705" extrusionOk="0">
                  <a:moveTo>
                    <a:pt x="893" y="0"/>
                  </a:moveTo>
                  <a:cubicBezTo>
                    <a:pt x="819" y="0"/>
                    <a:pt x="698" y="89"/>
                    <a:pt x="558" y="278"/>
                  </a:cubicBezTo>
                  <a:cubicBezTo>
                    <a:pt x="496" y="361"/>
                    <a:pt x="427" y="447"/>
                    <a:pt x="368" y="533"/>
                  </a:cubicBezTo>
                  <a:cubicBezTo>
                    <a:pt x="267" y="548"/>
                    <a:pt x="199" y="563"/>
                    <a:pt x="199" y="563"/>
                  </a:cubicBezTo>
                  <a:lnTo>
                    <a:pt x="57" y="655"/>
                  </a:lnTo>
                  <a:cubicBezTo>
                    <a:pt x="18" y="862"/>
                    <a:pt x="0" y="1073"/>
                    <a:pt x="9" y="1283"/>
                  </a:cubicBezTo>
                  <a:lnTo>
                    <a:pt x="582" y="1704"/>
                  </a:lnTo>
                  <a:cubicBezTo>
                    <a:pt x="712" y="1577"/>
                    <a:pt x="825" y="1437"/>
                    <a:pt x="920" y="1286"/>
                  </a:cubicBezTo>
                  <a:cubicBezTo>
                    <a:pt x="1204" y="815"/>
                    <a:pt x="1346" y="515"/>
                    <a:pt x="1275" y="376"/>
                  </a:cubicBezTo>
                  <a:cubicBezTo>
                    <a:pt x="1261" y="348"/>
                    <a:pt x="1236" y="337"/>
                    <a:pt x="1211" y="337"/>
                  </a:cubicBezTo>
                  <a:cubicBezTo>
                    <a:pt x="1173" y="337"/>
                    <a:pt x="1132" y="361"/>
                    <a:pt x="1117" y="390"/>
                  </a:cubicBezTo>
                  <a:lnTo>
                    <a:pt x="1117" y="390"/>
                  </a:lnTo>
                  <a:cubicBezTo>
                    <a:pt x="1160" y="288"/>
                    <a:pt x="1144" y="191"/>
                    <a:pt x="1088" y="191"/>
                  </a:cubicBezTo>
                  <a:cubicBezTo>
                    <a:pt x="1046" y="191"/>
                    <a:pt x="983" y="244"/>
                    <a:pt x="905" y="388"/>
                  </a:cubicBezTo>
                  <a:cubicBezTo>
                    <a:pt x="1006" y="137"/>
                    <a:pt x="986" y="0"/>
                    <a:pt x="8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1"/>
            <p:cNvSpPr/>
            <p:nvPr/>
          </p:nvSpPr>
          <p:spPr>
            <a:xfrm>
              <a:off x="5265555" y="2623805"/>
              <a:ext cx="970790" cy="1761188"/>
            </a:xfrm>
            <a:custGeom>
              <a:avLst/>
              <a:gdLst/>
              <a:ahLst/>
              <a:cxnLst/>
              <a:rect l="l" t="t" r="r" b="b"/>
              <a:pathLst>
                <a:path w="4591" h="8329" extrusionOk="0">
                  <a:moveTo>
                    <a:pt x="3647" y="1"/>
                  </a:moveTo>
                  <a:lnTo>
                    <a:pt x="1086" y="321"/>
                  </a:lnTo>
                  <a:cubicBezTo>
                    <a:pt x="1015" y="834"/>
                    <a:pt x="1" y="8258"/>
                    <a:pt x="1" y="8258"/>
                  </a:cubicBezTo>
                  <a:lnTo>
                    <a:pt x="1622" y="8329"/>
                  </a:lnTo>
                  <a:lnTo>
                    <a:pt x="2503" y="2491"/>
                  </a:lnTo>
                  <a:cubicBezTo>
                    <a:pt x="2645" y="3135"/>
                    <a:pt x="3016" y="8329"/>
                    <a:pt x="3016" y="8329"/>
                  </a:cubicBezTo>
                  <a:lnTo>
                    <a:pt x="4590" y="8329"/>
                  </a:lnTo>
                  <a:cubicBezTo>
                    <a:pt x="4590" y="8329"/>
                    <a:pt x="4374" y="5349"/>
                    <a:pt x="4220" y="3467"/>
                  </a:cubicBezTo>
                  <a:cubicBezTo>
                    <a:pt x="4119" y="2299"/>
                    <a:pt x="3926" y="1139"/>
                    <a:pt x="3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1"/>
            <p:cNvSpPr/>
            <p:nvPr/>
          </p:nvSpPr>
          <p:spPr>
            <a:xfrm>
              <a:off x="5265555" y="2969320"/>
              <a:ext cx="273623" cy="398377"/>
            </a:xfrm>
            <a:custGeom>
              <a:avLst/>
              <a:gdLst/>
              <a:ahLst/>
              <a:cxnLst/>
              <a:rect l="l" t="t" r="r" b="b"/>
              <a:pathLst>
                <a:path w="1294" h="1884" extrusionOk="0">
                  <a:moveTo>
                    <a:pt x="840" y="0"/>
                  </a:moveTo>
                  <a:cubicBezTo>
                    <a:pt x="711" y="3"/>
                    <a:pt x="237" y="218"/>
                    <a:pt x="49" y="218"/>
                  </a:cubicBezTo>
                  <a:cubicBezTo>
                    <a:pt x="30" y="218"/>
                    <a:pt x="13" y="216"/>
                    <a:pt x="1" y="211"/>
                  </a:cubicBezTo>
                  <a:lnTo>
                    <a:pt x="1" y="211"/>
                  </a:lnTo>
                  <a:lnTo>
                    <a:pt x="179" y="1504"/>
                  </a:lnTo>
                  <a:cubicBezTo>
                    <a:pt x="185" y="1572"/>
                    <a:pt x="202" y="1637"/>
                    <a:pt x="235" y="1696"/>
                  </a:cubicBezTo>
                  <a:cubicBezTo>
                    <a:pt x="264" y="1750"/>
                    <a:pt x="320" y="1784"/>
                    <a:pt x="380" y="1784"/>
                  </a:cubicBezTo>
                  <a:cubicBezTo>
                    <a:pt x="387" y="1784"/>
                    <a:pt x="394" y="1783"/>
                    <a:pt x="401" y="1782"/>
                  </a:cubicBezTo>
                  <a:cubicBezTo>
                    <a:pt x="419" y="1779"/>
                    <a:pt x="437" y="1770"/>
                    <a:pt x="448" y="1753"/>
                  </a:cubicBezTo>
                  <a:cubicBezTo>
                    <a:pt x="451" y="1735"/>
                    <a:pt x="451" y="1717"/>
                    <a:pt x="448" y="1699"/>
                  </a:cubicBezTo>
                  <a:lnTo>
                    <a:pt x="439" y="1655"/>
                  </a:lnTo>
                  <a:lnTo>
                    <a:pt x="439" y="1655"/>
                  </a:lnTo>
                  <a:cubicBezTo>
                    <a:pt x="460" y="1705"/>
                    <a:pt x="493" y="1753"/>
                    <a:pt x="528" y="1797"/>
                  </a:cubicBezTo>
                  <a:cubicBezTo>
                    <a:pt x="564" y="1842"/>
                    <a:pt x="614" y="1874"/>
                    <a:pt x="674" y="1883"/>
                  </a:cubicBezTo>
                  <a:cubicBezTo>
                    <a:pt x="675" y="1883"/>
                    <a:pt x="677" y="1883"/>
                    <a:pt x="679" y="1883"/>
                  </a:cubicBezTo>
                  <a:cubicBezTo>
                    <a:pt x="734" y="1883"/>
                    <a:pt x="792" y="1837"/>
                    <a:pt x="789" y="1782"/>
                  </a:cubicBezTo>
                  <a:cubicBezTo>
                    <a:pt x="780" y="1750"/>
                    <a:pt x="766" y="1720"/>
                    <a:pt x="742" y="1693"/>
                  </a:cubicBezTo>
                  <a:cubicBezTo>
                    <a:pt x="664" y="1592"/>
                    <a:pt x="629" y="1523"/>
                    <a:pt x="601" y="1414"/>
                  </a:cubicBezTo>
                  <a:lnTo>
                    <a:pt x="601" y="1414"/>
                  </a:lnTo>
                  <a:cubicBezTo>
                    <a:pt x="635" y="1514"/>
                    <a:pt x="691" y="1596"/>
                    <a:pt x="760" y="1699"/>
                  </a:cubicBezTo>
                  <a:cubicBezTo>
                    <a:pt x="797" y="1754"/>
                    <a:pt x="849" y="1812"/>
                    <a:pt x="912" y="1812"/>
                  </a:cubicBezTo>
                  <a:cubicBezTo>
                    <a:pt x="914" y="1812"/>
                    <a:pt x="915" y="1812"/>
                    <a:pt x="917" y="1812"/>
                  </a:cubicBezTo>
                  <a:cubicBezTo>
                    <a:pt x="1000" y="1806"/>
                    <a:pt x="1080" y="1696"/>
                    <a:pt x="1041" y="1622"/>
                  </a:cubicBezTo>
                  <a:cubicBezTo>
                    <a:pt x="911" y="1379"/>
                    <a:pt x="777" y="1180"/>
                    <a:pt x="834" y="946"/>
                  </a:cubicBezTo>
                  <a:lnTo>
                    <a:pt x="834" y="946"/>
                  </a:lnTo>
                  <a:cubicBezTo>
                    <a:pt x="935" y="1035"/>
                    <a:pt x="976" y="1133"/>
                    <a:pt x="1077" y="1219"/>
                  </a:cubicBezTo>
                  <a:cubicBezTo>
                    <a:pt x="1114" y="1241"/>
                    <a:pt x="1157" y="1253"/>
                    <a:pt x="1200" y="1253"/>
                  </a:cubicBezTo>
                  <a:cubicBezTo>
                    <a:pt x="1215" y="1253"/>
                    <a:pt x="1231" y="1252"/>
                    <a:pt x="1246" y="1249"/>
                  </a:cubicBezTo>
                  <a:cubicBezTo>
                    <a:pt x="1293" y="1231"/>
                    <a:pt x="1290" y="1163"/>
                    <a:pt x="1279" y="1112"/>
                  </a:cubicBezTo>
                  <a:cubicBezTo>
                    <a:pt x="1210" y="896"/>
                    <a:pt x="1056" y="721"/>
                    <a:pt x="958" y="519"/>
                  </a:cubicBezTo>
                  <a:cubicBezTo>
                    <a:pt x="872" y="335"/>
                    <a:pt x="855" y="199"/>
                    <a:pt x="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1"/>
            <p:cNvSpPr/>
            <p:nvPr/>
          </p:nvSpPr>
          <p:spPr>
            <a:xfrm>
              <a:off x="5216075" y="1983099"/>
              <a:ext cx="412126" cy="1159394"/>
            </a:xfrm>
            <a:custGeom>
              <a:avLst/>
              <a:gdLst/>
              <a:ahLst/>
              <a:cxnLst/>
              <a:rect l="l" t="t" r="r" b="b"/>
              <a:pathLst>
                <a:path w="1949" h="5483" extrusionOk="0">
                  <a:moveTo>
                    <a:pt x="1948" y="1"/>
                  </a:moveTo>
                  <a:cubicBezTo>
                    <a:pt x="1948" y="1"/>
                    <a:pt x="1127" y="229"/>
                    <a:pt x="807" y="837"/>
                  </a:cubicBezTo>
                  <a:cubicBezTo>
                    <a:pt x="484" y="1445"/>
                    <a:pt x="95" y="2159"/>
                    <a:pt x="48" y="3232"/>
                  </a:cubicBezTo>
                  <a:cubicBezTo>
                    <a:pt x="0" y="4306"/>
                    <a:pt x="226" y="5483"/>
                    <a:pt x="226" y="5483"/>
                  </a:cubicBezTo>
                  <a:lnTo>
                    <a:pt x="1243" y="5281"/>
                  </a:lnTo>
                  <a:cubicBezTo>
                    <a:pt x="1243" y="5281"/>
                    <a:pt x="1068" y="3793"/>
                    <a:pt x="1163" y="3114"/>
                  </a:cubicBezTo>
                  <a:cubicBezTo>
                    <a:pt x="1258" y="2432"/>
                    <a:pt x="1747" y="1765"/>
                    <a:pt x="1747" y="1765"/>
                  </a:cubicBezTo>
                  <a:lnTo>
                    <a:pt x="1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1"/>
            <p:cNvSpPr/>
            <p:nvPr/>
          </p:nvSpPr>
          <p:spPr>
            <a:xfrm>
              <a:off x="5714470" y="1975698"/>
              <a:ext cx="973116" cy="648525"/>
            </a:xfrm>
            <a:custGeom>
              <a:avLst/>
              <a:gdLst/>
              <a:ahLst/>
              <a:cxnLst/>
              <a:rect l="l" t="t" r="r" b="b"/>
              <a:pathLst>
                <a:path w="4602" h="3067" extrusionOk="0">
                  <a:moveTo>
                    <a:pt x="1" y="0"/>
                  </a:moveTo>
                  <a:lnTo>
                    <a:pt x="258" y="1595"/>
                  </a:lnTo>
                  <a:cubicBezTo>
                    <a:pt x="258" y="1595"/>
                    <a:pt x="650" y="2147"/>
                    <a:pt x="958" y="2399"/>
                  </a:cubicBezTo>
                  <a:cubicBezTo>
                    <a:pt x="1195" y="2590"/>
                    <a:pt x="1882" y="3066"/>
                    <a:pt x="2574" y="3066"/>
                  </a:cubicBezTo>
                  <a:cubicBezTo>
                    <a:pt x="2793" y="3066"/>
                    <a:pt x="3012" y="3019"/>
                    <a:pt x="3217" y="2900"/>
                  </a:cubicBezTo>
                  <a:cubicBezTo>
                    <a:pt x="4071" y="2408"/>
                    <a:pt x="4602" y="1293"/>
                    <a:pt x="4602" y="1293"/>
                  </a:cubicBezTo>
                  <a:lnTo>
                    <a:pt x="3748" y="783"/>
                  </a:lnTo>
                  <a:cubicBezTo>
                    <a:pt x="3748" y="783"/>
                    <a:pt x="3152" y="1432"/>
                    <a:pt x="2865" y="1675"/>
                  </a:cubicBezTo>
                  <a:cubicBezTo>
                    <a:pt x="2744" y="1777"/>
                    <a:pt x="2603" y="1829"/>
                    <a:pt x="2462" y="1829"/>
                  </a:cubicBezTo>
                  <a:cubicBezTo>
                    <a:pt x="2271" y="1829"/>
                    <a:pt x="2080" y="1735"/>
                    <a:pt x="1937" y="1542"/>
                  </a:cubicBezTo>
                  <a:cubicBezTo>
                    <a:pt x="1690" y="1207"/>
                    <a:pt x="1352" y="507"/>
                    <a:pt x="1023" y="288"/>
                  </a:cubicBezTo>
                  <a:cubicBezTo>
                    <a:pt x="694" y="65"/>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1"/>
            <p:cNvSpPr/>
            <p:nvPr/>
          </p:nvSpPr>
          <p:spPr>
            <a:xfrm>
              <a:off x="6560917" y="1740138"/>
              <a:ext cx="252689" cy="379134"/>
            </a:xfrm>
            <a:custGeom>
              <a:avLst/>
              <a:gdLst/>
              <a:ahLst/>
              <a:cxnLst/>
              <a:rect l="l" t="t" r="r" b="b"/>
              <a:pathLst>
                <a:path w="1195" h="1793" extrusionOk="0">
                  <a:moveTo>
                    <a:pt x="483" y="1"/>
                  </a:moveTo>
                  <a:cubicBezTo>
                    <a:pt x="440" y="1"/>
                    <a:pt x="401" y="29"/>
                    <a:pt x="388" y="71"/>
                  </a:cubicBezTo>
                  <a:lnTo>
                    <a:pt x="12" y="1464"/>
                  </a:lnTo>
                  <a:cubicBezTo>
                    <a:pt x="0" y="1512"/>
                    <a:pt x="27" y="1565"/>
                    <a:pt x="74" y="1580"/>
                  </a:cubicBezTo>
                  <a:lnTo>
                    <a:pt x="661" y="1787"/>
                  </a:lnTo>
                  <a:cubicBezTo>
                    <a:pt x="672" y="1791"/>
                    <a:pt x="682" y="1792"/>
                    <a:pt x="693" y="1792"/>
                  </a:cubicBezTo>
                  <a:cubicBezTo>
                    <a:pt x="736" y="1792"/>
                    <a:pt x="777" y="1764"/>
                    <a:pt x="789" y="1719"/>
                  </a:cubicBezTo>
                  <a:lnTo>
                    <a:pt x="1180" y="237"/>
                  </a:lnTo>
                  <a:cubicBezTo>
                    <a:pt x="1195" y="183"/>
                    <a:pt x="1159" y="127"/>
                    <a:pt x="1103" y="118"/>
                  </a:cubicBezTo>
                  <a:lnTo>
                    <a:pt x="501" y="2"/>
                  </a:lnTo>
                  <a:cubicBezTo>
                    <a:pt x="495" y="1"/>
                    <a:pt x="48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1"/>
            <p:cNvSpPr/>
            <p:nvPr/>
          </p:nvSpPr>
          <p:spPr>
            <a:xfrm>
              <a:off x="5471933" y="1975698"/>
              <a:ext cx="565008" cy="716190"/>
            </a:xfrm>
            <a:custGeom>
              <a:avLst/>
              <a:gdLst/>
              <a:ahLst/>
              <a:cxnLst/>
              <a:rect l="l" t="t" r="r" b="b"/>
              <a:pathLst>
                <a:path w="2672" h="3387" extrusionOk="0">
                  <a:moveTo>
                    <a:pt x="1148" y="0"/>
                  </a:moveTo>
                  <a:lnTo>
                    <a:pt x="738" y="36"/>
                  </a:lnTo>
                  <a:lnTo>
                    <a:pt x="0" y="1192"/>
                  </a:lnTo>
                  <a:lnTo>
                    <a:pt x="107" y="3386"/>
                  </a:lnTo>
                  <a:lnTo>
                    <a:pt x="2671" y="3066"/>
                  </a:lnTo>
                  <a:cubicBezTo>
                    <a:pt x="2538" y="2473"/>
                    <a:pt x="2087" y="824"/>
                    <a:pt x="2087" y="824"/>
                  </a:cubicBezTo>
                  <a:lnTo>
                    <a:pt x="1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0" name="Google Shape;2210;p71"/>
            <p:cNvGrpSpPr/>
            <p:nvPr/>
          </p:nvGrpSpPr>
          <p:grpSpPr>
            <a:xfrm>
              <a:off x="5562224" y="1977601"/>
              <a:ext cx="458431" cy="672842"/>
              <a:chOff x="5333624" y="1977601"/>
              <a:chExt cx="458431" cy="672842"/>
            </a:xfrm>
          </p:grpSpPr>
          <p:sp>
            <p:nvSpPr>
              <p:cNvPr id="2211" name="Google Shape;2211;p71"/>
              <p:cNvSpPr/>
              <p:nvPr/>
            </p:nvSpPr>
            <p:spPr>
              <a:xfrm>
                <a:off x="5333624" y="1977601"/>
                <a:ext cx="262839" cy="135541"/>
              </a:xfrm>
              <a:custGeom>
                <a:avLst/>
                <a:gdLst/>
                <a:ahLst/>
                <a:cxnLst/>
                <a:rect l="l" t="t" r="r" b="b"/>
                <a:pathLst>
                  <a:path w="1243" h="641" extrusionOk="0">
                    <a:moveTo>
                      <a:pt x="916" y="0"/>
                    </a:moveTo>
                    <a:lnTo>
                      <a:pt x="898" y="30"/>
                    </a:lnTo>
                    <a:cubicBezTo>
                      <a:pt x="1008" y="101"/>
                      <a:pt x="1100" y="193"/>
                      <a:pt x="1171" y="300"/>
                    </a:cubicBezTo>
                    <a:lnTo>
                      <a:pt x="712" y="231"/>
                    </a:lnTo>
                    <a:lnTo>
                      <a:pt x="486" y="593"/>
                    </a:lnTo>
                    <a:cubicBezTo>
                      <a:pt x="412" y="552"/>
                      <a:pt x="80" y="347"/>
                      <a:pt x="36" y="193"/>
                    </a:cubicBezTo>
                    <a:lnTo>
                      <a:pt x="0" y="205"/>
                    </a:lnTo>
                    <a:cubicBezTo>
                      <a:pt x="56" y="389"/>
                      <a:pt x="466" y="623"/>
                      <a:pt x="483" y="632"/>
                    </a:cubicBezTo>
                    <a:lnTo>
                      <a:pt x="498" y="641"/>
                    </a:lnTo>
                    <a:lnTo>
                      <a:pt x="729" y="270"/>
                    </a:lnTo>
                    <a:lnTo>
                      <a:pt x="1242" y="344"/>
                    </a:lnTo>
                    <a:lnTo>
                      <a:pt x="1222" y="314"/>
                    </a:lnTo>
                    <a:cubicBezTo>
                      <a:pt x="1144" y="187"/>
                      <a:pt x="1041" y="8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1"/>
              <p:cNvSpPr/>
              <p:nvPr/>
            </p:nvSpPr>
            <p:spPr>
              <a:xfrm>
                <a:off x="5482698" y="2029619"/>
                <a:ext cx="121164" cy="620825"/>
              </a:xfrm>
              <a:custGeom>
                <a:avLst/>
                <a:gdLst/>
                <a:ahLst/>
                <a:cxnLst/>
                <a:rect l="l" t="t" r="r" b="b"/>
                <a:pathLst>
                  <a:path w="573" h="2936" extrusionOk="0">
                    <a:moveTo>
                      <a:pt x="36" y="0"/>
                    </a:moveTo>
                    <a:lnTo>
                      <a:pt x="1" y="6"/>
                    </a:lnTo>
                    <a:lnTo>
                      <a:pt x="537" y="2935"/>
                    </a:lnTo>
                    <a:lnTo>
                      <a:pt x="573" y="2929"/>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1"/>
              <p:cNvSpPr/>
              <p:nvPr/>
            </p:nvSpPr>
            <p:spPr>
              <a:xfrm>
                <a:off x="5726081" y="2214430"/>
                <a:ext cx="65974" cy="329443"/>
              </a:xfrm>
              <a:custGeom>
                <a:avLst/>
                <a:gdLst/>
                <a:ahLst/>
                <a:cxnLst/>
                <a:rect l="l" t="t" r="r" b="b"/>
                <a:pathLst>
                  <a:path w="312" h="1558" extrusionOk="0">
                    <a:moveTo>
                      <a:pt x="33" y="1"/>
                    </a:moveTo>
                    <a:lnTo>
                      <a:pt x="0" y="7"/>
                    </a:lnTo>
                    <a:lnTo>
                      <a:pt x="279" y="1557"/>
                    </a:lnTo>
                    <a:lnTo>
                      <a:pt x="311" y="1551"/>
                    </a:lnTo>
                    <a:lnTo>
                      <a:pt x="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4" name="Google Shape;2214;p71"/>
            <p:cNvSpPr/>
            <p:nvPr/>
          </p:nvSpPr>
          <p:spPr>
            <a:xfrm>
              <a:off x="6526238" y="1998958"/>
              <a:ext cx="123913" cy="111224"/>
            </a:xfrm>
            <a:custGeom>
              <a:avLst/>
              <a:gdLst/>
              <a:ahLst/>
              <a:cxnLst/>
              <a:rect l="l" t="t" r="r" b="b"/>
              <a:pathLst>
                <a:path w="586" h="526" extrusionOk="0">
                  <a:moveTo>
                    <a:pt x="402" y="1"/>
                  </a:moveTo>
                  <a:cubicBezTo>
                    <a:pt x="315" y="1"/>
                    <a:pt x="173" y="71"/>
                    <a:pt x="117" y="107"/>
                  </a:cubicBezTo>
                  <a:cubicBezTo>
                    <a:pt x="34" y="160"/>
                    <a:pt x="1" y="216"/>
                    <a:pt x="25" y="317"/>
                  </a:cubicBezTo>
                  <a:cubicBezTo>
                    <a:pt x="40" y="386"/>
                    <a:pt x="126" y="526"/>
                    <a:pt x="199" y="526"/>
                  </a:cubicBezTo>
                  <a:cubicBezTo>
                    <a:pt x="226" y="526"/>
                    <a:pt x="251" y="506"/>
                    <a:pt x="271" y="456"/>
                  </a:cubicBezTo>
                  <a:cubicBezTo>
                    <a:pt x="280" y="418"/>
                    <a:pt x="294" y="382"/>
                    <a:pt x="312" y="350"/>
                  </a:cubicBezTo>
                  <a:cubicBezTo>
                    <a:pt x="336" y="320"/>
                    <a:pt x="366" y="296"/>
                    <a:pt x="398" y="282"/>
                  </a:cubicBezTo>
                  <a:cubicBezTo>
                    <a:pt x="484" y="222"/>
                    <a:pt x="585" y="59"/>
                    <a:pt x="437" y="6"/>
                  </a:cubicBezTo>
                  <a:cubicBezTo>
                    <a:pt x="427" y="2"/>
                    <a:pt x="415" y="1"/>
                    <a:pt x="402" y="1"/>
                  </a:cubicBezTo>
                  <a:close/>
                </a:path>
              </a:pathLst>
            </a:custGeom>
            <a:solidFill>
              <a:srgbClr val="E8B1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1"/>
            <p:cNvSpPr/>
            <p:nvPr/>
          </p:nvSpPr>
          <p:spPr>
            <a:xfrm>
              <a:off x="5791016" y="2939928"/>
              <a:ext cx="40811" cy="211453"/>
            </a:xfrm>
            <a:custGeom>
              <a:avLst/>
              <a:gdLst/>
              <a:ahLst/>
              <a:cxnLst/>
              <a:rect l="l" t="t" r="r" b="b"/>
              <a:pathLst>
                <a:path w="193" h="1000" extrusionOk="0">
                  <a:moveTo>
                    <a:pt x="160" y="0"/>
                  </a:moveTo>
                  <a:lnTo>
                    <a:pt x="0" y="993"/>
                  </a:lnTo>
                  <a:lnTo>
                    <a:pt x="36" y="999"/>
                  </a:lnTo>
                  <a:lnTo>
                    <a:pt x="193" y="3"/>
                  </a:lnTo>
                  <a:lnTo>
                    <a:pt x="1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1"/>
            <p:cNvSpPr/>
            <p:nvPr/>
          </p:nvSpPr>
          <p:spPr>
            <a:xfrm>
              <a:off x="5381008" y="3222642"/>
              <a:ext cx="51806" cy="119682"/>
            </a:xfrm>
            <a:custGeom>
              <a:avLst/>
              <a:gdLst/>
              <a:ahLst/>
              <a:cxnLst/>
              <a:rect l="l" t="t" r="r" b="b"/>
              <a:pathLst>
                <a:path w="245" h="566" extrusionOk="0">
                  <a:moveTo>
                    <a:pt x="0" y="0"/>
                  </a:moveTo>
                  <a:cubicBezTo>
                    <a:pt x="21" y="208"/>
                    <a:pt x="104" y="403"/>
                    <a:pt x="237" y="564"/>
                  </a:cubicBezTo>
                  <a:cubicBezTo>
                    <a:pt x="240" y="565"/>
                    <a:pt x="243" y="566"/>
                    <a:pt x="244" y="566"/>
                  </a:cubicBezTo>
                  <a:cubicBezTo>
                    <a:pt x="245" y="566"/>
                    <a:pt x="245" y="565"/>
                    <a:pt x="243" y="564"/>
                  </a:cubicBezTo>
                  <a:cubicBezTo>
                    <a:pt x="140" y="386"/>
                    <a:pt x="60" y="19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1"/>
            <p:cNvSpPr/>
            <p:nvPr/>
          </p:nvSpPr>
          <p:spPr>
            <a:xfrm>
              <a:off x="5422458" y="3249135"/>
              <a:ext cx="28021" cy="70665"/>
            </a:xfrm>
            <a:custGeom>
              <a:avLst/>
              <a:gdLst/>
              <a:ahLst/>
              <a:cxnLst/>
              <a:rect l="l" t="t" r="r" b="b"/>
              <a:pathLst>
                <a:path w="228" h="575" extrusionOk="0">
                  <a:moveTo>
                    <a:pt x="4" y="1"/>
                  </a:moveTo>
                  <a:lnTo>
                    <a:pt x="1" y="4"/>
                  </a:lnTo>
                  <a:cubicBezTo>
                    <a:pt x="15" y="211"/>
                    <a:pt x="93" y="410"/>
                    <a:pt x="220" y="573"/>
                  </a:cubicBezTo>
                  <a:cubicBezTo>
                    <a:pt x="223" y="574"/>
                    <a:pt x="225" y="575"/>
                    <a:pt x="226" y="575"/>
                  </a:cubicBezTo>
                  <a:cubicBezTo>
                    <a:pt x="227" y="575"/>
                    <a:pt x="227" y="574"/>
                    <a:pt x="226" y="573"/>
                  </a:cubicBezTo>
                  <a:cubicBezTo>
                    <a:pt x="131" y="392"/>
                    <a:pt x="54" y="199"/>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8" name="Google Shape;2218;p71"/>
          <p:cNvSpPr/>
          <p:nvPr/>
        </p:nvSpPr>
        <p:spPr>
          <a:xfrm>
            <a:off x="7030427" y="2794818"/>
            <a:ext cx="69014" cy="1775610"/>
          </a:xfrm>
          <a:custGeom>
            <a:avLst/>
            <a:gdLst/>
            <a:ahLst/>
            <a:cxnLst/>
            <a:rect l="l" t="t" r="r" b="b"/>
            <a:pathLst>
              <a:path w="324" h="8336" extrusionOk="0">
                <a:moveTo>
                  <a:pt x="0" y="1"/>
                </a:moveTo>
                <a:lnTo>
                  <a:pt x="0" y="8335"/>
                </a:lnTo>
                <a:lnTo>
                  <a:pt x="323" y="8335"/>
                </a:lnTo>
                <a:lnTo>
                  <a:pt x="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1"/>
          <p:cNvSpPr/>
          <p:nvPr/>
        </p:nvSpPr>
        <p:spPr>
          <a:xfrm>
            <a:off x="6970359" y="2429089"/>
            <a:ext cx="215561" cy="50908"/>
          </a:xfrm>
          <a:custGeom>
            <a:avLst/>
            <a:gdLst/>
            <a:ahLst/>
            <a:cxnLst/>
            <a:rect l="l" t="t" r="r" b="b"/>
            <a:pathLst>
              <a:path w="1012" h="239" extrusionOk="0">
                <a:moveTo>
                  <a:pt x="893" y="0"/>
                </a:moveTo>
                <a:cubicBezTo>
                  <a:pt x="733" y="0"/>
                  <a:pt x="457" y="7"/>
                  <a:pt x="342" y="58"/>
                </a:cubicBezTo>
                <a:cubicBezTo>
                  <a:pt x="182" y="132"/>
                  <a:pt x="1" y="206"/>
                  <a:pt x="1" y="206"/>
                </a:cubicBezTo>
                <a:lnTo>
                  <a:pt x="15" y="238"/>
                </a:lnTo>
                <a:cubicBezTo>
                  <a:pt x="15" y="238"/>
                  <a:pt x="199" y="158"/>
                  <a:pt x="356" y="90"/>
                </a:cubicBezTo>
                <a:cubicBezTo>
                  <a:pt x="463" y="43"/>
                  <a:pt x="717" y="35"/>
                  <a:pt x="876" y="35"/>
                </a:cubicBezTo>
                <a:cubicBezTo>
                  <a:pt x="955" y="35"/>
                  <a:pt x="1011" y="37"/>
                  <a:pt x="1012" y="37"/>
                </a:cubicBezTo>
                <a:lnTo>
                  <a:pt x="1012" y="1"/>
                </a:lnTo>
                <a:cubicBezTo>
                  <a:pt x="1006" y="1"/>
                  <a:pt x="959" y="0"/>
                  <a:pt x="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0" name="Google Shape;2220;p71"/>
          <p:cNvGrpSpPr/>
          <p:nvPr/>
        </p:nvGrpSpPr>
        <p:grpSpPr>
          <a:xfrm>
            <a:off x="6607495" y="1088651"/>
            <a:ext cx="1845053" cy="3661323"/>
            <a:chOff x="6607495" y="1088651"/>
            <a:chExt cx="1845053" cy="3661323"/>
          </a:xfrm>
        </p:grpSpPr>
        <p:sp>
          <p:nvSpPr>
            <p:cNvPr id="2221" name="Google Shape;2221;p71"/>
            <p:cNvSpPr/>
            <p:nvPr/>
          </p:nvSpPr>
          <p:spPr>
            <a:xfrm>
              <a:off x="7917819" y="1699846"/>
              <a:ext cx="527893" cy="672282"/>
            </a:xfrm>
            <a:custGeom>
              <a:avLst/>
              <a:gdLst/>
              <a:ahLst/>
              <a:cxnLst/>
              <a:rect l="l" t="t" r="r" b="b"/>
              <a:pathLst>
                <a:path w="2088" h="2659" extrusionOk="0">
                  <a:moveTo>
                    <a:pt x="280" y="1"/>
                  </a:moveTo>
                  <a:cubicBezTo>
                    <a:pt x="233" y="1"/>
                    <a:pt x="194" y="14"/>
                    <a:pt x="152" y="61"/>
                  </a:cubicBezTo>
                  <a:cubicBezTo>
                    <a:pt x="99" y="117"/>
                    <a:pt x="60" y="188"/>
                    <a:pt x="39" y="265"/>
                  </a:cubicBezTo>
                  <a:cubicBezTo>
                    <a:pt x="13" y="372"/>
                    <a:pt x="1" y="485"/>
                    <a:pt x="7" y="597"/>
                  </a:cubicBezTo>
                  <a:cubicBezTo>
                    <a:pt x="10" y="814"/>
                    <a:pt x="30" y="1039"/>
                    <a:pt x="128" y="1235"/>
                  </a:cubicBezTo>
                  <a:cubicBezTo>
                    <a:pt x="187" y="1344"/>
                    <a:pt x="270" y="1451"/>
                    <a:pt x="306" y="1567"/>
                  </a:cubicBezTo>
                  <a:cubicBezTo>
                    <a:pt x="339" y="1685"/>
                    <a:pt x="327" y="1810"/>
                    <a:pt x="330" y="1931"/>
                  </a:cubicBezTo>
                  <a:cubicBezTo>
                    <a:pt x="327" y="2062"/>
                    <a:pt x="362" y="2195"/>
                    <a:pt x="431" y="2308"/>
                  </a:cubicBezTo>
                  <a:cubicBezTo>
                    <a:pt x="505" y="2421"/>
                    <a:pt x="623" y="2498"/>
                    <a:pt x="739" y="2569"/>
                  </a:cubicBezTo>
                  <a:cubicBezTo>
                    <a:pt x="780" y="2596"/>
                    <a:pt x="825" y="2616"/>
                    <a:pt x="869" y="2634"/>
                  </a:cubicBezTo>
                  <a:cubicBezTo>
                    <a:pt x="926" y="2649"/>
                    <a:pt x="985" y="2658"/>
                    <a:pt x="1047" y="2658"/>
                  </a:cubicBezTo>
                  <a:cubicBezTo>
                    <a:pt x="1062" y="2658"/>
                    <a:pt x="1076" y="2659"/>
                    <a:pt x="1090" y="2659"/>
                  </a:cubicBezTo>
                  <a:cubicBezTo>
                    <a:pt x="1263" y="2659"/>
                    <a:pt x="1434" y="2625"/>
                    <a:pt x="1593" y="2557"/>
                  </a:cubicBezTo>
                  <a:cubicBezTo>
                    <a:pt x="1768" y="2480"/>
                    <a:pt x="1907" y="2344"/>
                    <a:pt x="1984" y="2172"/>
                  </a:cubicBezTo>
                  <a:cubicBezTo>
                    <a:pt x="2088" y="1917"/>
                    <a:pt x="2005" y="1608"/>
                    <a:pt x="1815" y="1413"/>
                  </a:cubicBezTo>
                  <a:cubicBezTo>
                    <a:pt x="1735" y="1336"/>
                    <a:pt x="1652" y="1264"/>
                    <a:pt x="1563" y="1202"/>
                  </a:cubicBezTo>
                  <a:cubicBezTo>
                    <a:pt x="1385" y="1066"/>
                    <a:pt x="1222" y="906"/>
                    <a:pt x="1115" y="710"/>
                  </a:cubicBezTo>
                  <a:cubicBezTo>
                    <a:pt x="1059" y="606"/>
                    <a:pt x="1021" y="497"/>
                    <a:pt x="958" y="396"/>
                  </a:cubicBezTo>
                  <a:cubicBezTo>
                    <a:pt x="911" y="319"/>
                    <a:pt x="852" y="250"/>
                    <a:pt x="780" y="194"/>
                  </a:cubicBezTo>
                  <a:cubicBezTo>
                    <a:pt x="659" y="93"/>
                    <a:pt x="511" y="28"/>
                    <a:pt x="353" y="7"/>
                  </a:cubicBezTo>
                  <a:cubicBezTo>
                    <a:pt x="326" y="4"/>
                    <a:pt x="302"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1"/>
            <p:cNvSpPr/>
            <p:nvPr/>
          </p:nvSpPr>
          <p:spPr>
            <a:xfrm>
              <a:off x="7895050" y="1921875"/>
              <a:ext cx="132225" cy="182325"/>
            </a:xfrm>
            <a:custGeom>
              <a:avLst/>
              <a:gdLst/>
              <a:ahLst/>
              <a:cxnLst/>
              <a:rect l="l" t="t" r="r" b="b"/>
              <a:pathLst>
                <a:path w="523" h="661" extrusionOk="0">
                  <a:moveTo>
                    <a:pt x="469" y="1"/>
                  </a:moveTo>
                  <a:lnTo>
                    <a:pt x="1" y="125"/>
                  </a:lnTo>
                  <a:lnTo>
                    <a:pt x="51" y="638"/>
                  </a:lnTo>
                  <a:cubicBezTo>
                    <a:pt x="93" y="653"/>
                    <a:pt x="136" y="661"/>
                    <a:pt x="180" y="661"/>
                  </a:cubicBezTo>
                  <a:cubicBezTo>
                    <a:pt x="224" y="661"/>
                    <a:pt x="268" y="653"/>
                    <a:pt x="309" y="638"/>
                  </a:cubicBezTo>
                  <a:cubicBezTo>
                    <a:pt x="523" y="573"/>
                    <a:pt x="517" y="523"/>
                    <a:pt x="517" y="523"/>
                  </a:cubicBezTo>
                  <a:lnTo>
                    <a:pt x="469"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1"/>
            <p:cNvSpPr/>
            <p:nvPr/>
          </p:nvSpPr>
          <p:spPr>
            <a:xfrm rot="-1256385">
              <a:off x="7904124" y="1961357"/>
              <a:ext cx="121307" cy="93449"/>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1"/>
            <p:cNvSpPr/>
            <p:nvPr/>
          </p:nvSpPr>
          <p:spPr>
            <a:xfrm flipH="1">
              <a:off x="6794511" y="4456475"/>
              <a:ext cx="1658036"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1"/>
            <p:cNvSpPr/>
            <p:nvPr/>
          </p:nvSpPr>
          <p:spPr>
            <a:xfrm>
              <a:off x="7776238" y="1803507"/>
              <a:ext cx="105680" cy="136277"/>
            </a:xfrm>
            <a:custGeom>
              <a:avLst/>
              <a:gdLst/>
              <a:ahLst/>
              <a:cxnLst/>
              <a:rect l="l" t="t" r="r" b="b"/>
              <a:pathLst>
                <a:path w="418" h="539" extrusionOk="0">
                  <a:moveTo>
                    <a:pt x="249" y="0"/>
                  </a:moveTo>
                  <a:cubicBezTo>
                    <a:pt x="240" y="0"/>
                    <a:pt x="230" y="1"/>
                    <a:pt x="220" y="3"/>
                  </a:cubicBezTo>
                  <a:cubicBezTo>
                    <a:pt x="137" y="21"/>
                    <a:pt x="86" y="98"/>
                    <a:pt x="51" y="172"/>
                  </a:cubicBezTo>
                  <a:cubicBezTo>
                    <a:pt x="15" y="238"/>
                    <a:pt x="0" y="315"/>
                    <a:pt x="6" y="389"/>
                  </a:cubicBezTo>
                  <a:cubicBezTo>
                    <a:pt x="15" y="463"/>
                    <a:pt x="74" y="525"/>
                    <a:pt x="149" y="537"/>
                  </a:cubicBezTo>
                  <a:cubicBezTo>
                    <a:pt x="151" y="538"/>
                    <a:pt x="154" y="538"/>
                    <a:pt x="156" y="538"/>
                  </a:cubicBezTo>
                  <a:cubicBezTo>
                    <a:pt x="162" y="538"/>
                    <a:pt x="168" y="536"/>
                    <a:pt x="172" y="534"/>
                  </a:cubicBezTo>
                  <a:cubicBezTo>
                    <a:pt x="178" y="528"/>
                    <a:pt x="184" y="522"/>
                    <a:pt x="184" y="513"/>
                  </a:cubicBezTo>
                  <a:cubicBezTo>
                    <a:pt x="215" y="420"/>
                    <a:pt x="418"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1"/>
            <p:cNvSpPr/>
            <p:nvPr/>
          </p:nvSpPr>
          <p:spPr>
            <a:xfrm>
              <a:off x="7761251" y="3290266"/>
              <a:ext cx="71357" cy="89036"/>
            </a:xfrm>
            <a:custGeom>
              <a:avLst/>
              <a:gdLst/>
              <a:ahLst/>
              <a:cxnLst/>
              <a:rect l="l" t="t" r="r" b="b"/>
              <a:pathLst>
                <a:path w="335" h="418" extrusionOk="0">
                  <a:moveTo>
                    <a:pt x="133" y="0"/>
                  </a:moveTo>
                  <a:cubicBezTo>
                    <a:pt x="49" y="0"/>
                    <a:pt x="1" y="395"/>
                    <a:pt x="169" y="417"/>
                  </a:cubicBezTo>
                  <a:cubicBezTo>
                    <a:pt x="249" y="403"/>
                    <a:pt x="335" y="263"/>
                    <a:pt x="219" y="151"/>
                  </a:cubicBezTo>
                  <a:cubicBezTo>
                    <a:pt x="191" y="42"/>
                    <a:pt x="160" y="0"/>
                    <a:pt x="133" y="0"/>
                  </a:cubicBezTo>
                  <a:close/>
                </a:path>
              </a:pathLst>
            </a:custGeom>
            <a:solidFill>
              <a:srgbClr val="90B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1"/>
            <p:cNvSpPr/>
            <p:nvPr/>
          </p:nvSpPr>
          <p:spPr>
            <a:xfrm>
              <a:off x="7366977" y="1088651"/>
              <a:ext cx="771291" cy="552109"/>
            </a:xfrm>
            <a:custGeom>
              <a:avLst/>
              <a:gdLst/>
              <a:ahLst/>
              <a:cxnLst/>
              <a:rect l="l" t="t" r="r" b="b"/>
              <a:pathLst>
                <a:path w="3621" h="2592" extrusionOk="0">
                  <a:moveTo>
                    <a:pt x="3327" y="33"/>
                  </a:moveTo>
                  <a:cubicBezTo>
                    <a:pt x="3472" y="33"/>
                    <a:pt x="3588" y="148"/>
                    <a:pt x="3588" y="294"/>
                  </a:cubicBezTo>
                  <a:lnTo>
                    <a:pt x="3588" y="1574"/>
                  </a:lnTo>
                  <a:cubicBezTo>
                    <a:pt x="3588" y="1717"/>
                    <a:pt x="3472" y="1835"/>
                    <a:pt x="3327" y="1835"/>
                  </a:cubicBezTo>
                  <a:lnTo>
                    <a:pt x="1394" y="1835"/>
                  </a:lnTo>
                  <a:lnTo>
                    <a:pt x="766" y="2520"/>
                  </a:lnTo>
                  <a:lnTo>
                    <a:pt x="597" y="1835"/>
                  </a:lnTo>
                  <a:lnTo>
                    <a:pt x="294" y="1835"/>
                  </a:lnTo>
                  <a:cubicBezTo>
                    <a:pt x="152" y="1835"/>
                    <a:pt x="36" y="1717"/>
                    <a:pt x="36" y="1574"/>
                  </a:cubicBezTo>
                  <a:lnTo>
                    <a:pt x="36" y="294"/>
                  </a:lnTo>
                  <a:cubicBezTo>
                    <a:pt x="36" y="148"/>
                    <a:pt x="152" y="33"/>
                    <a:pt x="294" y="33"/>
                  </a:cubicBezTo>
                  <a:close/>
                  <a:moveTo>
                    <a:pt x="294" y="0"/>
                  </a:moveTo>
                  <a:cubicBezTo>
                    <a:pt x="134" y="0"/>
                    <a:pt x="4" y="130"/>
                    <a:pt x="1" y="294"/>
                  </a:cubicBezTo>
                  <a:lnTo>
                    <a:pt x="1" y="1574"/>
                  </a:lnTo>
                  <a:cubicBezTo>
                    <a:pt x="4" y="1737"/>
                    <a:pt x="134" y="1868"/>
                    <a:pt x="294" y="1868"/>
                  </a:cubicBezTo>
                  <a:lnTo>
                    <a:pt x="570" y="1868"/>
                  </a:lnTo>
                  <a:lnTo>
                    <a:pt x="748" y="2591"/>
                  </a:lnTo>
                  <a:lnTo>
                    <a:pt x="1409" y="1868"/>
                  </a:lnTo>
                  <a:lnTo>
                    <a:pt x="3327" y="1868"/>
                  </a:lnTo>
                  <a:cubicBezTo>
                    <a:pt x="3490" y="1868"/>
                    <a:pt x="3621" y="1737"/>
                    <a:pt x="3621" y="1574"/>
                  </a:cubicBezTo>
                  <a:lnTo>
                    <a:pt x="3621" y="294"/>
                  </a:lnTo>
                  <a:cubicBezTo>
                    <a:pt x="3621" y="130"/>
                    <a:pt x="3490" y="0"/>
                    <a:pt x="3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1"/>
            <p:cNvSpPr/>
            <p:nvPr/>
          </p:nvSpPr>
          <p:spPr>
            <a:xfrm>
              <a:off x="7566563" y="3565894"/>
              <a:ext cx="290752" cy="796000"/>
            </a:xfrm>
            <a:custGeom>
              <a:avLst/>
              <a:gdLst/>
              <a:ahLst/>
              <a:cxnLst/>
              <a:rect l="l" t="t" r="r" b="b"/>
              <a:pathLst>
                <a:path w="1365" h="3737" extrusionOk="0">
                  <a:moveTo>
                    <a:pt x="1364" y="1"/>
                  </a:moveTo>
                  <a:lnTo>
                    <a:pt x="116" y="297"/>
                  </a:lnTo>
                  <a:lnTo>
                    <a:pt x="0" y="3737"/>
                  </a:lnTo>
                  <a:lnTo>
                    <a:pt x="967" y="3737"/>
                  </a:lnTo>
                  <a:lnTo>
                    <a:pt x="1364"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1"/>
            <p:cNvSpPr/>
            <p:nvPr/>
          </p:nvSpPr>
          <p:spPr>
            <a:xfrm>
              <a:off x="7988954" y="3565894"/>
              <a:ext cx="343151" cy="829441"/>
            </a:xfrm>
            <a:custGeom>
              <a:avLst/>
              <a:gdLst/>
              <a:ahLst/>
              <a:cxnLst/>
              <a:rect l="l" t="t" r="r" b="b"/>
              <a:pathLst>
                <a:path w="1611" h="3894" extrusionOk="0">
                  <a:moveTo>
                    <a:pt x="1" y="1"/>
                  </a:moveTo>
                  <a:lnTo>
                    <a:pt x="680" y="3894"/>
                  </a:lnTo>
                  <a:lnTo>
                    <a:pt x="1611" y="3817"/>
                  </a:lnTo>
                  <a:lnTo>
                    <a:pt x="1276" y="297"/>
                  </a:lnTo>
                  <a:lnTo>
                    <a:pt x="1199"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1"/>
            <p:cNvSpPr/>
            <p:nvPr/>
          </p:nvSpPr>
          <p:spPr>
            <a:xfrm>
              <a:off x="6861087" y="2677452"/>
              <a:ext cx="505461" cy="74765"/>
            </a:xfrm>
            <a:custGeom>
              <a:avLst/>
              <a:gdLst/>
              <a:ahLst/>
              <a:cxnLst/>
              <a:rect l="l" t="t" r="r" b="b"/>
              <a:pathLst>
                <a:path w="2373" h="351" extrusionOk="0">
                  <a:moveTo>
                    <a:pt x="1" y="0"/>
                  </a:moveTo>
                  <a:lnTo>
                    <a:pt x="1" y="350"/>
                  </a:lnTo>
                  <a:lnTo>
                    <a:pt x="2373" y="350"/>
                  </a:lnTo>
                  <a:lnTo>
                    <a:pt x="2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1"/>
            <p:cNvSpPr/>
            <p:nvPr/>
          </p:nvSpPr>
          <p:spPr>
            <a:xfrm>
              <a:off x="6936491" y="2321948"/>
              <a:ext cx="353801" cy="199160"/>
            </a:xfrm>
            <a:custGeom>
              <a:avLst/>
              <a:gdLst/>
              <a:ahLst/>
              <a:cxnLst/>
              <a:rect l="l" t="t" r="r" b="b"/>
              <a:pathLst>
                <a:path w="1661" h="935" extrusionOk="0">
                  <a:moveTo>
                    <a:pt x="1179" y="0"/>
                  </a:moveTo>
                  <a:cubicBezTo>
                    <a:pt x="1082" y="0"/>
                    <a:pt x="973" y="8"/>
                    <a:pt x="859" y="9"/>
                  </a:cubicBezTo>
                  <a:cubicBezTo>
                    <a:pt x="394" y="12"/>
                    <a:pt x="0" y="785"/>
                    <a:pt x="179" y="785"/>
                  </a:cubicBezTo>
                  <a:cubicBezTo>
                    <a:pt x="201" y="785"/>
                    <a:pt x="233" y="772"/>
                    <a:pt x="275" y="744"/>
                  </a:cubicBezTo>
                  <a:cubicBezTo>
                    <a:pt x="314" y="886"/>
                    <a:pt x="419" y="934"/>
                    <a:pt x="542" y="934"/>
                  </a:cubicBezTo>
                  <a:cubicBezTo>
                    <a:pt x="690" y="934"/>
                    <a:pt x="864" y="864"/>
                    <a:pt x="981" y="801"/>
                  </a:cubicBezTo>
                  <a:cubicBezTo>
                    <a:pt x="1174" y="750"/>
                    <a:pt x="1366" y="750"/>
                    <a:pt x="1553" y="676"/>
                  </a:cubicBezTo>
                  <a:cubicBezTo>
                    <a:pt x="1660" y="77"/>
                    <a:pt x="1472" y="0"/>
                    <a:pt x="1179" y="0"/>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1"/>
            <p:cNvSpPr/>
            <p:nvPr/>
          </p:nvSpPr>
          <p:spPr>
            <a:xfrm>
              <a:off x="7172502" y="2086365"/>
              <a:ext cx="969599" cy="455618"/>
            </a:xfrm>
            <a:custGeom>
              <a:avLst/>
              <a:gdLst/>
              <a:ahLst/>
              <a:cxnLst/>
              <a:rect l="l" t="t" r="r" b="b"/>
              <a:pathLst>
                <a:path w="4552" h="2139" extrusionOk="0">
                  <a:moveTo>
                    <a:pt x="3561" y="0"/>
                  </a:moveTo>
                  <a:cubicBezTo>
                    <a:pt x="3530" y="0"/>
                    <a:pt x="3497" y="0"/>
                    <a:pt x="3463" y="0"/>
                  </a:cubicBezTo>
                  <a:cubicBezTo>
                    <a:pt x="2903" y="3"/>
                    <a:pt x="2331" y="931"/>
                    <a:pt x="1764" y="982"/>
                  </a:cubicBezTo>
                  <a:cubicBezTo>
                    <a:pt x="1478" y="1008"/>
                    <a:pt x="1192" y="1022"/>
                    <a:pt x="905" y="1022"/>
                  </a:cubicBezTo>
                  <a:cubicBezTo>
                    <a:pt x="619" y="1022"/>
                    <a:pt x="332" y="1008"/>
                    <a:pt x="48" y="982"/>
                  </a:cubicBezTo>
                  <a:lnTo>
                    <a:pt x="0" y="1954"/>
                  </a:lnTo>
                  <a:cubicBezTo>
                    <a:pt x="0" y="1954"/>
                    <a:pt x="939" y="2138"/>
                    <a:pt x="1841" y="2138"/>
                  </a:cubicBezTo>
                  <a:cubicBezTo>
                    <a:pt x="2129" y="2138"/>
                    <a:pt x="2414" y="2119"/>
                    <a:pt x="2663" y="2070"/>
                  </a:cubicBezTo>
                  <a:cubicBezTo>
                    <a:pt x="3692" y="1862"/>
                    <a:pt x="4551" y="457"/>
                    <a:pt x="4551" y="457"/>
                  </a:cubicBezTo>
                  <a:lnTo>
                    <a:pt x="4240" y="27"/>
                  </a:lnTo>
                  <a:cubicBezTo>
                    <a:pt x="4240" y="27"/>
                    <a:pt x="4181"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1"/>
            <p:cNvSpPr/>
            <p:nvPr/>
          </p:nvSpPr>
          <p:spPr>
            <a:xfrm>
              <a:off x="7702248" y="2056118"/>
              <a:ext cx="548488" cy="620910"/>
            </a:xfrm>
            <a:custGeom>
              <a:avLst/>
              <a:gdLst/>
              <a:ahLst/>
              <a:cxnLst/>
              <a:rect l="l" t="t" r="r" b="b"/>
              <a:pathLst>
                <a:path w="2575" h="2915" extrusionOk="0">
                  <a:moveTo>
                    <a:pt x="1718" y="0"/>
                  </a:moveTo>
                  <a:lnTo>
                    <a:pt x="1214" y="113"/>
                  </a:lnTo>
                  <a:lnTo>
                    <a:pt x="828" y="380"/>
                  </a:lnTo>
                  <a:cubicBezTo>
                    <a:pt x="274" y="845"/>
                    <a:pt x="1" y="2820"/>
                    <a:pt x="1" y="2820"/>
                  </a:cubicBezTo>
                  <a:lnTo>
                    <a:pt x="2405" y="2915"/>
                  </a:lnTo>
                  <a:cubicBezTo>
                    <a:pt x="2574" y="2087"/>
                    <a:pt x="2385" y="940"/>
                    <a:pt x="2180" y="525"/>
                  </a:cubicBezTo>
                  <a:cubicBezTo>
                    <a:pt x="1973" y="113"/>
                    <a:pt x="1718" y="0"/>
                    <a:pt x="1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1"/>
            <p:cNvSpPr/>
            <p:nvPr/>
          </p:nvSpPr>
          <p:spPr>
            <a:xfrm>
              <a:off x="7814914" y="1726430"/>
              <a:ext cx="229557" cy="289751"/>
            </a:xfrm>
            <a:custGeom>
              <a:avLst/>
              <a:gdLst/>
              <a:ahLst/>
              <a:cxnLst/>
              <a:rect l="l" t="t" r="r" b="b"/>
              <a:pathLst>
                <a:path w="908" h="1146" extrusionOk="0">
                  <a:moveTo>
                    <a:pt x="532" y="1"/>
                  </a:moveTo>
                  <a:cubicBezTo>
                    <a:pt x="519" y="1"/>
                    <a:pt x="506" y="2"/>
                    <a:pt x="493" y="3"/>
                  </a:cubicBezTo>
                  <a:cubicBezTo>
                    <a:pt x="258" y="30"/>
                    <a:pt x="131" y="300"/>
                    <a:pt x="66" y="492"/>
                  </a:cubicBezTo>
                  <a:cubicBezTo>
                    <a:pt x="30" y="584"/>
                    <a:pt x="9" y="679"/>
                    <a:pt x="6" y="777"/>
                  </a:cubicBezTo>
                  <a:cubicBezTo>
                    <a:pt x="0" y="875"/>
                    <a:pt x="33" y="970"/>
                    <a:pt x="98" y="1047"/>
                  </a:cubicBezTo>
                  <a:cubicBezTo>
                    <a:pt x="160" y="1114"/>
                    <a:pt x="269" y="1145"/>
                    <a:pt x="380" y="1145"/>
                  </a:cubicBezTo>
                  <a:cubicBezTo>
                    <a:pt x="483" y="1145"/>
                    <a:pt x="587" y="1119"/>
                    <a:pt x="659" y="1070"/>
                  </a:cubicBezTo>
                  <a:cubicBezTo>
                    <a:pt x="807" y="970"/>
                    <a:pt x="822" y="804"/>
                    <a:pt x="863" y="629"/>
                  </a:cubicBezTo>
                  <a:cubicBezTo>
                    <a:pt x="908" y="448"/>
                    <a:pt x="908" y="231"/>
                    <a:pt x="771" y="98"/>
                  </a:cubicBezTo>
                  <a:cubicBezTo>
                    <a:pt x="707" y="36"/>
                    <a:pt x="622" y="1"/>
                    <a:pt x="532" y="1"/>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1"/>
            <p:cNvSpPr/>
            <p:nvPr/>
          </p:nvSpPr>
          <p:spPr>
            <a:xfrm>
              <a:off x="7965097" y="1813115"/>
              <a:ext cx="121860" cy="171673"/>
            </a:xfrm>
            <a:custGeom>
              <a:avLst/>
              <a:gdLst/>
              <a:ahLst/>
              <a:cxnLst/>
              <a:rect l="l" t="t" r="r" b="b"/>
              <a:pathLst>
                <a:path w="482" h="679" extrusionOk="0">
                  <a:moveTo>
                    <a:pt x="285" y="0"/>
                  </a:moveTo>
                  <a:cubicBezTo>
                    <a:pt x="262" y="0"/>
                    <a:pt x="236" y="7"/>
                    <a:pt x="208" y="22"/>
                  </a:cubicBezTo>
                  <a:cubicBezTo>
                    <a:pt x="39" y="114"/>
                    <a:pt x="0" y="392"/>
                    <a:pt x="54" y="555"/>
                  </a:cubicBezTo>
                  <a:cubicBezTo>
                    <a:pt x="75" y="612"/>
                    <a:pt x="110" y="668"/>
                    <a:pt x="166" y="677"/>
                  </a:cubicBezTo>
                  <a:cubicBezTo>
                    <a:pt x="174" y="678"/>
                    <a:pt x="182" y="678"/>
                    <a:pt x="190" y="678"/>
                  </a:cubicBezTo>
                  <a:cubicBezTo>
                    <a:pt x="235" y="678"/>
                    <a:pt x="279" y="663"/>
                    <a:pt x="315" y="636"/>
                  </a:cubicBezTo>
                  <a:cubicBezTo>
                    <a:pt x="389" y="570"/>
                    <a:pt x="424" y="472"/>
                    <a:pt x="448" y="378"/>
                  </a:cubicBezTo>
                  <a:cubicBezTo>
                    <a:pt x="481" y="253"/>
                    <a:pt x="429"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6" name="Google Shape;2236;p71"/>
            <p:cNvGrpSpPr/>
            <p:nvPr/>
          </p:nvGrpSpPr>
          <p:grpSpPr>
            <a:xfrm>
              <a:off x="7880321" y="1961513"/>
              <a:ext cx="168274" cy="72209"/>
              <a:chOff x="7880321" y="2031409"/>
              <a:chExt cx="168274" cy="72209"/>
            </a:xfrm>
          </p:grpSpPr>
          <p:sp>
            <p:nvSpPr>
              <p:cNvPr id="2237" name="Google Shape;2237;p71"/>
              <p:cNvSpPr/>
              <p:nvPr/>
            </p:nvSpPr>
            <p:spPr>
              <a:xfrm>
                <a:off x="7913337" y="2031409"/>
                <a:ext cx="135258" cy="72209"/>
              </a:xfrm>
              <a:custGeom>
                <a:avLst/>
                <a:gdLst/>
                <a:ahLst/>
                <a:cxnLst/>
                <a:rect l="l" t="t" r="r" b="b"/>
                <a:pathLst>
                  <a:path w="635" h="339" extrusionOk="0">
                    <a:moveTo>
                      <a:pt x="602" y="0"/>
                    </a:moveTo>
                    <a:cubicBezTo>
                      <a:pt x="600" y="16"/>
                      <a:pt x="493" y="302"/>
                      <a:pt x="193" y="302"/>
                    </a:cubicBezTo>
                    <a:cubicBezTo>
                      <a:pt x="138" y="302"/>
                      <a:pt x="77" y="293"/>
                      <a:pt x="9" y="270"/>
                    </a:cubicBezTo>
                    <a:lnTo>
                      <a:pt x="0" y="306"/>
                    </a:lnTo>
                    <a:cubicBezTo>
                      <a:pt x="59" y="327"/>
                      <a:pt x="125" y="335"/>
                      <a:pt x="190" y="338"/>
                    </a:cubicBezTo>
                    <a:cubicBezTo>
                      <a:pt x="516" y="338"/>
                      <a:pt x="635" y="18"/>
                      <a:pt x="635" y="12"/>
                    </a:cubicBez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1"/>
              <p:cNvSpPr/>
              <p:nvPr/>
            </p:nvSpPr>
            <p:spPr>
              <a:xfrm>
                <a:off x="7880321" y="2072945"/>
                <a:ext cx="40684" cy="28330"/>
              </a:xfrm>
              <a:custGeom>
                <a:avLst/>
                <a:gdLst/>
                <a:ahLst/>
                <a:cxnLst/>
                <a:rect l="l" t="t" r="r" b="b"/>
                <a:pathLst>
                  <a:path w="191" h="133" extrusionOk="0">
                    <a:moveTo>
                      <a:pt x="78" y="0"/>
                    </a:moveTo>
                    <a:cubicBezTo>
                      <a:pt x="65" y="0"/>
                      <a:pt x="51" y="3"/>
                      <a:pt x="40" y="7"/>
                    </a:cubicBezTo>
                    <a:cubicBezTo>
                      <a:pt x="13" y="19"/>
                      <a:pt x="1" y="46"/>
                      <a:pt x="7" y="72"/>
                    </a:cubicBezTo>
                    <a:cubicBezTo>
                      <a:pt x="13" y="87"/>
                      <a:pt x="25" y="99"/>
                      <a:pt x="37" y="108"/>
                    </a:cubicBezTo>
                    <a:cubicBezTo>
                      <a:pt x="60" y="123"/>
                      <a:pt x="88" y="132"/>
                      <a:pt x="118" y="132"/>
                    </a:cubicBezTo>
                    <a:cubicBezTo>
                      <a:pt x="122" y="132"/>
                      <a:pt x="127" y="132"/>
                      <a:pt x="131" y="132"/>
                    </a:cubicBezTo>
                    <a:cubicBezTo>
                      <a:pt x="158" y="129"/>
                      <a:pt x="170" y="126"/>
                      <a:pt x="182" y="102"/>
                    </a:cubicBezTo>
                    <a:cubicBezTo>
                      <a:pt x="188" y="87"/>
                      <a:pt x="191" y="75"/>
                      <a:pt x="191" y="60"/>
                    </a:cubicBezTo>
                    <a:cubicBezTo>
                      <a:pt x="188" y="52"/>
                      <a:pt x="182" y="43"/>
                      <a:pt x="173" y="40"/>
                    </a:cubicBezTo>
                    <a:cubicBezTo>
                      <a:pt x="155" y="25"/>
                      <a:pt x="137" y="13"/>
                      <a:pt x="117" y="7"/>
                    </a:cubicBezTo>
                    <a:cubicBezTo>
                      <a:pt x="105" y="3"/>
                      <a:pt x="91"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9" name="Google Shape;2239;p71"/>
            <p:cNvSpPr/>
            <p:nvPr/>
          </p:nvSpPr>
          <p:spPr>
            <a:xfrm>
              <a:off x="6893038" y="2431858"/>
              <a:ext cx="414082" cy="198521"/>
            </a:xfrm>
            <a:custGeom>
              <a:avLst/>
              <a:gdLst/>
              <a:ahLst/>
              <a:cxnLst/>
              <a:rect l="l" t="t" r="r" b="b"/>
              <a:pathLst>
                <a:path w="1944" h="932" extrusionOk="0">
                  <a:moveTo>
                    <a:pt x="1644" y="0"/>
                  </a:moveTo>
                  <a:cubicBezTo>
                    <a:pt x="1422" y="6"/>
                    <a:pt x="1046" y="9"/>
                    <a:pt x="808" y="33"/>
                  </a:cubicBezTo>
                  <a:cubicBezTo>
                    <a:pt x="693" y="51"/>
                    <a:pt x="204" y="285"/>
                    <a:pt x="67" y="463"/>
                  </a:cubicBezTo>
                  <a:cubicBezTo>
                    <a:pt x="1" y="548"/>
                    <a:pt x="9" y="678"/>
                    <a:pt x="138" y="678"/>
                  </a:cubicBezTo>
                  <a:cubicBezTo>
                    <a:pt x="148" y="678"/>
                    <a:pt x="158" y="678"/>
                    <a:pt x="168" y="676"/>
                  </a:cubicBezTo>
                  <a:cubicBezTo>
                    <a:pt x="266" y="664"/>
                    <a:pt x="358" y="602"/>
                    <a:pt x="453" y="537"/>
                  </a:cubicBezTo>
                  <a:lnTo>
                    <a:pt x="453" y="537"/>
                  </a:lnTo>
                  <a:cubicBezTo>
                    <a:pt x="364" y="638"/>
                    <a:pt x="401" y="743"/>
                    <a:pt x="528" y="743"/>
                  </a:cubicBezTo>
                  <a:cubicBezTo>
                    <a:pt x="581" y="743"/>
                    <a:pt x="648" y="725"/>
                    <a:pt x="728" y="682"/>
                  </a:cubicBezTo>
                  <a:lnTo>
                    <a:pt x="728" y="682"/>
                  </a:lnTo>
                  <a:cubicBezTo>
                    <a:pt x="612" y="787"/>
                    <a:pt x="638" y="931"/>
                    <a:pt x="810" y="931"/>
                  </a:cubicBezTo>
                  <a:cubicBezTo>
                    <a:pt x="853" y="931"/>
                    <a:pt x="905" y="922"/>
                    <a:pt x="966" y="901"/>
                  </a:cubicBezTo>
                  <a:cubicBezTo>
                    <a:pt x="1333" y="780"/>
                    <a:pt x="1579" y="780"/>
                    <a:pt x="1944" y="694"/>
                  </a:cubicBezTo>
                  <a:cubicBezTo>
                    <a:pt x="1888" y="475"/>
                    <a:pt x="1902" y="86"/>
                    <a:pt x="1644" y="0"/>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1"/>
            <p:cNvSpPr/>
            <p:nvPr/>
          </p:nvSpPr>
          <p:spPr>
            <a:xfrm>
              <a:off x="7224263" y="2155804"/>
              <a:ext cx="972794" cy="491190"/>
            </a:xfrm>
            <a:custGeom>
              <a:avLst/>
              <a:gdLst/>
              <a:ahLst/>
              <a:cxnLst/>
              <a:rect l="l" t="t" r="r" b="b"/>
              <a:pathLst>
                <a:path w="4567" h="2306" extrusionOk="0">
                  <a:moveTo>
                    <a:pt x="4074" y="1"/>
                  </a:moveTo>
                  <a:cubicBezTo>
                    <a:pt x="4074" y="1"/>
                    <a:pt x="2903" y="1092"/>
                    <a:pt x="1456" y="1130"/>
                  </a:cubicBezTo>
                  <a:cubicBezTo>
                    <a:pt x="1176" y="1138"/>
                    <a:pt x="950" y="1141"/>
                    <a:pt x="767" y="1141"/>
                  </a:cubicBezTo>
                  <a:cubicBezTo>
                    <a:pt x="8" y="1141"/>
                    <a:pt x="1" y="1089"/>
                    <a:pt x="1" y="1089"/>
                  </a:cubicBezTo>
                  <a:lnTo>
                    <a:pt x="1" y="2192"/>
                  </a:lnTo>
                  <a:cubicBezTo>
                    <a:pt x="1" y="2192"/>
                    <a:pt x="559" y="2306"/>
                    <a:pt x="1286" y="2306"/>
                  </a:cubicBezTo>
                  <a:cubicBezTo>
                    <a:pt x="1712" y="2306"/>
                    <a:pt x="2197" y="2266"/>
                    <a:pt x="2660" y="2141"/>
                  </a:cubicBezTo>
                  <a:cubicBezTo>
                    <a:pt x="3911" y="1806"/>
                    <a:pt x="4566" y="1038"/>
                    <a:pt x="4566" y="1038"/>
                  </a:cubicBezTo>
                  <a:lnTo>
                    <a:pt x="40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1"/>
            <p:cNvSpPr/>
            <p:nvPr/>
          </p:nvSpPr>
          <p:spPr>
            <a:xfrm>
              <a:off x="7706082" y="2357306"/>
              <a:ext cx="448589" cy="276054"/>
            </a:xfrm>
            <a:custGeom>
              <a:avLst/>
              <a:gdLst/>
              <a:ahLst/>
              <a:cxnLst/>
              <a:rect l="l" t="t" r="r" b="b"/>
              <a:pathLst>
                <a:path w="2106" h="1296" extrusionOk="0">
                  <a:moveTo>
                    <a:pt x="2076" y="0"/>
                  </a:moveTo>
                  <a:cubicBezTo>
                    <a:pt x="1655" y="893"/>
                    <a:pt x="291" y="1207"/>
                    <a:pt x="24" y="1260"/>
                  </a:cubicBezTo>
                  <a:lnTo>
                    <a:pt x="18" y="1260"/>
                  </a:lnTo>
                  <a:cubicBezTo>
                    <a:pt x="10" y="1260"/>
                    <a:pt x="1" y="1269"/>
                    <a:pt x="4" y="1281"/>
                  </a:cubicBezTo>
                  <a:lnTo>
                    <a:pt x="24" y="1293"/>
                  </a:lnTo>
                  <a:lnTo>
                    <a:pt x="21" y="1281"/>
                  </a:lnTo>
                  <a:lnTo>
                    <a:pt x="27" y="1296"/>
                  </a:lnTo>
                  <a:lnTo>
                    <a:pt x="30" y="1296"/>
                  </a:lnTo>
                  <a:cubicBezTo>
                    <a:pt x="300" y="1243"/>
                    <a:pt x="1679" y="922"/>
                    <a:pt x="2106" y="15"/>
                  </a:cubicBezTo>
                  <a:lnTo>
                    <a:pt x="20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1"/>
            <p:cNvSpPr/>
            <p:nvPr/>
          </p:nvSpPr>
          <p:spPr>
            <a:xfrm>
              <a:off x="7774883" y="2166454"/>
              <a:ext cx="67310" cy="156346"/>
            </a:xfrm>
            <a:custGeom>
              <a:avLst/>
              <a:gdLst/>
              <a:ahLst/>
              <a:cxnLst/>
              <a:rect l="l" t="t" r="r" b="b"/>
              <a:pathLst>
                <a:path w="316" h="734" extrusionOk="0">
                  <a:moveTo>
                    <a:pt x="285" y="1"/>
                  </a:moveTo>
                  <a:cubicBezTo>
                    <a:pt x="283" y="4"/>
                    <a:pt x="87" y="395"/>
                    <a:pt x="1" y="724"/>
                  </a:cubicBezTo>
                  <a:lnTo>
                    <a:pt x="33" y="733"/>
                  </a:lnTo>
                  <a:cubicBezTo>
                    <a:pt x="119" y="407"/>
                    <a:pt x="312" y="19"/>
                    <a:pt x="315" y="16"/>
                  </a:cubicBez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1"/>
            <p:cNvSpPr/>
            <p:nvPr/>
          </p:nvSpPr>
          <p:spPr>
            <a:xfrm>
              <a:off x="7591272" y="2656578"/>
              <a:ext cx="669475" cy="972794"/>
            </a:xfrm>
            <a:custGeom>
              <a:avLst/>
              <a:gdLst/>
              <a:ahLst/>
              <a:cxnLst/>
              <a:rect l="l" t="t" r="r" b="b"/>
              <a:pathLst>
                <a:path w="3143" h="4567" extrusionOk="0">
                  <a:moveTo>
                    <a:pt x="522" y="1"/>
                  </a:moveTo>
                  <a:cubicBezTo>
                    <a:pt x="136" y="1557"/>
                    <a:pt x="0" y="4566"/>
                    <a:pt x="0" y="4566"/>
                  </a:cubicBezTo>
                  <a:lnTo>
                    <a:pt x="3143" y="4566"/>
                  </a:lnTo>
                  <a:cubicBezTo>
                    <a:pt x="3066" y="3078"/>
                    <a:pt x="2926" y="96"/>
                    <a:pt x="2926" y="96"/>
                  </a:cubicBezTo>
                  <a:lnTo>
                    <a:pt x="5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1"/>
            <p:cNvSpPr/>
            <p:nvPr/>
          </p:nvSpPr>
          <p:spPr>
            <a:xfrm>
              <a:off x="7981499" y="4378081"/>
              <a:ext cx="373398" cy="225146"/>
            </a:xfrm>
            <a:custGeom>
              <a:avLst/>
              <a:gdLst/>
              <a:ahLst/>
              <a:cxnLst/>
              <a:rect l="l" t="t" r="r" b="b"/>
              <a:pathLst>
                <a:path w="1753" h="1057" extrusionOk="0">
                  <a:moveTo>
                    <a:pt x="703" y="1"/>
                  </a:moveTo>
                  <a:lnTo>
                    <a:pt x="493" y="611"/>
                  </a:lnTo>
                  <a:cubicBezTo>
                    <a:pt x="371" y="665"/>
                    <a:pt x="261" y="742"/>
                    <a:pt x="163" y="834"/>
                  </a:cubicBezTo>
                  <a:cubicBezTo>
                    <a:pt x="0" y="988"/>
                    <a:pt x="36" y="1056"/>
                    <a:pt x="36" y="1056"/>
                  </a:cubicBezTo>
                  <a:lnTo>
                    <a:pt x="940" y="1056"/>
                  </a:lnTo>
                  <a:lnTo>
                    <a:pt x="1423" y="647"/>
                  </a:lnTo>
                  <a:lnTo>
                    <a:pt x="1521" y="1056"/>
                  </a:lnTo>
                  <a:lnTo>
                    <a:pt x="1753" y="1056"/>
                  </a:lnTo>
                  <a:lnTo>
                    <a:pt x="1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1"/>
            <p:cNvSpPr/>
            <p:nvPr/>
          </p:nvSpPr>
          <p:spPr>
            <a:xfrm>
              <a:off x="7385934" y="4362319"/>
              <a:ext cx="386604" cy="214283"/>
            </a:xfrm>
            <a:custGeom>
              <a:avLst/>
              <a:gdLst/>
              <a:ahLst/>
              <a:cxnLst/>
              <a:rect l="l" t="t" r="r" b="b"/>
              <a:pathLst>
                <a:path w="1815" h="1006" extrusionOk="0">
                  <a:moveTo>
                    <a:pt x="848" y="1"/>
                  </a:moveTo>
                  <a:lnTo>
                    <a:pt x="593" y="463"/>
                  </a:lnTo>
                  <a:cubicBezTo>
                    <a:pt x="593" y="463"/>
                    <a:pt x="336" y="629"/>
                    <a:pt x="187" y="715"/>
                  </a:cubicBezTo>
                  <a:cubicBezTo>
                    <a:pt x="39" y="804"/>
                    <a:pt x="1" y="1006"/>
                    <a:pt x="1" y="1006"/>
                  </a:cubicBezTo>
                  <a:lnTo>
                    <a:pt x="964" y="1006"/>
                  </a:lnTo>
                  <a:lnTo>
                    <a:pt x="1530" y="549"/>
                  </a:lnTo>
                  <a:lnTo>
                    <a:pt x="1530" y="1006"/>
                  </a:lnTo>
                  <a:lnTo>
                    <a:pt x="1815" y="1006"/>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1"/>
            <p:cNvSpPr/>
            <p:nvPr/>
          </p:nvSpPr>
          <p:spPr>
            <a:xfrm>
              <a:off x="6607495" y="2782667"/>
              <a:ext cx="961292" cy="147825"/>
            </a:xfrm>
            <a:custGeom>
              <a:avLst/>
              <a:gdLst/>
              <a:ahLst/>
              <a:cxnLst/>
              <a:rect l="l" t="t" r="r" b="b"/>
              <a:pathLst>
                <a:path w="4513" h="694" extrusionOk="0">
                  <a:moveTo>
                    <a:pt x="347" y="0"/>
                  </a:moveTo>
                  <a:cubicBezTo>
                    <a:pt x="155" y="0"/>
                    <a:pt x="1" y="154"/>
                    <a:pt x="1" y="347"/>
                  </a:cubicBezTo>
                  <a:cubicBezTo>
                    <a:pt x="1" y="540"/>
                    <a:pt x="155" y="694"/>
                    <a:pt x="347" y="694"/>
                  </a:cubicBezTo>
                  <a:lnTo>
                    <a:pt x="4166" y="694"/>
                  </a:lnTo>
                  <a:cubicBezTo>
                    <a:pt x="4356" y="694"/>
                    <a:pt x="4513" y="540"/>
                    <a:pt x="4513" y="347"/>
                  </a:cubicBezTo>
                  <a:cubicBezTo>
                    <a:pt x="4513" y="154"/>
                    <a:pt x="4356" y="0"/>
                    <a:pt x="4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1"/>
            <p:cNvSpPr/>
            <p:nvPr/>
          </p:nvSpPr>
          <p:spPr>
            <a:xfrm>
              <a:off x="6804854" y="4450715"/>
              <a:ext cx="519306" cy="148677"/>
            </a:xfrm>
            <a:custGeom>
              <a:avLst/>
              <a:gdLst/>
              <a:ahLst/>
              <a:cxnLst/>
              <a:rect l="l" t="t" r="r" b="b"/>
              <a:pathLst>
                <a:path w="2438" h="698" extrusionOk="0">
                  <a:moveTo>
                    <a:pt x="351" y="1"/>
                  </a:moveTo>
                  <a:cubicBezTo>
                    <a:pt x="158" y="1"/>
                    <a:pt x="1" y="158"/>
                    <a:pt x="1" y="351"/>
                  </a:cubicBezTo>
                  <a:cubicBezTo>
                    <a:pt x="1" y="540"/>
                    <a:pt x="158" y="697"/>
                    <a:pt x="351" y="697"/>
                  </a:cubicBezTo>
                  <a:lnTo>
                    <a:pt x="2091" y="697"/>
                  </a:lnTo>
                  <a:cubicBezTo>
                    <a:pt x="2284" y="697"/>
                    <a:pt x="2438" y="540"/>
                    <a:pt x="2438" y="351"/>
                  </a:cubicBezTo>
                  <a:cubicBezTo>
                    <a:pt x="2438" y="158"/>
                    <a:pt x="2284" y="1"/>
                    <a:pt x="2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1"/>
            <p:cNvSpPr/>
            <p:nvPr/>
          </p:nvSpPr>
          <p:spPr>
            <a:xfrm>
              <a:off x="7220428" y="2225883"/>
              <a:ext cx="731033" cy="206189"/>
            </a:xfrm>
            <a:custGeom>
              <a:avLst/>
              <a:gdLst/>
              <a:ahLst/>
              <a:cxnLst/>
              <a:rect l="l" t="t" r="r" b="b"/>
              <a:pathLst>
                <a:path w="3432" h="968" extrusionOk="0">
                  <a:moveTo>
                    <a:pt x="3410" y="1"/>
                  </a:moveTo>
                  <a:cubicBezTo>
                    <a:pt x="3016" y="244"/>
                    <a:pt x="2601" y="460"/>
                    <a:pt x="2174" y="644"/>
                  </a:cubicBezTo>
                  <a:cubicBezTo>
                    <a:pt x="1889" y="764"/>
                    <a:pt x="1440" y="798"/>
                    <a:pt x="1026" y="798"/>
                  </a:cubicBezTo>
                  <a:cubicBezTo>
                    <a:pt x="500" y="798"/>
                    <a:pt x="30" y="743"/>
                    <a:pt x="21" y="742"/>
                  </a:cubicBezTo>
                  <a:lnTo>
                    <a:pt x="1" y="739"/>
                  </a:lnTo>
                  <a:lnTo>
                    <a:pt x="1" y="967"/>
                  </a:lnTo>
                  <a:lnTo>
                    <a:pt x="36" y="967"/>
                  </a:lnTo>
                  <a:lnTo>
                    <a:pt x="36" y="777"/>
                  </a:lnTo>
                  <a:cubicBezTo>
                    <a:pt x="131" y="788"/>
                    <a:pt x="558" y="832"/>
                    <a:pt x="1029" y="832"/>
                  </a:cubicBezTo>
                  <a:cubicBezTo>
                    <a:pt x="1447" y="832"/>
                    <a:pt x="1900" y="798"/>
                    <a:pt x="2189" y="677"/>
                  </a:cubicBezTo>
                  <a:cubicBezTo>
                    <a:pt x="2619" y="490"/>
                    <a:pt x="3034" y="273"/>
                    <a:pt x="3431" y="27"/>
                  </a:cubicBezTo>
                  <a:lnTo>
                    <a:pt x="34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1"/>
            <p:cNvSpPr/>
            <p:nvPr/>
          </p:nvSpPr>
          <p:spPr>
            <a:xfrm>
              <a:off x="7577853" y="1252665"/>
              <a:ext cx="74126" cy="63049"/>
            </a:xfrm>
            <a:custGeom>
              <a:avLst/>
              <a:gdLst/>
              <a:ahLst/>
              <a:cxnLst/>
              <a:rect l="l" t="t" r="r" b="b"/>
              <a:pathLst>
                <a:path w="348" h="296" extrusionOk="0">
                  <a:moveTo>
                    <a:pt x="199" y="1"/>
                  </a:moveTo>
                  <a:cubicBezTo>
                    <a:pt x="66" y="1"/>
                    <a:pt x="1" y="158"/>
                    <a:pt x="93" y="253"/>
                  </a:cubicBezTo>
                  <a:cubicBezTo>
                    <a:pt x="123" y="283"/>
                    <a:pt x="161" y="296"/>
                    <a:pt x="197" y="296"/>
                  </a:cubicBezTo>
                  <a:cubicBezTo>
                    <a:pt x="274" y="296"/>
                    <a:pt x="348" y="237"/>
                    <a:pt x="348" y="149"/>
                  </a:cubicBezTo>
                  <a:cubicBezTo>
                    <a:pt x="348" y="66"/>
                    <a:pt x="280"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1"/>
            <p:cNvSpPr/>
            <p:nvPr/>
          </p:nvSpPr>
          <p:spPr>
            <a:xfrm>
              <a:off x="7724401" y="1252665"/>
              <a:ext cx="74126" cy="63049"/>
            </a:xfrm>
            <a:custGeom>
              <a:avLst/>
              <a:gdLst/>
              <a:ahLst/>
              <a:cxnLst/>
              <a:rect l="l" t="t" r="r" b="b"/>
              <a:pathLst>
                <a:path w="348" h="296" extrusionOk="0">
                  <a:moveTo>
                    <a:pt x="199" y="1"/>
                  </a:moveTo>
                  <a:cubicBezTo>
                    <a:pt x="69" y="1"/>
                    <a:pt x="1" y="158"/>
                    <a:pt x="96" y="253"/>
                  </a:cubicBezTo>
                  <a:cubicBezTo>
                    <a:pt x="125" y="283"/>
                    <a:pt x="162" y="296"/>
                    <a:pt x="198" y="296"/>
                  </a:cubicBezTo>
                  <a:cubicBezTo>
                    <a:pt x="274" y="296"/>
                    <a:pt x="348" y="237"/>
                    <a:pt x="348" y="149"/>
                  </a:cubicBezTo>
                  <a:cubicBezTo>
                    <a:pt x="348" y="66"/>
                    <a:pt x="282"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1"/>
            <p:cNvSpPr/>
            <p:nvPr/>
          </p:nvSpPr>
          <p:spPr>
            <a:xfrm>
              <a:off x="7871588" y="1252665"/>
              <a:ext cx="74126" cy="63049"/>
            </a:xfrm>
            <a:custGeom>
              <a:avLst/>
              <a:gdLst/>
              <a:ahLst/>
              <a:cxnLst/>
              <a:rect l="l" t="t" r="r" b="b"/>
              <a:pathLst>
                <a:path w="348" h="296" extrusionOk="0">
                  <a:moveTo>
                    <a:pt x="199" y="1"/>
                  </a:moveTo>
                  <a:cubicBezTo>
                    <a:pt x="66" y="1"/>
                    <a:pt x="0" y="158"/>
                    <a:pt x="92" y="253"/>
                  </a:cubicBezTo>
                  <a:cubicBezTo>
                    <a:pt x="123" y="283"/>
                    <a:pt x="160" y="296"/>
                    <a:pt x="197" y="296"/>
                  </a:cubicBezTo>
                  <a:cubicBezTo>
                    <a:pt x="274" y="296"/>
                    <a:pt x="347" y="237"/>
                    <a:pt x="347" y="149"/>
                  </a:cubicBezTo>
                  <a:cubicBezTo>
                    <a:pt x="347" y="66"/>
                    <a:pt x="279"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2" name="Google Shape;2252;p71"/>
            <p:cNvGrpSpPr/>
            <p:nvPr/>
          </p:nvGrpSpPr>
          <p:grpSpPr>
            <a:xfrm>
              <a:off x="7818453" y="1852343"/>
              <a:ext cx="119582" cy="143358"/>
              <a:chOff x="7892250" y="1927889"/>
              <a:chExt cx="100752" cy="120774"/>
            </a:xfrm>
          </p:grpSpPr>
          <p:sp>
            <p:nvSpPr>
              <p:cNvPr id="2253" name="Google Shape;2253;p71"/>
              <p:cNvSpPr/>
              <p:nvPr/>
            </p:nvSpPr>
            <p:spPr>
              <a:xfrm>
                <a:off x="7905669" y="1927889"/>
                <a:ext cx="21727" cy="11289"/>
              </a:xfrm>
              <a:custGeom>
                <a:avLst/>
                <a:gdLst/>
                <a:ahLst/>
                <a:cxnLst/>
                <a:rect l="l" t="t" r="r" b="b"/>
                <a:pathLst>
                  <a:path w="102" h="53" extrusionOk="0">
                    <a:moveTo>
                      <a:pt x="57" y="0"/>
                    </a:moveTo>
                    <a:cubicBezTo>
                      <a:pt x="39" y="0"/>
                      <a:pt x="21" y="6"/>
                      <a:pt x="9" y="15"/>
                    </a:cubicBezTo>
                    <a:cubicBezTo>
                      <a:pt x="1" y="24"/>
                      <a:pt x="1" y="36"/>
                      <a:pt x="7" y="45"/>
                    </a:cubicBezTo>
                    <a:cubicBezTo>
                      <a:pt x="9" y="48"/>
                      <a:pt x="15" y="51"/>
                      <a:pt x="21" y="51"/>
                    </a:cubicBezTo>
                    <a:cubicBezTo>
                      <a:pt x="27" y="52"/>
                      <a:pt x="33" y="53"/>
                      <a:pt x="39" y="53"/>
                    </a:cubicBezTo>
                    <a:cubicBezTo>
                      <a:pt x="45" y="53"/>
                      <a:pt x="51" y="52"/>
                      <a:pt x="57" y="51"/>
                    </a:cubicBezTo>
                    <a:cubicBezTo>
                      <a:pt x="60" y="51"/>
                      <a:pt x="63" y="52"/>
                      <a:pt x="67" y="52"/>
                    </a:cubicBezTo>
                    <a:cubicBezTo>
                      <a:pt x="76" y="52"/>
                      <a:pt x="87" y="49"/>
                      <a:pt x="95" y="45"/>
                    </a:cubicBezTo>
                    <a:cubicBezTo>
                      <a:pt x="101" y="39"/>
                      <a:pt x="101" y="30"/>
                      <a:pt x="98" y="21"/>
                    </a:cubicBezTo>
                    <a:cubicBezTo>
                      <a:pt x="90" y="9"/>
                      <a:pt x="72"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1"/>
              <p:cNvSpPr/>
              <p:nvPr/>
            </p:nvSpPr>
            <p:spPr>
              <a:xfrm>
                <a:off x="7971275" y="1938113"/>
                <a:ext cx="21727" cy="13845"/>
              </a:xfrm>
              <a:custGeom>
                <a:avLst/>
                <a:gdLst/>
                <a:ahLst/>
                <a:cxnLst/>
                <a:rect l="l" t="t" r="r" b="b"/>
                <a:pathLst>
                  <a:path w="102" h="65" extrusionOk="0">
                    <a:moveTo>
                      <a:pt x="35" y="0"/>
                    </a:moveTo>
                    <a:cubicBezTo>
                      <a:pt x="26" y="0"/>
                      <a:pt x="17" y="3"/>
                      <a:pt x="10" y="9"/>
                    </a:cubicBezTo>
                    <a:cubicBezTo>
                      <a:pt x="1" y="15"/>
                      <a:pt x="1" y="23"/>
                      <a:pt x="4" y="32"/>
                    </a:cubicBezTo>
                    <a:cubicBezTo>
                      <a:pt x="13" y="41"/>
                      <a:pt x="25" y="47"/>
                      <a:pt x="36" y="50"/>
                    </a:cubicBezTo>
                    <a:cubicBezTo>
                      <a:pt x="48" y="56"/>
                      <a:pt x="60" y="59"/>
                      <a:pt x="72" y="62"/>
                    </a:cubicBezTo>
                    <a:cubicBezTo>
                      <a:pt x="75" y="63"/>
                      <a:pt x="78" y="64"/>
                      <a:pt x="81" y="64"/>
                    </a:cubicBezTo>
                    <a:cubicBezTo>
                      <a:pt x="83" y="64"/>
                      <a:pt x="85" y="63"/>
                      <a:pt x="87" y="62"/>
                    </a:cubicBezTo>
                    <a:cubicBezTo>
                      <a:pt x="99" y="56"/>
                      <a:pt x="102" y="44"/>
                      <a:pt x="96" y="35"/>
                    </a:cubicBezTo>
                    <a:cubicBezTo>
                      <a:pt x="87" y="20"/>
                      <a:pt x="72" y="9"/>
                      <a:pt x="57" y="6"/>
                    </a:cubicBezTo>
                    <a:cubicBezTo>
                      <a:pt x="50" y="2"/>
                      <a:pt x="42"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1"/>
              <p:cNvSpPr/>
              <p:nvPr/>
            </p:nvSpPr>
            <p:spPr>
              <a:xfrm>
                <a:off x="7960625" y="1970703"/>
                <a:ext cx="25348" cy="25561"/>
              </a:xfrm>
              <a:custGeom>
                <a:avLst/>
                <a:gdLst/>
                <a:ahLst/>
                <a:cxnLst/>
                <a:rect l="l" t="t" r="r" b="b"/>
                <a:pathLst>
                  <a:path w="119" h="120" extrusionOk="0">
                    <a:moveTo>
                      <a:pt x="63" y="1"/>
                    </a:moveTo>
                    <a:cubicBezTo>
                      <a:pt x="15" y="1"/>
                      <a:pt x="1" y="114"/>
                      <a:pt x="54" y="119"/>
                    </a:cubicBezTo>
                    <a:cubicBezTo>
                      <a:pt x="55" y="119"/>
                      <a:pt x="55" y="120"/>
                      <a:pt x="56" y="120"/>
                    </a:cubicBezTo>
                    <a:cubicBezTo>
                      <a:pt x="108" y="120"/>
                      <a:pt x="118" y="7"/>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1"/>
              <p:cNvSpPr/>
              <p:nvPr/>
            </p:nvSpPr>
            <p:spPr>
              <a:xfrm>
                <a:off x="7892250" y="1963035"/>
                <a:ext cx="25348" cy="24496"/>
              </a:xfrm>
              <a:custGeom>
                <a:avLst/>
                <a:gdLst/>
                <a:ahLst/>
                <a:cxnLst/>
                <a:rect l="l" t="t" r="r" b="b"/>
                <a:pathLst>
                  <a:path w="119" h="115" extrusionOk="0">
                    <a:moveTo>
                      <a:pt x="62" y="0"/>
                    </a:moveTo>
                    <a:cubicBezTo>
                      <a:pt x="12" y="0"/>
                      <a:pt x="1" y="105"/>
                      <a:pt x="49" y="114"/>
                    </a:cubicBezTo>
                    <a:cubicBezTo>
                      <a:pt x="51" y="114"/>
                      <a:pt x="53" y="114"/>
                      <a:pt x="55" y="114"/>
                    </a:cubicBezTo>
                    <a:cubicBezTo>
                      <a:pt x="103" y="114"/>
                      <a:pt x="118" y="7"/>
                      <a:pt x="70" y="1"/>
                    </a:cubicBezTo>
                    <a:cubicBezTo>
                      <a:pt x="67" y="1"/>
                      <a:pt x="64"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1"/>
              <p:cNvSpPr/>
              <p:nvPr/>
            </p:nvSpPr>
            <p:spPr>
              <a:xfrm>
                <a:off x="7933999" y="2042060"/>
                <a:ext cx="17892" cy="6603"/>
              </a:xfrm>
              <a:custGeom>
                <a:avLst/>
                <a:gdLst/>
                <a:ahLst/>
                <a:cxnLst/>
                <a:rect l="l" t="t" r="r" b="b"/>
                <a:pathLst>
                  <a:path w="84" h="31" extrusionOk="0">
                    <a:moveTo>
                      <a:pt x="1" y="1"/>
                    </a:moveTo>
                    <a:cubicBezTo>
                      <a:pt x="10" y="19"/>
                      <a:pt x="28" y="31"/>
                      <a:pt x="48" y="31"/>
                    </a:cubicBezTo>
                    <a:cubicBezTo>
                      <a:pt x="63" y="31"/>
                      <a:pt x="78" y="19"/>
                      <a:pt x="84" y="1"/>
                    </a:cubicBezTo>
                    <a:lnTo>
                      <a:pt x="78" y="1"/>
                    </a:lnTo>
                    <a:cubicBezTo>
                      <a:pt x="66" y="10"/>
                      <a:pt x="54" y="19"/>
                      <a:pt x="40" y="19"/>
                    </a:cubicBezTo>
                    <a:cubicBezTo>
                      <a:pt x="28" y="16"/>
                      <a:pt x="13" y="10"/>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1"/>
              <p:cNvSpPr/>
              <p:nvPr/>
            </p:nvSpPr>
            <p:spPr>
              <a:xfrm>
                <a:off x="7915041" y="1933427"/>
                <a:ext cx="38767" cy="93296"/>
              </a:xfrm>
              <a:custGeom>
                <a:avLst/>
                <a:gdLst/>
                <a:ahLst/>
                <a:cxnLst/>
                <a:rect l="l" t="t" r="r" b="b"/>
                <a:pathLst>
                  <a:path w="182" h="438" extrusionOk="0">
                    <a:moveTo>
                      <a:pt x="117" y="1"/>
                    </a:moveTo>
                    <a:cubicBezTo>
                      <a:pt x="117" y="1"/>
                      <a:pt x="114" y="4"/>
                      <a:pt x="114" y="4"/>
                    </a:cubicBezTo>
                    <a:cubicBezTo>
                      <a:pt x="63" y="117"/>
                      <a:pt x="28" y="232"/>
                      <a:pt x="1" y="351"/>
                    </a:cubicBezTo>
                    <a:cubicBezTo>
                      <a:pt x="0" y="356"/>
                      <a:pt x="5" y="357"/>
                      <a:pt x="13" y="357"/>
                    </a:cubicBezTo>
                    <a:cubicBezTo>
                      <a:pt x="28" y="357"/>
                      <a:pt x="55" y="350"/>
                      <a:pt x="63" y="348"/>
                    </a:cubicBezTo>
                    <a:lnTo>
                      <a:pt x="63" y="348"/>
                    </a:lnTo>
                    <a:cubicBezTo>
                      <a:pt x="54" y="374"/>
                      <a:pt x="51" y="401"/>
                      <a:pt x="46" y="428"/>
                    </a:cubicBezTo>
                    <a:cubicBezTo>
                      <a:pt x="46" y="428"/>
                      <a:pt x="51" y="431"/>
                      <a:pt x="60" y="431"/>
                    </a:cubicBezTo>
                    <a:cubicBezTo>
                      <a:pt x="72" y="435"/>
                      <a:pt x="85" y="437"/>
                      <a:pt x="97" y="437"/>
                    </a:cubicBezTo>
                    <a:cubicBezTo>
                      <a:pt x="128" y="437"/>
                      <a:pt x="159" y="424"/>
                      <a:pt x="182" y="401"/>
                    </a:cubicBezTo>
                    <a:cubicBezTo>
                      <a:pt x="182" y="398"/>
                      <a:pt x="182" y="398"/>
                      <a:pt x="179" y="398"/>
                    </a:cubicBezTo>
                    <a:cubicBezTo>
                      <a:pt x="152" y="412"/>
                      <a:pt x="124" y="418"/>
                      <a:pt x="95" y="418"/>
                    </a:cubicBezTo>
                    <a:cubicBezTo>
                      <a:pt x="86" y="418"/>
                      <a:pt x="76" y="417"/>
                      <a:pt x="66" y="416"/>
                    </a:cubicBezTo>
                    <a:cubicBezTo>
                      <a:pt x="63" y="407"/>
                      <a:pt x="90" y="327"/>
                      <a:pt x="87" y="327"/>
                    </a:cubicBezTo>
                    <a:cubicBezTo>
                      <a:pt x="82" y="326"/>
                      <a:pt x="77" y="326"/>
                      <a:pt x="72" y="326"/>
                    </a:cubicBezTo>
                    <a:cubicBezTo>
                      <a:pt x="58" y="326"/>
                      <a:pt x="43" y="329"/>
                      <a:pt x="28" y="333"/>
                    </a:cubicBezTo>
                    <a:cubicBezTo>
                      <a:pt x="54" y="220"/>
                      <a:pt x="96" y="117"/>
                      <a:pt x="120" y="7"/>
                    </a:cubicBezTo>
                    <a:cubicBezTo>
                      <a:pt x="120" y="4"/>
                      <a:pt x="120"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9" name="Google Shape;2259;p71"/>
            <p:cNvSpPr/>
            <p:nvPr/>
          </p:nvSpPr>
          <p:spPr>
            <a:xfrm>
              <a:off x="7816690" y="1699593"/>
              <a:ext cx="239423" cy="185326"/>
            </a:xfrm>
            <a:custGeom>
              <a:avLst/>
              <a:gdLst/>
              <a:ahLst/>
              <a:cxnLst/>
              <a:rect l="l" t="t" r="r" b="b"/>
              <a:pathLst>
                <a:path w="947" h="733" extrusionOk="0">
                  <a:moveTo>
                    <a:pt x="599" y="1"/>
                  </a:moveTo>
                  <a:cubicBezTo>
                    <a:pt x="480" y="1"/>
                    <a:pt x="349" y="35"/>
                    <a:pt x="267" y="94"/>
                  </a:cubicBezTo>
                  <a:cubicBezTo>
                    <a:pt x="143" y="186"/>
                    <a:pt x="0" y="388"/>
                    <a:pt x="101" y="506"/>
                  </a:cubicBezTo>
                  <a:cubicBezTo>
                    <a:pt x="121" y="530"/>
                    <a:pt x="149" y="540"/>
                    <a:pt x="181" y="540"/>
                  </a:cubicBezTo>
                  <a:cubicBezTo>
                    <a:pt x="243" y="540"/>
                    <a:pt x="320" y="501"/>
                    <a:pt x="375" y="460"/>
                  </a:cubicBezTo>
                  <a:lnTo>
                    <a:pt x="375" y="460"/>
                  </a:lnTo>
                  <a:cubicBezTo>
                    <a:pt x="363" y="472"/>
                    <a:pt x="356" y="488"/>
                    <a:pt x="356" y="506"/>
                  </a:cubicBezTo>
                  <a:cubicBezTo>
                    <a:pt x="359" y="530"/>
                    <a:pt x="383" y="548"/>
                    <a:pt x="407" y="548"/>
                  </a:cubicBezTo>
                  <a:cubicBezTo>
                    <a:pt x="433" y="548"/>
                    <a:pt x="457" y="542"/>
                    <a:pt x="478" y="527"/>
                  </a:cubicBezTo>
                  <a:cubicBezTo>
                    <a:pt x="531" y="500"/>
                    <a:pt x="582" y="468"/>
                    <a:pt x="629" y="429"/>
                  </a:cubicBezTo>
                  <a:cubicBezTo>
                    <a:pt x="635" y="450"/>
                    <a:pt x="638" y="468"/>
                    <a:pt x="641" y="480"/>
                  </a:cubicBezTo>
                  <a:cubicBezTo>
                    <a:pt x="665" y="566"/>
                    <a:pt x="706" y="646"/>
                    <a:pt x="765" y="711"/>
                  </a:cubicBezTo>
                  <a:cubicBezTo>
                    <a:pt x="771" y="723"/>
                    <a:pt x="780" y="729"/>
                    <a:pt x="792" y="732"/>
                  </a:cubicBezTo>
                  <a:cubicBezTo>
                    <a:pt x="795" y="732"/>
                    <a:pt x="797" y="733"/>
                    <a:pt x="799" y="733"/>
                  </a:cubicBezTo>
                  <a:cubicBezTo>
                    <a:pt x="820" y="733"/>
                    <a:pt x="838" y="711"/>
                    <a:pt x="848" y="690"/>
                  </a:cubicBezTo>
                  <a:cubicBezTo>
                    <a:pt x="899" y="595"/>
                    <a:pt x="946" y="492"/>
                    <a:pt x="940" y="385"/>
                  </a:cubicBezTo>
                  <a:cubicBezTo>
                    <a:pt x="931" y="331"/>
                    <a:pt x="917" y="278"/>
                    <a:pt x="887" y="231"/>
                  </a:cubicBezTo>
                  <a:cubicBezTo>
                    <a:pt x="905" y="198"/>
                    <a:pt x="905" y="162"/>
                    <a:pt x="887" y="130"/>
                  </a:cubicBezTo>
                  <a:cubicBezTo>
                    <a:pt x="863" y="88"/>
                    <a:pt x="828" y="53"/>
                    <a:pt x="780" y="35"/>
                  </a:cubicBezTo>
                  <a:cubicBezTo>
                    <a:pt x="730" y="12"/>
                    <a:pt x="666" y="1"/>
                    <a:pt x="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1"/>
            <p:cNvSpPr/>
            <p:nvPr/>
          </p:nvSpPr>
          <p:spPr>
            <a:xfrm>
              <a:off x="7933494" y="1694789"/>
              <a:ext cx="133237" cy="128439"/>
            </a:xfrm>
            <a:custGeom>
              <a:avLst/>
              <a:gdLst/>
              <a:ahLst/>
              <a:cxnLst/>
              <a:rect l="l" t="t" r="r" b="b"/>
              <a:pathLst>
                <a:path w="527" h="508" extrusionOk="0">
                  <a:moveTo>
                    <a:pt x="29" y="24"/>
                  </a:moveTo>
                  <a:cubicBezTo>
                    <a:pt x="11" y="29"/>
                    <a:pt x="1" y="33"/>
                    <a:pt x="1" y="33"/>
                  </a:cubicBezTo>
                  <a:cubicBezTo>
                    <a:pt x="11" y="30"/>
                    <a:pt x="20" y="27"/>
                    <a:pt x="29" y="24"/>
                  </a:cubicBezTo>
                  <a:close/>
                  <a:moveTo>
                    <a:pt x="173" y="1"/>
                  </a:moveTo>
                  <a:cubicBezTo>
                    <a:pt x="130" y="1"/>
                    <a:pt x="83" y="8"/>
                    <a:pt x="29" y="24"/>
                  </a:cubicBezTo>
                  <a:lnTo>
                    <a:pt x="29" y="24"/>
                  </a:lnTo>
                  <a:cubicBezTo>
                    <a:pt x="48" y="19"/>
                    <a:pt x="74" y="15"/>
                    <a:pt x="103" y="15"/>
                  </a:cubicBezTo>
                  <a:cubicBezTo>
                    <a:pt x="217" y="15"/>
                    <a:pt x="387" y="84"/>
                    <a:pt x="410" y="490"/>
                  </a:cubicBezTo>
                  <a:lnTo>
                    <a:pt x="499" y="508"/>
                  </a:lnTo>
                  <a:cubicBezTo>
                    <a:pt x="499" y="508"/>
                    <a:pt x="526"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1" name="Google Shape;2261;p71"/>
          <p:cNvGrpSpPr/>
          <p:nvPr/>
        </p:nvGrpSpPr>
        <p:grpSpPr>
          <a:xfrm>
            <a:off x="97174" y="3136440"/>
            <a:ext cx="463619" cy="554249"/>
            <a:chOff x="6417862" y="1441950"/>
            <a:chExt cx="417788" cy="499458"/>
          </a:xfrm>
        </p:grpSpPr>
        <p:sp>
          <p:nvSpPr>
            <p:cNvPr id="2262" name="Google Shape;2262;p7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1339645" y="919374"/>
            <a:ext cx="4021394" cy="474348"/>
          </a:xfrm>
        </p:spPr>
        <p:txBody>
          <a:bodyPr/>
          <a:lstStyle/>
          <a:p>
            <a:pPr algn="l"/>
            <a:r>
              <a:rPr lang="en-IN" sz="3000" dirty="0" smtClean="0">
                <a:latin typeface="Georgia" panose="02040502050405020303" pitchFamily="18" charset="0"/>
              </a:rPr>
              <a:t>MVC Architecture</a:t>
            </a:r>
            <a:endParaRPr lang="en-IN" sz="3000" dirty="0">
              <a:latin typeface="Georgia" panose="02040502050405020303" pitchFamily="18" charset="0"/>
            </a:endParaRPr>
          </a:p>
        </p:txBody>
      </p:sp>
      <p:sp>
        <p:nvSpPr>
          <p:cNvPr id="8" name="Content Placeholder 2"/>
          <p:cNvSpPr txBox="1">
            <a:spLocks/>
          </p:cNvSpPr>
          <p:nvPr/>
        </p:nvSpPr>
        <p:spPr>
          <a:xfrm>
            <a:off x="1339645" y="1533832"/>
            <a:ext cx="6742471" cy="2424344"/>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b="1" dirty="0" smtClean="0">
                <a:latin typeface="Georgia" panose="02040502050405020303" pitchFamily="18" charset="0"/>
              </a:rPr>
              <a:t>Model-View-Controller (MVC):</a:t>
            </a:r>
          </a:p>
          <a:p>
            <a:endParaRPr lang="en-IN" sz="1200" dirty="0" smtClean="0">
              <a:latin typeface="Georgia" panose="02040502050405020303" pitchFamily="18" charset="0"/>
            </a:endParaRPr>
          </a:p>
          <a:p>
            <a:r>
              <a:rPr lang="en-IN" sz="1200" b="1" dirty="0" smtClean="0">
                <a:latin typeface="Georgia" panose="02040502050405020303" pitchFamily="18" charset="0"/>
              </a:rPr>
              <a:t>Model</a:t>
            </a:r>
            <a:r>
              <a:rPr lang="en-IN" sz="1200" dirty="0" smtClean="0">
                <a:latin typeface="Georgia" panose="02040502050405020303" pitchFamily="18" charset="0"/>
              </a:rPr>
              <a:t>: This represents the application's data and core business logic. It encapsulates data handling, processing, and business rules. The Model is responsible for maintaining data integrity and consistency. In database-driven applications, it often interacts with the Data Access Layer.</a:t>
            </a:r>
          </a:p>
          <a:p>
            <a:endParaRPr lang="en-IN" sz="1200" dirty="0" smtClean="0">
              <a:latin typeface="Georgia" panose="02040502050405020303" pitchFamily="18" charset="0"/>
            </a:endParaRPr>
          </a:p>
          <a:p>
            <a:r>
              <a:rPr lang="en-IN" sz="1200" b="1" dirty="0" smtClean="0">
                <a:latin typeface="Georgia" panose="02040502050405020303" pitchFamily="18" charset="0"/>
              </a:rPr>
              <a:t>View</a:t>
            </a:r>
            <a:r>
              <a:rPr lang="en-IN" sz="1200" dirty="0" smtClean="0">
                <a:latin typeface="Georgia" panose="02040502050405020303" pitchFamily="18" charset="0"/>
              </a:rPr>
              <a:t>: The View presents data to users and collects user input. It's responsible for the user interface and how data is displayed. In web applications, the View is often implemented using technologies like </a:t>
            </a:r>
            <a:r>
              <a:rPr lang="en-IN" sz="1200" dirty="0" err="1" smtClean="0">
                <a:latin typeface="Georgia" panose="02040502050405020303" pitchFamily="18" charset="0"/>
              </a:rPr>
              <a:t>JavaServer</a:t>
            </a:r>
            <a:r>
              <a:rPr lang="en-IN" sz="1200" dirty="0" smtClean="0">
                <a:latin typeface="Georgia" panose="02040502050405020303" pitchFamily="18" charset="0"/>
              </a:rPr>
              <a:t> Pages (JSP), HTML, and JavaScript.</a:t>
            </a:r>
          </a:p>
          <a:p>
            <a:endParaRPr lang="en-IN" sz="1200" dirty="0" smtClean="0">
              <a:latin typeface="Georgia" panose="02040502050405020303" pitchFamily="18" charset="0"/>
            </a:endParaRPr>
          </a:p>
          <a:p>
            <a:r>
              <a:rPr lang="en-IN" sz="1200" b="1" dirty="0" smtClean="0">
                <a:latin typeface="Georgia" panose="02040502050405020303" pitchFamily="18" charset="0"/>
              </a:rPr>
              <a:t>Controller</a:t>
            </a:r>
            <a:r>
              <a:rPr lang="en-IN" sz="1200" dirty="0" smtClean="0">
                <a:latin typeface="Georgia" panose="02040502050405020303" pitchFamily="18" charset="0"/>
              </a:rPr>
              <a:t>: The Controller handles user input, processes it, and communicates with the Model to perform business operations. It's responsible for orchestrating the flow of data between the View and the Model. In web applications, Controllers are typically implemented using servlets or web framework components.</a:t>
            </a:r>
          </a:p>
          <a:p>
            <a:endParaRPr lang="en-IN" sz="1200" dirty="0">
              <a:latin typeface="Georgia" panose="02040502050405020303" pitchFamily="18" charset="0"/>
            </a:endParaRPr>
          </a:p>
        </p:txBody>
      </p:sp>
    </p:spTree>
    <p:extLst>
      <p:ext uri="{BB962C8B-B14F-4D97-AF65-F5344CB8AC3E}">
        <p14:creationId xmlns:p14="http://schemas.microsoft.com/office/powerpoint/2010/main" val="1512602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1339645" y="919374"/>
            <a:ext cx="4021394" cy="474348"/>
          </a:xfrm>
        </p:spPr>
        <p:txBody>
          <a:bodyPr/>
          <a:lstStyle/>
          <a:p>
            <a:pPr algn="l"/>
            <a:r>
              <a:rPr lang="en-IN" sz="3000" dirty="0">
                <a:latin typeface="Georgia" panose="02040502050405020303" pitchFamily="18" charset="0"/>
              </a:rPr>
              <a:t>Business Layer</a:t>
            </a:r>
          </a:p>
        </p:txBody>
      </p:sp>
      <p:sp>
        <p:nvSpPr>
          <p:cNvPr id="8" name="Content Placeholder 2"/>
          <p:cNvSpPr txBox="1">
            <a:spLocks/>
          </p:cNvSpPr>
          <p:nvPr/>
        </p:nvSpPr>
        <p:spPr>
          <a:xfrm>
            <a:off x="1339645" y="1533832"/>
            <a:ext cx="6742471" cy="242434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latin typeface="Georgia" panose="02040502050405020303" pitchFamily="18" charset="0"/>
              </a:rPr>
              <a:t>The Business Layer, sometimes referred to as the Service Layer, is an intermediate layer that separates the Controller from the Data Access Layer. Its primary responsibilities include</a:t>
            </a:r>
            <a:r>
              <a:rPr lang="en-US" sz="1200" dirty="0" smtClean="0">
                <a:latin typeface="Georgia" panose="02040502050405020303" pitchFamily="18" charset="0"/>
              </a:rPr>
              <a:t>:</a:t>
            </a:r>
          </a:p>
          <a:p>
            <a:endParaRPr lang="en-US" sz="1200" dirty="0">
              <a:latin typeface="Georgia" panose="02040502050405020303" pitchFamily="18" charset="0"/>
            </a:endParaRPr>
          </a:p>
          <a:p>
            <a:pPr marL="171450" indent="-171450">
              <a:buFont typeface="Arial" panose="020B0604020202020204" pitchFamily="34" charset="0"/>
              <a:buChar char="•"/>
            </a:pPr>
            <a:r>
              <a:rPr lang="en-US" sz="1200" dirty="0">
                <a:latin typeface="Georgia" panose="02040502050405020303" pitchFamily="18" charset="0"/>
              </a:rPr>
              <a:t>Processing and validating user inputs.</a:t>
            </a:r>
          </a:p>
          <a:p>
            <a:pPr marL="171450" indent="-171450">
              <a:buFont typeface="Arial" panose="020B0604020202020204" pitchFamily="34" charset="0"/>
              <a:buChar char="•"/>
            </a:pPr>
            <a:r>
              <a:rPr lang="en-US" sz="1200" dirty="0">
                <a:latin typeface="Georgia" panose="02040502050405020303" pitchFamily="18" charset="0"/>
              </a:rPr>
              <a:t>Implementing business rules and logic.</a:t>
            </a:r>
          </a:p>
          <a:p>
            <a:pPr marL="171450" indent="-171450">
              <a:buFont typeface="Arial" panose="020B0604020202020204" pitchFamily="34" charset="0"/>
              <a:buChar char="•"/>
            </a:pPr>
            <a:r>
              <a:rPr lang="en-US" sz="1200" dirty="0">
                <a:latin typeface="Georgia" panose="02040502050405020303" pitchFamily="18" charset="0"/>
              </a:rPr>
              <a:t>Coordinating interactions between the Controller and the Data Access Layer.</a:t>
            </a:r>
          </a:p>
          <a:p>
            <a:pPr marL="171450" indent="-171450">
              <a:buFont typeface="Arial" panose="020B0604020202020204" pitchFamily="34" charset="0"/>
              <a:buChar char="•"/>
            </a:pPr>
            <a:r>
              <a:rPr lang="en-US" sz="1200" dirty="0">
                <a:latin typeface="Georgia" panose="02040502050405020303" pitchFamily="18" charset="0"/>
              </a:rPr>
              <a:t>Performing transactions, security checks, and data manipulation.</a:t>
            </a:r>
          </a:p>
          <a:p>
            <a:pPr marL="171450" indent="-171450">
              <a:buFont typeface="Arial" panose="020B0604020202020204" pitchFamily="34" charset="0"/>
              <a:buChar char="•"/>
            </a:pPr>
            <a:r>
              <a:rPr lang="en-US" sz="1200" dirty="0">
                <a:latin typeface="Georgia" panose="02040502050405020303" pitchFamily="18" charset="0"/>
              </a:rPr>
              <a:t>Encapsulating complex business operations</a:t>
            </a:r>
            <a:r>
              <a:rPr lang="en-US" sz="1200" dirty="0" smtClean="0">
                <a:latin typeface="Georgia" panose="02040502050405020303" pitchFamily="18" charset="0"/>
              </a:rPr>
              <a:t>.</a:t>
            </a:r>
          </a:p>
          <a:p>
            <a:pPr marL="171450" indent="-171450">
              <a:buFont typeface="Arial" panose="020B0604020202020204" pitchFamily="34" charset="0"/>
              <a:buChar char="•"/>
            </a:pPr>
            <a:endParaRPr lang="en-US" sz="1200" dirty="0">
              <a:latin typeface="Georgia" panose="02040502050405020303" pitchFamily="18" charset="0"/>
            </a:endParaRPr>
          </a:p>
          <a:p>
            <a:r>
              <a:rPr lang="en-US" sz="1200" dirty="0">
                <a:latin typeface="Georgia" panose="02040502050405020303" pitchFamily="18" charset="0"/>
              </a:rPr>
              <a:t>In this layer, you create custom Java classes and services that represent application-specific business logic and workflows. The Business Layer acts as a bridge between user interface interactions and data handling, ensuring that business rules are consistently applied.</a:t>
            </a:r>
          </a:p>
          <a:p>
            <a:endParaRPr lang="en-US" sz="1200" dirty="0">
              <a:latin typeface="Georgia" panose="02040502050405020303" pitchFamily="18" charset="0"/>
            </a:endParaRPr>
          </a:p>
        </p:txBody>
      </p:sp>
    </p:spTree>
    <p:extLst>
      <p:ext uri="{BB962C8B-B14F-4D97-AF65-F5344CB8AC3E}">
        <p14:creationId xmlns:p14="http://schemas.microsoft.com/office/powerpoint/2010/main" val="2833639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1339645" y="919374"/>
            <a:ext cx="4021394" cy="474348"/>
          </a:xfrm>
        </p:spPr>
        <p:txBody>
          <a:bodyPr/>
          <a:lstStyle/>
          <a:p>
            <a:pPr algn="l"/>
            <a:r>
              <a:rPr lang="en-IN" sz="3000" dirty="0">
                <a:latin typeface="Georgia" panose="02040502050405020303" pitchFamily="18" charset="0"/>
              </a:rPr>
              <a:t>Data Access Layer</a:t>
            </a:r>
          </a:p>
        </p:txBody>
      </p:sp>
      <p:sp>
        <p:nvSpPr>
          <p:cNvPr id="8" name="Content Placeholder 2"/>
          <p:cNvSpPr txBox="1">
            <a:spLocks/>
          </p:cNvSpPr>
          <p:nvPr/>
        </p:nvSpPr>
        <p:spPr>
          <a:xfrm>
            <a:off x="1339645" y="1533832"/>
            <a:ext cx="6742471" cy="242434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latin typeface="Georgia" panose="02040502050405020303" pitchFamily="18" charset="0"/>
              </a:rPr>
              <a:t>The Data Access Layer is responsible for managing interactions with data sources, typically relational databases. Its key responsibilities include:</a:t>
            </a:r>
          </a:p>
          <a:p>
            <a:pPr marL="171450" indent="-171450">
              <a:buFont typeface="Arial" panose="020B0604020202020204" pitchFamily="34" charset="0"/>
              <a:buChar char="•"/>
            </a:pPr>
            <a:r>
              <a:rPr lang="en-US" sz="1200" dirty="0">
                <a:latin typeface="Georgia" panose="02040502050405020303" pitchFamily="18" charset="0"/>
              </a:rPr>
              <a:t>Connecting to the database.</a:t>
            </a:r>
          </a:p>
          <a:p>
            <a:pPr marL="171450" indent="-171450">
              <a:buFont typeface="Arial" panose="020B0604020202020204" pitchFamily="34" charset="0"/>
              <a:buChar char="•"/>
            </a:pPr>
            <a:r>
              <a:rPr lang="en-US" sz="1200" dirty="0">
                <a:latin typeface="Georgia" panose="02040502050405020303" pitchFamily="18" charset="0"/>
              </a:rPr>
              <a:t>Executing SQL queries using JDBC Connectivity</a:t>
            </a:r>
          </a:p>
          <a:p>
            <a:pPr marL="171450" indent="-171450">
              <a:buFont typeface="Arial" panose="020B0604020202020204" pitchFamily="34" charset="0"/>
              <a:buChar char="•"/>
            </a:pPr>
            <a:r>
              <a:rPr lang="en-US" sz="1200" dirty="0">
                <a:latin typeface="Georgia" panose="02040502050405020303" pitchFamily="18" charset="0"/>
              </a:rPr>
              <a:t>Handling data retrieval, storage, and updates.</a:t>
            </a:r>
          </a:p>
          <a:p>
            <a:pPr marL="171450" indent="-171450">
              <a:buFont typeface="Arial" panose="020B0604020202020204" pitchFamily="34" charset="0"/>
              <a:buChar char="•"/>
            </a:pPr>
            <a:r>
              <a:rPr lang="en-US" sz="1200" dirty="0">
                <a:latin typeface="Georgia" panose="02040502050405020303" pitchFamily="18" charset="0"/>
              </a:rPr>
              <a:t>Abstracting the complexities of data access and database-specific operations</a:t>
            </a:r>
            <a:r>
              <a:rPr lang="en-US" sz="1200" dirty="0" smtClean="0">
                <a:latin typeface="Georgia" panose="02040502050405020303" pitchFamily="18" charset="0"/>
              </a:rPr>
              <a:t>.</a:t>
            </a:r>
          </a:p>
          <a:p>
            <a:pPr marL="171450" indent="-171450">
              <a:buFont typeface="Arial" panose="020B0604020202020204" pitchFamily="34" charset="0"/>
              <a:buChar char="•"/>
            </a:pPr>
            <a:endParaRPr lang="en-US" sz="1200" dirty="0">
              <a:latin typeface="Georgia" panose="02040502050405020303" pitchFamily="18" charset="0"/>
            </a:endParaRPr>
          </a:p>
          <a:p>
            <a:r>
              <a:rPr lang="en-US" sz="1200" dirty="0">
                <a:latin typeface="Georgia" panose="02040502050405020303" pitchFamily="18" charset="0"/>
              </a:rPr>
              <a:t>This layer shields the upper layers (Business Layer and Controller) from the intricacies of database interactions and provides a consistent and efficient way to work with data.</a:t>
            </a:r>
          </a:p>
          <a:p>
            <a:endParaRPr lang="en-US" sz="1200" dirty="0">
              <a:latin typeface="Georgia" panose="02040502050405020303" pitchFamily="18" charset="0"/>
            </a:endParaRPr>
          </a:p>
        </p:txBody>
      </p:sp>
    </p:spTree>
    <p:extLst>
      <p:ext uri="{BB962C8B-B14F-4D97-AF65-F5344CB8AC3E}">
        <p14:creationId xmlns:p14="http://schemas.microsoft.com/office/powerpoint/2010/main" val="1510748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2313038" y="351561"/>
            <a:ext cx="4021394" cy="474348"/>
          </a:xfrm>
        </p:spPr>
        <p:txBody>
          <a:bodyPr/>
          <a:lstStyle/>
          <a:p>
            <a:pPr algn="l"/>
            <a:r>
              <a:rPr lang="en-US" sz="2000" dirty="0">
                <a:latin typeface="Georgia" panose="02040502050405020303" pitchFamily="18" charset="0"/>
              </a:rPr>
              <a:t>MVC Architecture With Business Logic and Data Access Layer</a:t>
            </a:r>
            <a:endParaRPr lang="en-IN" sz="2000" dirty="0">
              <a:latin typeface="Georgia" panose="02040502050405020303"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338" t="7312" r="21130"/>
          <a:stretch/>
        </p:blipFill>
        <p:spPr>
          <a:xfrm>
            <a:off x="2109020" y="1236196"/>
            <a:ext cx="4844845" cy="3531220"/>
          </a:xfrm>
          <a:prstGeom prst="rect">
            <a:avLst/>
          </a:prstGeom>
        </p:spPr>
      </p:pic>
    </p:spTree>
    <p:extLst>
      <p:ext uri="{BB962C8B-B14F-4D97-AF65-F5344CB8AC3E}">
        <p14:creationId xmlns:p14="http://schemas.microsoft.com/office/powerpoint/2010/main" val="1575807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ttps://i.stack.imgur.com/bVkn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697" y="344589"/>
            <a:ext cx="3892857" cy="454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53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3"/>
          <p:cNvSpPr txBox="1">
            <a:spLocks noGrp="1"/>
          </p:cNvSpPr>
          <p:nvPr>
            <p:ph type="title"/>
          </p:nvPr>
        </p:nvSpPr>
        <p:spPr>
          <a:xfrm>
            <a:off x="718294" y="174277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637" name="Google Shape;637;p43"/>
          <p:cNvSpPr txBox="1">
            <a:spLocks noGrp="1"/>
          </p:cNvSpPr>
          <p:nvPr>
            <p:ph type="title" idx="2"/>
          </p:nvPr>
        </p:nvSpPr>
        <p:spPr>
          <a:xfrm>
            <a:off x="1376206" y="1254455"/>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39" name="Google Shape;639;p43"/>
          <p:cNvSpPr txBox="1">
            <a:spLocks noGrp="1"/>
          </p:cNvSpPr>
          <p:nvPr>
            <p:ph type="title" idx="4"/>
          </p:nvPr>
        </p:nvSpPr>
        <p:spPr>
          <a:xfrm>
            <a:off x="3407638" y="17675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Project Overview</a:t>
            </a:r>
            <a:endParaRPr dirty="0"/>
          </a:p>
        </p:txBody>
      </p:sp>
      <p:sp>
        <p:nvSpPr>
          <p:cNvPr id="641" name="Google Shape;641;p43"/>
          <p:cNvSpPr txBox="1">
            <a:spLocks noGrp="1"/>
          </p:cNvSpPr>
          <p:nvPr>
            <p:ph type="title" idx="3"/>
          </p:nvPr>
        </p:nvSpPr>
        <p:spPr>
          <a:xfrm>
            <a:off x="1692150" y="540275"/>
            <a:ext cx="57597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b="1">
                <a:latin typeface="Roboto Condensed"/>
                <a:ea typeface="Roboto Condensed"/>
                <a:cs typeface="Roboto Condensed"/>
                <a:sym typeface="Roboto Condensed"/>
              </a:rPr>
              <a:t>Table of contents</a:t>
            </a:r>
            <a:endParaRPr sz="3300" b="1">
              <a:latin typeface="Roboto Condensed"/>
              <a:ea typeface="Roboto Condensed"/>
              <a:cs typeface="Roboto Condensed"/>
              <a:sym typeface="Roboto Condensed"/>
            </a:endParaRPr>
          </a:p>
        </p:txBody>
      </p:sp>
      <p:sp>
        <p:nvSpPr>
          <p:cNvPr id="642" name="Google Shape;642;p43"/>
          <p:cNvSpPr txBox="1">
            <a:spLocks noGrp="1"/>
          </p:cNvSpPr>
          <p:nvPr>
            <p:ph type="title" idx="5"/>
          </p:nvPr>
        </p:nvSpPr>
        <p:spPr>
          <a:xfrm>
            <a:off x="4065550" y="1279230"/>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49" name="Google Shape;649;p43"/>
          <p:cNvSpPr txBox="1">
            <a:spLocks noGrp="1"/>
          </p:cNvSpPr>
          <p:nvPr>
            <p:ph type="title" idx="17"/>
          </p:nvPr>
        </p:nvSpPr>
        <p:spPr>
          <a:xfrm>
            <a:off x="3830292" y="2460836"/>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51" name="Google Shape;651;p43"/>
          <p:cNvSpPr txBox="1">
            <a:spLocks noGrp="1"/>
          </p:cNvSpPr>
          <p:nvPr>
            <p:ph type="title" idx="8"/>
          </p:nvPr>
        </p:nvSpPr>
        <p:spPr>
          <a:xfrm>
            <a:off x="6754894" y="1254455"/>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grpSp>
        <p:nvGrpSpPr>
          <p:cNvPr id="652" name="Google Shape;652;p43"/>
          <p:cNvGrpSpPr/>
          <p:nvPr/>
        </p:nvGrpSpPr>
        <p:grpSpPr>
          <a:xfrm>
            <a:off x="94" y="3019475"/>
            <a:ext cx="2891778" cy="1640191"/>
            <a:chOff x="3700550" y="1956852"/>
            <a:chExt cx="1744557" cy="989497"/>
          </a:xfrm>
        </p:grpSpPr>
        <p:sp>
          <p:nvSpPr>
            <p:cNvPr id="653" name="Google Shape;653;p43"/>
            <p:cNvSpPr/>
            <p:nvPr/>
          </p:nvSpPr>
          <p:spPr>
            <a:xfrm>
              <a:off x="5012109" y="2325997"/>
              <a:ext cx="79871" cy="79494"/>
            </a:xfrm>
            <a:custGeom>
              <a:avLst/>
              <a:gdLst/>
              <a:ahLst/>
              <a:cxnLst/>
              <a:rect l="l" t="t" r="r" b="b"/>
              <a:pathLst>
                <a:path w="1060" h="1055" extrusionOk="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rgbClr val="FA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031323" y="2345287"/>
              <a:ext cx="40990" cy="40764"/>
            </a:xfrm>
            <a:custGeom>
              <a:avLst/>
              <a:gdLst/>
              <a:ahLst/>
              <a:cxnLst/>
              <a:rect l="l" t="t" r="r" b="b"/>
              <a:pathLst>
                <a:path w="544" h="541" extrusionOk="0">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3940467" y="2422673"/>
              <a:ext cx="44306" cy="293187"/>
            </a:xfrm>
            <a:custGeom>
              <a:avLst/>
              <a:gdLst/>
              <a:ahLst/>
              <a:cxnLst/>
              <a:rect l="l" t="t" r="r" b="b"/>
              <a:pathLst>
                <a:path w="588" h="3891" extrusionOk="0">
                  <a:moveTo>
                    <a:pt x="294" y="0"/>
                  </a:moveTo>
                  <a:cubicBezTo>
                    <a:pt x="134" y="0"/>
                    <a:pt x="0" y="869"/>
                    <a:pt x="0" y="1945"/>
                  </a:cubicBezTo>
                  <a:cubicBezTo>
                    <a:pt x="0" y="3019"/>
                    <a:pt x="134" y="3890"/>
                    <a:pt x="294" y="3890"/>
                  </a:cubicBezTo>
                  <a:cubicBezTo>
                    <a:pt x="457" y="3890"/>
                    <a:pt x="587" y="3019"/>
                    <a:pt x="587" y="1945"/>
                  </a:cubicBezTo>
                  <a:cubicBezTo>
                    <a:pt x="587" y="869"/>
                    <a:pt x="457"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3828119" y="2154046"/>
              <a:ext cx="852962" cy="572208"/>
            </a:xfrm>
            <a:custGeom>
              <a:avLst/>
              <a:gdLst/>
              <a:ahLst/>
              <a:cxnLst/>
              <a:rect l="l" t="t" r="r" b="b"/>
              <a:pathLst>
                <a:path w="11320" h="7594" extrusionOk="0">
                  <a:moveTo>
                    <a:pt x="5865" y="1"/>
                  </a:moveTo>
                  <a:cubicBezTo>
                    <a:pt x="5562" y="1"/>
                    <a:pt x="3620" y="1908"/>
                    <a:pt x="3620" y="1908"/>
                  </a:cubicBezTo>
                  <a:cubicBezTo>
                    <a:pt x="3620" y="1908"/>
                    <a:pt x="1942" y="3420"/>
                    <a:pt x="1562" y="4126"/>
                  </a:cubicBezTo>
                  <a:lnTo>
                    <a:pt x="0" y="4013"/>
                  </a:lnTo>
                  <a:lnTo>
                    <a:pt x="0" y="7268"/>
                  </a:lnTo>
                  <a:lnTo>
                    <a:pt x="1195" y="7120"/>
                  </a:lnTo>
                  <a:cubicBezTo>
                    <a:pt x="2101" y="7441"/>
                    <a:pt x="3178" y="7594"/>
                    <a:pt x="4382" y="7594"/>
                  </a:cubicBezTo>
                  <a:cubicBezTo>
                    <a:pt x="5714" y="7594"/>
                    <a:pt x="7202" y="7407"/>
                    <a:pt x="8788" y="7055"/>
                  </a:cubicBezTo>
                  <a:cubicBezTo>
                    <a:pt x="9366" y="6945"/>
                    <a:pt x="9422" y="6429"/>
                    <a:pt x="9049" y="6329"/>
                  </a:cubicBezTo>
                  <a:lnTo>
                    <a:pt x="10300" y="6213"/>
                  </a:lnTo>
                  <a:cubicBezTo>
                    <a:pt x="10881" y="6169"/>
                    <a:pt x="10921" y="5370"/>
                    <a:pt x="10275" y="5370"/>
                  </a:cubicBezTo>
                  <a:cubicBezTo>
                    <a:pt x="10266" y="5370"/>
                    <a:pt x="10256" y="5371"/>
                    <a:pt x="10246" y="5371"/>
                  </a:cubicBezTo>
                  <a:lnTo>
                    <a:pt x="8640" y="5362"/>
                  </a:lnTo>
                  <a:lnTo>
                    <a:pt x="10718" y="5252"/>
                  </a:lnTo>
                  <a:cubicBezTo>
                    <a:pt x="11284" y="5214"/>
                    <a:pt x="11320" y="4363"/>
                    <a:pt x="10718" y="4342"/>
                  </a:cubicBezTo>
                  <a:lnTo>
                    <a:pt x="10160" y="4330"/>
                  </a:lnTo>
                  <a:cubicBezTo>
                    <a:pt x="10679" y="4313"/>
                    <a:pt x="10670" y="3574"/>
                    <a:pt x="10083" y="3503"/>
                  </a:cubicBezTo>
                  <a:lnTo>
                    <a:pt x="5292" y="3050"/>
                  </a:lnTo>
                  <a:cubicBezTo>
                    <a:pt x="4839" y="3014"/>
                    <a:pt x="4581" y="2800"/>
                    <a:pt x="4951" y="2394"/>
                  </a:cubicBezTo>
                  <a:cubicBezTo>
                    <a:pt x="4951" y="2394"/>
                    <a:pt x="5755" y="1567"/>
                    <a:pt x="5980" y="1099"/>
                  </a:cubicBezTo>
                  <a:cubicBezTo>
                    <a:pt x="6199" y="618"/>
                    <a:pt x="6143" y="52"/>
                    <a:pt x="5876" y="2"/>
                  </a:cubicBezTo>
                  <a:cubicBezTo>
                    <a:pt x="5873" y="1"/>
                    <a:pt x="5869" y="1"/>
                    <a:pt x="5865"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4310215" y="2478056"/>
              <a:ext cx="283768" cy="166976"/>
            </a:xfrm>
            <a:custGeom>
              <a:avLst/>
              <a:gdLst/>
              <a:ahLst/>
              <a:cxnLst/>
              <a:rect l="l" t="t" r="r" b="b"/>
              <a:pathLst>
                <a:path w="3766" h="2216" extrusionOk="0">
                  <a:moveTo>
                    <a:pt x="3765" y="1"/>
                  </a:moveTo>
                  <a:lnTo>
                    <a:pt x="996" y="30"/>
                  </a:lnTo>
                  <a:lnTo>
                    <a:pt x="996" y="93"/>
                  </a:lnTo>
                  <a:lnTo>
                    <a:pt x="3765" y="60"/>
                  </a:lnTo>
                  <a:lnTo>
                    <a:pt x="3765" y="1"/>
                  </a:lnTo>
                  <a:close/>
                  <a:moveTo>
                    <a:pt x="2242" y="1032"/>
                  </a:moveTo>
                  <a:lnTo>
                    <a:pt x="575" y="1086"/>
                  </a:lnTo>
                  <a:lnTo>
                    <a:pt x="575" y="1145"/>
                  </a:lnTo>
                  <a:lnTo>
                    <a:pt x="2244" y="1092"/>
                  </a:lnTo>
                  <a:lnTo>
                    <a:pt x="2242" y="1032"/>
                  </a:lnTo>
                  <a:close/>
                  <a:moveTo>
                    <a:pt x="2651" y="1999"/>
                  </a:moveTo>
                  <a:lnTo>
                    <a:pt x="0" y="2156"/>
                  </a:lnTo>
                  <a:lnTo>
                    <a:pt x="3" y="2215"/>
                  </a:lnTo>
                  <a:lnTo>
                    <a:pt x="2654" y="2061"/>
                  </a:lnTo>
                  <a:lnTo>
                    <a:pt x="2651" y="1999"/>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3863383" y="2422447"/>
              <a:ext cx="99462" cy="293413"/>
            </a:xfrm>
            <a:custGeom>
              <a:avLst/>
              <a:gdLst/>
              <a:ahLst/>
              <a:cxnLst/>
              <a:rect l="l" t="t" r="r" b="b"/>
              <a:pathLst>
                <a:path w="1320" h="3894" extrusionOk="0">
                  <a:moveTo>
                    <a:pt x="0" y="0"/>
                  </a:moveTo>
                  <a:lnTo>
                    <a:pt x="0" y="3893"/>
                  </a:lnTo>
                  <a:lnTo>
                    <a:pt x="1320" y="3893"/>
                  </a:lnTo>
                  <a:cubicBezTo>
                    <a:pt x="955" y="3718"/>
                    <a:pt x="982" y="279"/>
                    <a:pt x="1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3700550" y="2388011"/>
              <a:ext cx="200657" cy="359570"/>
            </a:xfrm>
            <a:custGeom>
              <a:avLst/>
              <a:gdLst/>
              <a:ahLst/>
              <a:cxnLst/>
              <a:rect l="l" t="t" r="r" b="b"/>
              <a:pathLst>
                <a:path w="2663" h="4772" extrusionOk="0">
                  <a:moveTo>
                    <a:pt x="0" y="1"/>
                  </a:moveTo>
                  <a:lnTo>
                    <a:pt x="0" y="4771"/>
                  </a:lnTo>
                  <a:cubicBezTo>
                    <a:pt x="1047" y="4730"/>
                    <a:pt x="2322" y="4626"/>
                    <a:pt x="2428" y="4350"/>
                  </a:cubicBezTo>
                  <a:cubicBezTo>
                    <a:pt x="2612" y="3879"/>
                    <a:pt x="2662" y="941"/>
                    <a:pt x="2470" y="451"/>
                  </a:cubicBezTo>
                  <a:cubicBezTo>
                    <a:pt x="2360" y="167"/>
                    <a:pt x="1059" y="5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3853362" y="2420638"/>
              <a:ext cx="35113" cy="296502"/>
            </a:xfrm>
            <a:custGeom>
              <a:avLst/>
              <a:gdLst/>
              <a:ahLst/>
              <a:cxnLst/>
              <a:rect l="l" t="t" r="r" b="b"/>
              <a:pathLst>
                <a:path w="466" h="3935" extrusionOk="0">
                  <a:moveTo>
                    <a:pt x="421" y="1"/>
                  </a:moveTo>
                  <a:cubicBezTo>
                    <a:pt x="116" y="365"/>
                    <a:pt x="0" y="3413"/>
                    <a:pt x="377" y="3935"/>
                  </a:cubicBezTo>
                  <a:lnTo>
                    <a:pt x="427" y="3899"/>
                  </a:lnTo>
                  <a:cubicBezTo>
                    <a:pt x="74" y="3410"/>
                    <a:pt x="181" y="383"/>
                    <a:pt x="466" y="39"/>
                  </a:cubicBezTo>
                  <a:lnTo>
                    <a:pt x="421"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3893524" y="2670126"/>
              <a:ext cx="34058" cy="29387"/>
            </a:xfrm>
            <a:custGeom>
              <a:avLst/>
              <a:gdLst/>
              <a:ahLst/>
              <a:cxnLst/>
              <a:rect l="l" t="t" r="r" b="b"/>
              <a:pathLst>
                <a:path w="452" h="390" extrusionOk="0">
                  <a:moveTo>
                    <a:pt x="259" y="64"/>
                  </a:moveTo>
                  <a:cubicBezTo>
                    <a:pt x="333" y="64"/>
                    <a:pt x="392" y="123"/>
                    <a:pt x="392" y="194"/>
                  </a:cubicBezTo>
                  <a:cubicBezTo>
                    <a:pt x="392" y="275"/>
                    <a:pt x="325" y="328"/>
                    <a:pt x="256" y="328"/>
                  </a:cubicBezTo>
                  <a:cubicBezTo>
                    <a:pt x="224" y="328"/>
                    <a:pt x="190" y="316"/>
                    <a:pt x="164" y="289"/>
                  </a:cubicBezTo>
                  <a:cubicBezTo>
                    <a:pt x="81" y="206"/>
                    <a:pt x="140" y="64"/>
                    <a:pt x="259" y="64"/>
                  </a:cubicBezTo>
                  <a:close/>
                  <a:moveTo>
                    <a:pt x="257" y="1"/>
                  </a:moveTo>
                  <a:cubicBezTo>
                    <a:pt x="210" y="1"/>
                    <a:pt x="162" y="18"/>
                    <a:pt x="122" y="58"/>
                  </a:cubicBezTo>
                  <a:cubicBezTo>
                    <a:pt x="1" y="179"/>
                    <a:pt x="87" y="390"/>
                    <a:pt x="259" y="390"/>
                  </a:cubicBezTo>
                  <a:cubicBezTo>
                    <a:pt x="365" y="390"/>
                    <a:pt x="451" y="301"/>
                    <a:pt x="451" y="194"/>
                  </a:cubicBezTo>
                  <a:cubicBezTo>
                    <a:pt x="451" y="78"/>
                    <a:pt x="356" y="1"/>
                    <a:pt x="257"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4284741" y="1956852"/>
              <a:ext cx="1160366" cy="989496"/>
            </a:xfrm>
            <a:custGeom>
              <a:avLst/>
              <a:gdLst/>
              <a:ahLst/>
              <a:cxnLst/>
              <a:rect l="l" t="t" r="r" b="b"/>
              <a:pathLst>
                <a:path w="13443" h="13132" extrusionOk="0">
                  <a:moveTo>
                    <a:pt x="0" y="1"/>
                  </a:moveTo>
                  <a:lnTo>
                    <a:pt x="0" y="13132"/>
                  </a:lnTo>
                  <a:lnTo>
                    <a:pt x="13443" y="13132"/>
                  </a:lnTo>
                  <a:lnTo>
                    <a:pt x="134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4035184" y="1956853"/>
              <a:ext cx="249635" cy="989496"/>
            </a:xfrm>
            <a:custGeom>
              <a:avLst/>
              <a:gdLst/>
              <a:ahLst/>
              <a:cxnLst/>
              <a:rect l="l" t="t" r="r" b="b"/>
              <a:pathLst>
                <a:path w="3313" h="13132" extrusionOk="0">
                  <a:moveTo>
                    <a:pt x="0" y="1"/>
                  </a:moveTo>
                  <a:lnTo>
                    <a:pt x="0" y="13132"/>
                  </a:lnTo>
                  <a:lnTo>
                    <a:pt x="3312" y="13132"/>
                  </a:lnTo>
                  <a:lnTo>
                    <a:pt x="3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4767293" y="1956853"/>
              <a:ext cx="122218" cy="222810"/>
            </a:xfrm>
            <a:custGeom>
              <a:avLst/>
              <a:gdLst/>
              <a:ahLst/>
              <a:cxnLst/>
              <a:rect l="l" t="t" r="r" b="b"/>
              <a:pathLst>
                <a:path w="1622" h="2957" extrusionOk="0">
                  <a:moveTo>
                    <a:pt x="0" y="1"/>
                  </a:moveTo>
                  <a:lnTo>
                    <a:pt x="0" y="2957"/>
                  </a:lnTo>
                  <a:lnTo>
                    <a:pt x="454" y="2773"/>
                  </a:lnTo>
                  <a:lnTo>
                    <a:pt x="827" y="2957"/>
                  </a:lnTo>
                  <a:lnTo>
                    <a:pt x="1150" y="2758"/>
                  </a:lnTo>
                  <a:lnTo>
                    <a:pt x="1622" y="2957"/>
                  </a:lnTo>
                  <a:lnTo>
                    <a:pt x="1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4121611" y="1956853"/>
              <a:ext cx="76706" cy="227934"/>
            </a:xfrm>
            <a:custGeom>
              <a:avLst/>
              <a:gdLst/>
              <a:ahLst/>
              <a:cxnLst/>
              <a:rect l="l" t="t" r="r" b="b"/>
              <a:pathLst>
                <a:path w="1018" h="3025" extrusionOk="0">
                  <a:moveTo>
                    <a:pt x="1" y="1"/>
                  </a:moveTo>
                  <a:lnTo>
                    <a:pt x="1" y="3025"/>
                  </a:lnTo>
                  <a:lnTo>
                    <a:pt x="253" y="2800"/>
                  </a:lnTo>
                  <a:lnTo>
                    <a:pt x="469" y="2995"/>
                  </a:lnTo>
                  <a:lnTo>
                    <a:pt x="721" y="2835"/>
                  </a:lnTo>
                  <a:lnTo>
                    <a:pt x="1018" y="3010"/>
                  </a:lnTo>
                  <a:lnTo>
                    <a:pt x="1018" y="1"/>
                  </a:lnTo>
                  <a:lnTo>
                    <a:pt x="958" y="1"/>
                  </a:lnTo>
                  <a:lnTo>
                    <a:pt x="958" y="2903"/>
                  </a:lnTo>
                  <a:lnTo>
                    <a:pt x="721" y="2764"/>
                  </a:lnTo>
                  <a:lnTo>
                    <a:pt x="475" y="2918"/>
                  </a:lnTo>
                  <a:lnTo>
                    <a:pt x="253" y="2719"/>
                  </a:lnTo>
                  <a:lnTo>
                    <a:pt x="60" y="2888"/>
                  </a:ln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4282259" y="1956853"/>
              <a:ext cx="4747" cy="989496"/>
            </a:xfrm>
            <a:custGeom>
              <a:avLst/>
              <a:gdLst/>
              <a:ahLst/>
              <a:cxnLst/>
              <a:rect l="l" t="t" r="r" b="b"/>
              <a:pathLst>
                <a:path w="63" h="13132" extrusionOk="0">
                  <a:moveTo>
                    <a:pt x="0" y="1"/>
                  </a:moveTo>
                  <a:lnTo>
                    <a:pt x="0" y="13132"/>
                  </a:lnTo>
                  <a:lnTo>
                    <a:pt x="63" y="13132"/>
                  </a:lnTo>
                  <a:lnTo>
                    <a:pt x="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43"/>
            <p:cNvGrpSpPr/>
            <p:nvPr/>
          </p:nvGrpSpPr>
          <p:grpSpPr>
            <a:xfrm>
              <a:off x="4898115" y="2691676"/>
              <a:ext cx="423395" cy="201788"/>
              <a:chOff x="4898115" y="2691676"/>
              <a:chExt cx="423395" cy="201788"/>
            </a:xfrm>
          </p:grpSpPr>
          <p:sp>
            <p:nvSpPr>
              <p:cNvPr id="668" name="Google Shape;668;p43"/>
              <p:cNvSpPr/>
              <p:nvPr/>
            </p:nvSpPr>
            <p:spPr>
              <a:xfrm>
                <a:off x="4898115" y="2691676"/>
                <a:ext cx="196890" cy="64801"/>
              </a:xfrm>
              <a:custGeom>
                <a:avLst/>
                <a:gdLst/>
                <a:ahLst/>
                <a:cxnLst/>
                <a:rect l="l" t="t" r="r" b="b"/>
                <a:pathLst>
                  <a:path w="2613" h="860" extrusionOk="0">
                    <a:moveTo>
                      <a:pt x="1308" y="0"/>
                    </a:moveTo>
                    <a:cubicBezTo>
                      <a:pt x="738" y="0"/>
                      <a:pt x="225" y="338"/>
                      <a:pt x="0" y="860"/>
                    </a:cubicBezTo>
                    <a:lnTo>
                      <a:pt x="2612" y="860"/>
                    </a:lnTo>
                    <a:cubicBezTo>
                      <a:pt x="2387" y="338"/>
                      <a:pt x="1874"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4940085" y="2756403"/>
                <a:ext cx="63294" cy="137062"/>
              </a:xfrm>
              <a:custGeom>
                <a:avLst/>
                <a:gdLst/>
                <a:ahLst/>
                <a:cxnLst/>
                <a:rect l="l" t="t" r="r" b="b"/>
                <a:pathLst>
                  <a:path w="840" h="1819" extrusionOk="0">
                    <a:moveTo>
                      <a:pt x="659" y="1"/>
                    </a:moveTo>
                    <a:lnTo>
                      <a:pt x="659" y="1397"/>
                    </a:lnTo>
                    <a:cubicBezTo>
                      <a:pt x="665" y="1531"/>
                      <a:pt x="555" y="1643"/>
                      <a:pt x="421" y="1643"/>
                    </a:cubicBezTo>
                    <a:cubicBezTo>
                      <a:pt x="285" y="1643"/>
                      <a:pt x="178" y="1531"/>
                      <a:pt x="184" y="1397"/>
                    </a:cubicBezTo>
                    <a:lnTo>
                      <a:pt x="184" y="1199"/>
                    </a:lnTo>
                    <a:lnTo>
                      <a:pt x="0" y="1199"/>
                    </a:lnTo>
                    <a:lnTo>
                      <a:pt x="0" y="1397"/>
                    </a:lnTo>
                    <a:cubicBezTo>
                      <a:pt x="0" y="1629"/>
                      <a:pt x="190" y="1815"/>
                      <a:pt x="421" y="1818"/>
                    </a:cubicBezTo>
                    <a:cubicBezTo>
                      <a:pt x="653" y="1815"/>
                      <a:pt x="839" y="1629"/>
                      <a:pt x="839" y="1397"/>
                    </a:cubicBezTo>
                    <a:lnTo>
                      <a:pt x="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123263" y="2879526"/>
                <a:ext cx="198246" cy="13714"/>
              </a:xfrm>
              <a:custGeom>
                <a:avLst/>
                <a:gdLst/>
                <a:ahLst/>
                <a:cxnLst/>
                <a:rect l="l" t="t" r="r" b="b"/>
                <a:pathLst>
                  <a:path w="2631" h="182" extrusionOk="0">
                    <a:moveTo>
                      <a:pt x="1" y="0"/>
                    </a:moveTo>
                    <a:lnTo>
                      <a:pt x="1" y="181"/>
                    </a:lnTo>
                    <a:lnTo>
                      <a:pt x="2630" y="181"/>
                    </a:lnTo>
                    <a:lnTo>
                      <a:pt x="2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166816" y="2720008"/>
                <a:ext cx="13940" cy="145275"/>
              </a:xfrm>
              <a:custGeom>
                <a:avLst/>
                <a:gdLst/>
                <a:ahLst/>
                <a:cxnLst/>
                <a:rect l="l" t="t" r="r" b="b"/>
                <a:pathLst>
                  <a:path w="185" h="1928" extrusionOk="0">
                    <a:moveTo>
                      <a:pt x="1" y="1"/>
                    </a:moveTo>
                    <a:lnTo>
                      <a:pt x="1" y="1928"/>
                    </a:lnTo>
                    <a:lnTo>
                      <a:pt x="185" y="1928"/>
                    </a:lnTo>
                    <a:lnTo>
                      <a:pt x="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264245" y="2720008"/>
                <a:ext cx="13714" cy="145275"/>
              </a:xfrm>
              <a:custGeom>
                <a:avLst/>
                <a:gdLst/>
                <a:ahLst/>
                <a:cxnLst/>
                <a:rect l="l" t="t" r="r" b="b"/>
                <a:pathLst>
                  <a:path w="182" h="1928" extrusionOk="0">
                    <a:moveTo>
                      <a:pt x="0" y="1"/>
                    </a:moveTo>
                    <a:lnTo>
                      <a:pt x="0" y="1928"/>
                    </a:lnTo>
                    <a:lnTo>
                      <a:pt x="181" y="1928"/>
                    </a:lnTo>
                    <a:lnTo>
                      <a:pt x="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5147376" y="2691676"/>
                <a:ext cx="52820" cy="64801"/>
              </a:xfrm>
              <a:custGeom>
                <a:avLst/>
                <a:gdLst/>
                <a:ahLst/>
                <a:cxnLst/>
                <a:rect l="l" t="t" r="r" b="b"/>
                <a:pathLst>
                  <a:path w="701" h="860" extrusionOk="0">
                    <a:moveTo>
                      <a:pt x="351" y="0"/>
                    </a:moveTo>
                    <a:lnTo>
                      <a:pt x="1" y="860"/>
                    </a:lnTo>
                    <a:lnTo>
                      <a:pt x="700" y="860"/>
                    </a:lnTo>
                    <a:lnTo>
                      <a:pt x="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5244804" y="2691676"/>
                <a:ext cx="52594" cy="64801"/>
              </a:xfrm>
              <a:custGeom>
                <a:avLst/>
                <a:gdLst/>
                <a:ahLst/>
                <a:cxnLst/>
                <a:rect l="l" t="t" r="r" b="b"/>
                <a:pathLst>
                  <a:path w="698" h="860" extrusionOk="0">
                    <a:moveTo>
                      <a:pt x="350" y="0"/>
                    </a:moveTo>
                    <a:lnTo>
                      <a:pt x="0" y="860"/>
                    </a:lnTo>
                    <a:lnTo>
                      <a:pt x="697" y="860"/>
                    </a:lnTo>
                    <a:lnTo>
                      <a:pt x="3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43"/>
            <p:cNvSpPr/>
            <p:nvPr/>
          </p:nvSpPr>
          <p:spPr>
            <a:xfrm>
              <a:off x="4069996" y="2884198"/>
              <a:ext cx="80323" cy="4521"/>
            </a:xfrm>
            <a:custGeom>
              <a:avLst/>
              <a:gdLst/>
              <a:ahLst/>
              <a:cxnLst/>
              <a:rect l="l" t="t" r="r" b="b"/>
              <a:pathLst>
                <a:path w="1066" h="60" extrusionOk="0">
                  <a:moveTo>
                    <a:pt x="1" y="1"/>
                  </a:moveTo>
                  <a:lnTo>
                    <a:pt x="1" y="60"/>
                  </a:lnTo>
                  <a:lnTo>
                    <a:pt x="1065" y="60"/>
                  </a:lnTo>
                  <a:lnTo>
                    <a:pt x="10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095308" y="2038835"/>
              <a:ext cx="225523" cy="74069"/>
            </a:xfrm>
            <a:custGeom>
              <a:avLst/>
              <a:gdLst/>
              <a:ahLst/>
              <a:cxnLst/>
              <a:rect l="l" t="t" r="r" b="b"/>
              <a:pathLst>
                <a:path w="2993" h="983" extrusionOk="0">
                  <a:moveTo>
                    <a:pt x="1" y="1"/>
                  </a:moveTo>
                  <a:lnTo>
                    <a:pt x="1" y="982"/>
                  </a:lnTo>
                  <a:lnTo>
                    <a:pt x="2992" y="982"/>
                  </a:lnTo>
                  <a:lnTo>
                    <a:pt x="2992" y="1"/>
                  </a:lnTo>
                  <a:lnTo>
                    <a:pt x="2308" y="1"/>
                  </a:lnTo>
                  <a:lnTo>
                    <a:pt x="2308" y="63"/>
                  </a:lnTo>
                  <a:lnTo>
                    <a:pt x="2933" y="63"/>
                  </a:lnTo>
                  <a:lnTo>
                    <a:pt x="2933" y="923"/>
                  </a:lnTo>
                  <a:lnTo>
                    <a:pt x="63" y="923"/>
                  </a:lnTo>
                  <a:lnTo>
                    <a:pt x="63" y="63"/>
                  </a:lnTo>
                  <a:lnTo>
                    <a:pt x="1563" y="63"/>
                  </a:lnTo>
                  <a:lnTo>
                    <a:pt x="1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4043924" y="2523869"/>
              <a:ext cx="44306" cy="293413"/>
            </a:xfrm>
            <a:custGeom>
              <a:avLst/>
              <a:gdLst/>
              <a:ahLst/>
              <a:cxnLst/>
              <a:rect l="l" t="t" r="r" b="b"/>
              <a:pathLst>
                <a:path w="588" h="3894" extrusionOk="0">
                  <a:moveTo>
                    <a:pt x="294" y="0"/>
                  </a:moveTo>
                  <a:cubicBezTo>
                    <a:pt x="130" y="0"/>
                    <a:pt x="0" y="872"/>
                    <a:pt x="0" y="1948"/>
                  </a:cubicBezTo>
                  <a:cubicBezTo>
                    <a:pt x="0" y="3022"/>
                    <a:pt x="130" y="3893"/>
                    <a:pt x="294" y="3893"/>
                  </a:cubicBezTo>
                  <a:cubicBezTo>
                    <a:pt x="454" y="3893"/>
                    <a:pt x="587" y="3022"/>
                    <a:pt x="587" y="1948"/>
                  </a:cubicBezTo>
                  <a:cubicBezTo>
                    <a:pt x="587" y="872"/>
                    <a:pt x="454"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3931275" y="2255469"/>
              <a:ext cx="853037" cy="572133"/>
            </a:xfrm>
            <a:custGeom>
              <a:avLst/>
              <a:gdLst/>
              <a:ahLst/>
              <a:cxnLst/>
              <a:rect l="l" t="t" r="r" b="b"/>
              <a:pathLst>
                <a:path w="11321" h="7593" extrusionOk="0">
                  <a:moveTo>
                    <a:pt x="5866" y="1"/>
                  </a:moveTo>
                  <a:cubicBezTo>
                    <a:pt x="5563" y="1"/>
                    <a:pt x="3621" y="1905"/>
                    <a:pt x="3621" y="1905"/>
                  </a:cubicBezTo>
                  <a:cubicBezTo>
                    <a:pt x="3621" y="1905"/>
                    <a:pt x="1943" y="3420"/>
                    <a:pt x="1563" y="4126"/>
                  </a:cubicBezTo>
                  <a:lnTo>
                    <a:pt x="1" y="4013"/>
                  </a:lnTo>
                  <a:lnTo>
                    <a:pt x="1" y="7266"/>
                  </a:lnTo>
                  <a:lnTo>
                    <a:pt x="1196" y="7120"/>
                  </a:lnTo>
                  <a:cubicBezTo>
                    <a:pt x="2103" y="7440"/>
                    <a:pt x="3181" y="7593"/>
                    <a:pt x="4387" y="7593"/>
                  </a:cubicBezTo>
                  <a:cubicBezTo>
                    <a:pt x="5719" y="7593"/>
                    <a:pt x="7206" y="7407"/>
                    <a:pt x="8791" y="7055"/>
                  </a:cubicBezTo>
                  <a:cubicBezTo>
                    <a:pt x="9367" y="6942"/>
                    <a:pt x="9426" y="6426"/>
                    <a:pt x="9049" y="6329"/>
                  </a:cubicBezTo>
                  <a:lnTo>
                    <a:pt x="10301" y="6213"/>
                  </a:lnTo>
                  <a:cubicBezTo>
                    <a:pt x="10881" y="6169"/>
                    <a:pt x="10925" y="5370"/>
                    <a:pt x="10279" y="5370"/>
                  </a:cubicBezTo>
                  <a:cubicBezTo>
                    <a:pt x="10269" y="5370"/>
                    <a:pt x="10258" y="5371"/>
                    <a:pt x="10247" y="5371"/>
                  </a:cubicBezTo>
                  <a:lnTo>
                    <a:pt x="8640" y="5362"/>
                  </a:lnTo>
                  <a:lnTo>
                    <a:pt x="10719" y="5249"/>
                  </a:lnTo>
                  <a:cubicBezTo>
                    <a:pt x="11285" y="5214"/>
                    <a:pt x="11320" y="4360"/>
                    <a:pt x="10719" y="4342"/>
                  </a:cubicBezTo>
                  <a:lnTo>
                    <a:pt x="10164" y="4330"/>
                  </a:lnTo>
                  <a:cubicBezTo>
                    <a:pt x="10683" y="4313"/>
                    <a:pt x="10671" y="3574"/>
                    <a:pt x="10084" y="3500"/>
                  </a:cubicBezTo>
                  <a:lnTo>
                    <a:pt x="5293" y="3050"/>
                  </a:lnTo>
                  <a:cubicBezTo>
                    <a:pt x="4839" y="3011"/>
                    <a:pt x="4584" y="2800"/>
                    <a:pt x="4955" y="2394"/>
                  </a:cubicBezTo>
                  <a:cubicBezTo>
                    <a:pt x="4955" y="2394"/>
                    <a:pt x="5755" y="1564"/>
                    <a:pt x="5981" y="1099"/>
                  </a:cubicBezTo>
                  <a:cubicBezTo>
                    <a:pt x="6200" y="615"/>
                    <a:pt x="6144" y="52"/>
                    <a:pt x="5877" y="2"/>
                  </a:cubicBezTo>
                  <a:cubicBezTo>
                    <a:pt x="5874" y="1"/>
                    <a:pt x="5870" y="1"/>
                    <a:pt x="58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4413370" y="2579478"/>
              <a:ext cx="283843" cy="166976"/>
            </a:xfrm>
            <a:custGeom>
              <a:avLst/>
              <a:gdLst/>
              <a:ahLst/>
              <a:cxnLst/>
              <a:rect l="l" t="t" r="r" b="b"/>
              <a:pathLst>
                <a:path w="3767" h="2216" extrusionOk="0">
                  <a:moveTo>
                    <a:pt x="3766" y="1"/>
                  </a:moveTo>
                  <a:lnTo>
                    <a:pt x="994" y="30"/>
                  </a:lnTo>
                  <a:lnTo>
                    <a:pt x="994" y="90"/>
                  </a:lnTo>
                  <a:lnTo>
                    <a:pt x="3766" y="60"/>
                  </a:lnTo>
                  <a:lnTo>
                    <a:pt x="3766" y="1"/>
                  </a:lnTo>
                  <a:close/>
                  <a:moveTo>
                    <a:pt x="2242" y="1032"/>
                  </a:moveTo>
                  <a:lnTo>
                    <a:pt x="573" y="1086"/>
                  </a:lnTo>
                  <a:lnTo>
                    <a:pt x="576" y="1145"/>
                  </a:lnTo>
                  <a:lnTo>
                    <a:pt x="2245" y="1092"/>
                  </a:lnTo>
                  <a:lnTo>
                    <a:pt x="2242" y="1032"/>
                  </a:lnTo>
                  <a:close/>
                  <a:moveTo>
                    <a:pt x="2651" y="1999"/>
                  </a:moveTo>
                  <a:lnTo>
                    <a:pt x="1" y="2156"/>
                  </a:lnTo>
                  <a:lnTo>
                    <a:pt x="4" y="2215"/>
                  </a:lnTo>
                  <a:lnTo>
                    <a:pt x="2654" y="2061"/>
                  </a:lnTo>
                  <a:lnTo>
                    <a:pt x="2651" y="19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3966614" y="2523869"/>
              <a:ext cx="99462" cy="293413"/>
            </a:xfrm>
            <a:custGeom>
              <a:avLst/>
              <a:gdLst/>
              <a:ahLst/>
              <a:cxnLst/>
              <a:rect l="l" t="t" r="r" b="b"/>
              <a:pathLst>
                <a:path w="1320" h="3894" extrusionOk="0">
                  <a:moveTo>
                    <a:pt x="0" y="0"/>
                  </a:moveTo>
                  <a:lnTo>
                    <a:pt x="0" y="3893"/>
                  </a:lnTo>
                  <a:lnTo>
                    <a:pt x="1320" y="3893"/>
                  </a:lnTo>
                  <a:cubicBezTo>
                    <a:pt x="958" y="3718"/>
                    <a:pt x="982" y="279"/>
                    <a:pt x="1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3700776" y="2486797"/>
              <a:ext cx="303661" cy="363790"/>
            </a:xfrm>
            <a:custGeom>
              <a:avLst/>
              <a:gdLst/>
              <a:ahLst/>
              <a:cxnLst/>
              <a:rect l="l" t="t" r="r" b="b"/>
              <a:pathLst>
                <a:path w="4030" h="4828" extrusionOk="0">
                  <a:moveTo>
                    <a:pt x="0" y="0"/>
                  </a:moveTo>
                  <a:lnTo>
                    <a:pt x="0" y="4827"/>
                  </a:lnTo>
                  <a:cubicBezTo>
                    <a:pt x="0" y="4827"/>
                    <a:pt x="45" y="4827"/>
                    <a:pt x="126" y="4827"/>
                  </a:cubicBezTo>
                  <a:cubicBezTo>
                    <a:pt x="765" y="4827"/>
                    <a:pt x="3635" y="4804"/>
                    <a:pt x="3798" y="4385"/>
                  </a:cubicBezTo>
                  <a:cubicBezTo>
                    <a:pt x="3982" y="3914"/>
                    <a:pt x="4029" y="973"/>
                    <a:pt x="3839" y="487"/>
                  </a:cubicBezTo>
                  <a:cubicBezTo>
                    <a:pt x="365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3956743" y="2522061"/>
              <a:ext cx="34962" cy="296578"/>
            </a:xfrm>
            <a:custGeom>
              <a:avLst/>
              <a:gdLst/>
              <a:ahLst/>
              <a:cxnLst/>
              <a:rect l="l" t="t" r="r" b="b"/>
              <a:pathLst>
                <a:path w="464" h="3936" extrusionOk="0">
                  <a:moveTo>
                    <a:pt x="419" y="1"/>
                  </a:moveTo>
                  <a:cubicBezTo>
                    <a:pt x="116" y="362"/>
                    <a:pt x="1" y="3413"/>
                    <a:pt x="374" y="3935"/>
                  </a:cubicBezTo>
                  <a:lnTo>
                    <a:pt x="425" y="3896"/>
                  </a:lnTo>
                  <a:cubicBezTo>
                    <a:pt x="72" y="3407"/>
                    <a:pt x="179" y="380"/>
                    <a:pt x="463" y="36"/>
                  </a:cubicBezTo>
                  <a:lnTo>
                    <a:pt x="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640;p43"/>
          <p:cNvSpPr txBox="1">
            <a:spLocks/>
          </p:cNvSpPr>
          <p:nvPr/>
        </p:nvSpPr>
        <p:spPr>
          <a:xfrm>
            <a:off x="7070269" y="2493484"/>
            <a:ext cx="10257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oboto Condensed"/>
              <a:buNone/>
              <a:defRPr sz="4100" b="1" i="0" u="none" strike="noStrike" cap="none">
                <a:solidFill>
                  <a:schemeClr val="accen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2pPr>
            <a:lvl3pPr marR="0" lvl="2"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3pPr>
            <a:lvl4pPr marR="0" lvl="3"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4pPr>
            <a:lvl5pPr marR="0" lvl="4"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5pPr>
            <a:lvl6pPr marR="0" lvl="5"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6pPr>
            <a:lvl7pPr marR="0" lvl="6"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7pPr>
            <a:lvl8pPr marR="0" lvl="7"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8pPr>
            <a:lvl9pPr marR="0" lvl="8"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9pPr>
          </a:lstStyle>
          <a:p>
            <a:r>
              <a:rPr lang="en" dirty="0" smtClean="0"/>
              <a:t>05</a:t>
            </a:r>
            <a:endParaRPr lang="en" dirty="0"/>
          </a:p>
        </p:txBody>
      </p:sp>
      <p:sp>
        <p:nvSpPr>
          <p:cNvPr id="57" name="Google Shape;640;p43"/>
          <p:cNvSpPr txBox="1">
            <a:spLocks/>
          </p:cNvSpPr>
          <p:nvPr/>
        </p:nvSpPr>
        <p:spPr>
          <a:xfrm>
            <a:off x="6557419" y="3754840"/>
            <a:ext cx="10257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oboto Condensed"/>
              <a:buNone/>
              <a:defRPr sz="4100" b="1" i="0" u="none" strike="noStrike" cap="none">
                <a:solidFill>
                  <a:schemeClr val="accen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2pPr>
            <a:lvl3pPr marR="0" lvl="2"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3pPr>
            <a:lvl4pPr marR="0" lvl="3"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4pPr>
            <a:lvl5pPr marR="0" lvl="4"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5pPr>
            <a:lvl6pPr marR="0" lvl="5"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6pPr>
            <a:lvl7pPr marR="0" lvl="6"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7pPr>
            <a:lvl8pPr marR="0" lvl="7"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8pPr>
            <a:lvl9pPr marR="0" lvl="8"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9pPr>
          </a:lstStyle>
          <a:p>
            <a:r>
              <a:rPr lang="en" dirty="0" smtClean="0"/>
              <a:t>07</a:t>
            </a:r>
            <a:endParaRPr lang="en" dirty="0"/>
          </a:p>
        </p:txBody>
      </p:sp>
      <p:sp>
        <p:nvSpPr>
          <p:cNvPr id="58" name="Google Shape;646;p43"/>
          <p:cNvSpPr txBox="1">
            <a:spLocks/>
          </p:cNvSpPr>
          <p:nvPr/>
        </p:nvSpPr>
        <p:spPr>
          <a:xfrm>
            <a:off x="5904828" y="4440198"/>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oboto Condensed"/>
              <a:buNone/>
              <a:defRPr sz="22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2pPr>
            <a:lvl3pPr marR="0" lvl="2"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3pPr>
            <a:lvl4pPr marR="0" lvl="3"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4pPr>
            <a:lvl5pPr marR="0" lvl="4"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5pPr>
            <a:lvl6pPr marR="0" lvl="5"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6pPr>
            <a:lvl7pPr marR="0" lvl="6"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7pPr>
            <a:lvl8pPr marR="0" lvl="7"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8pPr>
            <a:lvl9pPr marR="0" lvl="8"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9pPr>
          </a:lstStyle>
          <a:p>
            <a:r>
              <a:rPr lang="en-IN" dirty="0" smtClean="0"/>
              <a:t>Key Concepts &amp;</a:t>
            </a:r>
          </a:p>
          <a:p>
            <a:r>
              <a:rPr lang="en-IN" dirty="0" smtClean="0"/>
              <a:t>Learnings</a:t>
            </a:r>
            <a:endParaRPr lang="en-IN" dirty="0"/>
          </a:p>
        </p:txBody>
      </p:sp>
      <p:sp>
        <p:nvSpPr>
          <p:cNvPr id="59" name="Google Shape;648;p43"/>
          <p:cNvSpPr txBox="1">
            <a:spLocks/>
          </p:cNvSpPr>
          <p:nvPr/>
        </p:nvSpPr>
        <p:spPr>
          <a:xfrm>
            <a:off x="2901756" y="4440198"/>
            <a:ext cx="2993188"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oboto Condensed"/>
              <a:buNone/>
              <a:defRPr sz="22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2pPr>
            <a:lvl3pPr marR="0" lvl="2"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3pPr>
            <a:lvl4pPr marR="0" lvl="3"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4pPr>
            <a:lvl5pPr marR="0" lvl="4"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5pPr>
            <a:lvl6pPr marR="0" lvl="5"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6pPr>
            <a:lvl7pPr marR="0" lvl="6"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7pPr>
            <a:lvl8pPr marR="0" lvl="7"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8pPr>
            <a:lvl9pPr marR="0" lvl="8"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9pPr>
          </a:lstStyle>
          <a:p>
            <a:r>
              <a:rPr lang="en-IN" dirty="0" smtClean="0"/>
              <a:t>Snapshots of</a:t>
            </a:r>
          </a:p>
          <a:p>
            <a:r>
              <a:rPr lang="en-IN" dirty="0" smtClean="0"/>
              <a:t>Code</a:t>
            </a:r>
            <a:endParaRPr lang="en-IN" dirty="0"/>
          </a:p>
        </p:txBody>
      </p:sp>
      <p:sp>
        <p:nvSpPr>
          <p:cNvPr id="60" name="Google Shape;649;p43"/>
          <p:cNvSpPr txBox="1">
            <a:spLocks/>
          </p:cNvSpPr>
          <p:nvPr/>
        </p:nvSpPr>
        <p:spPr>
          <a:xfrm>
            <a:off x="3917643" y="3767610"/>
            <a:ext cx="10257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oboto Condensed"/>
              <a:buNone/>
              <a:defRPr sz="4100" b="1" i="0" u="none" strike="noStrike" cap="none">
                <a:solidFill>
                  <a:schemeClr val="accen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2pPr>
            <a:lvl3pPr marR="0" lvl="2"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3pPr>
            <a:lvl4pPr marR="0" lvl="3"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4pPr>
            <a:lvl5pPr marR="0" lvl="4"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5pPr>
            <a:lvl6pPr marR="0" lvl="5"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6pPr>
            <a:lvl7pPr marR="0" lvl="6"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7pPr>
            <a:lvl8pPr marR="0" lvl="7"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8pPr>
            <a:lvl9pPr marR="0" lvl="8" algn="l"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9pPr>
          </a:lstStyle>
          <a:p>
            <a:r>
              <a:rPr lang="en" dirty="0" smtClean="0"/>
              <a:t>06</a:t>
            </a:r>
            <a:endParaRPr lang="en" dirty="0"/>
          </a:p>
        </p:txBody>
      </p:sp>
      <p:sp>
        <p:nvSpPr>
          <p:cNvPr id="66" name="Google Shape;648;p43"/>
          <p:cNvSpPr txBox="1">
            <a:spLocks noGrp="1"/>
          </p:cNvSpPr>
          <p:nvPr>
            <p:ph type="title" idx="16"/>
          </p:nvPr>
        </p:nvSpPr>
        <p:spPr>
          <a:xfrm>
            <a:off x="5834456" y="2006625"/>
            <a:ext cx="2984883" cy="527700"/>
          </a:xfrm>
          <a:prstGeom prst="rect">
            <a:avLst/>
          </a:prstGeom>
        </p:spPr>
        <p:txBody>
          <a:bodyPr spcFirstLastPara="1" wrap="square" lIns="91425" tIns="91425" rIns="91425" bIns="91425" anchor="ctr" anchorCtr="0">
            <a:noAutofit/>
          </a:bodyPr>
          <a:lstStyle/>
          <a:p>
            <a:r>
              <a:rPr lang="en" dirty="0" smtClean="0"/>
              <a:t>Frontend </a:t>
            </a:r>
            <a:br>
              <a:rPr lang="en" dirty="0" smtClean="0"/>
            </a:br>
            <a:r>
              <a:rPr lang="en" dirty="0" smtClean="0"/>
              <a:t>Overview</a:t>
            </a:r>
            <a:r>
              <a:rPr lang="en-IN" dirty="0"/>
              <a:t> &amp; Features</a:t>
            </a:r>
            <a:br>
              <a:rPr lang="en-IN" dirty="0"/>
            </a:br>
            <a:endParaRPr b="1" dirty="0">
              <a:latin typeface="Roboto Condensed"/>
              <a:ea typeface="Roboto Condensed"/>
              <a:cs typeface="Roboto Condensed"/>
              <a:sym typeface="Roboto Condensed"/>
            </a:endParaRPr>
          </a:p>
        </p:txBody>
      </p:sp>
      <p:sp>
        <p:nvSpPr>
          <p:cNvPr id="68" name="Google Shape;646;p43"/>
          <p:cNvSpPr txBox="1">
            <a:spLocks/>
          </p:cNvSpPr>
          <p:nvPr/>
        </p:nvSpPr>
        <p:spPr>
          <a:xfrm>
            <a:off x="3280036" y="3045225"/>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oboto Condensed"/>
              <a:buNone/>
              <a:defRPr sz="22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2pPr>
            <a:lvl3pPr marR="0" lvl="2"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3pPr>
            <a:lvl4pPr marR="0" lvl="3"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4pPr>
            <a:lvl5pPr marR="0" lvl="4"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5pPr>
            <a:lvl6pPr marR="0" lvl="5"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6pPr>
            <a:lvl7pPr marR="0" lvl="6"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7pPr>
            <a:lvl8pPr marR="0" lvl="7"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8pPr>
            <a:lvl9pPr marR="0" lvl="8"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9pPr>
          </a:lstStyle>
          <a:p>
            <a:r>
              <a:rPr lang="en-IN" dirty="0" smtClean="0"/>
              <a:t>Backend</a:t>
            </a:r>
          </a:p>
          <a:p>
            <a:r>
              <a:rPr lang="en-IN" dirty="0" smtClean="0"/>
              <a:t>Overview</a:t>
            </a:r>
            <a:endParaRPr lang="en-IN" dirty="0"/>
          </a:p>
        </p:txBody>
      </p:sp>
      <p:sp>
        <p:nvSpPr>
          <p:cNvPr id="69" name="Google Shape;648;p43"/>
          <p:cNvSpPr txBox="1">
            <a:spLocks/>
          </p:cNvSpPr>
          <p:nvPr/>
        </p:nvSpPr>
        <p:spPr>
          <a:xfrm>
            <a:off x="6086525" y="3014297"/>
            <a:ext cx="2993188"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oboto Condensed"/>
              <a:buNone/>
              <a:defRPr sz="22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2pPr>
            <a:lvl3pPr marR="0" lvl="2"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3pPr>
            <a:lvl4pPr marR="0" lvl="3"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4pPr>
            <a:lvl5pPr marR="0" lvl="4"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5pPr>
            <a:lvl6pPr marR="0" lvl="5"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6pPr>
            <a:lvl7pPr marR="0" lvl="6"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7pPr>
            <a:lvl8pPr marR="0" lvl="7"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8pPr>
            <a:lvl9pPr marR="0" lvl="8" algn="l" rtl="0">
              <a:lnSpc>
                <a:spcPct val="100000"/>
              </a:lnSpc>
              <a:spcBef>
                <a:spcPts val="0"/>
              </a:spcBef>
              <a:spcAft>
                <a:spcPts val="0"/>
              </a:spcAft>
              <a:buClr>
                <a:schemeClr val="dk1"/>
              </a:buClr>
              <a:buSzPts val="2400"/>
              <a:buFont typeface="Impact"/>
              <a:buNone/>
              <a:defRPr sz="2400" b="0" i="0" u="none" strike="noStrike" cap="none">
                <a:solidFill>
                  <a:schemeClr val="dk1"/>
                </a:solidFill>
                <a:latin typeface="Impact"/>
                <a:ea typeface="Impact"/>
                <a:cs typeface="Impact"/>
                <a:sym typeface="Impact"/>
              </a:defRPr>
            </a:lvl9pPr>
          </a:lstStyle>
          <a:p>
            <a:r>
              <a:rPr lang="en-IN" dirty="0" smtClean="0"/>
              <a:t>Backend</a:t>
            </a:r>
          </a:p>
          <a:p>
            <a:r>
              <a:rPr lang="en-IN" dirty="0" smtClean="0"/>
              <a:t>Structures &amp; Features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1339645" y="816135"/>
            <a:ext cx="4021394" cy="474348"/>
          </a:xfrm>
        </p:spPr>
        <p:txBody>
          <a:bodyPr/>
          <a:lstStyle/>
          <a:p>
            <a:pPr algn="l"/>
            <a:r>
              <a:rPr lang="en-IN" sz="3000" dirty="0">
                <a:latin typeface="Georgia" panose="02040502050405020303" pitchFamily="18" charset="0"/>
              </a:rPr>
              <a:t>Interaction Between the Layers</a:t>
            </a:r>
          </a:p>
        </p:txBody>
      </p:sp>
      <p:sp>
        <p:nvSpPr>
          <p:cNvPr id="8" name="Content Placeholder 2"/>
          <p:cNvSpPr txBox="1">
            <a:spLocks/>
          </p:cNvSpPr>
          <p:nvPr/>
        </p:nvSpPr>
        <p:spPr>
          <a:xfrm>
            <a:off x="1339645" y="1533832"/>
            <a:ext cx="6742471" cy="17771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160000"/>
              </a:lnSpc>
              <a:buFont typeface="Arial" panose="020B0604020202020204" pitchFamily="34" charset="0"/>
              <a:buChar char="•"/>
            </a:pPr>
            <a:r>
              <a:rPr lang="en-US" sz="1200" dirty="0">
                <a:latin typeface="Georgia" panose="02040502050405020303" pitchFamily="18" charset="0"/>
              </a:rPr>
              <a:t>User interactions begin in the Controller, where user inputs are received and initial processing occurs.</a:t>
            </a:r>
          </a:p>
          <a:p>
            <a:pPr marL="171450" indent="-171450">
              <a:lnSpc>
                <a:spcPct val="160000"/>
              </a:lnSpc>
              <a:buFont typeface="Arial" panose="020B0604020202020204" pitchFamily="34" charset="0"/>
              <a:buChar char="•"/>
            </a:pPr>
            <a:r>
              <a:rPr lang="en-US" sz="1200" dirty="0">
                <a:latin typeface="Georgia" panose="02040502050405020303" pitchFamily="18" charset="0"/>
              </a:rPr>
              <a:t>The Controller communicates with the Business Layer to execute business logic, invoking the appropriate services and operations.</a:t>
            </a:r>
          </a:p>
          <a:p>
            <a:pPr marL="171450" indent="-171450">
              <a:lnSpc>
                <a:spcPct val="160000"/>
              </a:lnSpc>
              <a:buFont typeface="Arial" panose="020B0604020202020204" pitchFamily="34" charset="0"/>
              <a:buChar char="•"/>
            </a:pPr>
            <a:r>
              <a:rPr lang="en-US" sz="1200" dirty="0">
                <a:latin typeface="Georgia" panose="02040502050405020303" pitchFamily="18" charset="0"/>
              </a:rPr>
              <a:t>The Business Layer may interact with the Data Access Layer to retrieve or update data from the database.</a:t>
            </a:r>
          </a:p>
          <a:p>
            <a:pPr marL="171450" indent="-171450">
              <a:lnSpc>
                <a:spcPct val="160000"/>
              </a:lnSpc>
              <a:buFont typeface="Arial" panose="020B0604020202020204" pitchFamily="34" charset="0"/>
              <a:buChar char="•"/>
            </a:pPr>
            <a:r>
              <a:rPr lang="en-US" sz="1200" dirty="0">
                <a:latin typeface="Georgia" panose="02040502050405020303" pitchFamily="18" charset="0"/>
              </a:rPr>
              <a:t>Data retrieved from the Data Access Layer is processed by the Business Layer before being presented to the user through the View.</a:t>
            </a:r>
          </a:p>
          <a:p>
            <a:pPr marL="171450" indent="-171450">
              <a:lnSpc>
                <a:spcPct val="160000"/>
              </a:lnSpc>
              <a:buFont typeface="Arial" panose="020B0604020202020204" pitchFamily="34" charset="0"/>
              <a:buChar char="•"/>
            </a:pPr>
            <a:endParaRPr lang="en-US" sz="1200" dirty="0">
              <a:latin typeface="Georgia" panose="02040502050405020303" pitchFamily="18" charset="0"/>
            </a:endParaRPr>
          </a:p>
        </p:txBody>
      </p:sp>
    </p:spTree>
    <p:extLst>
      <p:ext uri="{BB962C8B-B14F-4D97-AF65-F5344CB8AC3E}">
        <p14:creationId xmlns:p14="http://schemas.microsoft.com/office/powerpoint/2010/main" val="303220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1339645" y="816135"/>
            <a:ext cx="4021394" cy="474348"/>
          </a:xfrm>
        </p:spPr>
        <p:txBody>
          <a:bodyPr/>
          <a:lstStyle/>
          <a:p>
            <a:pPr algn="l"/>
            <a:r>
              <a:rPr lang="en-IN" sz="3000" dirty="0">
                <a:latin typeface="Georgia" panose="02040502050405020303" pitchFamily="18" charset="0"/>
              </a:rPr>
              <a:t>Technologies and Frameworks</a:t>
            </a:r>
          </a:p>
        </p:txBody>
      </p:sp>
      <p:sp>
        <p:nvSpPr>
          <p:cNvPr id="8" name="Content Placeholder 2"/>
          <p:cNvSpPr txBox="1">
            <a:spLocks/>
          </p:cNvSpPr>
          <p:nvPr/>
        </p:nvSpPr>
        <p:spPr>
          <a:xfrm>
            <a:off x="1605116" y="1673942"/>
            <a:ext cx="6742471" cy="310453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latin typeface="Georgia" panose="02040502050405020303" pitchFamily="18" charset="0"/>
              </a:rPr>
              <a:t>1. MVC Design Pattern Components:</a:t>
            </a:r>
          </a:p>
          <a:p>
            <a:pPr marL="171450" indent="-171450">
              <a:buFont typeface="Arial" panose="020B0604020202020204" pitchFamily="34" charset="0"/>
              <a:buChar char="•"/>
            </a:pPr>
            <a:r>
              <a:rPr lang="en-US" sz="1200" b="1" dirty="0" smtClean="0">
                <a:latin typeface="Georgia" panose="02040502050405020303" pitchFamily="18" charset="0"/>
              </a:rPr>
              <a:t>Model:</a:t>
            </a:r>
            <a:r>
              <a:rPr lang="en-US" sz="1200" dirty="0" smtClean="0">
                <a:latin typeface="Georgia" panose="02040502050405020303" pitchFamily="18" charset="0"/>
              </a:rPr>
              <a:t> </a:t>
            </a:r>
            <a:r>
              <a:rPr lang="en-US" sz="1200" dirty="0">
                <a:latin typeface="Georgia" panose="02040502050405020303" pitchFamily="18" charset="0"/>
              </a:rPr>
              <a:t>Represents the application's data and business logic.</a:t>
            </a:r>
          </a:p>
          <a:p>
            <a:pPr marL="171450" indent="-171450">
              <a:buFont typeface="Arial" panose="020B0604020202020204" pitchFamily="34" charset="0"/>
              <a:buChar char="•"/>
            </a:pPr>
            <a:r>
              <a:rPr lang="en-US" sz="1200" dirty="0" smtClean="0">
                <a:latin typeface="Georgia" panose="02040502050405020303" pitchFamily="18" charset="0"/>
              </a:rPr>
              <a:t>	Java </a:t>
            </a:r>
            <a:r>
              <a:rPr lang="en-US" sz="1200" dirty="0">
                <a:latin typeface="Georgia" panose="02040502050405020303" pitchFamily="18" charset="0"/>
              </a:rPr>
              <a:t>for core business logic.</a:t>
            </a:r>
          </a:p>
          <a:p>
            <a:pPr marL="171450" indent="-171450">
              <a:buFont typeface="Arial" panose="020B0604020202020204" pitchFamily="34" charset="0"/>
              <a:buChar char="•"/>
            </a:pPr>
            <a:r>
              <a:rPr lang="en-US" sz="1200" b="1" dirty="0">
                <a:latin typeface="Georgia" panose="02040502050405020303" pitchFamily="18" charset="0"/>
              </a:rPr>
              <a:t>View: </a:t>
            </a:r>
            <a:r>
              <a:rPr lang="en-US" sz="1200" dirty="0">
                <a:latin typeface="Georgia" panose="02040502050405020303" pitchFamily="18" charset="0"/>
              </a:rPr>
              <a:t>Handles user interface presentation.</a:t>
            </a:r>
          </a:p>
          <a:p>
            <a:pPr marL="171450" indent="-171450">
              <a:buFont typeface="Arial" panose="020B0604020202020204" pitchFamily="34" charset="0"/>
              <a:buChar char="•"/>
            </a:pPr>
            <a:r>
              <a:rPr lang="en-US" sz="1200" b="1" dirty="0">
                <a:latin typeface="Georgia" panose="02040502050405020303" pitchFamily="18" charset="0"/>
              </a:rPr>
              <a:t>Controller: </a:t>
            </a:r>
            <a:r>
              <a:rPr lang="en-US" sz="1200" dirty="0">
                <a:latin typeface="Georgia" panose="02040502050405020303" pitchFamily="18" charset="0"/>
              </a:rPr>
              <a:t>Manages user input and controls application flow</a:t>
            </a:r>
            <a:r>
              <a:rPr lang="en-US" sz="1200" dirty="0" smtClean="0">
                <a:latin typeface="Georgia" panose="02040502050405020303" pitchFamily="18" charset="0"/>
              </a:rPr>
              <a:t>.</a:t>
            </a:r>
          </a:p>
          <a:p>
            <a:endParaRPr lang="en-US" sz="1200" dirty="0">
              <a:latin typeface="Georgia" panose="02040502050405020303" pitchFamily="18" charset="0"/>
            </a:endParaRPr>
          </a:p>
          <a:p>
            <a:r>
              <a:rPr lang="en-US" sz="1200" b="1" dirty="0">
                <a:latin typeface="Georgia" panose="02040502050405020303" pitchFamily="18" charset="0"/>
              </a:rPr>
              <a:t>2. Business Layer (Service Layer):</a:t>
            </a:r>
          </a:p>
          <a:p>
            <a:pPr marL="171450" indent="-171450">
              <a:buFont typeface="Arial" panose="020B0604020202020204" pitchFamily="34" charset="0"/>
              <a:buChar char="•"/>
            </a:pPr>
            <a:r>
              <a:rPr lang="en-US" sz="1200" dirty="0">
                <a:latin typeface="Georgia" panose="02040502050405020303" pitchFamily="18" charset="0"/>
              </a:rPr>
              <a:t>Java classes or components for custom business logic.</a:t>
            </a:r>
          </a:p>
          <a:p>
            <a:pPr marL="171450" indent="-171450">
              <a:buFont typeface="Arial" panose="020B0604020202020204" pitchFamily="34" charset="0"/>
              <a:buChar char="•"/>
            </a:pPr>
            <a:r>
              <a:rPr lang="en-US" sz="1200" dirty="0">
                <a:latin typeface="Georgia" panose="02040502050405020303" pitchFamily="18" charset="0"/>
              </a:rPr>
              <a:t>Custom service classes that implement business operations and workflows specific to the application</a:t>
            </a:r>
            <a:r>
              <a:rPr lang="en-US" sz="1200" dirty="0" smtClean="0">
                <a:latin typeface="Georgia" panose="02040502050405020303" pitchFamily="18" charset="0"/>
              </a:rPr>
              <a:t>.</a:t>
            </a:r>
          </a:p>
          <a:p>
            <a:pPr marL="171450" indent="-171450">
              <a:buFont typeface="Arial" panose="020B0604020202020204" pitchFamily="34" charset="0"/>
              <a:buChar char="•"/>
            </a:pPr>
            <a:endParaRPr lang="en-US" sz="1200" dirty="0">
              <a:latin typeface="Georgia" panose="02040502050405020303" pitchFamily="18" charset="0"/>
            </a:endParaRPr>
          </a:p>
          <a:p>
            <a:r>
              <a:rPr lang="en-US" sz="1200" b="1" dirty="0">
                <a:latin typeface="Georgia" panose="02040502050405020303" pitchFamily="18" charset="0"/>
              </a:rPr>
              <a:t>3. Data Access Layer:</a:t>
            </a:r>
          </a:p>
          <a:p>
            <a:pPr marL="171450" indent="-171450">
              <a:buFont typeface="Arial" panose="020B0604020202020204" pitchFamily="34" charset="0"/>
              <a:buChar char="•"/>
            </a:pPr>
            <a:r>
              <a:rPr lang="en-US" sz="1200" dirty="0">
                <a:latin typeface="Georgia" panose="02040502050405020303" pitchFamily="18" charset="0"/>
              </a:rPr>
              <a:t>Java Database Connectivity (JDBC): For direct interaction with databases using SQL queries.</a:t>
            </a:r>
          </a:p>
          <a:p>
            <a:endParaRPr lang="en-US" sz="1200" dirty="0" smtClean="0">
              <a:latin typeface="Georgia" panose="02040502050405020303" pitchFamily="18" charset="0"/>
            </a:endParaRPr>
          </a:p>
          <a:p>
            <a:r>
              <a:rPr lang="en-US" sz="1200" dirty="0" smtClean="0">
                <a:latin typeface="Georgia" panose="02040502050405020303" pitchFamily="18" charset="0"/>
              </a:rPr>
              <a:t>Database</a:t>
            </a:r>
            <a:r>
              <a:rPr lang="en-US" sz="1200" dirty="0">
                <a:latin typeface="Georgia" panose="02040502050405020303" pitchFamily="18" charset="0"/>
              </a:rPr>
              <a:t>: We have choose database system MySQL.</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Tree>
    <p:extLst>
      <p:ext uri="{BB962C8B-B14F-4D97-AF65-F5344CB8AC3E}">
        <p14:creationId xmlns:p14="http://schemas.microsoft.com/office/powerpoint/2010/main" val="1503066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1339645" y="816135"/>
            <a:ext cx="4021394" cy="474348"/>
          </a:xfrm>
        </p:spPr>
        <p:txBody>
          <a:bodyPr/>
          <a:lstStyle/>
          <a:p>
            <a:pPr algn="l"/>
            <a:r>
              <a:rPr lang="en-IN" sz="3000" dirty="0">
                <a:latin typeface="Georgia" panose="02040502050405020303" pitchFamily="18" charset="0"/>
              </a:rPr>
              <a:t>Exception Handling</a:t>
            </a:r>
          </a:p>
        </p:txBody>
      </p:sp>
      <p:sp>
        <p:nvSpPr>
          <p:cNvPr id="8" name="Content Placeholder 2"/>
          <p:cNvSpPr txBox="1">
            <a:spLocks/>
          </p:cNvSpPr>
          <p:nvPr/>
        </p:nvSpPr>
        <p:spPr>
          <a:xfrm>
            <a:off x="1605116" y="1673942"/>
            <a:ext cx="4146755" cy="310453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150000"/>
              </a:lnSpc>
              <a:buFont typeface="Arial" panose="020B0604020202020204" pitchFamily="34" charset="0"/>
              <a:buChar char="•"/>
            </a:pPr>
            <a:r>
              <a:rPr lang="en-US" sz="1200" dirty="0">
                <a:latin typeface="Georgia" panose="02040502050405020303" pitchFamily="18" charset="0"/>
              </a:rPr>
              <a:t>Exception handling is like having a plan for when unexpected problems pop up in your software.</a:t>
            </a:r>
          </a:p>
          <a:p>
            <a:pPr marL="171450" indent="-171450">
              <a:lnSpc>
                <a:spcPct val="150000"/>
              </a:lnSpc>
              <a:buFont typeface="Arial" panose="020B0604020202020204" pitchFamily="34" charset="0"/>
              <a:buChar char="•"/>
            </a:pPr>
            <a:r>
              <a:rPr lang="en-US" sz="1200" dirty="0">
                <a:latin typeface="Georgia" panose="02040502050405020303" pitchFamily="18" charset="0"/>
              </a:rPr>
              <a:t>It helps your program deal with things like wrong inputs from users or issues with connecting to a database without crashing.</a:t>
            </a:r>
          </a:p>
          <a:p>
            <a:pPr marL="171450" indent="-171450">
              <a:lnSpc>
                <a:spcPct val="150000"/>
              </a:lnSpc>
              <a:buFont typeface="Arial" panose="020B0604020202020204" pitchFamily="34" charset="0"/>
              <a:buChar char="•"/>
            </a:pPr>
            <a:r>
              <a:rPr lang="en-US" sz="1200" dirty="0">
                <a:latin typeface="Georgia" panose="02040502050405020303" pitchFamily="18" charset="0"/>
              </a:rPr>
              <a:t>It gives your program the ability to show helpful error messages and, in some cases, try to recover from errors so that users can continue using the software smoothly.</a:t>
            </a:r>
          </a:p>
          <a:p>
            <a:pPr marL="171450" indent="-171450">
              <a:lnSpc>
                <a:spcPct val="150000"/>
              </a:lnSpc>
              <a:buFont typeface="Arial" panose="020B0604020202020204" pitchFamily="34" charset="0"/>
              <a:buChar char="•"/>
            </a:pPr>
            <a:endParaRPr lang="en-US" sz="1200" dirty="0">
              <a:latin typeface="Georgia" panose="02040502050405020303" pitchFamily="18" charset="0"/>
            </a:endParaRPr>
          </a:p>
        </p:txBody>
      </p:sp>
      <p:pic>
        <p:nvPicPr>
          <p:cNvPr id="2050" name="Picture 2" descr="How to use Exception Handling Mechanism - Knoldus Bl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022" y="1181701"/>
            <a:ext cx="1511710" cy="319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439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1339645" y="816135"/>
            <a:ext cx="4714568" cy="474348"/>
          </a:xfrm>
        </p:spPr>
        <p:txBody>
          <a:bodyPr/>
          <a:lstStyle/>
          <a:p>
            <a:pPr algn="l"/>
            <a:r>
              <a:rPr lang="en-IN" sz="3000" dirty="0">
                <a:latin typeface="Georgia" panose="02040502050405020303" pitchFamily="18" charset="0"/>
              </a:rPr>
              <a:t>Entity </a:t>
            </a:r>
            <a:r>
              <a:rPr lang="en-IN" sz="3000" dirty="0" smtClean="0">
                <a:latin typeface="Georgia" panose="02040502050405020303" pitchFamily="18" charset="0"/>
              </a:rPr>
              <a:t>Relationship </a:t>
            </a:r>
            <a:r>
              <a:rPr lang="en-IN" sz="3000" dirty="0">
                <a:latin typeface="Georgia" panose="02040502050405020303" pitchFamily="18" charset="0"/>
              </a:rPr>
              <a:t>(</a:t>
            </a:r>
            <a:r>
              <a:rPr lang="en-IN" sz="3000" dirty="0" smtClean="0">
                <a:latin typeface="Georgia" panose="02040502050405020303" pitchFamily="18" charset="0"/>
              </a:rPr>
              <a:t>ER)Diagram</a:t>
            </a:r>
            <a:endParaRPr lang="en-IN" sz="3000" dirty="0">
              <a:latin typeface="Georgia" panose="02040502050405020303" pitchFamily="18" charset="0"/>
            </a:endParaRPr>
          </a:p>
        </p:txBody>
      </p:sp>
      <p:sp>
        <p:nvSpPr>
          <p:cNvPr id="8" name="Content Placeholder 2"/>
          <p:cNvSpPr txBox="1">
            <a:spLocks/>
          </p:cNvSpPr>
          <p:nvPr/>
        </p:nvSpPr>
        <p:spPr>
          <a:xfrm>
            <a:off x="1605116" y="1673942"/>
            <a:ext cx="5385619" cy="310453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150000"/>
              </a:lnSpc>
              <a:buFont typeface="Arial" panose="020B0604020202020204" pitchFamily="34" charset="0"/>
              <a:buChar char="•"/>
            </a:pPr>
            <a:r>
              <a:rPr lang="en-US" sz="1200" dirty="0">
                <a:latin typeface="Georgia" panose="02040502050405020303" pitchFamily="18" charset="0"/>
              </a:rPr>
              <a:t>An Entity-Relationship Diagram (ERD) is a visual tool that illustrates the structure of a database by representing entities, their attributes, and the relationships between them</a:t>
            </a:r>
            <a:r>
              <a:rPr lang="en-US" sz="1200" dirty="0" smtClean="0">
                <a:latin typeface="Georgia" panose="02040502050405020303" pitchFamily="18" charset="0"/>
              </a:rPr>
              <a:t>.</a:t>
            </a:r>
          </a:p>
          <a:p>
            <a:pPr marL="171450" indent="-171450">
              <a:lnSpc>
                <a:spcPct val="150000"/>
              </a:lnSpc>
              <a:buFont typeface="Arial" panose="020B0604020202020204" pitchFamily="34" charset="0"/>
              <a:buChar char="•"/>
            </a:pPr>
            <a:endParaRPr lang="en-US" sz="1200" dirty="0">
              <a:latin typeface="Georgia" panose="02040502050405020303" pitchFamily="18" charset="0"/>
            </a:endParaRPr>
          </a:p>
          <a:p>
            <a:pPr marL="171450" indent="-171450">
              <a:lnSpc>
                <a:spcPct val="150000"/>
              </a:lnSpc>
              <a:buFont typeface="Arial" panose="020B0604020202020204" pitchFamily="34" charset="0"/>
              <a:buChar char="•"/>
            </a:pPr>
            <a:r>
              <a:rPr lang="en-US" sz="1200" dirty="0">
                <a:latin typeface="Georgia" panose="02040502050405020303" pitchFamily="18" charset="0"/>
              </a:rPr>
              <a:t>ERDs simplify database design and communication, making it easier to understand and plan how data is organized and connected in a database system.</a:t>
            </a:r>
          </a:p>
          <a:p>
            <a:pPr marL="171450" indent="-171450">
              <a:lnSpc>
                <a:spcPct val="150000"/>
              </a:lnSpc>
              <a:buFont typeface="Arial" panose="020B0604020202020204" pitchFamily="34" charset="0"/>
              <a:buChar char="•"/>
            </a:pPr>
            <a:endParaRPr lang="en-US" sz="1200" dirty="0">
              <a:latin typeface="Georgia" panose="02040502050405020303" pitchFamily="18" charset="0"/>
            </a:endParaRPr>
          </a:p>
        </p:txBody>
      </p:sp>
    </p:spTree>
    <p:extLst>
      <p:ext uri="{BB962C8B-B14F-4D97-AF65-F5344CB8AC3E}">
        <p14:creationId xmlns:p14="http://schemas.microsoft.com/office/powerpoint/2010/main" val="435698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129811" y="2003379"/>
            <a:ext cx="2701414" cy="474348"/>
          </a:xfrm>
        </p:spPr>
        <p:txBody>
          <a:bodyPr/>
          <a:lstStyle/>
          <a:p>
            <a:pPr algn="l"/>
            <a:r>
              <a:rPr lang="en-IN" sz="2400" dirty="0">
                <a:latin typeface="Georgia" panose="02040502050405020303" pitchFamily="18" charset="0"/>
              </a:rPr>
              <a:t>Entity </a:t>
            </a:r>
            <a:r>
              <a:rPr lang="en-IN" sz="2400" dirty="0" err="1">
                <a:latin typeface="Georgia" panose="02040502050405020303" pitchFamily="18" charset="0"/>
              </a:rPr>
              <a:t>RelationShip</a:t>
            </a:r>
            <a:r>
              <a:rPr lang="en-IN" sz="2400" dirty="0">
                <a:latin typeface="Georgia" panose="02040502050405020303" pitchFamily="18" charset="0"/>
              </a:rPr>
              <a:t> (ER)</a:t>
            </a:r>
            <a:r>
              <a:rPr lang="en-IN" sz="2400" dirty="0" err="1">
                <a:latin typeface="Georgia" panose="02040502050405020303" pitchFamily="18" charset="0"/>
              </a:rPr>
              <a:t>Diagaram</a:t>
            </a:r>
            <a:endParaRPr lang="en-IN" sz="2400" dirty="0">
              <a:latin typeface="Georgia" panose="02040502050405020303"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16703"/>
          <a:stretch/>
        </p:blipFill>
        <p:spPr>
          <a:xfrm>
            <a:off x="2612680" y="36791"/>
            <a:ext cx="4333810" cy="5106709"/>
          </a:xfrm>
          <a:prstGeom prst="rect">
            <a:avLst/>
          </a:prstGeom>
        </p:spPr>
      </p:pic>
    </p:spTree>
    <p:extLst>
      <p:ext uri="{BB962C8B-B14F-4D97-AF65-F5344CB8AC3E}">
        <p14:creationId xmlns:p14="http://schemas.microsoft.com/office/powerpoint/2010/main" val="3411211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1339645" y="816135"/>
            <a:ext cx="4714568" cy="474348"/>
          </a:xfrm>
        </p:spPr>
        <p:txBody>
          <a:bodyPr/>
          <a:lstStyle/>
          <a:p>
            <a:pPr algn="l"/>
            <a:r>
              <a:rPr lang="en-IN" sz="3000" dirty="0">
                <a:latin typeface="Georgia" panose="02040502050405020303" pitchFamily="18" charset="0"/>
              </a:rPr>
              <a:t>Class </a:t>
            </a:r>
            <a:r>
              <a:rPr lang="en-IN" sz="3000" dirty="0" smtClean="0">
                <a:latin typeface="Georgia" panose="02040502050405020303" pitchFamily="18" charset="0"/>
              </a:rPr>
              <a:t>Diagram </a:t>
            </a:r>
            <a:endParaRPr lang="en-IN" sz="3000" dirty="0">
              <a:latin typeface="Georgia" panose="02040502050405020303" pitchFamily="18" charset="0"/>
            </a:endParaRPr>
          </a:p>
        </p:txBody>
      </p:sp>
      <p:sp>
        <p:nvSpPr>
          <p:cNvPr id="8" name="Content Placeholder 2"/>
          <p:cNvSpPr txBox="1">
            <a:spLocks/>
          </p:cNvSpPr>
          <p:nvPr/>
        </p:nvSpPr>
        <p:spPr>
          <a:xfrm>
            <a:off x="1605116" y="1673942"/>
            <a:ext cx="5385619" cy="310453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150000"/>
              </a:lnSpc>
              <a:buFont typeface="Arial" panose="020B0604020202020204" pitchFamily="34" charset="0"/>
              <a:buChar char="•"/>
            </a:pPr>
            <a:r>
              <a:rPr lang="en-US" sz="1200" dirty="0">
                <a:latin typeface="Georgia" panose="02040502050405020303" pitchFamily="18" charset="0"/>
              </a:rPr>
              <a:t>A class diagram is a visual representation in software engineering that illustrates the structure of a software system by depicting classes, their attributes, methods, and relationships between them.</a:t>
            </a:r>
          </a:p>
          <a:p>
            <a:pPr>
              <a:lnSpc>
                <a:spcPct val="150000"/>
              </a:lnSpc>
            </a:pPr>
            <a:endParaRPr lang="en-US" sz="1200" dirty="0">
              <a:latin typeface="Georgia" panose="02040502050405020303" pitchFamily="18" charset="0"/>
            </a:endParaRPr>
          </a:p>
          <a:p>
            <a:pPr marL="171450" indent="-171450">
              <a:lnSpc>
                <a:spcPct val="150000"/>
              </a:lnSpc>
              <a:buFont typeface="Arial" panose="020B0604020202020204" pitchFamily="34" charset="0"/>
              <a:buChar char="•"/>
            </a:pPr>
            <a:r>
              <a:rPr lang="en-US" sz="1200" dirty="0">
                <a:latin typeface="Georgia" panose="02040502050405020303" pitchFamily="18" charset="0"/>
              </a:rPr>
              <a:t>It helps software developers and architects plan, design, and document the organization of classes and objects in a system, facilitating clear communication and efficient software development.</a:t>
            </a:r>
          </a:p>
        </p:txBody>
      </p:sp>
    </p:spTree>
    <p:extLst>
      <p:ext uri="{BB962C8B-B14F-4D97-AF65-F5344CB8AC3E}">
        <p14:creationId xmlns:p14="http://schemas.microsoft.com/office/powerpoint/2010/main" val="3539754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2320412" y="78716"/>
            <a:ext cx="4714568" cy="474348"/>
          </a:xfrm>
        </p:spPr>
        <p:txBody>
          <a:bodyPr/>
          <a:lstStyle/>
          <a:p>
            <a:pPr algn="l"/>
            <a:r>
              <a:rPr lang="en-IN" sz="3000" dirty="0">
                <a:latin typeface="Georgia" panose="02040502050405020303" pitchFamily="18" charset="0"/>
              </a:rPr>
              <a:t>Class </a:t>
            </a:r>
            <a:r>
              <a:rPr lang="en-IN" sz="3000" dirty="0" smtClean="0">
                <a:latin typeface="Georgia" panose="02040502050405020303" pitchFamily="18" charset="0"/>
              </a:rPr>
              <a:t>Diagram </a:t>
            </a:r>
            <a:endParaRPr lang="en-IN" sz="3000" dirty="0">
              <a:latin typeface="Georgia" panose="02040502050405020303" pitchFamily="18" charset="0"/>
            </a:endParaRPr>
          </a:p>
        </p:txBody>
      </p:sp>
      <p:pic>
        <p:nvPicPr>
          <p:cNvPr id="9" name="Picture 2"/>
          <p:cNvPicPr>
            <a:picLocks noChangeAspect="1" noChangeArrowheads="1"/>
          </p:cNvPicPr>
          <p:nvPr/>
        </p:nvPicPr>
        <p:blipFill>
          <a:blip r:embed="rId3"/>
          <a:srcRect/>
          <a:stretch>
            <a:fillRect/>
          </a:stretch>
        </p:blipFill>
        <p:spPr bwMode="auto">
          <a:xfrm>
            <a:off x="531010" y="626805"/>
            <a:ext cx="7800260" cy="4387646"/>
          </a:xfrm>
          <a:prstGeom prst="rect">
            <a:avLst/>
          </a:prstGeom>
          <a:noFill/>
          <a:ln w="9525">
            <a:noFill/>
            <a:miter lim="800000"/>
            <a:headEnd/>
            <a:tailEnd/>
          </a:ln>
          <a:effectLst/>
        </p:spPr>
      </p:pic>
    </p:spTree>
    <p:extLst>
      <p:ext uri="{BB962C8B-B14F-4D97-AF65-F5344CB8AC3E}">
        <p14:creationId xmlns:p14="http://schemas.microsoft.com/office/powerpoint/2010/main" val="3126035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59"/>
          <p:cNvSpPr/>
          <p:nvPr/>
        </p:nvSpPr>
        <p:spPr>
          <a:xfrm flipH="1">
            <a:off x="5801192" y="1639700"/>
            <a:ext cx="2631858" cy="260999"/>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flipH="1">
            <a:off x="711098" y="3200400"/>
            <a:ext cx="2758502" cy="260999"/>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txBox="1">
            <a:spLocks noGrp="1"/>
          </p:cNvSpPr>
          <p:nvPr>
            <p:ph type="title"/>
          </p:nvPr>
        </p:nvSpPr>
        <p:spPr>
          <a:xfrm>
            <a:off x="5237750" y="3244203"/>
            <a:ext cx="31953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Snapshots of Codes</a:t>
            </a:r>
            <a:endParaRPr dirty="0"/>
          </a:p>
        </p:txBody>
      </p:sp>
      <p:sp>
        <p:nvSpPr>
          <p:cNvPr id="1733" name="Google Shape;1733;p59"/>
          <p:cNvSpPr txBox="1">
            <a:spLocks noGrp="1"/>
          </p:cNvSpPr>
          <p:nvPr>
            <p:ph type="title" idx="2"/>
          </p:nvPr>
        </p:nvSpPr>
        <p:spPr>
          <a:xfrm>
            <a:off x="6727250" y="2247258"/>
            <a:ext cx="1705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06</a:t>
            </a:r>
            <a:endParaRPr dirty="0"/>
          </a:p>
        </p:txBody>
      </p:sp>
      <p:grpSp>
        <p:nvGrpSpPr>
          <p:cNvPr id="1734" name="Google Shape;1734;p59"/>
          <p:cNvGrpSpPr/>
          <p:nvPr/>
        </p:nvGrpSpPr>
        <p:grpSpPr>
          <a:xfrm>
            <a:off x="711112" y="1993090"/>
            <a:ext cx="2758499" cy="1283520"/>
            <a:chOff x="800526" y="3284836"/>
            <a:chExt cx="2667021" cy="1240955"/>
          </a:xfrm>
        </p:grpSpPr>
        <p:sp>
          <p:nvSpPr>
            <p:cNvPr id="1735" name="Google Shape;1735;p59"/>
            <p:cNvSpPr/>
            <p:nvPr/>
          </p:nvSpPr>
          <p:spPr>
            <a:xfrm>
              <a:off x="1491655" y="4229468"/>
              <a:ext cx="581118" cy="136469"/>
            </a:xfrm>
            <a:custGeom>
              <a:avLst/>
              <a:gdLst/>
              <a:ahLst/>
              <a:cxnLst/>
              <a:rect l="l" t="t" r="r" b="b"/>
              <a:pathLst>
                <a:path w="5293" h="1243" extrusionOk="0">
                  <a:moveTo>
                    <a:pt x="0" y="0"/>
                  </a:moveTo>
                  <a:lnTo>
                    <a:pt x="0" y="1243"/>
                  </a:lnTo>
                  <a:lnTo>
                    <a:pt x="5292" y="1243"/>
                  </a:lnTo>
                  <a:lnTo>
                    <a:pt x="52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800526" y="3284836"/>
              <a:ext cx="1660903" cy="958028"/>
            </a:xfrm>
            <a:custGeom>
              <a:avLst/>
              <a:gdLst/>
              <a:ahLst/>
              <a:cxnLst/>
              <a:rect l="l" t="t" r="r" b="b"/>
              <a:pathLst>
                <a:path w="15128" h="8726" extrusionOk="0">
                  <a:moveTo>
                    <a:pt x="1" y="1"/>
                  </a:moveTo>
                  <a:lnTo>
                    <a:pt x="1" y="8726"/>
                  </a:lnTo>
                  <a:lnTo>
                    <a:pt x="15127" y="8726"/>
                  </a:lnTo>
                  <a:lnTo>
                    <a:pt x="151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59"/>
            <p:cNvGrpSpPr/>
            <p:nvPr/>
          </p:nvGrpSpPr>
          <p:grpSpPr>
            <a:xfrm>
              <a:off x="951597" y="3284836"/>
              <a:ext cx="1365240" cy="889409"/>
              <a:chOff x="951597" y="3284836"/>
              <a:chExt cx="1365240" cy="889409"/>
            </a:xfrm>
          </p:grpSpPr>
          <p:sp>
            <p:nvSpPr>
              <p:cNvPr id="1738" name="Google Shape;1738;p59"/>
              <p:cNvSpPr/>
              <p:nvPr/>
            </p:nvSpPr>
            <p:spPr>
              <a:xfrm>
                <a:off x="951597" y="3284836"/>
                <a:ext cx="28765" cy="889409"/>
              </a:xfrm>
              <a:custGeom>
                <a:avLst/>
                <a:gdLst/>
                <a:ahLst/>
                <a:cxnLst/>
                <a:rect l="l" t="t" r="r" b="b"/>
                <a:pathLst>
                  <a:path w="262" h="8101" extrusionOk="0">
                    <a:moveTo>
                      <a:pt x="0" y="1"/>
                    </a:moveTo>
                    <a:lnTo>
                      <a:pt x="0"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1127042" y="3284836"/>
                <a:ext cx="28436" cy="889409"/>
              </a:xfrm>
              <a:custGeom>
                <a:avLst/>
                <a:gdLst/>
                <a:ahLst/>
                <a:cxnLst/>
                <a:rect l="l" t="t" r="r" b="b"/>
                <a:pathLst>
                  <a:path w="259" h="8101" extrusionOk="0">
                    <a:moveTo>
                      <a:pt x="1" y="1"/>
                    </a:moveTo>
                    <a:lnTo>
                      <a:pt x="1" y="8100"/>
                    </a:lnTo>
                    <a:lnTo>
                      <a:pt x="258" y="8100"/>
                    </a:lnTo>
                    <a:lnTo>
                      <a:pt x="2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1302157" y="3284836"/>
                <a:ext cx="28436" cy="889409"/>
              </a:xfrm>
              <a:custGeom>
                <a:avLst/>
                <a:gdLst/>
                <a:ahLst/>
                <a:cxnLst/>
                <a:rect l="l" t="t" r="r" b="b"/>
                <a:pathLst>
                  <a:path w="259" h="8101" extrusionOk="0">
                    <a:moveTo>
                      <a:pt x="1" y="1"/>
                    </a:moveTo>
                    <a:lnTo>
                      <a:pt x="1" y="8100"/>
                    </a:lnTo>
                    <a:lnTo>
                      <a:pt x="259" y="8100"/>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1466513" y="3284836"/>
                <a:ext cx="28436" cy="889409"/>
              </a:xfrm>
              <a:custGeom>
                <a:avLst/>
                <a:gdLst/>
                <a:ahLst/>
                <a:cxnLst/>
                <a:rect l="l" t="t" r="r" b="b"/>
                <a:pathLst>
                  <a:path w="259" h="8101" extrusionOk="0">
                    <a:moveTo>
                      <a:pt x="1" y="1"/>
                    </a:moveTo>
                    <a:lnTo>
                      <a:pt x="1" y="8100"/>
                    </a:lnTo>
                    <a:lnTo>
                      <a:pt x="259" y="8100"/>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1630978" y="3284836"/>
                <a:ext cx="28326" cy="889409"/>
              </a:xfrm>
              <a:custGeom>
                <a:avLst/>
                <a:gdLst/>
                <a:ahLst/>
                <a:cxnLst/>
                <a:rect l="l" t="t" r="r" b="b"/>
                <a:pathLst>
                  <a:path w="258" h="8101" extrusionOk="0">
                    <a:moveTo>
                      <a:pt x="0" y="1"/>
                    </a:moveTo>
                    <a:lnTo>
                      <a:pt x="0" y="8100"/>
                    </a:lnTo>
                    <a:lnTo>
                      <a:pt x="258" y="8100"/>
                    </a:lnTo>
                    <a:lnTo>
                      <a:pt x="2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1795005" y="3284836"/>
                <a:ext cx="28765" cy="889409"/>
              </a:xfrm>
              <a:custGeom>
                <a:avLst/>
                <a:gdLst/>
                <a:ahLst/>
                <a:cxnLst/>
                <a:rect l="l" t="t" r="r" b="b"/>
                <a:pathLst>
                  <a:path w="262" h="8101" extrusionOk="0">
                    <a:moveTo>
                      <a:pt x="0" y="1"/>
                    </a:moveTo>
                    <a:lnTo>
                      <a:pt x="0"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1959361" y="3284836"/>
                <a:ext cx="28765" cy="889409"/>
              </a:xfrm>
              <a:custGeom>
                <a:avLst/>
                <a:gdLst/>
                <a:ahLst/>
                <a:cxnLst/>
                <a:rect l="l" t="t" r="r" b="b"/>
                <a:pathLst>
                  <a:path w="262" h="8101" extrusionOk="0">
                    <a:moveTo>
                      <a:pt x="1" y="1"/>
                    </a:moveTo>
                    <a:lnTo>
                      <a:pt x="1"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2123716" y="3284836"/>
                <a:ext cx="28765" cy="889409"/>
              </a:xfrm>
              <a:custGeom>
                <a:avLst/>
                <a:gdLst/>
                <a:ahLst/>
                <a:cxnLst/>
                <a:rect l="l" t="t" r="r" b="b"/>
                <a:pathLst>
                  <a:path w="262" h="8101" extrusionOk="0">
                    <a:moveTo>
                      <a:pt x="1" y="1"/>
                    </a:moveTo>
                    <a:lnTo>
                      <a:pt x="1" y="8100"/>
                    </a:lnTo>
                    <a:lnTo>
                      <a:pt x="262" y="8100"/>
                    </a:ln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2288182" y="3284836"/>
                <a:ext cx="28655" cy="889409"/>
              </a:xfrm>
              <a:custGeom>
                <a:avLst/>
                <a:gdLst/>
                <a:ahLst/>
                <a:cxnLst/>
                <a:rect l="l" t="t" r="r" b="b"/>
                <a:pathLst>
                  <a:path w="261" h="8101" extrusionOk="0">
                    <a:moveTo>
                      <a:pt x="0" y="1"/>
                    </a:moveTo>
                    <a:lnTo>
                      <a:pt x="0"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7" name="Google Shape;1747;p59"/>
            <p:cNvSpPr/>
            <p:nvPr/>
          </p:nvSpPr>
          <p:spPr>
            <a:xfrm>
              <a:off x="800526" y="4145478"/>
              <a:ext cx="1660903" cy="97384"/>
            </a:xfrm>
            <a:custGeom>
              <a:avLst/>
              <a:gdLst/>
              <a:ahLst/>
              <a:cxnLst/>
              <a:rect l="l" t="t" r="r" b="b"/>
              <a:pathLst>
                <a:path w="15128" h="887" extrusionOk="0">
                  <a:moveTo>
                    <a:pt x="1" y="0"/>
                  </a:moveTo>
                  <a:lnTo>
                    <a:pt x="1" y="887"/>
                  </a:lnTo>
                  <a:lnTo>
                    <a:pt x="15127" y="887"/>
                  </a:lnTo>
                  <a:lnTo>
                    <a:pt x="15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2472410" y="3409228"/>
              <a:ext cx="971093" cy="916417"/>
            </a:xfrm>
            <a:custGeom>
              <a:avLst/>
              <a:gdLst/>
              <a:ahLst/>
              <a:cxnLst/>
              <a:rect l="l" t="t" r="r" b="b"/>
              <a:pathLst>
                <a:path w="8845" h="8347" extrusionOk="0">
                  <a:moveTo>
                    <a:pt x="0" y="0"/>
                  </a:moveTo>
                  <a:lnTo>
                    <a:pt x="0" y="8346"/>
                  </a:lnTo>
                  <a:lnTo>
                    <a:pt x="3854" y="8346"/>
                  </a:lnTo>
                  <a:cubicBezTo>
                    <a:pt x="4086" y="7818"/>
                    <a:pt x="4605" y="7477"/>
                    <a:pt x="5180" y="7477"/>
                  </a:cubicBezTo>
                  <a:cubicBezTo>
                    <a:pt x="5758" y="7477"/>
                    <a:pt x="6277" y="7818"/>
                    <a:pt x="6508" y="8346"/>
                  </a:cubicBezTo>
                  <a:lnTo>
                    <a:pt x="8844" y="8346"/>
                  </a:lnTo>
                  <a:lnTo>
                    <a:pt x="8829" y="6692"/>
                  </a:lnTo>
                  <a:lnTo>
                    <a:pt x="8821" y="5663"/>
                  </a:lnTo>
                  <a:lnTo>
                    <a:pt x="8821" y="5524"/>
                  </a:lnTo>
                  <a:cubicBezTo>
                    <a:pt x="8818" y="5452"/>
                    <a:pt x="8773" y="5390"/>
                    <a:pt x="8708" y="5366"/>
                  </a:cubicBezTo>
                  <a:lnTo>
                    <a:pt x="6125" y="4432"/>
                  </a:lnTo>
                  <a:lnTo>
                    <a:pt x="5577" y="2410"/>
                  </a:lnTo>
                  <a:cubicBezTo>
                    <a:pt x="5429" y="2075"/>
                    <a:pt x="5224" y="1770"/>
                    <a:pt x="4966" y="1509"/>
                  </a:cubicBezTo>
                  <a:cubicBezTo>
                    <a:pt x="4925" y="1465"/>
                    <a:pt x="4877" y="1423"/>
                    <a:pt x="4830" y="1382"/>
                  </a:cubicBezTo>
                  <a:cubicBezTo>
                    <a:pt x="4830" y="1382"/>
                    <a:pt x="4071" y="676"/>
                    <a:pt x="3009" y="377"/>
                  </a:cubicBezTo>
                  <a:cubicBezTo>
                    <a:pt x="2654" y="279"/>
                    <a:pt x="2138" y="199"/>
                    <a:pt x="1637" y="139"/>
                  </a:cubicBezTo>
                  <a:cubicBezTo>
                    <a:pt x="1548" y="131"/>
                    <a:pt x="1459" y="119"/>
                    <a:pt x="1373" y="110"/>
                  </a:cubicBezTo>
                  <a:cubicBezTo>
                    <a:pt x="641" y="33"/>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a:off x="908669" y="4243082"/>
              <a:ext cx="282599" cy="282709"/>
            </a:xfrm>
            <a:custGeom>
              <a:avLst/>
              <a:gdLst/>
              <a:ahLst/>
              <a:cxnLst/>
              <a:rect l="l" t="t" r="r" b="b"/>
              <a:pathLst>
                <a:path w="2574" h="2575" extrusionOk="0">
                  <a:moveTo>
                    <a:pt x="1287" y="1"/>
                  </a:moveTo>
                  <a:cubicBezTo>
                    <a:pt x="575" y="1"/>
                    <a:pt x="0" y="576"/>
                    <a:pt x="0" y="1288"/>
                  </a:cubicBezTo>
                  <a:cubicBezTo>
                    <a:pt x="0" y="1996"/>
                    <a:pt x="575" y="2574"/>
                    <a:pt x="1287" y="2574"/>
                  </a:cubicBezTo>
                  <a:cubicBezTo>
                    <a:pt x="1998" y="2574"/>
                    <a:pt x="2574" y="1996"/>
                    <a:pt x="2574" y="1288"/>
                  </a:cubicBezTo>
                  <a:cubicBezTo>
                    <a:pt x="2574" y="576"/>
                    <a:pt x="1998"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962686" y="4297208"/>
              <a:ext cx="174566" cy="174566"/>
            </a:xfrm>
            <a:custGeom>
              <a:avLst/>
              <a:gdLst/>
              <a:ahLst/>
              <a:cxnLst/>
              <a:rect l="l" t="t" r="r" b="b"/>
              <a:pathLst>
                <a:path w="1590" h="1590" extrusionOk="0">
                  <a:moveTo>
                    <a:pt x="795" y="0"/>
                  </a:moveTo>
                  <a:cubicBezTo>
                    <a:pt x="356" y="0"/>
                    <a:pt x="0" y="356"/>
                    <a:pt x="0" y="795"/>
                  </a:cubicBezTo>
                  <a:cubicBezTo>
                    <a:pt x="0" y="1233"/>
                    <a:pt x="356" y="1589"/>
                    <a:pt x="795" y="1589"/>
                  </a:cubicBezTo>
                  <a:cubicBezTo>
                    <a:pt x="1234" y="1589"/>
                    <a:pt x="1589" y="1233"/>
                    <a:pt x="1589" y="795"/>
                  </a:cubicBezTo>
                  <a:cubicBezTo>
                    <a:pt x="1589" y="356"/>
                    <a:pt x="1234"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1196429" y="4243082"/>
              <a:ext cx="282599" cy="282709"/>
            </a:xfrm>
            <a:custGeom>
              <a:avLst/>
              <a:gdLst/>
              <a:ahLst/>
              <a:cxnLst/>
              <a:rect l="l" t="t" r="r" b="b"/>
              <a:pathLst>
                <a:path w="2574" h="2575" extrusionOk="0">
                  <a:moveTo>
                    <a:pt x="1287" y="1"/>
                  </a:moveTo>
                  <a:cubicBezTo>
                    <a:pt x="575" y="1"/>
                    <a:pt x="0" y="576"/>
                    <a:pt x="0" y="1288"/>
                  </a:cubicBezTo>
                  <a:cubicBezTo>
                    <a:pt x="0" y="1996"/>
                    <a:pt x="575" y="2574"/>
                    <a:pt x="1287" y="2574"/>
                  </a:cubicBezTo>
                  <a:cubicBezTo>
                    <a:pt x="1998" y="2574"/>
                    <a:pt x="2573" y="1996"/>
                    <a:pt x="2573" y="1288"/>
                  </a:cubicBezTo>
                  <a:cubicBezTo>
                    <a:pt x="2573" y="576"/>
                    <a:pt x="1998"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1250446" y="4297208"/>
              <a:ext cx="174566" cy="174566"/>
            </a:xfrm>
            <a:custGeom>
              <a:avLst/>
              <a:gdLst/>
              <a:ahLst/>
              <a:cxnLst/>
              <a:rect l="l" t="t" r="r" b="b"/>
              <a:pathLst>
                <a:path w="1590" h="1590" extrusionOk="0">
                  <a:moveTo>
                    <a:pt x="795" y="0"/>
                  </a:moveTo>
                  <a:cubicBezTo>
                    <a:pt x="356" y="0"/>
                    <a:pt x="0" y="356"/>
                    <a:pt x="0" y="795"/>
                  </a:cubicBezTo>
                  <a:cubicBezTo>
                    <a:pt x="0" y="1233"/>
                    <a:pt x="356" y="1589"/>
                    <a:pt x="795" y="1589"/>
                  </a:cubicBezTo>
                  <a:cubicBezTo>
                    <a:pt x="1234" y="1589"/>
                    <a:pt x="1589" y="1233"/>
                    <a:pt x="1589" y="795"/>
                  </a:cubicBezTo>
                  <a:cubicBezTo>
                    <a:pt x="1589" y="356"/>
                    <a:pt x="1234"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2082106" y="4243082"/>
              <a:ext cx="282599" cy="282709"/>
            </a:xfrm>
            <a:custGeom>
              <a:avLst/>
              <a:gdLst/>
              <a:ahLst/>
              <a:cxnLst/>
              <a:rect l="l" t="t" r="r" b="b"/>
              <a:pathLst>
                <a:path w="2574" h="2575" extrusionOk="0">
                  <a:moveTo>
                    <a:pt x="1287" y="1"/>
                  </a:moveTo>
                  <a:cubicBezTo>
                    <a:pt x="575" y="1"/>
                    <a:pt x="0" y="576"/>
                    <a:pt x="0" y="1288"/>
                  </a:cubicBezTo>
                  <a:cubicBezTo>
                    <a:pt x="0" y="1996"/>
                    <a:pt x="575" y="2574"/>
                    <a:pt x="1287" y="2574"/>
                  </a:cubicBezTo>
                  <a:cubicBezTo>
                    <a:pt x="1999" y="2574"/>
                    <a:pt x="2574" y="1996"/>
                    <a:pt x="2574" y="1288"/>
                  </a:cubicBezTo>
                  <a:cubicBezTo>
                    <a:pt x="2574" y="576"/>
                    <a:pt x="1999"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2106809" y="4297208"/>
              <a:ext cx="203880" cy="174566"/>
            </a:xfrm>
            <a:custGeom>
              <a:avLst/>
              <a:gdLst/>
              <a:ahLst/>
              <a:cxnLst/>
              <a:rect l="l" t="t" r="r" b="b"/>
              <a:pathLst>
                <a:path w="1857" h="1590" extrusionOk="0">
                  <a:moveTo>
                    <a:pt x="1062" y="0"/>
                  </a:moveTo>
                  <a:cubicBezTo>
                    <a:pt x="353" y="0"/>
                    <a:pt x="1" y="854"/>
                    <a:pt x="499" y="1355"/>
                  </a:cubicBezTo>
                  <a:cubicBezTo>
                    <a:pt x="661" y="1517"/>
                    <a:pt x="860" y="1589"/>
                    <a:pt x="1055" y="1589"/>
                  </a:cubicBezTo>
                  <a:cubicBezTo>
                    <a:pt x="1464" y="1589"/>
                    <a:pt x="1857" y="1272"/>
                    <a:pt x="1857" y="795"/>
                  </a:cubicBezTo>
                  <a:cubicBezTo>
                    <a:pt x="1857" y="356"/>
                    <a:pt x="1501" y="0"/>
                    <a:pt x="1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2890051" y="4243082"/>
              <a:ext cx="294018" cy="282709"/>
            </a:xfrm>
            <a:custGeom>
              <a:avLst/>
              <a:gdLst/>
              <a:ahLst/>
              <a:cxnLst/>
              <a:rect l="l" t="t" r="r" b="b"/>
              <a:pathLst>
                <a:path w="2678" h="2575" extrusionOk="0">
                  <a:moveTo>
                    <a:pt x="1391" y="1"/>
                  </a:moveTo>
                  <a:cubicBezTo>
                    <a:pt x="869" y="1"/>
                    <a:pt x="400" y="312"/>
                    <a:pt x="202" y="793"/>
                  </a:cubicBezTo>
                  <a:cubicBezTo>
                    <a:pt x="0" y="1276"/>
                    <a:pt x="113" y="1827"/>
                    <a:pt x="480" y="2198"/>
                  </a:cubicBezTo>
                  <a:cubicBezTo>
                    <a:pt x="726" y="2444"/>
                    <a:pt x="1056" y="2574"/>
                    <a:pt x="1391" y="2574"/>
                  </a:cubicBezTo>
                  <a:cubicBezTo>
                    <a:pt x="1557" y="2574"/>
                    <a:pt x="1724" y="2542"/>
                    <a:pt x="1883" y="2477"/>
                  </a:cubicBezTo>
                  <a:cubicBezTo>
                    <a:pt x="2363" y="2278"/>
                    <a:pt x="2677" y="1807"/>
                    <a:pt x="2677" y="1288"/>
                  </a:cubicBezTo>
                  <a:cubicBezTo>
                    <a:pt x="2677" y="576"/>
                    <a:pt x="2099" y="1"/>
                    <a:pt x="1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2925843" y="4297208"/>
              <a:ext cx="204209" cy="174566"/>
            </a:xfrm>
            <a:custGeom>
              <a:avLst/>
              <a:gdLst/>
              <a:ahLst/>
              <a:cxnLst/>
              <a:rect l="l" t="t" r="r" b="b"/>
              <a:pathLst>
                <a:path w="1860" h="1590" extrusionOk="0">
                  <a:moveTo>
                    <a:pt x="1065" y="0"/>
                  </a:moveTo>
                  <a:cubicBezTo>
                    <a:pt x="356" y="0"/>
                    <a:pt x="0" y="854"/>
                    <a:pt x="501" y="1355"/>
                  </a:cubicBezTo>
                  <a:cubicBezTo>
                    <a:pt x="663" y="1517"/>
                    <a:pt x="862" y="1589"/>
                    <a:pt x="1058" y="1589"/>
                  </a:cubicBezTo>
                  <a:cubicBezTo>
                    <a:pt x="1467" y="1589"/>
                    <a:pt x="1859" y="1272"/>
                    <a:pt x="1859" y="795"/>
                  </a:cubicBezTo>
                  <a:cubicBezTo>
                    <a:pt x="1856" y="356"/>
                    <a:pt x="1503"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2821981" y="3728167"/>
              <a:ext cx="213322" cy="181373"/>
            </a:xfrm>
            <a:custGeom>
              <a:avLst/>
              <a:gdLst/>
              <a:ahLst/>
              <a:cxnLst/>
              <a:rect l="l" t="t" r="r" b="b"/>
              <a:pathLst>
                <a:path w="1943" h="1652" extrusionOk="0">
                  <a:moveTo>
                    <a:pt x="98" y="1"/>
                  </a:moveTo>
                  <a:cubicBezTo>
                    <a:pt x="45" y="1"/>
                    <a:pt x="0" y="45"/>
                    <a:pt x="0" y="98"/>
                  </a:cubicBezTo>
                  <a:lnTo>
                    <a:pt x="0" y="1652"/>
                  </a:lnTo>
                  <a:lnTo>
                    <a:pt x="1942" y="1652"/>
                  </a:lnTo>
                  <a:lnTo>
                    <a:pt x="1942" y="84"/>
                  </a:lnTo>
                  <a:cubicBezTo>
                    <a:pt x="1942" y="39"/>
                    <a:pt x="1904" y="1"/>
                    <a:pt x="1859" y="1"/>
                  </a:cubicBezTo>
                  <a:close/>
                </a:path>
              </a:pathLst>
            </a:custGeom>
            <a:solidFill>
              <a:srgbClr val="90B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8" name="Google Shape;1758;p59"/>
            <p:cNvGrpSpPr/>
            <p:nvPr/>
          </p:nvGrpSpPr>
          <p:grpSpPr>
            <a:xfrm>
              <a:off x="2472410" y="3421524"/>
              <a:ext cx="601649" cy="904120"/>
              <a:chOff x="2472410" y="3421524"/>
              <a:chExt cx="601649" cy="904120"/>
            </a:xfrm>
          </p:grpSpPr>
          <p:sp>
            <p:nvSpPr>
              <p:cNvPr id="1759" name="Google Shape;1759;p59"/>
              <p:cNvSpPr/>
              <p:nvPr/>
            </p:nvSpPr>
            <p:spPr>
              <a:xfrm>
                <a:off x="2809904" y="3718396"/>
                <a:ext cx="237476" cy="204868"/>
              </a:xfrm>
              <a:custGeom>
                <a:avLst/>
                <a:gdLst/>
                <a:ahLst/>
                <a:cxnLst/>
                <a:rect l="l" t="t" r="r" b="b"/>
                <a:pathLst>
                  <a:path w="2163" h="1866" extrusionOk="0">
                    <a:moveTo>
                      <a:pt x="101" y="1"/>
                    </a:moveTo>
                    <a:cubicBezTo>
                      <a:pt x="45" y="1"/>
                      <a:pt x="1" y="45"/>
                      <a:pt x="4" y="98"/>
                    </a:cubicBezTo>
                    <a:lnTo>
                      <a:pt x="4" y="1866"/>
                    </a:lnTo>
                    <a:lnTo>
                      <a:pt x="2162" y="1866"/>
                    </a:lnTo>
                    <a:lnTo>
                      <a:pt x="2162" y="87"/>
                    </a:lnTo>
                    <a:cubicBezTo>
                      <a:pt x="2162" y="39"/>
                      <a:pt x="2123"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2472410" y="3649777"/>
                <a:ext cx="601649" cy="8234"/>
              </a:xfrm>
              <a:custGeom>
                <a:avLst/>
                <a:gdLst/>
                <a:ahLst/>
                <a:cxnLst/>
                <a:rect l="l" t="t" r="r" b="b"/>
                <a:pathLst>
                  <a:path w="5480" h="75" extrusionOk="0">
                    <a:moveTo>
                      <a:pt x="0" y="0"/>
                    </a:moveTo>
                    <a:lnTo>
                      <a:pt x="0" y="74"/>
                    </a:lnTo>
                    <a:lnTo>
                      <a:pt x="5479" y="74"/>
                    </a:lnTo>
                    <a:lnTo>
                      <a:pt x="54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2619199" y="3421524"/>
                <a:ext cx="398867" cy="157658"/>
              </a:xfrm>
              <a:custGeom>
                <a:avLst/>
                <a:gdLst/>
                <a:ahLst/>
                <a:cxnLst/>
                <a:rect l="l" t="t" r="r" b="b"/>
                <a:pathLst>
                  <a:path w="3633" h="1436" extrusionOk="0">
                    <a:moveTo>
                      <a:pt x="0" y="1"/>
                    </a:moveTo>
                    <a:lnTo>
                      <a:pt x="0" y="1436"/>
                    </a:lnTo>
                    <a:lnTo>
                      <a:pt x="3632" y="1436"/>
                    </a:lnTo>
                    <a:lnTo>
                      <a:pt x="3632" y="1359"/>
                    </a:lnTo>
                    <a:lnTo>
                      <a:pt x="74" y="1359"/>
                    </a:lnTo>
                    <a:lnTo>
                      <a:pt x="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2812869" y="3922825"/>
                <a:ext cx="232535" cy="310925"/>
              </a:xfrm>
              <a:custGeom>
                <a:avLst/>
                <a:gdLst/>
                <a:ahLst/>
                <a:cxnLst/>
                <a:rect l="l" t="t" r="r" b="b"/>
                <a:pathLst>
                  <a:path w="2118" h="2832" extrusionOk="0">
                    <a:moveTo>
                      <a:pt x="0" y="1"/>
                    </a:moveTo>
                    <a:lnTo>
                      <a:pt x="0" y="2832"/>
                    </a:lnTo>
                    <a:lnTo>
                      <a:pt x="750" y="2832"/>
                    </a:lnTo>
                    <a:lnTo>
                      <a:pt x="759" y="2823"/>
                    </a:lnTo>
                    <a:cubicBezTo>
                      <a:pt x="1308" y="2369"/>
                      <a:pt x="2076" y="2298"/>
                      <a:pt x="2082" y="2298"/>
                    </a:cubicBezTo>
                    <a:lnTo>
                      <a:pt x="2117" y="2295"/>
                    </a:lnTo>
                    <a:lnTo>
                      <a:pt x="2117" y="1"/>
                    </a:lnTo>
                    <a:lnTo>
                      <a:pt x="2043" y="1"/>
                    </a:lnTo>
                    <a:lnTo>
                      <a:pt x="2043" y="2227"/>
                    </a:lnTo>
                    <a:cubicBezTo>
                      <a:pt x="1886" y="2248"/>
                      <a:pt x="1228" y="2346"/>
                      <a:pt x="724" y="2758"/>
                    </a:cubicBezTo>
                    <a:lnTo>
                      <a:pt x="74" y="2758"/>
                    </a:lnTo>
                    <a:lnTo>
                      <a:pt x="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2619199" y="3653949"/>
                <a:ext cx="8234" cy="671695"/>
              </a:xfrm>
              <a:custGeom>
                <a:avLst/>
                <a:gdLst/>
                <a:ahLst/>
                <a:cxnLst/>
                <a:rect l="l" t="t" r="r" b="b"/>
                <a:pathLst>
                  <a:path w="75" h="6118" extrusionOk="0">
                    <a:moveTo>
                      <a:pt x="0" y="1"/>
                    </a:moveTo>
                    <a:lnTo>
                      <a:pt x="0" y="6117"/>
                    </a:lnTo>
                    <a:lnTo>
                      <a:pt x="74" y="6117"/>
                    </a:lnTo>
                    <a:lnTo>
                      <a:pt x="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4" name="Google Shape;1764;p59"/>
            <p:cNvSpPr/>
            <p:nvPr/>
          </p:nvSpPr>
          <p:spPr>
            <a:xfrm>
              <a:off x="3207015" y="4248022"/>
              <a:ext cx="260532" cy="97713"/>
            </a:xfrm>
            <a:custGeom>
              <a:avLst/>
              <a:gdLst/>
              <a:ahLst/>
              <a:cxnLst/>
              <a:rect l="l" t="t" r="r" b="b"/>
              <a:pathLst>
                <a:path w="2373" h="890" extrusionOk="0">
                  <a:moveTo>
                    <a:pt x="1" y="0"/>
                  </a:moveTo>
                  <a:lnTo>
                    <a:pt x="13" y="890"/>
                  </a:lnTo>
                  <a:lnTo>
                    <a:pt x="2373" y="890"/>
                  </a:lnTo>
                  <a:lnTo>
                    <a:pt x="2373" y="264"/>
                  </a:lnTo>
                  <a:cubicBezTo>
                    <a:pt x="2373" y="119"/>
                    <a:pt x="2254" y="0"/>
                    <a:pt x="2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3392890" y="4021745"/>
              <a:ext cx="49296" cy="116707"/>
            </a:xfrm>
            <a:custGeom>
              <a:avLst/>
              <a:gdLst/>
              <a:ahLst/>
              <a:cxnLst/>
              <a:rect l="l" t="t" r="r" b="b"/>
              <a:pathLst>
                <a:path w="449" h="1063" extrusionOk="0">
                  <a:moveTo>
                    <a:pt x="235" y="1"/>
                  </a:moveTo>
                  <a:cubicBezTo>
                    <a:pt x="104" y="1"/>
                    <a:pt x="1" y="105"/>
                    <a:pt x="1" y="235"/>
                  </a:cubicBezTo>
                  <a:lnTo>
                    <a:pt x="1" y="840"/>
                  </a:lnTo>
                  <a:cubicBezTo>
                    <a:pt x="1" y="961"/>
                    <a:pt x="99" y="1062"/>
                    <a:pt x="223" y="1062"/>
                  </a:cubicBezTo>
                  <a:lnTo>
                    <a:pt x="448" y="1062"/>
                  </a:lnTo>
                  <a:lnTo>
                    <a:pt x="4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800526" y="4141197"/>
              <a:ext cx="1660903" cy="8673"/>
            </a:xfrm>
            <a:custGeom>
              <a:avLst/>
              <a:gdLst/>
              <a:ahLst/>
              <a:cxnLst/>
              <a:rect l="l" t="t" r="r" b="b"/>
              <a:pathLst>
                <a:path w="15128" h="79" extrusionOk="0">
                  <a:moveTo>
                    <a:pt x="1" y="1"/>
                  </a:moveTo>
                  <a:lnTo>
                    <a:pt x="1" y="78"/>
                  </a:lnTo>
                  <a:lnTo>
                    <a:pt x="15127" y="78"/>
                  </a:lnTo>
                  <a:lnTo>
                    <a:pt x="15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59"/>
          <p:cNvGrpSpPr/>
          <p:nvPr/>
        </p:nvGrpSpPr>
        <p:grpSpPr>
          <a:xfrm>
            <a:off x="5801190" y="540334"/>
            <a:ext cx="2631851" cy="1202475"/>
            <a:chOff x="5400452" y="3157609"/>
            <a:chExt cx="3032436" cy="1385500"/>
          </a:xfrm>
        </p:grpSpPr>
        <p:sp>
          <p:nvSpPr>
            <p:cNvPr id="1768" name="Google Shape;1768;p59"/>
            <p:cNvSpPr/>
            <p:nvPr/>
          </p:nvSpPr>
          <p:spPr>
            <a:xfrm>
              <a:off x="7043000" y="3255193"/>
              <a:ext cx="87612" cy="8234"/>
            </a:xfrm>
            <a:custGeom>
              <a:avLst/>
              <a:gdLst/>
              <a:ahLst/>
              <a:cxnLst/>
              <a:rect l="l" t="t" r="r" b="b"/>
              <a:pathLst>
                <a:path w="798" h="75" extrusionOk="0">
                  <a:moveTo>
                    <a:pt x="0" y="1"/>
                  </a:moveTo>
                  <a:lnTo>
                    <a:pt x="0" y="75"/>
                  </a:lnTo>
                  <a:lnTo>
                    <a:pt x="798" y="75"/>
                  </a:lnTo>
                  <a:lnTo>
                    <a:pt x="7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59"/>
            <p:cNvGrpSpPr/>
            <p:nvPr/>
          </p:nvGrpSpPr>
          <p:grpSpPr>
            <a:xfrm>
              <a:off x="5400452" y="3157609"/>
              <a:ext cx="3032436" cy="1385500"/>
              <a:chOff x="5470476" y="3151661"/>
              <a:chExt cx="2872985" cy="1312648"/>
            </a:xfrm>
          </p:grpSpPr>
          <p:sp>
            <p:nvSpPr>
              <p:cNvPr id="1770" name="Google Shape;1770;p59"/>
              <p:cNvSpPr/>
              <p:nvPr/>
            </p:nvSpPr>
            <p:spPr>
              <a:xfrm>
                <a:off x="7254236" y="3868808"/>
                <a:ext cx="512170" cy="137457"/>
              </a:xfrm>
              <a:custGeom>
                <a:avLst/>
                <a:gdLst/>
                <a:ahLst/>
                <a:cxnLst/>
                <a:rect l="l" t="t" r="r" b="b"/>
                <a:pathLst>
                  <a:path w="4665" h="1252" extrusionOk="0">
                    <a:moveTo>
                      <a:pt x="1" y="0"/>
                    </a:moveTo>
                    <a:lnTo>
                      <a:pt x="1" y="1252"/>
                    </a:lnTo>
                    <a:lnTo>
                      <a:pt x="4664" y="1252"/>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9"/>
              <p:cNvSpPr/>
              <p:nvPr/>
            </p:nvSpPr>
            <p:spPr>
              <a:xfrm>
                <a:off x="7254236" y="3731132"/>
                <a:ext cx="512170" cy="137786"/>
              </a:xfrm>
              <a:custGeom>
                <a:avLst/>
                <a:gdLst/>
                <a:ahLst/>
                <a:cxnLst/>
                <a:rect l="l" t="t" r="r" b="b"/>
                <a:pathLst>
                  <a:path w="4665" h="1255" extrusionOk="0">
                    <a:moveTo>
                      <a:pt x="1" y="0"/>
                    </a:moveTo>
                    <a:lnTo>
                      <a:pt x="1" y="1254"/>
                    </a:lnTo>
                    <a:lnTo>
                      <a:pt x="4664" y="1254"/>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9"/>
              <p:cNvSpPr/>
              <p:nvPr/>
            </p:nvSpPr>
            <p:spPr>
              <a:xfrm>
                <a:off x="7254236" y="3593785"/>
                <a:ext cx="512170" cy="137457"/>
              </a:xfrm>
              <a:custGeom>
                <a:avLst/>
                <a:gdLst/>
                <a:ahLst/>
                <a:cxnLst/>
                <a:rect l="l" t="t" r="r" b="b"/>
                <a:pathLst>
                  <a:path w="4665" h="1252" extrusionOk="0">
                    <a:moveTo>
                      <a:pt x="1" y="0"/>
                    </a:moveTo>
                    <a:lnTo>
                      <a:pt x="1" y="1251"/>
                    </a:lnTo>
                    <a:lnTo>
                      <a:pt x="4664" y="1251"/>
                    </a:lnTo>
                    <a:lnTo>
                      <a:pt x="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9"/>
              <p:cNvSpPr/>
              <p:nvPr/>
            </p:nvSpPr>
            <p:spPr>
              <a:xfrm>
                <a:off x="7254236" y="3456108"/>
                <a:ext cx="512170" cy="137786"/>
              </a:xfrm>
              <a:custGeom>
                <a:avLst/>
                <a:gdLst/>
                <a:ahLst/>
                <a:cxnLst/>
                <a:rect l="l" t="t" r="r" b="b"/>
                <a:pathLst>
                  <a:path w="4665" h="1255" extrusionOk="0">
                    <a:moveTo>
                      <a:pt x="1" y="0"/>
                    </a:moveTo>
                    <a:lnTo>
                      <a:pt x="1" y="1254"/>
                    </a:lnTo>
                    <a:lnTo>
                      <a:pt x="4664" y="1254"/>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9"/>
              <p:cNvSpPr/>
              <p:nvPr/>
            </p:nvSpPr>
            <p:spPr>
              <a:xfrm>
                <a:off x="7253577" y="3318651"/>
                <a:ext cx="512170" cy="137567"/>
              </a:xfrm>
              <a:custGeom>
                <a:avLst/>
                <a:gdLst/>
                <a:ahLst/>
                <a:cxnLst/>
                <a:rect l="l" t="t" r="r" b="b"/>
                <a:pathLst>
                  <a:path w="4665" h="1253" extrusionOk="0">
                    <a:moveTo>
                      <a:pt x="1" y="1"/>
                    </a:moveTo>
                    <a:lnTo>
                      <a:pt x="1" y="1252"/>
                    </a:lnTo>
                    <a:lnTo>
                      <a:pt x="4664" y="1252"/>
                    </a:lnTo>
                    <a:lnTo>
                      <a:pt x="46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9"/>
              <p:cNvSpPr/>
              <p:nvPr/>
            </p:nvSpPr>
            <p:spPr>
              <a:xfrm>
                <a:off x="6229565" y="3868808"/>
                <a:ext cx="512061" cy="137457"/>
              </a:xfrm>
              <a:custGeom>
                <a:avLst/>
                <a:gdLst/>
                <a:ahLst/>
                <a:cxnLst/>
                <a:rect l="l" t="t" r="r" b="b"/>
                <a:pathLst>
                  <a:path w="4664" h="1252" extrusionOk="0">
                    <a:moveTo>
                      <a:pt x="0" y="0"/>
                    </a:moveTo>
                    <a:lnTo>
                      <a:pt x="0" y="1252"/>
                    </a:lnTo>
                    <a:lnTo>
                      <a:pt x="4664" y="1252"/>
                    </a:lnTo>
                    <a:lnTo>
                      <a:pt x="46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9"/>
              <p:cNvSpPr/>
              <p:nvPr/>
            </p:nvSpPr>
            <p:spPr>
              <a:xfrm>
                <a:off x="6229565" y="3731132"/>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9"/>
              <p:cNvSpPr/>
              <p:nvPr/>
            </p:nvSpPr>
            <p:spPr>
              <a:xfrm>
                <a:off x="6229565" y="3593785"/>
                <a:ext cx="512061" cy="137457"/>
              </a:xfrm>
              <a:custGeom>
                <a:avLst/>
                <a:gdLst/>
                <a:ahLst/>
                <a:cxnLst/>
                <a:rect l="l" t="t" r="r" b="b"/>
                <a:pathLst>
                  <a:path w="4664" h="1252" extrusionOk="0">
                    <a:moveTo>
                      <a:pt x="0" y="0"/>
                    </a:moveTo>
                    <a:lnTo>
                      <a:pt x="0" y="1251"/>
                    </a:lnTo>
                    <a:lnTo>
                      <a:pt x="4664" y="1251"/>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9"/>
              <p:cNvSpPr/>
              <p:nvPr/>
            </p:nvSpPr>
            <p:spPr>
              <a:xfrm>
                <a:off x="6229565" y="3456108"/>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9"/>
              <p:cNvSpPr/>
              <p:nvPr/>
            </p:nvSpPr>
            <p:spPr>
              <a:xfrm>
                <a:off x="7766297" y="3868808"/>
                <a:ext cx="512061" cy="137457"/>
              </a:xfrm>
              <a:custGeom>
                <a:avLst/>
                <a:gdLst/>
                <a:ahLst/>
                <a:cxnLst/>
                <a:rect l="l" t="t" r="r" b="b"/>
                <a:pathLst>
                  <a:path w="4664" h="1252" extrusionOk="0">
                    <a:moveTo>
                      <a:pt x="0" y="0"/>
                    </a:moveTo>
                    <a:lnTo>
                      <a:pt x="0" y="1252"/>
                    </a:lnTo>
                    <a:lnTo>
                      <a:pt x="4664" y="1252"/>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9"/>
              <p:cNvSpPr/>
              <p:nvPr/>
            </p:nvSpPr>
            <p:spPr>
              <a:xfrm>
                <a:off x="7766297" y="3731132"/>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9"/>
              <p:cNvSpPr/>
              <p:nvPr/>
            </p:nvSpPr>
            <p:spPr>
              <a:xfrm>
                <a:off x="7766297" y="3593785"/>
                <a:ext cx="512061" cy="137457"/>
              </a:xfrm>
              <a:custGeom>
                <a:avLst/>
                <a:gdLst/>
                <a:ahLst/>
                <a:cxnLst/>
                <a:rect l="l" t="t" r="r" b="b"/>
                <a:pathLst>
                  <a:path w="4664" h="1252" extrusionOk="0">
                    <a:moveTo>
                      <a:pt x="0" y="0"/>
                    </a:moveTo>
                    <a:lnTo>
                      <a:pt x="0" y="1251"/>
                    </a:lnTo>
                    <a:lnTo>
                      <a:pt x="4664" y="1251"/>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9"/>
              <p:cNvSpPr/>
              <p:nvPr/>
            </p:nvSpPr>
            <p:spPr>
              <a:xfrm>
                <a:off x="7766297" y="3456108"/>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9"/>
              <p:cNvSpPr/>
              <p:nvPr/>
            </p:nvSpPr>
            <p:spPr>
              <a:xfrm>
                <a:off x="5857816" y="3502330"/>
                <a:ext cx="50284" cy="388986"/>
              </a:xfrm>
              <a:custGeom>
                <a:avLst/>
                <a:gdLst/>
                <a:ahLst/>
                <a:cxnLst/>
                <a:rect l="l" t="t" r="r" b="b"/>
                <a:pathLst>
                  <a:path w="458" h="3543" extrusionOk="0">
                    <a:moveTo>
                      <a:pt x="1" y="0"/>
                    </a:moveTo>
                    <a:lnTo>
                      <a:pt x="1" y="3543"/>
                    </a:lnTo>
                    <a:lnTo>
                      <a:pt x="457" y="3543"/>
                    </a:lnTo>
                    <a:lnTo>
                      <a:pt x="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9"/>
              <p:cNvSpPr/>
              <p:nvPr/>
            </p:nvSpPr>
            <p:spPr>
              <a:xfrm>
                <a:off x="5822353" y="3455120"/>
                <a:ext cx="121208" cy="47319"/>
              </a:xfrm>
              <a:custGeom>
                <a:avLst/>
                <a:gdLst/>
                <a:ahLst/>
                <a:cxnLst/>
                <a:rect l="l" t="t" r="r" b="b"/>
                <a:pathLst>
                  <a:path w="1104" h="431" extrusionOk="0">
                    <a:moveTo>
                      <a:pt x="0" y="0"/>
                    </a:moveTo>
                    <a:lnTo>
                      <a:pt x="324" y="430"/>
                    </a:lnTo>
                    <a:lnTo>
                      <a:pt x="780" y="43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9"/>
              <p:cNvSpPr/>
              <p:nvPr/>
            </p:nvSpPr>
            <p:spPr>
              <a:xfrm>
                <a:off x="5824000" y="3781196"/>
                <a:ext cx="117914" cy="52260"/>
              </a:xfrm>
              <a:custGeom>
                <a:avLst/>
                <a:gdLst/>
                <a:ahLst/>
                <a:cxnLst/>
                <a:rect l="l" t="t" r="r" b="b"/>
                <a:pathLst>
                  <a:path w="1074" h="476" extrusionOk="0">
                    <a:moveTo>
                      <a:pt x="0" y="1"/>
                    </a:moveTo>
                    <a:lnTo>
                      <a:pt x="0" y="475"/>
                    </a:lnTo>
                    <a:lnTo>
                      <a:pt x="1073" y="475"/>
                    </a:lnTo>
                    <a:lnTo>
                      <a:pt x="1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9"/>
              <p:cNvSpPr/>
              <p:nvPr/>
            </p:nvSpPr>
            <p:spPr>
              <a:xfrm>
                <a:off x="5627696" y="3833346"/>
                <a:ext cx="523149" cy="115938"/>
              </a:xfrm>
              <a:custGeom>
                <a:avLst/>
                <a:gdLst/>
                <a:ahLst/>
                <a:cxnLst/>
                <a:rect l="l" t="t" r="r" b="b"/>
                <a:pathLst>
                  <a:path w="4765" h="1056" extrusionOk="0">
                    <a:moveTo>
                      <a:pt x="0" y="0"/>
                    </a:moveTo>
                    <a:lnTo>
                      <a:pt x="0" y="1056"/>
                    </a:lnTo>
                    <a:lnTo>
                      <a:pt x="4765" y="1056"/>
                    </a:lnTo>
                    <a:lnTo>
                      <a:pt x="47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9"/>
              <p:cNvSpPr/>
              <p:nvPr/>
            </p:nvSpPr>
            <p:spPr>
              <a:xfrm>
                <a:off x="5470476" y="3920519"/>
                <a:ext cx="2872985" cy="543790"/>
              </a:xfrm>
              <a:custGeom>
                <a:avLst/>
                <a:gdLst/>
                <a:ahLst/>
                <a:cxnLst/>
                <a:rect l="l" t="t" r="r" b="b"/>
                <a:pathLst>
                  <a:path w="26168" h="4953" extrusionOk="0">
                    <a:moveTo>
                      <a:pt x="0" y="1"/>
                    </a:moveTo>
                    <a:lnTo>
                      <a:pt x="745" y="674"/>
                    </a:lnTo>
                    <a:lnTo>
                      <a:pt x="3045" y="2755"/>
                    </a:lnTo>
                    <a:lnTo>
                      <a:pt x="3893" y="3523"/>
                    </a:lnTo>
                    <a:lnTo>
                      <a:pt x="3893" y="4952"/>
                    </a:lnTo>
                    <a:lnTo>
                      <a:pt x="23058" y="4952"/>
                    </a:lnTo>
                    <a:lnTo>
                      <a:pt x="23058" y="4350"/>
                    </a:lnTo>
                    <a:cubicBezTo>
                      <a:pt x="25219" y="3505"/>
                      <a:pt x="25925" y="1578"/>
                      <a:pt x="26150" y="600"/>
                    </a:cubicBezTo>
                    <a:cubicBezTo>
                      <a:pt x="26156" y="570"/>
                      <a:pt x="26162" y="543"/>
                      <a:pt x="26168" y="520"/>
                    </a:cubicBezTo>
                    <a:lnTo>
                      <a:pt x="9461" y="520"/>
                    </a:lnTo>
                    <a:lnTo>
                      <a:pt x="9218" y="1"/>
                    </a:lnTo>
                    <a:close/>
                  </a:path>
                </a:pathLst>
              </a:custGeom>
              <a:solidFill>
                <a:srgbClr val="435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9"/>
              <p:cNvSpPr/>
              <p:nvPr/>
            </p:nvSpPr>
            <p:spPr>
              <a:xfrm>
                <a:off x="5470476" y="3920519"/>
                <a:ext cx="2872985" cy="543790"/>
              </a:xfrm>
              <a:custGeom>
                <a:avLst/>
                <a:gdLst/>
                <a:ahLst/>
                <a:cxnLst/>
                <a:rect l="l" t="t" r="r" b="b"/>
                <a:pathLst>
                  <a:path w="26168" h="4953" extrusionOk="0">
                    <a:moveTo>
                      <a:pt x="0" y="1"/>
                    </a:moveTo>
                    <a:lnTo>
                      <a:pt x="745" y="674"/>
                    </a:lnTo>
                    <a:lnTo>
                      <a:pt x="3045" y="2755"/>
                    </a:lnTo>
                    <a:lnTo>
                      <a:pt x="3893" y="3523"/>
                    </a:lnTo>
                    <a:lnTo>
                      <a:pt x="3893" y="4952"/>
                    </a:lnTo>
                    <a:lnTo>
                      <a:pt x="23058" y="4952"/>
                    </a:lnTo>
                    <a:lnTo>
                      <a:pt x="23058" y="4350"/>
                    </a:lnTo>
                    <a:cubicBezTo>
                      <a:pt x="25219" y="3505"/>
                      <a:pt x="25925" y="1578"/>
                      <a:pt x="26150" y="600"/>
                    </a:cubicBezTo>
                    <a:cubicBezTo>
                      <a:pt x="26156" y="570"/>
                      <a:pt x="26162" y="543"/>
                      <a:pt x="26168" y="520"/>
                    </a:cubicBezTo>
                    <a:lnTo>
                      <a:pt x="9461" y="520"/>
                    </a:lnTo>
                    <a:lnTo>
                      <a:pt x="92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9"/>
              <p:cNvSpPr/>
              <p:nvPr/>
            </p:nvSpPr>
            <p:spPr>
              <a:xfrm>
                <a:off x="7043000" y="3151661"/>
                <a:ext cx="87612" cy="157988"/>
              </a:xfrm>
              <a:custGeom>
                <a:avLst/>
                <a:gdLst/>
                <a:ahLst/>
                <a:cxnLst/>
                <a:rect l="l" t="t" r="r" b="b"/>
                <a:pathLst>
                  <a:path w="798" h="1439" extrusionOk="0">
                    <a:moveTo>
                      <a:pt x="0" y="1"/>
                    </a:moveTo>
                    <a:lnTo>
                      <a:pt x="0" y="1439"/>
                    </a:lnTo>
                    <a:lnTo>
                      <a:pt x="798" y="1439"/>
                    </a:lnTo>
                    <a:lnTo>
                      <a:pt x="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9"/>
              <p:cNvSpPr/>
              <p:nvPr/>
            </p:nvSpPr>
            <p:spPr>
              <a:xfrm>
                <a:off x="6942761" y="3264635"/>
                <a:ext cx="288199" cy="217933"/>
              </a:xfrm>
              <a:custGeom>
                <a:avLst/>
                <a:gdLst/>
                <a:ahLst/>
                <a:cxnLst/>
                <a:rect l="l" t="t" r="r" b="b"/>
                <a:pathLst>
                  <a:path w="2625" h="1985" extrusionOk="0">
                    <a:moveTo>
                      <a:pt x="0" y="1"/>
                    </a:moveTo>
                    <a:lnTo>
                      <a:pt x="0" y="1984"/>
                    </a:lnTo>
                    <a:lnTo>
                      <a:pt x="2624" y="1984"/>
                    </a:lnTo>
                    <a:lnTo>
                      <a:pt x="2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9"/>
              <p:cNvSpPr/>
              <p:nvPr/>
            </p:nvSpPr>
            <p:spPr>
              <a:xfrm>
                <a:off x="6833740" y="3473675"/>
                <a:ext cx="397220" cy="535556"/>
              </a:xfrm>
              <a:custGeom>
                <a:avLst/>
                <a:gdLst/>
                <a:ahLst/>
                <a:cxnLst/>
                <a:rect l="l" t="t" r="r" b="b"/>
                <a:pathLst>
                  <a:path w="3618" h="4878" extrusionOk="0">
                    <a:moveTo>
                      <a:pt x="0" y="0"/>
                    </a:moveTo>
                    <a:lnTo>
                      <a:pt x="0" y="4877"/>
                    </a:lnTo>
                    <a:lnTo>
                      <a:pt x="3617" y="4877"/>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9"/>
              <p:cNvSpPr/>
              <p:nvPr/>
            </p:nvSpPr>
            <p:spPr>
              <a:xfrm>
                <a:off x="6942761" y="3462915"/>
                <a:ext cx="288199" cy="8234"/>
              </a:xfrm>
              <a:custGeom>
                <a:avLst/>
                <a:gdLst/>
                <a:ahLst/>
                <a:cxnLst/>
                <a:rect l="l" t="t" r="r" b="b"/>
                <a:pathLst>
                  <a:path w="2625" h="75" extrusionOk="0">
                    <a:moveTo>
                      <a:pt x="0" y="0"/>
                    </a:moveTo>
                    <a:lnTo>
                      <a:pt x="0" y="74"/>
                    </a:lnTo>
                    <a:lnTo>
                      <a:pt x="2624" y="74"/>
                    </a:lnTo>
                    <a:lnTo>
                      <a:pt x="2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9"/>
              <p:cNvSpPr/>
              <p:nvPr/>
            </p:nvSpPr>
            <p:spPr>
              <a:xfrm>
                <a:off x="7004902" y="3320628"/>
                <a:ext cx="56432" cy="85087"/>
              </a:xfrm>
              <a:custGeom>
                <a:avLst/>
                <a:gdLst/>
                <a:ahLst/>
                <a:cxnLst/>
                <a:rect l="l" t="t" r="r" b="b"/>
                <a:pathLst>
                  <a:path w="514" h="775" extrusionOk="0">
                    <a:moveTo>
                      <a:pt x="1" y="1"/>
                    </a:moveTo>
                    <a:lnTo>
                      <a:pt x="1" y="774"/>
                    </a:lnTo>
                    <a:lnTo>
                      <a:pt x="513" y="774"/>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9"/>
              <p:cNvSpPr/>
              <p:nvPr/>
            </p:nvSpPr>
            <p:spPr>
              <a:xfrm>
                <a:off x="7112277" y="3320628"/>
                <a:ext cx="56103" cy="85087"/>
              </a:xfrm>
              <a:custGeom>
                <a:avLst/>
                <a:gdLst/>
                <a:ahLst/>
                <a:cxnLst/>
                <a:rect l="l" t="t" r="r" b="b"/>
                <a:pathLst>
                  <a:path w="511" h="775" extrusionOk="0">
                    <a:moveTo>
                      <a:pt x="1" y="1"/>
                    </a:moveTo>
                    <a:lnTo>
                      <a:pt x="1" y="774"/>
                    </a:lnTo>
                    <a:lnTo>
                      <a:pt x="511" y="774"/>
                    </a:lnTo>
                    <a:lnTo>
                      <a:pt x="5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9"/>
              <p:cNvSpPr/>
              <p:nvPr/>
            </p:nvSpPr>
            <p:spPr>
              <a:xfrm>
                <a:off x="7004902" y="3524397"/>
                <a:ext cx="56432" cy="85087"/>
              </a:xfrm>
              <a:custGeom>
                <a:avLst/>
                <a:gdLst/>
                <a:ahLst/>
                <a:cxnLst/>
                <a:rect l="l" t="t" r="r" b="b"/>
                <a:pathLst>
                  <a:path w="514" h="775" extrusionOk="0">
                    <a:moveTo>
                      <a:pt x="1" y="1"/>
                    </a:moveTo>
                    <a:lnTo>
                      <a:pt x="1" y="774"/>
                    </a:lnTo>
                    <a:lnTo>
                      <a:pt x="513" y="774"/>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9"/>
              <p:cNvSpPr/>
              <p:nvPr/>
            </p:nvSpPr>
            <p:spPr>
              <a:xfrm>
                <a:off x="7112277" y="3524397"/>
                <a:ext cx="56103" cy="85087"/>
              </a:xfrm>
              <a:custGeom>
                <a:avLst/>
                <a:gdLst/>
                <a:ahLst/>
                <a:cxnLst/>
                <a:rect l="l" t="t" r="r" b="b"/>
                <a:pathLst>
                  <a:path w="511" h="775" extrusionOk="0">
                    <a:moveTo>
                      <a:pt x="1" y="1"/>
                    </a:moveTo>
                    <a:lnTo>
                      <a:pt x="1" y="774"/>
                    </a:lnTo>
                    <a:lnTo>
                      <a:pt x="511" y="774"/>
                    </a:lnTo>
                    <a:lnTo>
                      <a:pt x="5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9"/>
              <p:cNvSpPr/>
              <p:nvPr/>
            </p:nvSpPr>
            <p:spPr>
              <a:xfrm>
                <a:off x="6897857" y="3524397"/>
                <a:ext cx="56103" cy="85087"/>
              </a:xfrm>
              <a:custGeom>
                <a:avLst/>
                <a:gdLst/>
                <a:ahLst/>
                <a:cxnLst/>
                <a:rect l="l" t="t" r="r" b="b"/>
                <a:pathLst>
                  <a:path w="511" h="775" extrusionOk="0">
                    <a:moveTo>
                      <a:pt x="0" y="1"/>
                    </a:moveTo>
                    <a:lnTo>
                      <a:pt x="0" y="774"/>
                    </a:lnTo>
                    <a:lnTo>
                      <a:pt x="510" y="774"/>
                    </a:lnTo>
                    <a:lnTo>
                      <a:pt x="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9"/>
              <p:cNvSpPr/>
              <p:nvPr/>
            </p:nvSpPr>
            <p:spPr>
              <a:xfrm>
                <a:off x="6741626" y="3868808"/>
                <a:ext cx="512061" cy="137457"/>
              </a:xfrm>
              <a:custGeom>
                <a:avLst/>
                <a:gdLst/>
                <a:ahLst/>
                <a:cxnLst/>
                <a:rect l="l" t="t" r="r" b="b"/>
                <a:pathLst>
                  <a:path w="4664" h="1252" extrusionOk="0">
                    <a:moveTo>
                      <a:pt x="0" y="0"/>
                    </a:moveTo>
                    <a:lnTo>
                      <a:pt x="0" y="1252"/>
                    </a:lnTo>
                    <a:lnTo>
                      <a:pt x="4664" y="1252"/>
                    </a:lnTo>
                    <a:lnTo>
                      <a:pt x="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9"/>
              <p:cNvSpPr/>
              <p:nvPr/>
            </p:nvSpPr>
            <p:spPr>
              <a:xfrm>
                <a:off x="6741626" y="3731132"/>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9"/>
              <p:cNvSpPr/>
              <p:nvPr/>
            </p:nvSpPr>
            <p:spPr>
              <a:xfrm>
                <a:off x="6741626" y="3593785"/>
                <a:ext cx="512061" cy="137457"/>
              </a:xfrm>
              <a:custGeom>
                <a:avLst/>
                <a:gdLst/>
                <a:ahLst/>
                <a:cxnLst/>
                <a:rect l="l" t="t" r="r" b="b"/>
                <a:pathLst>
                  <a:path w="4664" h="1252" extrusionOk="0">
                    <a:moveTo>
                      <a:pt x="0" y="0"/>
                    </a:moveTo>
                    <a:lnTo>
                      <a:pt x="0" y="1251"/>
                    </a:lnTo>
                    <a:lnTo>
                      <a:pt x="4664" y="1251"/>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9"/>
              <p:cNvSpPr/>
              <p:nvPr/>
            </p:nvSpPr>
            <p:spPr>
              <a:xfrm>
                <a:off x="5727934" y="4149431"/>
                <a:ext cx="291163" cy="77841"/>
              </a:xfrm>
              <a:custGeom>
                <a:avLst/>
                <a:gdLst/>
                <a:ahLst/>
                <a:cxnLst/>
                <a:rect l="l" t="t" r="r" b="b"/>
                <a:pathLst>
                  <a:path w="2652" h="709" extrusionOk="0">
                    <a:moveTo>
                      <a:pt x="1" y="0"/>
                    </a:moveTo>
                    <a:lnTo>
                      <a:pt x="1" y="74"/>
                    </a:lnTo>
                    <a:lnTo>
                      <a:pt x="2515" y="74"/>
                    </a:lnTo>
                    <a:lnTo>
                      <a:pt x="2147" y="635"/>
                    </a:lnTo>
                    <a:lnTo>
                      <a:pt x="700" y="635"/>
                    </a:lnTo>
                    <a:lnTo>
                      <a:pt x="700" y="709"/>
                    </a:lnTo>
                    <a:lnTo>
                      <a:pt x="2186" y="709"/>
                    </a:lnTo>
                    <a:lnTo>
                      <a:pt x="26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9"/>
              <p:cNvSpPr/>
              <p:nvPr/>
            </p:nvSpPr>
            <p:spPr>
              <a:xfrm>
                <a:off x="5639443" y="4069284"/>
                <a:ext cx="432353" cy="66203"/>
              </a:xfrm>
              <a:custGeom>
                <a:avLst/>
                <a:gdLst/>
                <a:ahLst/>
                <a:cxnLst/>
                <a:rect l="l" t="t" r="r" b="b"/>
                <a:pathLst>
                  <a:path w="3938" h="603" extrusionOk="0">
                    <a:moveTo>
                      <a:pt x="0" y="1"/>
                    </a:moveTo>
                    <a:lnTo>
                      <a:pt x="0" y="75"/>
                    </a:lnTo>
                    <a:lnTo>
                      <a:pt x="3798" y="75"/>
                    </a:lnTo>
                    <a:lnTo>
                      <a:pt x="3502" y="528"/>
                    </a:lnTo>
                    <a:lnTo>
                      <a:pt x="584" y="528"/>
                    </a:lnTo>
                    <a:lnTo>
                      <a:pt x="584" y="603"/>
                    </a:lnTo>
                    <a:lnTo>
                      <a:pt x="3540" y="603"/>
                    </a:lnTo>
                    <a:lnTo>
                      <a:pt x="3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9"/>
              <p:cNvSpPr/>
              <p:nvPr/>
            </p:nvSpPr>
            <p:spPr>
              <a:xfrm>
                <a:off x="5552160" y="3990236"/>
                <a:ext cx="571347" cy="64886"/>
              </a:xfrm>
              <a:custGeom>
                <a:avLst/>
                <a:gdLst/>
                <a:ahLst/>
                <a:cxnLst/>
                <a:rect l="l" t="t" r="r" b="b"/>
                <a:pathLst>
                  <a:path w="5204" h="591" extrusionOk="0">
                    <a:moveTo>
                      <a:pt x="1" y="0"/>
                    </a:moveTo>
                    <a:lnTo>
                      <a:pt x="1" y="74"/>
                    </a:lnTo>
                    <a:lnTo>
                      <a:pt x="5064" y="74"/>
                    </a:lnTo>
                    <a:lnTo>
                      <a:pt x="4774" y="516"/>
                    </a:lnTo>
                    <a:lnTo>
                      <a:pt x="570" y="516"/>
                    </a:lnTo>
                    <a:lnTo>
                      <a:pt x="570" y="590"/>
                    </a:lnTo>
                    <a:lnTo>
                      <a:pt x="4815" y="590"/>
                    </a:lnTo>
                    <a:lnTo>
                      <a:pt x="5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9"/>
              <p:cNvSpPr/>
              <p:nvPr/>
            </p:nvSpPr>
            <p:spPr>
              <a:xfrm>
                <a:off x="5897889" y="4398105"/>
                <a:ext cx="2104125" cy="66203"/>
              </a:xfrm>
              <a:custGeom>
                <a:avLst/>
                <a:gdLst/>
                <a:ahLst/>
                <a:cxnLst/>
                <a:rect l="l" t="t" r="r" b="b"/>
                <a:pathLst>
                  <a:path w="19165" h="603" extrusionOk="0">
                    <a:moveTo>
                      <a:pt x="0" y="0"/>
                    </a:moveTo>
                    <a:lnTo>
                      <a:pt x="0" y="602"/>
                    </a:lnTo>
                    <a:lnTo>
                      <a:pt x="19165" y="602"/>
                    </a:lnTo>
                    <a:lnTo>
                      <a:pt x="191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9"/>
              <p:cNvSpPr/>
              <p:nvPr/>
            </p:nvSpPr>
            <p:spPr>
              <a:xfrm>
                <a:off x="6373390" y="3920519"/>
                <a:ext cx="1970072" cy="397550"/>
              </a:xfrm>
              <a:custGeom>
                <a:avLst/>
                <a:gdLst/>
                <a:ahLst/>
                <a:cxnLst/>
                <a:rect l="l" t="t" r="r" b="b"/>
                <a:pathLst>
                  <a:path w="17944" h="3621" extrusionOk="0">
                    <a:moveTo>
                      <a:pt x="1" y="1"/>
                    </a:moveTo>
                    <a:cubicBezTo>
                      <a:pt x="1" y="1"/>
                      <a:pt x="1741" y="3354"/>
                      <a:pt x="8287" y="3606"/>
                    </a:cubicBezTo>
                    <a:cubicBezTo>
                      <a:pt x="8542" y="3616"/>
                      <a:pt x="8791" y="3620"/>
                      <a:pt x="9035" y="3620"/>
                    </a:cubicBezTo>
                    <a:cubicBezTo>
                      <a:pt x="13762" y="3620"/>
                      <a:pt x="16601" y="1851"/>
                      <a:pt x="17926" y="600"/>
                    </a:cubicBezTo>
                    <a:cubicBezTo>
                      <a:pt x="17932" y="570"/>
                      <a:pt x="17938" y="543"/>
                      <a:pt x="17944" y="520"/>
                    </a:cubicBezTo>
                    <a:lnTo>
                      <a:pt x="1237" y="520"/>
                    </a:lnTo>
                    <a:lnTo>
                      <a:pt x="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9"/>
              <p:cNvSpPr/>
              <p:nvPr/>
            </p:nvSpPr>
            <p:spPr>
              <a:xfrm>
                <a:off x="5901732" y="4394152"/>
                <a:ext cx="2104235" cy="8234"/>
              </a:xfrm>
              <a:custGeom>
                <a:avLst/>
                <a:gdLst/>
                <a:ahLst/>
                <a:cxnLst/>
                <a:rect l="l" t="t" r="r" b="b"/>
                <a:pathLst>
                  <a:path w="19166" h="75" extrusionOk="0">
                    <a:moveTo>
                      <a:pt x="1" y="1"/>
                    </a:moveTo>
                    <a:lnTo>
                      <a:pt x="1" y="75"/>
                    </a:lnTo>
                    <a:lnTo>
                      <a:pt x="19165" y="75"/>
                    </a:lnTo>
                    <a:lnTo>
                      <a:pt x="19165" y="1"/>
                    </a:lnTo>
                    <a:close/>
                  </a:path>
                </a:pathLst>
              </a:custGeom>
              <a:solidFill>
                <a:srgbClr val="35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7" name="Google Shape;1807;p59"/>
          <p:cNvGrpSpPr/>
          <p:nvPr/>
        </p:nvGrpSpPr>
        <p:grpSpPr>
          <a:xfrm>
            <a:off x="1600049" y="1188541"/>
            <a:ext cx="463619" cy="554249"/>
            <a:chOff x="6417862" y="1441950"/>
            <a:chExt cx="417788" cy="499458"/>
          </a:xfrm>
        </p:grpSpPr>
        <p:sp>
          <p:nvSpPr>
            <p:cNvPr id="1808" name="Google Shape;1808;p59"/>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9"/>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2224548" y="181954"/>
            <a:ext cx="4714568" cy="474348"/>
          </a:xfrm>
        </p:spPr>
        <p:txBody>
          <a:bodyPr/>
          <a:lstStyle/>
          <a:p>
            <a:pPr algn="l"/>
            <a:r>
              <a:rPr lang="en-IN" sz="3000" dirty="0">
                <a:latin typeface="Georgia" panose="02040502050405020303" pitchFamily="18" charset="0"/>
              </a:rPr>
              <a:t>Model Class</a:t>
            </a:r>
          </a:p>
        </p:txBody>
      </p:sp>
      <p:pic>
        <p:nvPicPr>
          <p:cNvPr id="9" name="Content Placeholder 5" descr="Screenshot (44).png"/>
          <p:cNvPicPr>
            <a:picLocks noChangeAspect="1"/>
          </p:cNvPicPr>
          <p:nvPr/>
        </p:nvPicPr>
        <p:blipFill>
          <a:blip r:embed="rId3"/>
          <a:srcRect l="2586" t="6844" b="8165"/>
          <a:stretch>
            <a:fillRect/>
          </a:stretch>
        </p:blipFill>
        <p:spPr>
          <a:xfrm>
            <a:off x="427702" y="728075"/>
            <a:ext cx="8553705" cy="4197886"/>
          </a:xfrm>
          <a:prstGeom prst="rect">
            <a:avLst/>
          </a:prstGeom>
        </p:spPr>
      </p:pic>
    </p:spTree>
    <p:extLst>
      <p:ext uri="{BB962C8B-B14F-4D97-AF65-F5344CB8AC3E}">
        <p14:creationId xmlns:p14="http://schemas.microsoft.com/office/powerpoint/2010/main" val="4269464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2224548" y="181954"/>
            <a:ext cx="4714568" cy="474348"/>
          </a:xfrm>
        </p:spPr>
        <p:txBody>
          <a:bodyPr/>
          <a:lstStyle/>
          <a:p>
            <a:pPr algn="l"/>
            <a:r>
              <a:rPr lang="en-US" sz="3000" dirty="0">
                <a:latin typeface="Georgia" panose="02040502050405020303" pitchFamily="18" charset="0"/>
              </a:rPr>
              <a:t>Data Access Layer (Dao Interface)</a:t>
            </a:r>
            <a:endParaRPr lang="en-IN" sz="3000" dirty="0">
              <a:latin typeface="Georgia" panose="02040502050405020303" pitchFamily="18" charset="0"/>
            </a:endParaRPr>
          </a:p>
        </p:txBody>
      </p:sp>
      <p:pic>
        <p:nvPicPr>
          <p:cNvPr id="8" name="Content Placeholder 3" descr="Screenshot (41).png"/>
          <p:cNvPicPr>
            <a:picLocks noChangeAspect="1"/>
          </p:cNvPicPr>
          <p:nvPr/>
        </p:nvPicPr>
        <p:blipFill>
          <a:blip r:embed="rId3"/>
          <a:srcRect l="618" t="7417" r="37466" b="45412"/>
          <a:stretch>
            <a:fillRect/>
          </a:stretch>
        </p:blipFill>
        <p:spPr>
          <a:xfrm>
            <a:off x="337545" y="1094853"/>
            <a:ext cx="8282887" cy="3549576"/>
          </a:xfrm>
          <a:prstGeom prst="rect">
            <a:avLst/>
          </a:prstGeom>
        </p:spPr>
      </p:pic>
    </p:spTree>
    <p:extLst>
      <p:ext uri="{BB962C8B-B14F-4D97-AF65-F5344CB8AC3E}">
        <p14:creationId xmlns:p14="http://schemas.microsoft.com/office/powerpoint/2010/main" val="1552333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4"/>
          <p:cNvSpPr txBox="1">
            <a:spLocks noGrp="1"/>
          </p:cNvSpPr>
          <p:nvPr>
            <p:ph type="title"/>
          </p:nvPr>
        </p:nvSpPr>
        <p:spPr>
          <a:xfrm>
            <a:off x="4648725" y="2465313"/>
            <a:ext cx="3782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688" name="Google Shape;688;p44"/>
          <p:cNvSpPr txBox="1">
            <a:spLocks noGrp="1"/>
          </p:cNvSpPr>
          <p:nvPr>
            <p:ph type="title" idx="2"/>
          </p:nvPr>
        </p:nvSpPr>
        <p:spPr>
          <a:xfrm>
            <a:off x="6725025" y="1332038"/>
            <a:ext cx="1705800" cy="113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690" name="Google Shape;690;p44"/>
          <p:cNvGrpSpPr/>
          <p:nvPr/>
        </p:nvGrpSpPr>
        <p:grpSpPr>
          <a:xfrm>
            <a:off x="713175" y="1846675"/>
            <a:ext cx="3646175" cy="1964797"/>
            <a:chOff x="713175" y="1665275"/>
            <a:chExt cx="3646175" cy="1964797"/>
          </a:xfrm>
        </p:grpSpPr>
        <p:sp>
          <p:nvSpPr>
            <p:cNvPr id="691" name="Google Shape;691;p44"/>
            <p:cNvSpPr/>
            <p:nvPr/>
          </p:nvSpPr>
          <p:spPr>
            <a:xfrm flipH="1">
              <a:off x="722392" y="3360425"/>
              <a:ext cx="3636958" cy="269647"/>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44"/>
            <p:cNvGrpSpPr/>
            <p:nvPr/>
          </p:nvGrpSpPr>
          <p:grpSpPr>
            <a:xfrm>
              <a:off x="713175" y="1665275"/>
              <a:ext cx="3636969" cy="1812951"/>
              <a:chOff x="713175" y="1270300"/>
              <a:chExt cx="3636969" cy="1812951"/>
            </a:xfrm>
          </p:grpSpPr>
          <p:sp>
            <p:nvSpPr>
              <p:cNvPr id="693" name="Google Shape;693;p44"/>
              <p:cNvSpPr/>
              <p:nvPr/>
            </p:nvSpPr>
            <p:spPr>
              <a:xfrm flipH="1">
                <a:off x="1285235" y="2621714"/>
                <a:ext cx="470169" cy="461537"/>
              </a:xfrm>
              <a:custGeom>
                <a:avLst/>
                <a:gdLst/>
                <a:ahLst/>
                <a:cxnLst/>
                <a:rect l="l" t="t" r="r" b="b"/>
                <a:pathLst>
                  <a:path w="3867" h="3796" extrusionOk="0">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flipH="1">
                <a:off x="2862311" y="1270300"/>
                <a:ext cx="337885" cy="1306066"/>
              </a:xfrm>
              <a:custGeom>
                <a:avLst/>
                <a:gdLst/>
                <a:ahLst/>
                <a:cxnLst/>
                <a:rect l="l" t="t" r="r" b="b"/>
                <a:pathLst>
                  <a:path w="2779" h="10742" extrusionOk="0">
                    <a:moveTo>
                      <a:pt x="0" y="0"/>
                    </a:moveTo>
                    <a:lnTo>
                      <a:pt x="0" y="10742"/>
                    </a:lnTo>
                    <a:lnTo>
                      <a:pt x="2779" y="10742"/>
                    </a:lnTo>
                    <a:lnTo>
                      <a:pt x="27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flipH="1">
                <a:off x="3477286" y="2552776"/>
                <a:ext cx="630540" cy="307002"/>
              </a:xfrm>
              <a:custGeom>
                <a:avLst/>
                <a:gdLst/>
                <a:ahLst/>
                <a:cxnLst/>
                <a:rect l="l" t="t" r="r" b="b"/>
                <a:pathLst>
                  <a:path w="5186" h="2525" extrusionOk="0">
                    <a:moveTo>
                      <a:pt x="0" y="1"/>
                    </a:moveTo>
                    <a:lnTo>
                      <a:pt x="0" y="2524"/>
                    </a:lnTo>
                    <a:lnTo>
                      <a:pt x="5186" y="2524"/>
                    </a:lnTo>
                    <a:lnTo>
                      <a:pt x="51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flipH="1">
                <a:off x="2957510" y="1734511"/>
                <a:ext cx="1334517" cy="1045874"/>
              </a:xfrm>
              <a:custGeom>
                <a:avLst/>
                <a:gdLst/>
                <a:ahLst/>
                <a:cxnLst/>
                <a:rect l="l" t="t" r="r" b="b"/>
                <a:pathLst>
                  <a:path w="10976" h="8602" extrusionOk="0">
                    <a:moveTo>
                      <a:pt x="10976" y="1"/>
                    </a:moveTo>
                    <a:lnTo>
                      <a:pt x="5986" y="63"/>
                    </a:lnTo>
                    <a:cubicBezTo>
                      <a:pt x="5331" y="72"/>
                      <a:pt x="4853" y="259"/>
                      <a:pt x="4575" y="819"/>
                    </a:cubicBezTo>
                    <a:lnTo>
                      <a:pt x="3220" y="3467"/>
                    </a:lnTo>
                    <a:lnTo>
                      <a:pt x="1195" y="3879"/>
                    </a:lnTo>
                    <a:cubicBezTo>
                      <a:pt x="498" y="4024"/>
                      <a:pt x="0" y="4605"/>
                      <a:pt x="0" y="5278"/>
                    </a:cubicBezTo>
                    <a:lnTo>
                      <a:pt x="0" y="7769"/>
                    </a:lnTo>
                    <a:lnTo>
                      <a:pt x="0" y="8320"/>
                    </a:lnTo>
                    <a:lnTo>
                      <a:pt x="1714" y="8320"/>
                    </a:lnTo>
                    <a:cubicBezTo>
                      <a:pt x="1714" y="8320"/>
                      <a:pt x="1770" y="6879"/>
                      <a:pt x="4047" y="6844"/>
                    </a:cubicBezTo>
                    <a:cubicBezTo>
                      <a:pt x="4069" y="6843"/>
                      <a:pt x="4092" y="6843"/>
                      <a:pt x="4114" y="6843"/>
                    </a:cubicBezTo>
                    <a:cubicBezTo>
                      <a:pt x="6327" y="6843"/>
                      <a:pt x="6327" y="8602"/>
                      <a:pt x="6327" y="8602"/>
                    </a:cubicBezTo>
                    <a:lnTo>
                      <a:pt x="10976" y="8602"/>
                    </a:lnTo>
                    <a:lnTo>
                      <a:pt x="10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flipH="1">
                <a:off x="3475827" y="1792871"/>
                <a:ext cx="425183" cy="363296"/>
              </a:xfrm>
              <a:custGeom>
                <a:avLst/>
                <a:gdLst/>
                <a:ahLst/>
                <a:cxnLst/>
                <a:rect l="l" t="t" r="r" b="b"/>
                <a:pathLst>
                  <a:path w="3497" h="2988" extrusionOk="0">
                    <a:moveTo>
                      <a:pt x="3222" y="0"/>
                    </a:moveTo>
                    <a:cubicBezTo>
                      <a:pt x="3192" y="0"/>
                      <a:pt x="3161" y="2"/>
                      <a:pt x="3132" y="4"/>
                    </a:cubicBezTo>
                    <a:lnTo>
                      <a:pt x="1554" y="40"/>
                    </a:lnTo>
                    <a:cubicBezTo>
                      <a:pt x="1492" y="108"/>
                      <a:pt x="1442" y="179"/>
                      <a:pt x="1397" y="259"/>
                    </a:cubicBezTo>
                    <a:lnTo>
                      <a:pt x="1" y="2987"/>
                    </a:lnTo>
                    <a:cubicBezTo>
                      <a:pt x="46" y="2987"/>
                      <a:pt x="96" y="2988"/>
                      <a:pt x="149" y="2988"/>
                    </a:cubicBezTo>
                    <a:cubicBezTo>
                      <a:pt x="541" y="2988"/>
                      <a:pt x="1114" y="2972"/>
                      <a:pt x="1482" y="2972"/>
                    </a:cubicBezTo>
                    <a:cubicBezTo>
                      <a:pt x="1508" y="2972"/>
                      <a:pt x="1533" y="2972"/>
                      <a:pt x="1557" y="2972"/>
                    </a:cubicBezTo>
                    <a:cubicBezTo>
                      <a:pt x="1576" y="2973"/>
                      <a:pt x="1595" y="2974"/>
                      <a:pt x="1614" y="2974"/>
                    </a:cubicBezTo>
                    <a:cubicBezTo>
                      <a:pt x="1691" y="2974"/>
                      <a:pt x="1769" y="2964"/>
                      <a:pt x="1845" y="2942"/>
                    </a:cubicBezTo>
                    <a:cubicBezTo>
                      <a:pt x="2002" y="2886"/>
                      <a:pt x="2103" y="2747"/>
                      <a:pt x="2192" y="2613"/>
                    </a:cubicBezTo>
                    <a:cubicBezTo>
                      <a:pt x="2648" y="1928"/>
                      <a:pt x="2948" y="1223"/>
                      <a:pt x="3372" y="520"/>
                    </a:cubicBezTo>
                    <a:cubicBezTo>
                      <a:pt x="3422" y="446"/>
                      <a:pt x="3458" y="363"/>
                      <a:pt x="3479" y="277"/>
                    </a:cubicBezTo>
                    <a:cubicBezTo>
                      <a:pt x="3496" y="188"/>
                      <a:pt x="3464" y="96"/>
                      <a:pt x="3390" y="40"/>
                    </a:cubicBezTo>
                    <a:cubicBezTo>
                      <a:pt x="3342" y="8"/>
                      <a:pt x="3283" y="0"/>
                      <a:pt x="3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flipH="1">
                <a:off x="3105967" y="1806610"/>
                <a:ext cx="440259" cy="351867"/>
              </a:xfrm>
              <a:custGeom>
                <a:avLst/>
                <a:gdLst/>
                <a:ahLst/>
                <a:cxnLst/>
                <a:rect l="l" t="t" r="r" b="b"/>
                <a:pathLst>
                  <a:path w="3621" h="2894" extrusionOk="0">
                    <a:moveTo>
                      <a:pt x="2322" y="1"/>
                    </a:moveTo>
                    <a:cubicBezTo>
                      <a:pt x="2082" y="1"/>
                      <a:pt x="1830" y="4"/>
                      <a:pt x="1619" y="111"/>
                    </a:cubicBezTo>
                    <a:cubicBezTo>
                      <a:pt x="1409" y="214"/>
                      <a:pt x="1260" y="401"/>
                      <a:pt x="1142" y="591"/>
                    </a:cubicBezTo>
                    <a:cubicBezTo>
                      <a:pt x="706" y="1288"/>
                      <a:pt x="451" y="1771"/>
                      <a:pt x="122" y="2370"/>
                    </a:cubicBezTo>
                    <a:cubicBezTo>
                      <a:pt x="0" y="2589"/>
                      <a:pt x="169" y="2853"/>
                      <a:pt x="433" y="2853"/>
                    </a:cubicBezTo>
                    <a:cubicBezTo>
                      <a:pt x="1067" y="2860"/>
                      <a:pt x="1810" y="2893"/>
                      <a:pt x="2449" y="2893"/>
                    </a:cubicBezTo>
                    <a:cubicBezTo>
                      <a:pt x="2683" y="2893"/>
                      <a:pt x="2903" y="2889"/>
                      <a:pt x="3098" y="2877"/>
                    </a:cubicBezTo>
                    <a:cubicBezTo>
                      <a:pt x="3232" y="2868"/>
                      <a:pt x="3374" y="2856"/>
                      <a:pt x="3475" y="2776"/>
                    </a:cubicBezTo>
                    <a:cubicBezTo>
                      <a:pt x="3617" y="2663"/>
                      <a:pt x="3620" y="2465"/>
                      <a:pt x="3611" y="2293"/>
                    </a:cubicBezTo>
                    <a:cubicBezTo>
                      <a:pt x="3585" y="1637"/>
                      <a:pt x="3558" y="982"/>
                      <a:pt x="3528" y="327"/>
                    </a:cubicBezTo>
                    <a:cubicBezTo>
                      <a:pt x="3525" y="232"/>
                      <a:pt x="3517" y="128"/>
                      <a:pt x="3442" y="66"/>
                    </a:cubicBezTo>
                    <a:cubicBezTo>
                      <a:pt x="3368" y="1"/>
                      <a:pt x="3267" y="1"/>
                      <a:pt x="31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flipH="1">
                <a:off x="2957510" y="2321035"/>
                <a:ext cx="1334517" cy="163775"/>
              </a:xfrm>
              <a:custGeom>
                <a:avLst/>
                <a:gdLst/>
                <a:ahLst/>
                <a:cxnLst/>
                <a:rect l="l" t="t" r="r" b="b"/>
                <a:pathLst>
                  <a:path w="10976" h="1347" extrusionOk="0">
                    <a:moveTo>
                      <a:pt x="0" y="1"/>
                    </a:moveTo>
                    <a:lnTo>
                      <a:pt x="0" y="1347"/>
                    </a:lnTo>
                    <a:lnTo>
                      <a:pt x="10976" y="1347"/>
                    </a:lnTo>
                    <a:lnTo>
                      <a:pt x="109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flipH="1">
                <a:off x="713175" y="1270300"/>
                <a:ext cx="2149258" cy="1306066"/>
              </a:xfrm>
              <a:custGeom>
                <a:avLst/>
                <a:gdLst/>
                <a:ahLst/>
                <a:cxnLst/>
                <a:rect l="l" t="t" r="r" b="b"/>
                <a:pathLst>
                  <a:path w="17677" h="10742" extrusionOk="0">
                    <a:moveTo>
                      <a:pt x="1" y="0"/>
                    </a:moveTo>
                    <a:lnTo>
                      <a:pt x="1" y="10742"/>
                    </a:lnTo>
                    <a:lnTo>
                      <a:pt x="17677" y="10742"/>
                    </a:lnTo>
                    <a:lnTo>
                      <a:pt x="17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flipH="1">
                <a:off x="3546833" y="2621714"/>
                <a:ext cx="470534" cy="461537"/>
              </a:xfrm>
              <a:custGeom>
                <a:avLst/>
                <a:gdLst/>
                <a:ahLst/>
                <a:cxnLst/>
                <a:rect l="l" t="t" r="r" b="b"/>
                <a:pathLst>
                  <a:path w="3870" h="3796" extrusionOk="0">
                    <a:moveTo>
                      <a:pt x="1936" y="0"/>
                    </a:moveTo>
                    <a:cubicBezTo>
                      <a:pt x="866" y="0"/>
                      <a:pt x="0" y="851"/>
                      <a:pt x="0" y="1898"/>
                    </a:cubicBezTo>
                    <a:cubicBezTo>
                      <a:pt x="0" y="2944"/>
                      <a:pt x="866" y="3795"/>
                      <a:pt x="1936" y="3795"/>
                    </a:cubicBezTo>
                    <a:cubicBezTo>
                      <a:pt x="3004" y="3795"/>
                      <a:pt x="3869" y="2944"/>
                      <a:pt x="3869" y="1898"/>
                    </a:cubicBezTo>
                    <a:cubicBezTo>
                      <a:pt x="3869" y="851"/>
                      <a:pt x="3004" y="0"/>
                      <a:pt x="1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flipH="1">
                <a:off x="3651031" y="2724089"/>
                <a:ext cx="262137" cy="256788"/>
              </a:xfrm>
              <a:custGeom>
                <a:avLst/>
                <a:gdLst/>
                <a:ahLst/>
                <a:cxnLst/>
                <a:rect l="l" t="t" r="r" b="b"/>
                <a:pathLst>
                  <a:path w="2156" h="2112" extrusionOk="0">
                    <a:moveTo>
                      <a:pt x="1076" y="0"/>
                    </a:moveTo>
                    <a:cubicBezTo>
                      <a:pt x="483" y="0"/>
                      <a:pt x="0" y="472"/>
                      <a:pt x="0" y="1056"/>
                    </a:cubicBezTo>
                    <a:cubicBezTo>
                      <a:pt x="0" y="1640"/>
                      <a:pt x="483" y="2111"/>
                      <a:pt x="1076" y="2111"/>
                    </a:cubicBezTo>
                    <a:cubicBezTo>
                      <a:pt x="1672" y="2111"/>
                      <a:pt x="2155" y="1640"/>
                      <a:pt x="2155" y="1056"/>
                    </a:cubicBezTo>
                    <a:cubicBezTo>
                      <a:pt x="2155" y="472"/>
                      <a:pt x="1672"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flipH="1">
                <a:off x="875738" y="2621714"/>
                <a:ext cx="470169" cy="461537"/>
              </a:xfrm>
              <a:custGeom>
                <a:avLst/>
                <a:gdLst/>
                <a:ahLst/>
                <a:cxnLst/>
                <a:rect l="l" t="t" r="r" b="b"/>
                <a:pathLst>
                  <a:path w="3867" h="3796" extrusionOk="0">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flipH="1">
                <a:off x="979936" y="2724089"/>
                <a:ext cx="261773" cy="256788"/>
              </a:xfrm>
              <a:custGeom>
                <a:avLst/>
                <a:gdLst/>
                <a:ahLst/>
                <a:cxnLst/>
                <a:rect l="l" t="t" r="r" b="b"/>
                <a:pathLst>
                  <a:path w="2153" h="2112" extrusionOk="0">
                    <a:moveTo>
                      <a:pt x="1077" y="0"/>
                    </a:moveTo>
                    <a:cubicBezTo>
                      <a:pt x="481" y="0"/>
                      <a:pt x="0" y="472"/>
                      <a:pt x="0" y="1056"/>
                    </a:cubicBezTo>
                    <a:cubicBezTo>
                      <a:pt x="0" y="1640"/>
                      <a:pt x="481" y="2111"/>
                      <a:pt x="1077" y="2111"/>
                    </a:cubicBezTo>
                    <a:cubicBezTo>
                      <a:pt x="1673" y="2111"/>
                      <a:pt x="2153" y="1640"/>
                      <a:pt x="2153" y="1056"/>
                    </a:cubicBezTo>
                    <a:cubicBezTo>
                      <a:pt x="2153" y="472"/>
                      <a:pt x="1673"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flipH="1">
                <a:off x="713175" y="2577701"/>
                <a:ext cx="2244459" cy="230890"/>
              </a:xfrm>
              <a:custGeom>
                <a:avLst/>
                <a:gdLst/>
                <a:ahLst/>
                <a:cxnLst/>
                <a:rect l="l" t="t" r="r" b="b"/>
                <a:pathLst>
                  <a:path w="18460" h="1899" extrusionOk="0">
                    <a:moveTo>
                      <a:pt x="1" y="1"/>
                    </a:moveTo>
                    <a:lnTo>
                      <a:pt x="1" y="1898"/>
                    </a:lnTo>
                    <a:lnTo>
                      <a:pt x="18460" y="1898"/>
                    </a:lnTo>
                    <a:lnTo>
                      <a:pt x="18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44"/>
              <p:cNvGrpSpPr/>
              <p:nvPr/>
            </p:nvGrpSpPr>
            <p:grpSpPr>
              <a:xfrm>
                <a:off x="1016655" y="2621714"/>
                <a:ext cx="1616105" cy="46202"/>
                <a:chOff x="1016655" y="2621714"/>
                <a:chExt cx="1616105" cy="46202"/>
              </a:xfrm>
            </p:grpSpPr>
            <p:sp>
              <p:nvSpPr>
                <p:cNvPr id="707" name="Google Shape;707;p44"/>
                <p:cNvSpPr/>
                <p:nvPr/>
              </p:nvSpPr>
              <p:spPr>
                <a:xfrm flipH="1">
                  <a:off x="2527467" y="2621714"/>
                  <a:ext cx="105293" cy="46202"/>
                </a:xfrm>
                <a:custGeom>
                  <a:avLst/>
                  <a:gdLst/>
                  <a:ahLst/>
                  <a:cxnLst/>
                  <a:rect l="l" t="t" r="r" b="b"/>
                  <a:pathLst>
                    <a:path w="866" h="380" extrusionOk="0">
                      <a:moveTo>
                        <a:pt x="30" y="0"/>
                      </a:moveTo>
                      <a:cubicBezTo>
                        <a:pt x="12" y="0"/>
                        <a:pt x="0" y="12"/>
                        <a:pt x="0" y="30"/>
                      </a:cubicBezTo>
                      <a:lnTo>
                        <a:pt x="0" y="353"/>
                      </a:lnTo>
                      <a:cubicBezTo>
                        <a:pt x="0" y="368"/>
                        <a:pt x="12" y="380"/>
                        <a:pt x="30" y="380"/>
                      </a:cubicBezTo>
                      <a:lnTo>
                        <a:pt x="836" y="380"/>
                      </a:lnTo>
                      <a:cubicBezTo>
                        <a:pt x="854" y="380"/>
                        <a:pt x="866" y="368"/>
                        <a:pt x="866" y="353"/>
                      </a:cubicBezTo>
                      <a:lnTo>
                        <a:pt x="866" y="30"/>
                      </a:lnTo>
                      <a:cubicBezTo>
                        <a:pt x="866" y="12"/>
                        <a:pt x="854"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flipH="1">
                  <a:off x="2023863" y="2621714"/>
                  <a:ext cx="105414" cy="46202"/>
                </a:xfrm>
                <a:custGeom>
                  <a:avLst/>
                  <a:gdLst/>
                  <a:ahLst/>
                  <a:cxnLst/>
                  <a:rect l="l" t="t" r="r" b="b"/>
                  <a:pathLst>
                    <a:path w="867" h="380" extrusionOk="0">
                      <a:moveTo>
                        <a:pt x="31" y="0"/>
                      </a:moveTo>
                      <a:cubicBezTo>
                        <a:pt x="13" y="0"/>
                        <a:pt x="1" y="12"/>
                        <a:pt x="1" y="30"/>
                      </a:cubicBezTo>
                      <a:lnTo>
                        <a:pt x="1" y="353"/>
                      </a:lnTo>
                      <a:cubicBezTo>
                        <a:pt x="1" y="368"/>
                        <a:pt x="13" y="380"/>
                        <a:pt x="31"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flipH="1">
                  <a:off x="1520259" y="2621714"/>
                  <a:ext cx="105414" cy="46202"/>
                </a:xfrm>
                <a:custGeom>
                  <a:avLst/>
                  <a:gdLst/>
                  <a:ahLst/>
                  <a:cxnLst/>
                  <a:rect l="l" t="t" r="r" b="b"/>
                  <a:pathLst>
                    <a:path w="867" h="380" extrusionOk="0">
                      <a:moveTo>
                        <a:pt x="30" y="0"/>
                      </a:moveTo>
                      <a:cubicBezTo>
                        <a:pt x="13" y="0"/>
                        <a:pt x="1" y="12"/>
                        <a:pt x="1" y="30"/>
                      </a:cubicBezTo>
                      <a:lnTo>
                        <a:pt x="1" y="353"/>
                      </a:lnTo>
                      <a:cubicBezTo>
                        <a:pt x="1" y="368"/>
                        <a:pt x="13" y="380"/>
                        <a:pt x="30"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flipH="1">
                  <a:off x="1016655" y="2621714"/>
                  <a:ext cx="105414" cy="46202"/>
                </a:xfrm>
                <a:custGeom>
                  <a:avLst/>
                  <a:gdLst/>
                  <a:ahLst/>
                  <a:cxnLst/>
                  <a:rect l="l" t="t" r="r" b="b"/>
                  <a:pathLst>
                    <a:path w="867" h="380" extrusionOk="0">
                      <a:moveTo>
                        <a:pt x="30" y="0"/>
                      </a:moveTo>
                      <a:cubicBezTo>
                        <a:pt x="13" y="0"/>
                        <a:pt x="1" y="12"/>
                        <a:pt x="1" y="30"/>
                      </a:cubicBezTo>
                      <a:lnTo>
                        <a:pt x="1" y="353"/>
                      </a:lnTo>
                      <a:cubicBezTo>
                        <a:pt x="1" y="368"/>
                        <a:pt x="13" y="380"/>
                        <a:pt x="30" y="380"/>
                      </a:cubicBezTo>
                      <a:lnTo>
                        <a:pt x="840" y="380"/>
                      </a:lnTo>
                      <a:cubicBezTo>
                        <a:pt x="855" y="380"/>
                        <a:pt x="866" y="368"/>
                        <a:pt x="866" y="353"/>
                      </a:cubicBezTo>
                      <a:lnTo>
                        <a:pt x="866" y="30"/>
                      </a:lnTo>
                      <a:cubicBezTo>
                        <a:pt x="866" y="12"/>
                        <a:pt x="855" y="0"/>
                        <a:pt x="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44"/>
              <p:cNvSpPr/>
              <p:nvPr/>
            </p:nvSpPr>
            <p:spPr>
              <a:xfrm flipH="1">
                <a:off x="3085420" y="2257568"/>
                <a:ext cx="70762" cy="140066"/>
              </a:xfrm>
              <a:custGeom>
                <a:avLst/>
                <a:gdLst/>
                <a:ahLst/>
                <a:cxnLst/>
                <a:rect l="l" t="t" r="r" b="b"/>
                <a:pathLst>
                  <a:path w="582" h="1152" extrusionOk="0">
                    <a:moveTo>
                      <a:pt x="42" y="1"/>
                    </a:moveTo>
                    <a:cubicBezTo>
                      <a:pt x="18" y="1"/>
                      <a:pt x="0" y="19"/>
                      <a:pt x="0" y="39"/>
                    </a:cubicBezTo>
                    <a:lnTo>
                      <a:pt x="0" y="1113"/>
                    </a:lnTo>
                    <a:cubicBezTo>
                      <a:pt x="0" y="1133"/>
                      <a:pt x="18" y="1151"/>
                      <a:pt x="42" y="1151"/>
                    </a:cubicBezTo>
                    <a:lnTo>
                      <a:pt x="540" y="1151"/>
                    </a:lnTo>
                    <a:cubicBezTo>
                      <a:pt x="561" y="1151"/>
                      <a:pt x="581" y="1133"/>
                      <a:pt x="581" y="1113"/>
                    </a:cubicBezTo>
                    <a:lnTo>
                      <a:pt x="581" y="39"/>
                    </a:lnTo>
                    <a:cubicBezTo>
                      <a:pt x="581" y="19"/>
                      <a:pt x="561" y="1"/>
                      <a:pt x="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44"/>
              <p:cNvGrpSpPr/>
              <p:nvPr/>
            </p:nvGrpSpPr>
            <p:grpSpPr>
              <a:xfrm>
                <a:off x="3106696" y="1827158"/>
                <a:ext cx="708840" cy="331076"/>
                <a:chOff x="3106696" y="1827158"/>
                <a:chExt cx="708840" cy="331076"/>
              </a:xfrm>
            </p:grpSpPr>
            <p:sp>
              <p:nvSpPr>
                <p:cNvPr id="713" name="Google Shape;713;p44"/>
                <p:cNvSpPr/>
                <p:nvPr/>
              </p:nvSpPr>
              <p:spPr>
                <a:xfrm flipH="1">
                  <a:off x="3127974" y="1921994"/>
                  <a:ext cx="362080" cy="236240"/>
                </a:xfrm>
                <a:custGeom>
                  <a:avLst/>
                  <a:gdLst/>
                  <a:ahLst/>
                  <a:cxnLst/>
                  <a:rect l="l" t="t" r="r" b="b"/>
                  <a:pathLst>
                    <a:path w="2978" h="1943" extrusionOk="0">
                      <a:moveTo>
                        <a:pt x="457" y="1"/>
                      </a:moveTo>
                      <a:lnTo>
                        <a:pt x="1" y="795"/>
                      </a:lnTo>
                      <a:lnTo>
                        <a:pt x="1492" y="1925"/>
                      </a:lnTo>
                      <a:cubicBezTo>
                        <a:pt x="1690" y="1928"/>
                        <a:pt x="1994" y="1942"/>
                        <a:pt x="2278" y="1942"/>
                      </a:cubicBezTo>
                      <a:cubicBezTo>
                        <a:pt x="2594" y="1942"/>
                        <a:pt x="2885" y="1924"/>
                        <a:pt x="2977" y="1851"/>
                      </a:cubicBezTo>
                      <a:lnTo>
                        <a:pt x="457"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flipH="1">
                  <a:off x="3584403" y="1892449"/>
                  <a:ext cx="231133" cy="229796"/>
                </a:xfrm>
                <a:custGeom>
                  <a:avLst/>
                  <a:gdLst/>
                  <a:ahLst/>
                  <a:cxnLst/>
                  <a:rect l="l" t="t" r="r" b="b"/>
                  <a:pathLst>
                    <a:path w="1901" h="1890" extrusionOk="0">
                      <a:moveTo>
                        <a:pt x="410" y="0"/>
                      </a:moveTo>
                      <a:lnTo>
                        <a:pt x="1" y="810"/>
                      </a:lnTo>
                      <a:lnTo>
                        <a:pt x="1424" y="1889"/>
                      </a:lnTo>
                      <a:lnTo>
                        <a:pt x="1901" y="1139"/>
                      </a:lnTo>
                      <a:lnTo>
                        <a:pt x="410" y="0"/>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flipH="1">
                  <a:off x="3547198" y="1827158"/>
                  <a:ext cx="199521" cy="170341"/>
                </a:xfrm>
                <a:custGeom>
                  <a:avLst/>
                  <a:gdLst/>
                  <a:ahLst/>
                  <a:cxnLst/>
                  <a:rect l="l" t="t" r="r" b="b"/>
                  <a:pathLst>
                    <a:path w="1641" h="1401" extrusionOk="0">
                      <a:moveTo>
                        <a:pt x="140" y="1"/>
                      </a:moveTo>
                      <a:lnTo>
                        <a:pt x="1" y="280"/>
                      </a:lnTo>
                      <a:lnTo>
                        <a:pt x="1477" y="1400"/>
                      </a:lnTo>
                      <a:lnTo>
                        <a:pt x="1640" y="1095"/>
                      </a:lnTo>
                      <a:lnTo>
                        <a:pt x="140"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flipH="1">
                  <a:off x="3106696" y="1841262"/>
                  <a:ext cx="300801" cy="263232"/>
                </a:xfrm>
                <a:custGeom>
                  <a:avLst/>
                  <a:gdLst/>
                  <a:ahLst/>
                  <a:cxnLst/>
                  <a:rect l="l" t="t" r="r" b="b"/>
                  <a:pathLst>
                    <a:path w="2474" h="2165" extrusionOk="0">
                      <a:moveTo>
                        <a:pt x="238" y="0"/>
                      </a:moveTo>
                      <a:lnTo>
                        <a:pt x="1" y="306"/>
                      </a:lnTo>
                      <a:lnTo>
                        <a:pt x="2473" y="2165"/>
                      </a:lnTo>
                      <a:lnTo>
                        <a:pt x="2456" y="1640"/>
                      </a:lnTo>
                      <a:lnTo>
                        <a:pt x="238" y="0"/>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44"/>
              <p:cNvSpPr/>
              <p:nvPr/>
            </p:nvSpPr>
            <p:spPr>
              <a:xfrm flipH="1">
                <a:off x="3331993" y="2108870"/>
                <a:ext cx="92769" cy="87055"/>
              </a:xfrm>
              <a:custGeom>
                <a:avLst/>
                <a:gdLst/>
                <a:ahLst/>
                <a:cxnLst/>
                <a:rect l="l" t="t" r="r" b="b"/>
                <a:pathLst>
                  <a:path w="763" h="716" extrusionOk="0">
                    <a:moveTo>
                      <a:pt x="732" y="0"/>
                    </a:moveTo>
                    <a:cubicBezTo>
                      <a:pt x="721" y="0"/>
                      <a:pt x="710" y="7"/>
                      <a:pt x="709" y="20"/>
                    </a:cubicBezTo>
                    <a:lnTo>
                      <a:pt x="709" y="210"/>
                    </a:lnTo>
                    <a:cubicBezTo>
                      <a:pt x="712" y="275"/>
                      <a:pt x="712" y="343"/>
                      <a:pt x="709" y="408"/>
                    </a:cubicBezTo>
                    <a:cubicBezTo>
                      <a:pt x="691" y="539"/>
                      <a:pt x="587" y="643"/>
                      <a:pt x="454" y="663"/>
                    </a:cubicBezTo>
                    <a:cubicBezTo>
                      <a:pt x="414" y="667"/>
                      <a:pt x="374" y="668"/>
                      <a:pt x="334" y="668"/>
                    </a:cubicBezTo>
                    <a:cubicBezTo>
                      <a:pt x="306" y="668"/>
                      <a:pt x="278" y="668"/>
                      <a:pt x="249" y="666"/>
                    </a:cubicBezTo>
                    <a:lnTo>
                      <a:pt x="27" y="666"/>
                    </a:lnTo>
                    <a:cubicBezTo>
                      <a:pt x="0" y="669"/>
                      <a:pt x="0" y="711"/>
                      <a:pt x="27" y="714"/>
                    </a:cubicBezTo>
                    <a:lnTo>
                      <a:pt x="232" y="714"/>
                    </a:lnTo>
                    <a:cubicBezTo>
                      <a:pt x="261" y="715"/>
                      <a:pt x="291" y="716"/>
                      <a:pt x="321" y="716"/>
                    </a:cubicBezTo>
                    <a:cubicBezTo>
                      <a:pt x="364" y="716"/>
                      <a:pt x="408" y="714"/>
                      <a:pt x="451" y="711"/>
                    </a:cubicBezTo>
                    <a:cubicBezTo>
                      <a:pt x="576" y="693"/>
                      <a:pt x="685" y="613"/>
                      <a:pt x="733" y="494"/>
                    </a:cubicBezTo>
                    <a:cubicBezTo>
                      <a:pt x="762" y="420"/>
                      <a:pt x="756" y="343"/>
                      <a:pt x="756" y="266"/>
                    </a:cubicBezTo>
                    <a:lnTo>
                      <a:pt x="756" y="20"/>
                    </a:lnTo>
                    <a:cubicBezTo>
                      <a:pt x="753" y="7"/>
                      <a:pt x="742" y="0"/>
                      <a:pt x="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flipH="1">
                <a:off x="3330899" y="1790075"/>
                <a:ext cx="94958" cy="85474"/>
              </a:xfrm>
              <a:custGeom>
                <a:avLst/>
                <a:gdLst/>
                <a:ahLst/>
                <a:cxnLst/>
                <a:rect l="l" t="t" r="r" b="b"/>
                <a:pathLst>
                  <a:path w="781" h="703" extrusionOk="0">
                    <a:moveTo>
                      <a:pt x="344" y="0"/>
                    </a:moveTo>
                    <a:cubicBezTo>
                      <a:pt x="318" y="0"/>
                      <a:pt x="293" y="1"/>
                      <a:pt x="267" y="3"/>
                    </a:cubicBezTo>
                    <a:lnTo>
                      <a:pt x="30" y="3"/>
                    </a:lnTo>
                    <a:cubicBezTo>
                      <a:pt x="0" y="6"/>
                      <a:pt x="0" y="45"/>
                      <a:pt x="30" y="48"/>
                    </a:cubicBezTo>
                    <a:lnTo>
                      <a:pt x="416" y="48"/>
                    </a:lnTo>
                    <a:cubicBezTo>
                      <a:pt x="540" y="48"/>
                      <a:pt x="653" y="119"/>
                      <a:pt x="706" y="235"/>
                    </a:cubicBezTo>
                    <a:cubicBezTo>
                      <a:pt x="733" y="303"/>
                      <a:pt x="724" y="383"/>
                      <a:pt x="724" y="457"/>
                    </a:cubicBezTo>
                    <a:lnTo>
                      <a:pt x="724" y="682"/>
                    </a:lnTo>
                    <a:cubicBezTo>
                      <a:pt x="725" y="696"/>
                      <a:pt x="737" y="702"/>
                      <a:pt x="748" y="702"/>
                    </a:cubicBezTo>
                    <a:cubicBezTo>
                      <a:pt x="759" y="702"/>
                      <a:pt x="770" y="696"/>
                      <a:pt x="771" y="682"/>
                    </a:cubicBezTo>
                    <a:lnTo>
                      <a:pt x="771" y="472"/>
                    </a:lnTo>
                    <a:cubicBezTo>
                      <a:pt x="771" y="398"/>
                      <a:pt x="780" y="318"/>
                      <a:pt x="757" y="247"/>
                    </a:cubicBezTo>
                    <a:cubicBezTo>
                      <a:pt x="718" y="122"/>
                      <a:pt x="611" y="30"/>
                      <a:pt x="484" y="9"/>
                    </a:cubicBezTo>
                    <a:cubicBezTo>
                      <a:pt x="438" y="4"/>
                      <a:pt x="391" y="0"/>
                      <a:pt x="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flipH="1">
                <a:off x="3297463" y="1848435"/>
                <a:ext cx="87298" cy="284509"/>
              </a:xfrm>
              <a:custGeom>
                <a:avLst/>
                <a:gdLst/>
                <a:ahLst/>
                <a:cxnLst/>
                <a:rect l="l" t="t" r="r" b="b"/>
                <a:pathLst>
                  <a:path w="718" h="2340" extrusionOk="0">
                    <a:moveTo>
                      <a:pt x="51" y="1"/>
                    </a:moveTo>
                    <a:cubicBezTo>
                      <a:pt x="21" y="1"/>
                      <a:pt x="0" y="24"/>
                      <a:pt x="0" y="51"/>
                    </a:cubicBezTo>
                    <a:lnTo>
                      <a:pt x="0" y="2290"/>
                    </a:lnTo>
                    <a:cubicBezTo>
                      <a:pt x="0" y="2316"/>
                      <a:pt x="21" y="2340"/>
                      <a:pt x="51" y="2340"/>
                    </a:cubicBezTo>
                    <a:lnTo>
                      <a:pt x="671" y="2340"/>
                    </a:lnTo>
                    <a:cubicBezTo>
                      <a:pt x="697" y="2340"/>
                      <a:pt x="718" y="2316"/>
                      <a:pt x="718" y="2290"/>
                    </a:cubicBezTo>
                    <a:lnTo>
                      <a:pt x="718" y="51"/>
                    </a:lnTo>
                    <a:cubicBezTo>
                      <a:pt x="718" y="24"/>
                      <a:pt x="697" y="1"/>
                      <a:pt x="6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flipH="1">
                <a:off x="3990982" y="2621714"/>
                <a:ext cx="359162" cy="179946"/>
              </a:xfrm>
              <a:custGeom>
                <a:avLst/>
                <a:gdLst/>
                <a:ahLst/>
                <a:cxnLst/>
                <a:rect l="l" t="t" r="r" b="b"/>
                <a:pathLst>
                  <a:path w="2954" h="1480" extrusionOk="0">
                    <a:moveTo>
                      <a:pt x="292" y="0"/>
                    </a:moveTo>
                    <a:cubicBezTo>
                      <a:pt x="134" y="0"/>
                      <a:pt x="6" y="125"/>
                      <a:pt x="1" y="282"/>
                    </a:cubicBezTo>
                    <a:lnTo>
                      <a:pt x="1" y="1198"/>
                    </a:lnTo>
                    <a:cubicBezTo>
                      <a:pt x="7" y="1356"/>
                      <a:pt x="137" y="1480"/>
                      <a:pt x="297" y="1480"/>
                    </a:cubicBezTo>
                    <a:cubicBezTo>
                      <a:pt x="299" y="1480"/>
                      <a:pt x="301" y="1480"/>
                      <a:pt x="303" y="1480"/>
                    </a:cubicBezTo>
                    <a:lnTo>
                      <a:pt x="2212" y="1480"/>
                    </a:lnTo>
                    <a:lnTo>
                      <a:pt x="2954" y="0"/>
                    </a:lnTo>
                    <a:lnTo>
                      <a:pt x="303" y="0"/>
                    </a:lnTo>
                    <a:cubicBezTo>
                      <a:pt x="299" y="0"/>
                      <a:pt x="296"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flipH="1">
                <a:off x="2904499" y="2515206"/>
                <a:ext cx="1348986" cy="371564"/>
              </a:xfrm>
              <a:custGeom>
                <a:avLst/>
                <a:gdLst/>
                <a:ahLst/>
                <a:cxnLst/>
                <a:rect l="l" t="t" r="r" b="b"/>
                <a:pathLst>
                  <a:path w="11095" h="3056" extrusionOk="0">
                    <a:moveTo>
                      <a:pt x="3966" y="0"/>
                    </a:moveTo>
                    <a:cubicBezTo>
                      <a:pt x="3689" y="0"/>
                      <a:pt x="3420" y="28"/>
                      <a:pt x="3182" y="85"/>
                    </a:cubicBezTo>
                    <a:cubicBezTo>
                      <a:pt x="2473" y="251"/>
                      <a:pt x="2016" y="446"/>
                      <a:pt x="1497" y="927"/>
                    </a:cubicBezTo>
                    <a:lnTo>
                      <a:pt x="0" y="2356"/>
                    </a:lnTo>
                    <a:cubicBezTo>
                      <a:pt x="0" y="2996"/>
                      <a:pt x="527" y="3055"/>
                      <a:pt x="721" y="3055"/>
                    </a:cubicBezTo>
                    <a:cubicBezTo>
                      <a:pt x="765" y="3055"/>
                      <a:pt x="792" y="3052"/>
                      <a:pt x="792" y="3052"/>
                    </a:cubicBezTo>
                    <a:lnTo>
                      <a:pt x="1723" y="3052"/>
                    </a:lnTo>
                    <a:cubicBezTo>
                      <a:pt x="1723" y="3052"/>
                      <a:pt x="1444" y="725"/>
                      <a:pt x="3878" y="681"/>
                    </a:cubicBezTo>
                    <a:cubicBezTo>
                      <a:pt x="3899" y="680"/>
                      <a:pt x="3919" y="680"/>
                      <a:pt x="3940" y="680"/>
                    </a:cubicBezTo>
                    <a:cubicBezTo>
                      <a:pt x="5648" y="680"/>
                      <a:pt x="6008" y="2021"/>
                      <a:pt x="6084" y="2587"/>
                    </a:cubicBezTo>
                    <a:cubicBezTo>
                      <a:pt x="6110" y="2730"/>
                      <a:pt x="6235" y="2833"/>
                      <a:pt x="6377" y="2833"/>
                    </a:cubicBezTo>
                    <a:cubicBezTo>
                      <a:pt x="6379" y="2833"/>
                      <a:pt x="6381" y="2833"/>
                      <a:pt x="6384" y="2833"/>
                    </a:cubicBezTo>
                    <a:lnTo>
                      <a:pt x="11095" y="2833"/>
                    </a:lnTo>
                    <a:lnTo>
                      <a:pt x="11095" y="1855"/>
                    </a:lnTo>
                    <a:lnTo>
                      <a:pt x="7074" y="1855"/>
                    </a:lnTo>
                    <a:cubicBezTo>
                      <a:pt x="7072" y="1855"/>
                      <a:pt x="7070" y="1855"/>
                      <a:pt x="7067" y="1855"/>
                    </a:cubicBezTo>
                    <a:cubicBezTo>
                      <a:pt x="6949" y="1855"/>
                      <a:pt x="6842" y="1781"/>
                      <a:pt x="6799" y="1671"/>
                    </a:cubicBezTo>
                    <a:cubicBezTo>
                      <a:pt x="6597" y="1084"/>
                      <a:pt x="6117" y="586"/>
                      <a:pt x="5524" y="310"/>
                    </a:cubicBezTo>
                    <a:cubicBezTo>
                      <a:pt x="5089" y="107"/>
                      <a:pt x="4512" y="0"/>
                      <a:pt x="3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2" name="Google Shape;722;p44"/>
          <p:cNvGrpSpPr/>
          <p:nvPr/>
        </p:nvGrpSpPr>
        <p:grpSpPr>
          <a:xfrm>
            <a:off x="1910349" y="1093240"/>
            <a:ext cx="463619" cy="554249"/>
            <a:chOff x="6417862" y="1441950"/>
            <a:chExt cx="417788" cy="499458"/>
          </a:xfrm>
        </p:grpSpPr>
        <p:sp>
          <p:nvSpPr>
            <p:cNvPr id="723" name="Google Shape;723;p44"/>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2217173" y="307316"/>
            <a:ext cx="5356123" cy="474348"/>
          </a:xfrm>
        </p:spPr>
        <p:txBody>
          <a:bodyPr/>
          <a:lstStyle/>
          <a:p>
            <a:pPr algn="l"/>
            <a:r>
              <a:rPr lang="en-US" sz="2000" dirty="0">
                <a:latin typeface="Georgia" panose="02040502050405020303" pitchFamily="18" charset="0"/>
              </a:rPr>
              <a:t>Business Layer(Service Interface)</a:t>
            </a:r>
            <a:endParaRPr lang="en-IN" sz="2000" dirty="0">
              <a:latin typeface="Georgia" panose="02040502050405020303" pitchFamily="18" charset="0"/>
            </a:endParaRPr>
          </a:p>
        </p:txBody>
      </p:sp>
      <p:pic>
        <p:nvPicPr>
          <p:cNvPr id="8" name="Content Placeholder 3" descr="Screenshot (45).png"/>
          <p:cNvPicPr>
            <a:picLocks noChangeAspect="1"/>
          </p:cNvPicPr>
          <p:nvPr/>
        </p:nvPicPr>
        <p:blipFill rotWithShape="1">
          <a:blip r:embed="rId3"/>
          <a:srcRect l="769" t="6610" r="51970" b="66536"/>
          <a:stretch/>
        </p:blipFill>
        <p:spPr>
          <a:xfrm>
            <a:off x="1751616" y="986941"/>
            <a:ext cx="5821680" cy="2751775"/>
          </a:xfrm>
          <a:prstGeom prst="rect">
            <a:avLst/>
          </a:prstGeom>
        </p:spPr>
      </p:pic>
    </p:spTree>
    <p:extLst>
      <p:ext uri="{BB962C8B-B14F-4D97-AF65-F5344CB8AC3E}">
        <p14:creationId xmlns:p14="http://schemas.microsoft.com/office/powerpoint/2010/main" val="34228849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2217173" y="307316"/>
            <a:ext cx="5356123" cy="474348"/>
          </a:xfrm>
        </p:spPr>
        <p:txBody>
          <a:bodyPr/>
          <a:lstStyle/>
          <a:p>
            <a:pPr algn="l"/>
            <a:r>
              <a:rPr lang="en-US" sz="2000" dirty="0">
                <a:latin typeface="Georgia" panose="02040502050405020303" pitchFamily="18" charset="0"/>
              </a:rPr>
              <a:t>Business Layer (Service </a:t>
            </a:r>
            <a:r>
              <a:rPr lang="en-US" sz="2000" dirty="0" err="1">
                <a:latin typeface="Georgia" panose="02040502050405020303" pitchFamily="18" charset="0"/>
              </a:rPr>
              <a:t>Impl</a:t>
            </a:r>
            <a:r>
              <a:rPr lang="en-US" sz="2000" dirty="0">
                <a:latin typeface="Georgia" panose="02040502050405020303" pitchFamily="18" charset="0"/>
              </a:rPr>
              <a:t>)</a:t>
            </a:r>
            <a:endParaRPr lang="en-IN" sz="2000" dirty="0">
              <a:latin typeface="Georgia" panose="02040502050405020303" pitchFamily="18" charset="0"/>
            </a:endParaRPr>
          </a:p>
        </p:txBody>
      </p:sp>
      <p:pic>
        <p:nvPicPr>
          <p:cNvPr id="9" name="Content Placeholder 3" descr="Screenshot (46).png"/>
          <p:cNvPicPr>
            <a:picLocks noChangeAspect="1"/>
          </p:cNvPicPr>
          <p:nvPr/>
        </p:nvPicPr>
        <p:blipFill rotWithShape="1">
          <a:blip r:embed="rId3"/>
          <a:srcRect l="-828" t="7311" r="54334" b="31585"/>
          <a:stretch/>
        </p:blipFill>
        <p:spPr>
          <a:xfrm>
            <a:off x="558062" y="867754"/>
            <a:ext cx="8134637" cy="4087704"/>
          </a:xfrm>
          <a:prstGeom prst="rect">
            <a:avLst/>
          </a:prstGeom>
        </p:spPr>
      </p:pic>
    </p:spTree>
    <p:extLst>
      <p:ext uri="{BB962C8B-B14F-4D97-AF65-F5344CB8AC3E}">
        <p14:creationId xmlns:p14="http://schemas.microsoft.com/office/powerpoint/2010/main" val="3854798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2217173" y="307316"/>
            <a:ext cx="5356123" cy="474348"/>
          </a:xfrm>
        </p:spPr>
        <p:txBody>
          <a:bodyPr/>
          <a:lstStyle/>
          <a:p>
            <a:pPr algn="l"/>
            <a:r>
              <a:rPr lang="en-US" sz="2000" dirty="0">
                <a:latin typeface="Georgia" panose="02040502050405020303" pitchFamily="18" charset="0"/>
              </a:rPr>
              <a:t>View Layer (View Interface)</a:t>
            </a:r>
            <a:endParaRPr lang="en-IN" sz="2000" dirty="0">
              <a:latin typeface="Georgia" panose="02040502050405020303" pitchFamily="18" charset="0"/>
            </a:endParaRPr>
          </a:p>
        </p:txBody>
      </p:sp>
      <p:pic>
        <p:nvPicPr>
          <p:cNvPr id="8" name="Content Placeholder 3" descr="Screenshot (47).png"/>
          <p:cNvPicPr>
            <a:picLocks noChangeAspect="1"/>
          </p:cNvPicPr>
          <p:nvPr/>
        </p:nvPicPr>
        <p:blipFill>
          <a:blip r:embed="rId3"/>
          <a:srcRect l="354" t="6144" r="71671" b="33382"/>
          <a:stretch>
            <a:fillRect/>
          </a:stretch>
        </p:blipFill>
        <p:spPr>
          <a:xfrm>
            <a:off x="1932037" y="941188"/>
            <a:ext cx="4817479" cy="3775916"/>
          </a:xfrm>
          <a:prstGeom prst="rect">
            <a:avLst/>
          </a:prstGeom>
        </p:spPr>
      </p:pic>
    </p:spTree>
    <p:extLst>
      <p:ext uri="{BB962C8B-B14F-4D97-AF65-F5344CB8AC3E}">
        <p14:creationId xmlns:p14="http://schemas.microsoft.com/office/powerpoint/2010/main" val="1559142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1"/>
          <p:cNvSpPr>
            <a:spLocks noGrp="1"/>
          </p:cNvSpPr>
          <p:nvPr>
            <p:ph type="title"/>
          </p:nvPr>
        </p:nvSpPr>
        <p:spPr>
          <a:xfrm>
            <a:off x="2217173" y="307316"/>
            <a:ext cx="5356123" cy="474348"/>
          </a:xfrm>
        </p:spPr>
        <p:txBody>
          <a:bodyPr/>
          <a:lstStyle/>
          <a:p>
            <a:pPr algn="l"/>
            <a:r>
              <a:rPr lang="en-US" sz="2000" dirty="0">
                <a:latin typeface="Georgia" panose="02040502050405020303" pitchFamily="18" charset="0"/>
              </a:rPr>
              <a:t>View </a:t>
            </a:r>
            <a:r>
              <a:rPr lang="en-US" sz="2000" dirty="0" err="1">
                <a:latin typeface="Georgia" panose="02040502050405020303" pitchFamily="18" charset="0"/>
              </a:rPr>
              <a:t>Impl</a:t>
            </a:r>
            <a:endParaRPr lang="en-IN" sz="2000" dirty="0">
              <a:latin typeface="Georgia" panose="02040502050405020303" pitchFamily="18" charset="0"/>
            </a:endParaRPr>
          </a:p>
        </p:txBody>
      </p:sp>
      <p:pic>
        <p:nvPicPr>
          <p:cNvPr id="9" name="Content Placeholder 3" descr="Screenshot (48).png"/>
          <p:cNvPicPr>
            <a:picLocks noChangeAspect="1"/>
          </p:cNvPicPr>
          <p:nvPr/>
        </p:nvPicPr>
        <p:blipFill>
          <a:blip r:embed="rId3"/>
          <a:srcRect l="-434" t="6844" r="64710" b="8398"/>
          <a:stretch>
            <a:fillRect/>
          </a:stretch>
        </p:blipFill>
        <p:spPr>
          <a:xfrm>
            <a:off x="1132224" y="781664"/>
            <a:ext cx="6908636" cy="3888908"/>
          </a:xfrm>
          <a:prstGeom prst="rect">
            <a:avLst/>
          </a:prstGeom>
        </p:spPr>
      </p:pic>
    </p:spTree>
    <p:extLst>
      <p:ext uri="{BB962C8B-B14F-4D97-AF65-F5344CB8AC3E}">
        <p14:creationId xmlns:p14="http://schemas.microsoft.com/office/powerpoint/2010/main" val="3365413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228" name="Google Shape;1228;p53"/>
          <p:cNvSpPr txBox="1">
            <a:spLocks noGrp="1"/>
          </p:cNvSpPr>
          <p:nvPr>
            <p:ph type="title"/>
          </p:nvPr>
        </p:nvSpPr>
        <p:spPr>
          <a:xfrm>
            <a:off x="915499" y="2486014"/>
            <a:ext cx="4049465" cy="1980188"/>
          </a:xfrm>
          <a:prstGeom prst="rect">
            <a:avLst/>
          </a:prstGeom>
        </p:spPr>
        <p:txBody>
          <a:bodyPr spcFirstLastPara="1" wrap="square" lIns="91425" tIns="91425" rIns="91425" bIns="91425" anchor="ctr" anchorCtr="0">
            <a:noAutofit/>
          </a:bodyPr>
          <a:lstStyle/>
          <a:p>
            <a:r>
              <a:rPr lang="en-IN" dirty="0"/>
              <a:t>Key Concepts &amp;</a:t>
            </a:r>
            <a:br>
              <a:rPr lang="en-IN" dirty="0"/>
            </a:br>
            <a:r>
              <a:rPr lang="en-IN" dirty="0"/>
              <a:t>Learnings</a:t>
            </a:r>
          </a:p>
        </p:txBody>
      </p:sp>
      <p:sp>
        <p:nvSpPr>
          <p:cNvPr id="1229" name="Google Shape;1229;p53"/>
          <p:cNvSpPr txBox="1">
            <a:spLocks noGrp="1"/>
          </p:cNvSpPr>
          <p:nvPr>
            <p:ph type="title" idx="2"/>
          </p:nvPr>
        </p:nvSpPr>
        <p:spPr>
          <a:xfrm>
            <a:off x="911011" y="1657196"/>
            <a:ext cx="1705800" cy="11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07</a:t>
            </a:r>
            <a:endParaRPr dirty="0"/>
          </a:p>
        </p:txBody>
      </p:sp>
      <p:grpSp>
        <p:nvGrpSpPr>
          <p:cNvPr id="1256" name="Google Shape;1256;p53"/>
          <p:cNvGrpSpPr/>
          <p:nvPr/>
        </p:nvGrpSpPr>
        <p:grpSpPr>
          <a:xfrm>
            <a:off x="8363074" y="1620966"/>
            <a:ext cx="463619" cy="554249"/>
            <a:chOff x="6417862" y="1441950"/>
            <a:chExt cx="417788" cy="499458"/>
          </a:xfrm>
        </p:grpSpPr>
        <p:sp>
          <p:nvSpPr>
            <p:cNvPr id="1257" name="Google Shape;1257;p53"/>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3"/>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425;p55"/>
          <p:cNvGrpSpPr/>
          <p:nvPr/>
        </p:nvGrpSpPr>
        <p:grpSpPr>
          <a:xfrm>
            <a:off x="5729011" y="1839581"/>
            <a:ext cx="3250704" cy="3303919"/>
            <a:chOff x="5713031" y="1839416"/>
            <a:chExt cx="3250704" cy="3303919"/>
          </a:xfrm>
        </p:grpSpPr>
        <p:sp>
          <p:nvSpPr>
            <p:cNvPr id="76" name="Google Shape;1426;p55"/>
            <p:cNvSpPr/>
            <p:nvPr/>
          </p:nvSpPr>
          <p:spPr>
            <a:xfrm flipH="1">
              <a:off x="7063033" y="4277328"/>
              <a:ext cx="1051577" cy="866006"/>
            </a:xfrm>
            <a:custGeom>
              <a:avLst/>
              <a:gdLst/>
              <a:ahLst/>
              <a:cxnLst/>
              <a:rect l="l" t="t" r="r" b="b"/>
              <a:pathLst>
                <a:path w="4919" h="4051" extrusionOk="0">
                  <a:moveTo>
                    <a:pt x="0" y="1"/>
                  </a:moveTo>
                  <a:cubicBezTo>
                    <a:pt x="0" y="1"/>
                    <a:pt x="961" y="3529"/>
                    <a:pt x="1192" y="4051"/>
                  </a:cubicBezTo>
                  <a:lnTo>
                    <a:pt x="4919" y="4051"/>
                  </a:lnTo>
                  <a:cubicBezTo>
                    <a:pt x="4276" y="2367"/>
                    <a:pt x="3594" y="164"/>
                    <a:pt x="3576" y="10"/>
                  </a:cubicBezTo>
                  <a:lnTo>
                    <a:pt x="35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27;p55"/>
            <p:cNvSpPr/>
            <p:nvPr/>
          </p:nvSpPr>
          <p:spPr>
            <a:xfrm flipH="1">
              <a:off x="7744987" y="4376093"/>
              <a:ext cx="258031" cy="767242"/>
            </a:xfrm>
            <a:custGeom>
              <a:avLst/>
              <a:gdLst/>
              <a:ahLst/>
              <a:cxnLst/>
              <a:rect l="l" t="t" r="r" b="b"/>
              <a:pathLst>
                <a:path w="1207" h="3589" extrusionOk="0">
                  <a:moveTo>
                    <a:pt x="6" y="1"/>
                  </a:moveTo>
                  <a:cubicBezTo>
                    <a:pt x="3" y="1"/>
                    <a:pt x="0" y="3"/>
                    <a:pt x="0" y="7"/>
                  </a:cubicBezTo>
                  <a:cubicBezTo>
                    <a:pt x="24" y="295"/>
                    <a:pt x="1067" y="3343"/>
                    <a:pt x="1153" y="3589"/>
                  </a:cubicBezTo>
                  <a:lnTo>
                    <a:pt x="1207" y="3589"/>
                  </a:lnTo>
                  <a:cubicBezTo>
                    <a:pt x="1207" y="3589"/>
                    <a:pt x="74" y="218"/>
                    <a:pt x="15" y="7"/>
                  </a:cubicBezTo>
                  <a:cubicBezTo>
                    <a:pt x="13" y="3"/>
                    <a:pt x="10"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28;p55"/>
            <p:cNvSpPr/>
            <p:nvPr/>
          </p:nvSpPr>
          <p:spPr>
            <a:xfrm flipH="1">
              <a:off x="7350135" y="4276687"/>
              <a:ext cx="1268990" cy="866648"/>
            </a:xfrm>
            <a:custGeom>
              <a:avLst/>
              <a:gdLst/>
              <a:ahLst/>
              <a:cxnLst/>
              <a:rect l="l" t="t" r="r" b="b"/>
              <a:pathLst>
                <a:path w="5936" h="4054" extrusionOk="0">
                  <a:moveTo>
                    <a:pt x="899" y="1"/>
                  </a:moveTo>
                  <a:cubicBezTo>
                    <a:pt x="599" y="938"/>
                    <a:pt x="0" y="2663"/>
                    <a:pt x="492" y="4054"/>
                  </a:cubicBezTo>
                  <a:lnTo>
                    <a:pt x="4018" y="4054"/>
                  </a:lnTo>
                  <a:cubicBezTo>
                    <a:pt x="4018" y="4039"/>
                    <a:pt x="4021" y="4027"/>
                    <a:pt x="4021" y="4018"/>
                  </a:cubicBezTo>
                  <a:cubicBezTo>
                    <a:pt x="4021" y="4009"/>
                    <a:pt x="4023" y="3994"/>
                    <a:pt x="4023" y="3994"/>
                  </a:cubicBezTo>
                  <a:lnTo>
                    <a:pt x="4083" y="3962"/>
                  </a:lnTo>
                  <a:cubicBezTo>
                    <a:pt x="4287" y="3849"/>
                    <a:pt x="4471" y="3760"/>
                    <a:pt x="4619" y="3695"/>
                  </a:cubicBezTo>
                  <a:cubicBezTo>
                    <a:pt x="4646" y="3683"/>
                    <a:pt x="4670" y="3671"/>
                    <a:pt x="4694" y="3662"/>
                  </a:cubicBezTo>
                  <a:cubicBezTo>
                    <a:pt x="4762" y="3633"/>
                    <a:pt x="4824" y="3606"/>
                    <a:pt x="4874" y="3588"/>
                  </a:cubicBezTo>
                  <a:cubicBezTo>
                    <a:pt x="5005" y="3535"/>
                    <a:pt x="5076" y="3514"/>
                    <a:pt x="5076" y="3514"/>
                  </a:cubicBezTo>
                  <a:cubicBezTo>
                    <a:pt x="5079" y="3502"/>
                    <a:pt x="5085" y="3490"/>
                    <a:pt x="5088" y="3482"/>
                  </a:cubicBezTo>
                  <a:cubicBezTo>
                    <a:pt x="5598" y="2180"/>
                    <a:pt x="5906" y="200"/>
                    <a:pt x="5936" y="13"/>
                  </a:cubicBezTo>
                  <a:lnTo>
                    <a:pt x="59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1429;p55"/>
            <p:cNvGrpSpPr/>
            <p:nvPr/>
          </p:nvGrpSpPr>
          <p:grpSpPr>
            <a:xfrm>
              <a:off x="7457242" y="4332482"/>
              <a:ext cx="998985" cy="810852"/>
              <a:chOff x="7457242" y="4332482"/>
              <a:chExt cx="998985" cy="810852"/>
            </a:xfrm>
          </p:grpSpPr>
          <p:sp>
            <p:nvSpPr>
              <p:cNvPr id="182" name="Google Shape;1430;p55"/>
              <p:cNvSpPr/>
              <p:nvPr/>
            </p:nvSpPr>
            <p:spPr>
              <a:xfrm flipH="1">
                <a:off x="7485674" y="5007376"/>
                <a:ext cx="275347" cy="129121"/>
              </a:xfrm>
              <a:custGeom>
                <a:avLst/>
                <a:gdLst/>
                <a:ahLst/>
                <a:cxnLst/>
                <a:rect l="l" t="t" r="r" b="b"/>
                <a:pathLst>
                  <a:path w="1288" h="604" extrusionOk="0">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31;p55"/>
              <p:cNvSpPr/>
              <p:nvPr/>
            </p:nvSpPr>
            <p:spPr>
              <a:xfrm flipH="1">
                <a:off x="7457242" y="4395760"/>
                <a:ext cx="217627" cy="595366"/>
              </a:xfrm>
              <a:custGeom>
                <a:avLst/>
                <a:gdLst/>
                <a:ahLst/>
                <a:cxnLst/>
                <a:rect l="l" t="t" r="r" b="b"/>
                <a:pathLst>
                  <a:path w="1018" h="2785" extrusionOk="0">
                    <a:moveTo>
                      <a:pt x="955" y="0"/>
                    </a:moveTo>
                    <a:cubicBezTo>
                      <a:pt x="949" y="0"/>
                      <a:pt x="944" y="3"/>
                      <a:pt x="944" y="10"/>
                    </a:cubicBezTo>
                    <a:cubicBezTo>
                      <a:pt x="947" y="502"/>
                      <a:pt x="917" y="935"/>
                      <a:pt x="875" y="1398"/>
                    </a:cubicBezTo>
                    <a:cubicBezTo>
                      <a:pt x="855" y="1604"/>
                      <a:pt x="695" y="2713"/>
                      <a:pt x="350" y="2713"/>
                    </a:cubicBezTo>
                    <a:cubicBezTo>
                      <a:pt x="338" y="2713"/>
                      <a:pt x="325" y="2711"/>
                      <a:pt x="312" y="2708"/>
                    </a:cubicBezTo>
                    <a:cubicBezTo>
                      <a:pt x="250" y="2693"/>
                      <a:pt x="217" y="2634"/>
                      <a:pt x="208" y="2539"/>
                    </a:cubicBezTo>
                    <a:cubicBezTo>
                      <a:pt x="196" y="2429"/>
                      <a:pt x="238" y="2290"/>
                      <a:pt x="259" y="2177"/>
                    </a:cubicBezTo>
                    <a:cubicBezTo>
                      <a:pt x="300" y="1928"/>
                      <a:pt x="333" y="1682"/>
                      <a:pt x="354" y="1430"/>
                    </a:cubicBezTo>
                    <a:cubicBezTo>
                      <a:pt x="395" y="965"/>
                      <a:pt x="392" y="496"/>
                      <a:pt x="339" y="31"/>
                    </a:cubicBezTo>
                    <a:cubicBezTo>
                      <a:pt x="339" y="25"/>
                      <a:pt x="333" y="19"/>
                      <a:pt x="327" y="19"/>
                    </a:cubicBezTo>
                    <a:cubicBezTo>
                      <a:pt x="321" y="19"/>
                      <a:pt x="315" y="25"/>
                      <a:pt x="315" y="31"/>
                    </a:cubicBezTo>
                    <a:cubicBezTo>
                      <a:pt x="315" y="677"/>
                      <a:pt x="297" y="1324"/>
                      <a:pt x="202" y="1964"/>
                    </a:cubicBezTo>
                    <a:cubicBezTo>
                      <a:pt x="158" y="2272"/>
                      <a:pt x="1" y="2735"/>
                      <a:pt x="324" y="2782"/>
                    </a:cubicBezTo>
                    <a:cubicBezTo>
                      <a:pt x="333" y="2784"/>
                      <a:pt x="343" y="2784"/>
                      <a:pt x="352" y="2784"/>
                    </a:cubicBezTo>
                    <a:cubicBezTo>
                      <a:pt x="657" y="2784"/>
                      <a:pt x="862" y="2050"/>
                      <a:pt x="902" y="1842"/>
                    </a:cubicBezTo>
                    <a:cubicBezTo>
                      <a:pt x="1012" y="1249"/>
                      <a:pt x="1018" y="615"/>
                      <a:pt x="970" y="13"/>
                    </a:cubicBezTo>
                    <a:cubicBezTo>
                      <a:pt x="970" y="5"/>
                      <a:pt x="962" y="0"/>
                      <a:pt x="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32;p55"/>
              <p:cNvSpPr/>
              <p:nvPr/>
            </p:nvSpPr>
            <p:spPr>
              <a:xfrm flipH="1">
                <a:off x="7586578" y="4976165"/>
                <a:ext cx="43825" cy="103468"/>
              </a:xfrm>
              <a:custGeom>
                <a:avLst/>
                <a:gdLst/>
                <a:ahLst/>
                <a:cxnLst/>
                <a:rect l="l" t="t" r="r" b="b"/>
                <a:pathLst>
                  <a:path w="205" h="484" extrusionOk="0">
                    <a:moveTo>
                      <a:pt x="154" y="1"/>
                    </a:moveTo>
                    <a:cubicBezTo>
                      <a:pt x="139" y="1"/>
                      <a:pt x="125" y="8"/>
                      <a:pt x="119" y="26"/>
                    </a:cubicBezTo>
                    <a:cubicBezTo>
                      <a:pt x="83" y="106"/>
                      <a:pt x="57" y="186"/>
                      <a:pt x="36" y="272"/>
                    </a:cubicBezTo>
                    <a:cubicBezTo>
                      <a:pt x="9" y="334"/>
                      <a:pt x="0" y="402"/>
                      <a:pt x="0" y="473"/>
                    </a:cubicBezTo>
                    <a:cubicBezTo>
                      <a:pt x="0" y="478"/>
                      <a:pt x="6" y="483"/>
                      <a:pt x="13" y="483"/>
                    </a:cubicBezTo>
                    <a:cubicBezTo>
                      <a:pt x="15" y="483"/>
                      <a:pt x="17" y="483"/>
                      <a:pt x="18" y="482"/>
                    </a:cubicBezTo>
                    <a:cubicBezTo>
                      <a:pt x="21" y="482"/>
                      <a:pt x="24" y="479"/>
                      <a:pt x="24" y="476"/>
                    </a:cubicBezTo>
                    <a:cubicBezTo>
                      <a:pt x="69" y="423"/>
                      <a:pt x="86" y="346"/>
                      <a:pt x="113" y="281"/>
                    </a:cubicBezTo>
                    <a:cubicBezTo>
                      <a:pt x="140" y="207"/>
                      <a:pt x="169" y="130"/>
                      <a:pt x="193" y="55"/>
                    </a:cubicBezTo>
                    <a:cubicBezTo>
                      <a:pt x="204" y="23"/>
                      <a:pt x="179"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33;p55"/>
              <p:cNvSpPr/>
              <p:nvPr/>
            </p:nvSpPr>
            <p:spPr>
              <a:xfrm flipH="1">
                <a:off x="7963681" y="4447067"/>
                <a:ext cx="322806" cy="345889"/>
              </a:xfrm>
              <a:custGeom>
                <a:avLst/>
                <a:gdLst/>
                <a:ahLst/>
                <a:cxnLst/>
                <a:rect l="l" t="t" r="r" b="b"/>
                <a:pathLst>
                  <a:path w="1510" h="1618" extrusionOk="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34;p55"/>
              <p:cNvSpPr/>
              <p:nvPr/>
            </p:nvSpPr>
            <p:spPr>
              <a:xfrm flipH="1">
                <a:off x="8361095" y="4332482"/>
                <a:ext cx="95131" cy="810852"/>
              </a:xfrm>
              <a:custGeom>
                <a:avLst/>
                <a:gdLst/>
                <a:ahLst/>
                <a:cxnLst/>
                <a:rect l="l" t="t" r="r" b="b"/>
                <a:pathLst>
                  <a:path w="445" h="3793" extrusionOk="0">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1435;p55"/>
            <p:cNvSpPr/>
            <p:nvPr/>
          </p:nvSpPr>
          <p:spPr>
            <a:xfrm flipH="1">
              <a:off x="6419560" y="3042125"/>
              <a:ext cx="1386568" cy="948096"/>
            </a:xfrm>
            <a:custGeom>
              <a:avLst/>
              <a:gdLst/>
              <a:ahLst/>
              <a:cxnLst/>
              <a:rect l="l" t="t" r="r" b="b"/>
              <a:pathLst>
                <a:path w="6486" h="4435" extrusionOk="0">
                  <a:moveTo>
                    <a:pt x="362" y="0"/>
                  </a:moveTo>
                  <a:cubicBezTo>
                    <a:pt x="8" y="0"/>
                    <a:pt x="1" y="433"/>
                    <a:pt x="336" y="1056"/>
                  </a:cubicBezTo>
                  <a:cubicBezTo>
                    <a:pt x="816" y="1948"/>
                    <a:pt x="2459" y="4219"/>
                    <a:pt x="3230" y="4418"/>
                  </a:cubicBezTo>
                  <a:cubicBezTo>
                    <a:pt x="3274" y="4429"/>
                    <a:pt x="3324" y="4435"/>
                    <a:pt x="3379" y="4435"/>
                  </a:cubicBezTo>
                  <a:cubicBezTo>
                    <a:pt x="4279" y="4435"/>
                    <a:pt x="6485" y="2992"/>
                    <a:pt x="6485" y="2992"/>
                  </a:cubicBezTo>
                  <a:lnTo>
                    <a:pt x="5344" y="543"/>
                  </a:lnTo>
                  <a:cubicBezTo>
                    <a:pt x="5344" y="543"/>
                    <a:pt x="3694" y="1821"/>
                    <a:pt x="3536" y="1821"/>
                  </a:cubicBezTo>
                  <a:cubicBezTo>
                    <a:pt x="3536" y="1821"/>
                    <a:pt x="3536" y="1821"/>
                    <a:pt x="3535" y="1821"/>
                  </a:cubicBezTo>
                  <a:cubicBezTo>
                    <a:pt x="3381" y="1818"/>
                    <a:pt x="1949" y="860"/>
                    <a:pt x="1015" y="261"/>
                  </a:cubicBezTo>
                  <a:cubicBezTo>
                    <a:pt x="733" y="81"/>
                    <a:pt x="515" y="0"/>
                    <a:pt x="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36;p55"/>
            <p:cNvSpPr/>
            <p:nvPr/>
          </p:nvSpPr>
          <p:spPr>
            <a:xfrm flipH="1">
              <a:off x="6058919" y="2633383"/>
              <a:ext cx="838226" cy="1062466"/>
            </a:xfrm>
            <a:custGeom>
              <a:avLst/>
              <a:gdLst/>
              <a:ahLst/>
              <a:cxnLst/>
              <a:rect l="l" t="t" r="r" b="b"/>
              <a:pathLst>
                <a:path w="3921" h="4970" extrusionOk="0">
                  <a:moveTo>
                    <a:pt x="353" y="0"/>
                  </a:moveTo>
                  <a:lnTo>
                    <a:pt x="1" y="4705"/>
                  </a:lnTo>
                  <a:lnTo>
                    <a:pt x="3570" y="4969"/>
                  </a:lnTo>
                  <a:lnTo>
                    <a:pt x="3920" y="267"/>
                  </a:lnTo>
                  <a:lnTo>
                    <a:pt x="3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37;p55"/>
            <p:cNvSpPr/>
            <p:nvPr/>
          </p:nvSpPr>
          <p:spPr>
            <a:xfrm flipH="1">
              <a:off x="6135666" y="2703716"/>
              <a:ext cx="684092" cy="922443"/>
            </a:xfrm>
            <a:custGeom>
              <a:avLst/>
              <a:gdLst/>
              <a:ahLst/>
              <a:cxnLst/>
              <a:rect l="l" t="t" r="r" b="b"/>
              <a:pathLst>
                <a:path w="3200" h="4315" extrusionOk="0">
                  <a:moveTo>
                    <a:pt x="306" y="0"/>
                  </a:moveTo>
                  <a:lnTo>
                    <a:pt x="0" y="4098"/>
                  </a:lnTo>
                  <a:lnTo>
                    <a:pt x="2894" y="4314"/>
                  </a:lnTo>
                  <a:lnTo>
                    <a:pt x="3199" y="214"/>
                  </a:lnTo>
                  <a:lnTo>
                    <a:pt x="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1438;p55"/>
            <p:cNvGrpSpPr/>
            <p:nvPr/>
          </p:nvGrpSpPr>
          <p:grpSpPr>
            <a:xfrm>
              <a:off x="6213696" y="3148586"/>
              <a:ext cx="415371" cy="405321"/>
              <a:chOff x="6213696" y="3148586"/>
              <a:chExt cx="415371" cy="405321"/>
            </a:xfrm>
          </p:grpSpPr>
          <p:sp>
            <p:nvSpPr>
              <p:cNvPr id="172" name="Google Shape;1439;p55"/>
              <p:cNvSpPr/>
              <p:nvPr/>
            </p:nvSpPr>
            <p:spPr>
              <a:xfrm flipH="1">
                <a:off x="6358210" y="3148586"/>
                <a:ext cx="156058" cy="23088"/>
              </a:xfrm>
              <a:custGeom>
                <a:avLst/>
                <a:gdLst/>
                <a:ahLst/>
                <a:cxnLst/>
                <a:rect l="l" t="t" r="r" b="b"/>
                <a:pathLst>
                  <a:path w="730" h="108" extrusionOk="0">
                    <a:moveTo>
                      <a:pt x="3" y="1"/>
                    </a:moveTo>
                    <a:lnTo>
                      <a:pt x="0" y="54"/>
                    </a:lnTo>
                    <a:lnTo>
                      <a:pt x="727" y="107"/>
                    </a:lnTo>
                    <a:lnTo>
                      <a:pt x="730" y="54"/>
                    </a:lnTo>
                    <a:lnTo>
                      <a:pt x="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40;p55"/>
              <p:cNvSpPr/>
              <p:nvPr/>
            </p:nvSpPr>
            <p:spPr>
              <a:xfrm flipH="1">
                <a:off x="6256024" y="3180225"/>
                <a:ext cx="260810" cy="31425"/>
              </a:xfrm>
              <a:custGeom>
                <a:avLst/>
                <a:gdLst/>
                <a:ahLst/>
                <a:cxnLst/>
                <a:rect l="l" t="t" r="r" b="b"/>
                <a:pathLst>
                  <a:path w="1220" h="147" extrusionOk="0">
                    <a:moveTo>
                      <a:pt x="6" y="1"/>
                    </a:moveTo>
                    <a:lnTo>
                      <a:pt x="1" y="54"/>
                    </a:lnTo>
                    <a:lnTo>
                      <a:pt x="1216" y="146"/>
                    </a:lnTo>
                    <a:lnTo>
                      <a:pt x="1219" y="93"/>
                    </a:lnTo>
                    <a:lnTo>
                      <a:pt x="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41;p55"/>
              <p:cNvSpPr/>
              <p:nvPr/>
            </p:nvSpPr>
            <p:spPr>
              <a:xfrm flipH="1">
                <a:off x="6402462" y="3171460"/>
                <a:ext cx="210786" cy="26722"/>
              </a:xfrm>
              <a:custGeom>
                <a:avLst/>
                <a:gdLst/>
                <a:ahLst/>
                <a:cxnLst/>
                <a:rect l="l" t="t" r="r" b="b"/>
                <a:pathLst>
                  <a:path w="986" h="125" extrusionOk="0">
                    <a:moveTo>
                      <a:pt x="4" y="0"/>
                    </a:moveTo>
                    <a:lnTo>
                      <a:pt x="1" y="57"/>
                    </a:lnTo>
                    <a:lnTo>
                      <a:pt x="982" y="125"/>
                    </a:lnTo>
                    <a:lnTo>
                      <a:pt x="985" y="71"/>
                    </a:lnTo>
                    <a:lnTo>
                      <a:pt x="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42;p55"/>
              <p:cNvSpPr/>
              <p:nvPr/>
            </p:nvSpPr>
            <p:spPr>
              <a:xfrm flipH="1">
                <a:off x="6234646" y="3275997"/>
                <a:ext cx="289242" cy="33135"/>
              </a:xfrm>
              <a:custGeom>
                <a:avLst/>
                <a:gdLst/>
                <a:ahLst/>
                <a:cxnLst/>
                <a:rect l="l" t="t" r="r" b="b"/>
                <a:pathLst>
                  <a:path w="1353" h="155" extrusionOk="0">
                    <a:moveTo>
                      <a:pt x="4" y="0"/>
                    </a:moveTo>
                    <a:lnTo>
                      <a:pt x="1" y="54"/>
                    </a:lnTo>
                    <a:lnTo>
                      <a:pt x="1350" y="155"/>
                    </a:lnTo>
                    <a:lnTo>
                      <a:pt x="1353" y="101"/>
                    </a:lnTo>
                    <a:lnTo>
                      <a:pt x="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43;p55"/>
              <p:cNvSpPr/>
              <p:nvPr/>
            </p:nvSpPr>
            <p:spPr>
              <a:xfrm flipH="1">
                <a:off x="6267568" y="3339916"/>
                <a:ext cx="261237" cy="31425"/>
              </a:xfrm>
              <a:custGeom>
                <a:avLst/>
                <a:gdLst/>
                <a:ahLst/>
                <a:cxnLst/>
                <a:rect l="l" t="t" r="r" b="b"/>
                <a:pathLst>
                  <a:path w="1222" h="147" extrusionOk="0">
                    <a:moveTo>
                      <a:pt x="6" y="1"/>
                    </a:moveTo>
                    <a:lnTo>
                      <a:pt x="0" y="54"/>
                    </a:lnTo>
                    <a:lnTo>
                      <a:pt x="1216" y="146"/>
                    </a:lnTo>
                    <a:lnTo>
                      <a:pt x="1222" y="93"/>
                    </a:lnTo>
                    <a:lnTo>
                      <a:pt x="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44;p55"/>
              <p:cNvSpPr/>
              <p:nvPr/>
            </p:nvSpPr>
            <p:spPr>
              <a:xfrm flipH="1">
                <a:off x="6375954" y="3371769"/>
                <a:ext cx="154776" cy="23515"/>
              </a:xfrm>
              <a:custGeom>
                <a:avLst/>
                <a:gdLst/>
                <a:ahLst/>
                <a:cxnLst/>
                <a:rect l="l" t="t" r="r" b="b"/>
                <a:pathLst>
                  <a:path w="724" h="110" extrusionOk="0">
                    <a:moveTo>
                      <a:pt x="3" y="0"/>
                    </a:moveTo>
                    <a:lnTo>
                      <a:pt x="0" y="56"/>
                    </a:lnTo>
                    <a:lnTo>
                      <a:pt x="718" y="110"/>
                    </a:lnTo>
                    <a:lnTo>
                      <a:pt x="724" y="53"/>
                    </a:lnTo>
                    <a:lnTo>
                      <a:pt x="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45;p55"/>
              <p:cNvSpPr/>
              <p:nvPr/>
            </p:nvSpPr>
            <p:spPr>
              <a:xfrm flipH="1">
                <a:off x="6213696" y="3342481"/>
                <a:ext cx="291166" cy="31853"/>
              </a:xfrm>
              <a:custGeom>
                <a:avLst/>
                <a:gdLst/>
                <a:ahLst/>
                <a:cxnLst/>
                <a:rect l="l" t="t" r="r" b="b"/>
                <a:pathLst>
                  <a:path w="1362" h="149" extrusionOk="0">
                    <a:moveTo>
                      <a:pt x="4" y="1"/>
                    </a:moveTo>
                    <a:lnTo>
                      <a:pt x="1" y="54"/>
                    </a:lnTo>
                    <a:lnTo>
                      <a:pt x="1356" y="149"/>
                    </a:lnTo>
                    <a:lnTo>
                      <a:pt x="1362" y="96"/>
                    </a:lnTo>
                    <a:lnTo>
                      <a:pt x="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46;p55"/>
              <p:cNvSpPr/>
              <p:nvPr/>
            </p:nvSpPr>
            <p:spPr>
              <a:xfrm flipH="1">
                <a:off x="6418282" y="3393788"/>
                <a:ext cx="210786" cy="26936"/>
              </a:xfrm>
              <a:custGeom>
                <a:avLst/>
                <a:gdLst/>
                <a:ahLst/>
                <a:cxnLst/>
                <a:rect l="l" t="t" r="r" b="b"/>
                <a:pathLst>
                  <a:path w="986" h="126" extrusionOk="0">
                    <a:moveTo>
                      <a:pt x="4" y="1"/>
                    </a:moveTo>
                    <a:lnTo>
                      <a:pt x="1" y="57"/>
                    </a:lnTo>
                    <a:lnTo>
                      <a:pt x="982" y="125"/>
                    </a:lnTo>
                    <a:lnTo>
                      <a:pt x="985" y="72"/>
                    </a:lnTo>
                    <a:lnTo>
                      <a:pt x="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47;p55"/>
              <p:cNvSpPr/>
              <p:nvPr/>
            </p:nvSpPr>
            <p:spPr>
              <a:xfrm flipH="1">
                <a:off x="6233364" y="3491484"/>
                <a:ext cx="289884" cy="31853"/>
              </a:xfrm>
              <a:custGeom>
                <a:avLst/>
                <a:gdLst/>
                <a:ahLst/>
                <a:cxnLst/>
                <a:rect l="l" t="t" r="r" b="b"/>
                <a:pathLst>
                  <a:path w="1356" h="149" extrusionOk="0">
                    <a:moveTo>
                      <a:pt x="4" y="0"/>
                    </a:moveTo>
                    <a:lnTo>
                      <a:pt x="1" y="57"/>
                    </a:lnTo>
                    <a:lnTo>
                      <a:pt x="1353" y="149"/>
                    </a:lnTo>
                    <a:lnTo>
                      <a:pt x="1356" y="95"/>
                    </a:lnTo>
                    <a:lnTo>
                      <a:pt x="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48;p55"/>
              <p:cNvSpPr/>
              <p:nvPr/>
            </p:nvSpPr>
            <p:spPr>
              <a:xfrm flipH="1">
                <a:off x="6264361" y="3523764"/>
                <a:ext cx="261237" cy="30142"/>
              </a:xfrm>
              <a:custGeom>
                <a:avLst/>
                <a:gdLst/>
                <a:ahLst/>
                <a:cxnLst/>
                <a:rect l="l" t="t" r="r" b="b"/>
                <a:pathLst>
                  <a:path w="1222" h="141" extrusionOk="0">
                    <a:moveTo>
                      <a:pt x="3" y="1"/>
                    </a:moveTo>
                    <a:lnTo>
                      <a:pt x="0" y="54"/>
                    </a:lnTo>
                    <a:lnTo>
                      <a:pt x="1219" y="140"/>
                    </a:lnTo>
                    <a:lnTo>
                      <a:pt x="1222" y="87"/>
                    </a:lnTo>
                    <a:lnTo>
                      <a:pt x="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1449;p55"/>
            <p:cNvGrpSpPr/>
            <p:nvPr/>
          </p:nvGrpSpPr>
          <p:grpSpPr>
            <a:xfrm>
              <a:off x="6242128" y="2540176"/>
              <a:ext cx="397628" cy="215059"/>
              <a:chOff x="6242128" y="2540176"/>
              <a:chExt cx="397628" cy="215059"/>
            </a:xfrm>
          </p:grpSpPr>
          <p:sp>
            <p:nvSpPr>
              <p:cNvPr id="170" name="Google Shape;1450;p55"/>
              <p:cNvSpPr/>
              <p:nvPr/>
            </p:nvSpPr>
            <p:spPr>
              <a:xfrm flipH="1">
                <a:off x="6242128" y="2589559"/>
                <a:ext cx="397628" cy="165676"/>
              </a:xfrm>
              <a:custGeom>
                <a:avLst/>
                <a:gdLst/>
                <a:ahLst/>
                <a:cxnLst/>
                <a:rect l="l" t="t" r="r" b="b"/>
                <a:pathLst>
                  <a:path w="1860" h="775" extrusionOk="0">
                    <a:moveTo>
                      <a:pt x="48" y="1"/>
                    </a:moveTo>
                    <a:lnTo>
                      <a:pt x="0" y="641"/>
                    </a:lnTo>
                    <a:lnTo>
                      <a:pt x="1809" y="774"/>
                    </a:lnTo>
                    <a:lnTo>
                      <a:pt x="1859" y="134"/>
                    </a:lnTo>
                    <a:lnTo>
                      <a:pt x="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51;p55"/>
              <p:cNvSpPr/>
              <p:nvPr/>
            </p:nvSpPr>
            <p:spPr>
              <a:xfrm flipH="1">
                <a:off x="6294076" y="2540176"/>
                <a:ext cx="283684" cy="126983"/>
              </a:xfrm>
              <a:custGeom>
                <a:avLst/>
                <a:gdLst/>
                <a:ahLst/>
                <a:cxnLst/>
                <a:rect l="l" t="t" r="r" b="b"/>
                <a:pathLst>
                  <a:path w="1327" h="594" extrusionOk="0">
                    <a:moveTo>
                      <a:pt x="39" y="0"/>
                    </a:moveTo>
                    <a:lnTo>
                      <a:pt x="1" y="498"/>
                    </a:lnTo>
                    <a:lnTo>
                      <a:pt x="1288" y="593"/>
                    </a:lnTo>
                    <a:lnTo>
                      <a:pt x="1326" y="98"/>
                    </a:lnTo>
                    <a:lnTo>
                      <a:pt x="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1452;p55"/>
            <p:cNvSpPr/>
            <p:nvPr/>
          </p:nvSpPr>
          <p:spPr>
            <a:xfrm flipH="1">
              <a:off x="5896021" y="2864476"/>
              <a:ext cx="510503" cy="660140"/>
            </a:xfrm>
            <a:custGeom>
              <a:avLst/>
              <a:gdLst/>
              <a:ahLst/>
              <a:cxnLst/>
              <a:rect l="l" t="t" r="r" b="b"/>
              <a:pathLst>
                <a:path w="2388" h="3088" extrusionOk="0">
                  <a:moveTo>
                    <a:pt x="1401" y="0"/>
                  </a:moveTo>
                  <a:cubicBezTo>
                    <a:pt x="956" y="0"/>
                    <a:pt x="475" y="123"/>
                    <a:pt x="344" y="410"/>
                  </a:cubicBezTo>
                  <a:cubicBezTo>
                    <a:pt x="233" y="649"/>
                    <a:pt x="550" y="657"/>
                    <a:pt x="592" y="657"/>
                  </a:cubicBezTo>
                  <a:cubicBezTo>
                    <a:pt x="595" y="657"/>
                    <a:pt x="596" y="657"/>
                    <a:pt x="596" y="657"/>
                  </a:cubicBezTo>
                  <a:lnTo>
                    <a:pt x="596" y="657"/>
                  </a:lnTo>
                  <a:cubicBezTo>
                    <a:pt x="596" y="657"/>
                    <a:pt x="69" y="796"/>
                    <a:pt x="48" y="1107"/>
                  </a:cubicBezTo>
                  <a:cubicBezTo>
                    <a:pt x="36" y="1352"/>
                    <a:pt x="329" y="1379"/>
                    <a:pt x="454" y="1379"/>
                  </a:cubicBezTo>
                  <a:cubicBezTo>
                    <a:pt x="482" y="1379"/>
                    <a:pt x="501" y="1377"/>
                    <a:pt x="507" y="1377"/>
                  </a:cubicBezTo>
                  <a:lnTo>
                    <a:pt x="507" y="1377"/>
                  </a:lnTo>
                  <a:cubicBezTo>
                    <a:pt x="481" y="1386"/>
                    <a:pt x="0" y="1525"/>
                    <a:pt x="12" y="1839"/>
                  </a:cubicBezTo>
                  <a:cubicBezTo>
                    <a:pt x="21" y="2035"/>
                    <a:pt x="183" y="2076"/>
                    <a:pt x="317" y="2076"/>
                  </a:cubicBezTo>
                  <a:cubicBezTo>
                    <a:pt x="406" y="2076"/>
                    <a:pt x="482" y="2058"/>
                    <a:pt x="493" y="2056"/>
                  </a:cubicBezTo>
                  <a:lnTo>
                    <a:pt x="493" y="2056"/>
                  </a:lnTo>
                  <a:cubicBezTo>
                    <a:pt x="469" y="2074"/>
                    <a:pt x="158" y="2281"/>
                    <a:pt x="220" y="2518"/>
                  </a:cubicBezTo>
                  <a:cubicBezTo>
                    <a:pt x="252" y="2635"/>
                    <a:pt x="344" y="2675"/>
                    <a:pt x="466" y="2675"/>
                  </a:cubicBezTo>
                  <a:cubicBezTo>
                    <a:pt x="729" y="2675"/>
                    <a:pt x="1134" y="2487"/>
                    <a:pt x="1386" y="2487"/>
                  </a:cubicBezTo>
                  <a:cubicBezTo>
                    <a:pt x="1419" y="2487"/>
                    <a:pt x="1450" y="2490"/>
                    <a:pt x="1477" y="2498"/>
                  </a:cubicBezTo>
                  <a:cubicBezTo>
                    <a:pt x="1477" y="2498"/>
                    <a:pt x="1388" y="3073"/>
                    <a:pt x="1388" y="3088"/>
                  </a:cubicBezTo>
                  <a:cubicBezTo>
                    <a:pt x="1388" y="3088"/>
                    <a:pt x="2177" y="2616"/>
                    <a:pt x="2271" y="2166"/>
                  </a:cubicBezTo>
                  <a:cubicBezTo>
                    <a:pt x="2301" y="2032"/>
                    <a:pt x="2236" y="1896"/>
                    <a:pt x="2111" y="1837"/>
                  </a:cubicBezTo>
                  <a:cubicBezTo>
                    <a:pt x="2111" y="1837"/>
                    <a:pt x="2381" y="1712"/>
                    <a:pt x="2381" y="1466"/>
                  </a:cubicBezTo>
                  <a:cubicBezTo>
                    <a:pt x="2378" y="1338"/>
                    <a:pt x="2174" y="1229"/>
                    <a:pt x="2174" y="1229"/>
                  </a:cubicBezTo>
                  <a:cubicBezTo>
                    <a:pt x="2174" y="1229"/>
                    <a:pt x="2387" y="1119"/>
                    <a:pt x="2369" y="900"/>
                  </a:cubicBezTo>
                  <a:cubicBezTo>
                    <a:pt x="2357" y="725"/>
                    <a:pt x="2153" y="642"/>
                    <a:pt x="2153" y="642"/>
                  </a:cubicBezTo>
                  <a:cubicBezTo>
                    <a:pt x="2153" y="642"/>
                    <a:pt x="2310" y="440"/>
                    <a:pt x="2239" y="268"/>
                  </a:cubicBezTo>
                  <a:cubicBezTo>
                    <a:pt x="2174" y="100"/>
                    <a:pt x="18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53;p55"/>
            <p:cNvSpPr/>
            <p:nvPr/>
          </p:nvSpPr>
          <p:spPr>
            <a:xfrm flipH="1">
              <a:off x="5951177" y="2974999"/>
              <a:ext cx="336060" cy="36342"/>
            </a:xfrm>
            <a:custGeom>
              <a:avLst/>
              <a:gdLst/>
              <a:ahLst/>
              <a:cxnLst/>
              <a:rect l="l" t="t" r="r" b="b"/>
              <a:pathLst>
                <a:path w="1572" h="170" extrusionOk="0">
                  <a:moveTo>
                    <a:pt x="841" y="0"/>
                  </a:moveTo>
                  <a:cubicBezTo>
                    <a:pt x="556" y="0"/>
                    <a:pt x="271" y="45"/>
                    <a:pt x="15" y="140"/>
                  </a:cubicBezTo>
                  <a:cubicBezTo>
                    <a:pt x="1" y="145"/>
                    <a:pt x="3" y="169"/>
                    <a:pt x="18" y="169"/>
                  </a:cubicBezTo>
                  <a:cubicBezTo>
                    <a:pt x="19" y="169"/>
                    <a:pt x="20" y="169"/>
                    <a:pt x="21" y="169"/>
                  </a:cubicBezTo>
                  <a:cubicBezTo>
                    <a:pt x="374" y="110"/>
                    <a:pt x="703" y="75"/>
                    <a:pt x="1041" y="75"/>
                  </a:cubicBezTo>
                  <a:cubicBezTo>
                    <a:pt x="1213" y="75"/>
                    <a:pt x="1387" y="84"/>
                    <a:pt x="1568" y="104"/>
                  </a:cubicBezTo>
                  <a:cubicBezTo>
                    <a:pt x="1571" y="104"/>
                    <a:pt x="1571" y="101"/>
                    <a:pt x="1571" y="101"/>
                  </a:cubicBezTo>
                  <a:cubicBezTo>
                    <a:pt x="1571" y="98"/>
                    <a:pt x="1571" y="98"/>
                    <a:pt x="1568" y="98"/>
                  </a:cubicBezTo>
                  <a:cubicBezTo>
                    <a:pt x="1340" y="34"/>
                    <a:pt x="1091" y="0"/>
                    <a:pt x="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54;p55"/>
            <p:cNvSpPr/>
            <p:nvPr/>
          </p:nvSpPr>
          <p:spPr>
            <a:xfrm flipH="1">
              <a:off x="5937922" y="3105616"/>
              <a:ext cx="368768" cy="56864"/>
            </a:xfrm>
            <a:custGeom>
              <a:avLst/>
              <a:gdLst/>
              <a:ahLst/>
              <a:cxnLst/>
              <a:rect l="l" t="t" r="r" b="b"/>
              <a:pathLst>
                <a:path w="1725" h="266" extrusionOk="0">
                  <a:moveTo>
                    <a:pt x="1064" y="0"/>
                  </a:moveTo>
                  <a:cubicBezTo>
                    <a:pt x="712" y="0"/>
                    <a:pt x="344" y="72"/>
                    <a:pt x="23" y="237"/>
                  </a:cubicBezTo>
                  <a:cubicBezTo>
                    <a:pt x="7" y="245"/>
                    <a:pt x="1" y="266"/>
                    <a:pt x="12" y="266"/>
                  </a:cubicBezTo>
                  <a:cubicBezTo>
                    <a:pt x="14" y="266"/>
                    <a:pt x="17" y="265"/>
                    <a:pt x="20" y="264"/>
                  </a:cubicBezTo>
                  <a:cubicBezTo>
                    <a:pt x="304" y="145"/>
                    <a:pt x="875" y="77"/>
                    <a:pt x="1343" y="77"/>
                  </a:cubicBezTo>
                  <a:cubicBezTo>
                    <a:pt x="1480" y="77"/>
                    <a:pt x="1609" y="83"/>
                    <a:pt x="1719" y="95"/>
                  </a:cubicBezTo>
                  <a:cubicBezTo>
                    <a:pt x="1721" y="95"/>
                    <a:pt x="1724" y="86"/>
                    <a:pt x="1719" y="86"/>
                  </a:cubicBezTo>
                  <a:cubicBezTo>
                    <a:pt x="1518" y="31"/>
                    <a:pt x="1295" y="0"/>
                    <a:pt x="1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55;p55"/>
            <p:cNvSpPr/>
            <p:nvPr/>
          </p:nvSpPr>
          <p:spPr>
            <a:xfrm flipH="1">
              <a:off x="5956949" y="3238799"/>
              <a:ext cx="353162" cy="72470"/>
            </a:xfrm>
            <a:custGeom>
              <a:avLst/>
              <a:gdLst/>
              <a:ahLst/>
              <a:cxnLst/>
              <a:rect l="l" t="t" r="r" b="b"/>
              <a:pathLst>
                <a:path w="1652" h="339" extrusionOk="0">
                  <a:moveTo>
                    <a:pt x="1159" y="0"/>
                  </a:moveTo>
                  <a:cubicBezTo>
                    <a:pt x="1009" y="0"/>
                    <a:pt x="859" y="14"/>
                    <a:pt x="726" y="32"/>
                  </a:cubicBezTo>
                  <a:cubicBezTo>
                    <a:pt x="466" y="62"/>
                    <a:pt x="217" y="163"/>
                    <a:pt x="6" y="320"/>
                  </a:cubicBezTo>
                  <a:cubicBezTo>
                    <a:pt x="1" y="325"/>
                    <a:pt x="5" y="339"/>
                    <a:pt x="11" y="339"/>
                  </a:cubicBezTo>
                  <a:cubicBezTo>
                    <a:pt x="12" y="339"/>
                    <a:pt x="14" y="338"/>
                    <a:pt x="15" y="338"/>
                  </a:cubicBezTo>
                  <a:cubicBezTo>
                    <a:pt x="448" y="137"/>
                    <a:pt x="897" y="69"/>
                    <a:pt x="1362" y="69"/>
                  </a:cubicBezTo>
                  <a:cubicBezTo>
                    <a:pt x="1455" y="69"/>
                    <a:pt x="1548" y="72"/>
                    <a:pt x="1643" y="77"/>
                  </a:cubicBezTo>
                  <a:cubicBezTo>
                    <a:pt x="1651" y="77"/>
                    <a:pt x="1651" y="68"/>
                    <a:pt x="1643" y="65"/>
                  </a:cubicBezTo>
                  <a:cubicBezTo>
                    <a:pt x="1498" y="18"/>
                    <a:pt x="1329"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56;p55"/>
            <p:cNvSpPr/>
            <p:nvPr/>
          </p:nvSpPr>
          <p:spPr>
            <a:xfrm flipH="1">
              <a:off x="7290492" y="3023740"/>
              <a:ext cx="1136020" cy="1253796"/>
            </a:xfrm>
            <a:custGeom>
              <a:avLst/>
              <a:gdLst/>
              <a:ahLst/>
              <a:cxnLst/>
              <a:rect l="l" t="t" r="r" b="b"/>
              <a:pathLst>
                <a:path w="5314" h="5865" extrusionOk="0">
                  <a:moveTo>
                    <a:pt x="2842" y="0"/>
                  </a:moveTo>
                  <a:cubicBezTo>
                    <a:pt x="2549" y="0"/>
                    <a:pt x="2265" y="100"/>
                    <a:pt x="2106" y="220"/>
                  </a:cubicBezTo>
                  <a:cubicBezTo>
                    <a:pt x="522" y="1418"/>
                    <a:pt x="534" y="3333"/>
                    <a:pt x="1" y="5859"/>
                  </a:cubicBezTo>
                  <a:lnTo>
                    <a:pt x="5032" y="5865"/>
                  </a:lnTo>
                  <a:lnTo>
                    <a:pt x="4887" y="4270"/>
                  </a:lnTo>
                  <a:cubicBezTo>
                    <a:pt x="4887" y="4270"/>
                    <a:pt x="5314" y="3618"/>
                    <a:pt x="5251" y="2850"/>
                  </a:cubicBezTo>
                  <a:cubicBezTo>
                    <a:pt x="5207" y="2289"/>
                    <a:pt x="3606" y="330"/>
                    <a:pt x="3505" y="238"/>
                  </a:cubicBezTo>
                  <a:cubicBezTo>
                    <a:pt x="3320" y="65"/>
                    <a:pt x="3078"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57;p55"/>
            <p:cNvSpPr/>
            <p:nvPr/>
          </p:nvSpPr>
          <p:spPr>
            <a:xfrm flipH="1">
              <a:off x="7264411" y="3351460"/>
              <a:ext cx="1162742" cy="926077"/>
            </a:xfrm>
            <a:custGeom>
              <a:avLst/>
              <a:gdLst/>
              <a:ahLst/>
              <a:cxnLst/>
              <a:rect l="l" t="t" r="r" b="b"/>
              <a:pathLst>
                <a:path w="5439" h="4332" extrusionOk="0">
                  <a:moveTo>
                    <a:pt x="2165" y="0"/>
                  </a:moveTo>
                  <a:cubicBezTo>
                    <a:pt x="2165" y="0"/>
                    <a:pt x="1951" y="2061"/>
                    <a:pt x="1412" y="2414"/>
                  </a:cubicBezTo>
                  <a:cubicBezTo>
                    <a:pt x="1163" y="2581"/>
                    <a:pt x="871" y="2667"/>
                    <a:pt x="575" y="2667"/>
                  </a:cubicBezTo>
                  <a:cubicBezTo>
                    <a:pt x="482" y="2667"/>
                    <a:pt x="389" y="2659"/>
                    <a:pt x="297" y="2642"/>
                  </a:cubicBezTo>
                  <a:lnTo>
                    <a:pt x="1" y="4326"/>
                  </a:lnTo>
                  <a:lnTo>
                    <a:pt x="5035" y="4332"/>
                  </a:lnTo>
                  <a:lnTo>
                    <a:pt x="4890" y="2737"/>
                  </a:lnTo>
                  <a:cubicBezTo>
                    <a:pt x="4890" y="2737"/>
                    <a:pt x="5438" y="2004"/>
                    <a:pt x="5254" y="1317"/>
                  </a:cubicBezTo>
                  <a:cubicBezTo>
                    <a:pt x="5067" y="629"/>
                    <a:pt x="4522" y="0"/>
                    <a:pt x="4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58;p55"/>
            <p:cNvSpPr/>
            <p:nvPr/>
          </p:nvSpPr>
          <p:spPr>
            <a:xfrm flipH="1">
              <a:off x="7409569" y="3890392"/>
              <a:ext cx="296297" cy="27577"/>
            </a:xfrm>
            <a:custGeom>
              <a:avLst/>
              <a:gdLst/>
              <a:ahLst/>
              <a:cxnLst/>
              <a:rect l="l" t="t" r="r" b="b"/>
              <a:pathLst>
                <a:path w="1386" h="129" extrusionOk="0">
                  <a:moveTo>
                    <a:pt x="271" y="0"/>
                  </a:moveTo>
                  <a:cubicBezTo>
                    <a:pt x="185" y="0"/>
                    <a:pt x="99" y="3"/>
                    <a:pt x="12" y="8"/>
                  </a:cubicBezTo>
                  <a:cubicBezTo>
                    <a:pt x="1" y="8"/>
                    <a:pt x="1" y="26"/>
                    <a:pt x="9" y="29"/>
                  </a:cubicBezTo>
                  <a:cubicBezTo>
                    <a:pt x="241" y="35"/>
                    <a:pt x="472" y="59"/>
                    <a:pt x="703" y="85"/>
                  </a:cubicBezTo>
                  <a:cubicBezTo>
                    <a:pt x="819" y="94"/>
                    <a:pt x="934" y="112"/>
                    <a:pt x="1047" y="121"/>
                  </a:cubicBezTo>
                  <a:cubicBezTo>
                    <a:pt x="1087" y="126"/>
                    <a:pt x="1128" y="129"/>
                    <a:pt x="1169" y="129"/>
                  </a:cubicBezTo>
                  <a:cubicBezTo>
                    <a:pt x="1239" y="129"/>
                    <a:pt x="1310" y="121"/>
                    <a:pt x="1379" y="106"/>
                  </a:cubicBezTo>
                  <a:cubicBezTo>
                    <a:pt x="1385" y="106"/>
                    <a:pt x="1385" y="97"/>
                    <a:pt x="1379" y="97"/>
                  </a:cubicBezTo>
                  <a:cubicBezTo>
                    <a:pt x="1358" y="99"/>
                    <a:pt x="1337" y="100"/>
                    <a:pt x="1316" y="100"/>
                  </a:cubicBezTo>
                  <a:cubicBezTo>
                    <a:pt x="1278" y="100"/>
                    <a:pt x="1240" y="97"/>
                    <a:pt x="1201" y="91"/>
                  </a:cubicBezTo>
                  <a:cubicBezTo>
                    <a:pt x="1145" y="82"/>
                    <a:pt x="1089" y="76"/>
                    <a:pt x="1032" y="68"/>
                  </a:cubicBezTo>
                  <a:cubicBezTo>
                    <a:pt x="923" y="47"/>
                    <a:pt x="807" y="29"/>
                    <a:pt x="697" y="20"/>
                  </a:cubicBezTo>
                  <a:cubicBezTo>
                    <a:pt x="555" y="7"/>
                    <a:pt x="413" y="0"/>
                    <a:pt x="2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59;p55"/>
            <p:cNvSpPr/>
            <p:nvPr/>
          </p:nvSpPr>
          <p:spPr>
            <a:xfrm flipH="1">
              <a:off x="7575033" y="3921817"/>
              <a:ext cx="243066" cy="33990"/>
            </a:xfrm>
            <a:custGeom>
              <a:avLst/>
              <a:gdLst/>
              <a:ahLst/>
              <a:cxnLst/>
              <a:rect l="l" t="t" r="r" b="b"/>
              <a:pathLst>
                <a:path w="1137" h="159" extrusionOk="0">
                  <a:moveTo>
                    <a:pt x="982" y="1"/>
                  </a:moveTo>
                  <a:cubicBezTo>
                    <a:pt x="938" y="4"/>
                    <a:pt x="893" y="4"/>
                    <a:pt x="849" y="7"/>
                  </a:cubicBezTo>
                  <a:cubicBezTo>
                    <a:pt x="751" y="12"/>
                    <a:pt x="659" y="18"/>
                    <a:pt x="567" y="33"/>
                  </a:cubicBezTo>
                  <a:cubicBezTo>
                    <a:pt x="377" y="57"/>
                    <a:pt x="193" y="95"/>
                    <a:pt x="10" y="143"/>
                  </a:cubicBezTo>
                  <a:cubicBezTo>
                    <a:pt x="2" y="146"/>
                    <a:pt x="1" y="158"/>
                    <a:pt x="7" y="158"/>
                  </a:cubicBezTo>
                  <a:cubicBezTo>
                    <a:pt x="8" y="158"/>
                    <a:pt x="9" y="158"/>
                    <a:pt x="10" y="158"/>
                  </a:cubicBezTo>
                  <a:cubicBezTo>
                    <a:pt x="199" y="128"/>
                    <a:pt x="383" y="104"/>
                    <a:pt x="570" y="84"/>
                  </a:cubicBezTo>
                  <a:cubicBezTo>
                    <a:pt x="665" y="75"/>
                    <a:pt x="757" y="60"/>
                    <a:pt x="852" y="48"/>
                  </a:cubicBezTo>
                  <a:lnTo>
                    <a:pt x="991" y="33"/>
                  </a:lnTo>
                  <a:cubicBezTo>
                    <a:pt x="1038" y="27"/>
                    <a:pt x="1083" y="15"/>
                    <a:pt x="1130" y="12"/>
                  </a:cubicBezTo>
                  <a:cubicBezTo>
                    <a:pt x="1131" y="13"/>
                    <a:pt x="1132" y="13"/>
                    <a:pt x="1132" y="13"/>
                  </a:cubicBezTo>
                  <a:cubicBezTo>
                    <a:pt x="1136" y="13"/>
                    <a:pt x="1136" y="4"/>
                    <a:pt x="1130" y="4"/>
                  </a:cubicBezTo>
                  <a:cubicBezTo>
                    <a:pt x="1121" y="4"/>
                    <a:pt x="1111" y="4"/>
                    <a:pt x="1101" y="4"/>
                  </a:cubicBezTo>
                  <a:cubicBezTo>
                    <a:pt x="1061" y="4"/>
                    <a:pt x="1018" y="1"/>
                    <a:pt x="9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60;p55"/>
            <p:cNvSpPr/>
            <p:nvPr/>
          </p:nvSpPr>
          <p:spPr>
            <a:xfrm flipH="1">
              <a:off x="7809117" y="3024809"/>
              <a:ext cx="1124476" cy="974177"/>
            </a:xfrm>
            <a:custGeom>
              <a:avLst/>
              <a:gdLst/>
              <a:ahLst/>
              <a:cxnLst/>
              <a:rect l="l" t="t" r="r" b="b"/>
              <a:pathLst>
                <a:path w="5260" h="4557" extrusionOk="0">
                  <a:moveTo>
                    <a:pt x="4897" y="0"/>
                  </a:moveTo>
                  <a:cubicBezTo>
                    <a:pt x="4787" y="0"/>
                    <a:pt x="4645" y="37"/>
                    <a:pt x="4486" y="105"/>
                  </a:cubicBezTo>
                  <a:cubicBezTo>
                    <a:pt x="3220" y="642"/>
                    <a:pt x="81" y="2856"/>
                    <a:pt x="39" y="3639"/>
                  </a:cubicBezTo>
                  <a:cubicBezTo>
                    <a:pt x="1" y="4337"/>
                    <a:pt x="423" y="4557"/>
                    <a:pt x="871" y="4557"/>
                  </a:cubicBezTo>
                  <a:cubicBezTo>
                    <a:pt x="1180" y="4557"/>
                    <a:pt x="1500" y="4453"/>
                    <a:pt x="1694" y="4330"/>
                  </a:cubicBezTo>
                  <a:cubicBezTo>
                    <a:pt x="2316" y="3933"/>
                    <a:pt x="4525" y="1309"/>
                    <a:pt x="4816" y="894"/>
                  </a:cubicBezTo>
                  <a:cubicBezTo>
                    <a:pt x="5260" y="262"/>
                    <a:pt x="5191" y="0"/>
                    <a:pt x="4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61;p55"/>
            <p:cNvSpPr/>
            <p:nvPr/>
          </p:nvSpPr>
          <p:spPr>
            <a:xfrm flipH="1">
              <a:off x="8070141" y="3420510"/>
              <a:ext cx="748011" cy="583394"/>
            </a:xfrm>
            <a:custGeom>
              <a:avLst/>
              <a:gdLst/>
              <a:ahLst/>
              <a:cxnLst/>
              <a:rect l="l" t="t" r="r" b="b"/>
              <a:pathLst>
                <a:path w="3499" h="2729" extrusionOk="0">
                  <a:moveTo>
                    <a:pt x="3499" y="0"/>
                  </a:moveTo>
                  <a:lnTo>
                    <a:pt x="2731" y="869"/>
                  </a:lnTo>
                  <a:cubicBezTo>
                    <a:pt x="2476" y="1154"/>
                    <a:pt x="2218" y="1441"/>
                    <a:pt x="1951" y="1720"/>
                  </a:cubicBezTo>
                  <a:cubicBezTo>
                    <a:pt x="1821" y="1862"/>
                    <a:pt x="1687" y="2002"/>
                    <a:pt x="1548" y="2135"/>
                  </a:cubicBezTo>
                  <a:cubicBezTo>
                    <a:pt x="1480" y="2200"/>
                    <a:pt x="1409" y="2266"/>
                    <a:pt x="1334" y="2325"/>
                  </a:cubicBezTo>
                  <a:cubicBezTo>
                    <a:pt x="1260" y="2387"/>
                    <a:pt x="1183" y="2440"/>
                    <a:pt x="1103" y="2491"/>
                  </a:cubicBezTo>
                  <a:cubicBezTo>
                    <a:pt x="937" y="2589"/>
                    <a:pt x="756" y="2654"/>
                    <a:pt x="570" y="2687"/>
                  </a:cubicBezTo>
                  <a:cubicBezTo>
                    <a:pt x="495" y="2699"/>
                    <a:pt x="420" y="2706"/>
                    <a:pt x="344" y="2706"/>
                  </a:cubicBezTo>
                  <a:cubicBezTo>
                    <a:pt x="228" y="2706"/>
                    <a:pt x="112" y="2690"/>
                    <a:pt x="0" y="2660"/>
                  </a:cubicBezTo>
                  <a:lnTo>
                    <a:pt x="0" y="2660"/>
                  </a:lnTo>
                  <a:cubicBezTo>
                    <a:pt x="89" y="2695"/>
                    <a:pt x="184" y="2716"/>
                    <a:pt x="282" y="2725"/>
                  </a:cubicBezTo>
                  <a:cubicBezTo>
                    <a:pt x="321" y="2728"/>
                    <a:pt x="361" y="2729"/>
                    <a:pt x="401" y="2729"/>
                  </a:cubicBezTo>
                  <a:cubicBezTo>
                    <a:pt x="457" y="2729"/>
                    <a:pt x="514" y="2726"/>
                    <a:pt x="570" y="2719"/>
                  </a:cubicBezTo>
                  <a:cubicBezTo>
                    <a:pt x="765" y="2692"/>
                    <a:pt x="952" y="2630"/>
                    <a:pt x="1124" y="2532"/>
                  </a:cubicBezTo>
                  <a:cubicBezTo>
                    <a:pt x="1210" y="2485"/>
                    <a:pt x="1290" y="2429"/>
                    <a:pt x="1367" y="2369"/>
                  </a:cubicBezTo>
                  <a:cubicBezTo>
                    <a:pt x="1444" y="2307"/>
                    <a:pt x="1515" y="2242"/>
                    <a:pt x="1583" y="2174"/>
                  </a:cubicBezTo>
                  <a:cubicBezTo>
                    <a:pt x="1726" y="2043"/>
                    <a:pt x="1862" y="1904"/>
                    <a:pt x="1996" y="1764"/>
                  </a:cubicBezTo>
                  <a:cubicBezTo>
                    <a:pt x="2259" y="1480"/>
                    <a:pt x="2517" y="1192"/>
                    <a:pt x="2766" y="899"/>
                  </a:cubicBezTo>
                  <a:cubicBezTo>
                    <a:pt x="2891" y="751"/>
                    <a:pt x="3015" y="608"/>
                    <a:pt x="3137" y="454"/>
                  </a:cubicBezTo>
                  <a:cubicBezTo>
                    <a:pt x="3259" y="303"/>
                    <a:pt x="3383" y="155"/>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62;p55"/>
            <p:cNvSpPr/>
            <p:nvPr/>
          </p:nvSpPr>
          <p:spPr>
            <a:xfrm flipH="1">
              <a:off x="8064372" y="3447660"/>
              <a:ext cx="68623" cy="48527"/>
            </a:xfrm>
            <a:custGeom>
              <a:avLst/>
              <a:gdLst/>
              <a:ahLst/>
              <a:cxnLst/>
              <a:rect l="l" t="t" r="r" b="b"/>
              <a:pathLst>
                <a:path w="321" h="227" extrusionOk="0">
                  <a:moveTo>
                    <a:pt x="320" y="1"/>
                  </a:moveTo>
                  <a:lnTo>
                    <a:pt x="160" y="111"/>
                  </a:lnTo>
                  <a:cubicBezTo>
                    <a:pt x="104" y="146"/>
                    <a:pt x="51" y="185"/>
                    <a:pt x="0" y="226"/>
                  </a:cubicBezTo>
                  <a:cubicBezTo>
                    <a:pt x="63" y="203"/>
                    <a:pt x="122" y="173"/>
                    <a:pt x="178" y="134"/>
                  </a:cubicBezTo>
                  <a:cubicBezTo>
                    <a:pt x="232" y="99"/>
                    <a:pt x="282" y="54"/>
                    <a:pt x="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63;p55"/>
            <p:cNvSpPr/>
            <p:nvPr/>
          </p:nvSpPr>
          <p:spPr>
            <a:xfrm flipH="1">
              <a:off x="7883729" y="3024381"/>
              <a:ext cx="99835" cy="327291"/>
            </a:xfrm>
            <a:custGeom>
              <a:avLst/>
              <a:gdLst/>
              <a:ahLst/>
              <a:cxnLst/>
              <a:rect l="l" t="t" r="r" b="b"/>
              <a:pathLst>
                <a:path w="467" h="1531" extrusionOk="0">
                  <a:moveTo>
                    <a:pt x="232" y="0"/>
                  </a:moveTo>
                  <a:lnTo>
                    <a:pt x="1" y="60"/>
                  </a:lnTo>
                  <a:cubicBezTo>
                    <a:pt x="1" y="60"/>
                    <a:pt x="229" y="1014"/>
                    <a:pt x="90" y="1530"/>
                  </a:cubicBezTo>
                  <a:lnTo>
                    <a:pt x="452" y="1530"/>
                  </a:lnTo>
                  <a:cubicBezTo>
                    <a:pt x="466" y="1011"/>
                    <a:pt x="392" y="496"/>
                    <a:pt x="2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64;p55"/>
            <p:cNvSpPr/>
            <p:nvPr/>
          </p:nvSpPr>
          <p:spPr>
            <a:xfrm flipH="1">
              <a:off x="7460449" y="3034429"/>
              <a:ext cx="244777" cy="317243"/>
            </a:xfrm>
            <a:custGeom>
              <a:avLst/>
              <a:gdLst/>
              <a:ahLst/>
              <a:cxnLst/>
              <a:rect l="l" t="t" r="r" b="b"/>
              <a:pathLst>
                <a:path w="1145" h="1484" extrusionOk="0">
                  <a:moveTo>
                    <a:pt x="1" y="1"/>
                  </a:moveTo>
                  <a:lnTo>
                    <a:pt x="917" y="1483"/>
                  </a:lnTo>
                  <a:lnTo>
                    <a:pt x="1145" y="1483"/>
                  </a:lnTo>
                  <a:cubicBezTo>
                    <a:pt x="739" y="798"/>
                    <a:pt x="253" y="99"/>
                    <a:pt x="253" y="99"/>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65;p55"/>
            <p:cNvSpPr/>
            <p:nvPr/>
          </p:nvSpPr>
          <p:spPr>
            <a:xfrm flipH="1">
              <a:off x="7633395" y="2709274"/>
              <a:ext cx="277271" cy="511566"/>
            </a:xfrm>
            <a:custGeom>
              <a:avLst/>
              <a:gdLst/>
              <a:ahLst/>
              <a:cxnLst/>
              <a:rect l="l" t="t" r="r" b="b"/>
              <a:pathLst>
                <a:path w="1297" h="2393" extrusionOk="0">
                  <a:moveTo>
                    <a:pt x="114" y="1"/>
                  </a:moveTo>
                  <a:cubicBezTo>
                    <a:pt x="114" y="1"/>
                    <a:pt x="87" y="238"/>
                    <a:pt x="60" y="538"/>
                  </a:cubicBezTo>
                  <a:cubicBezTo>
                    <a:pt x="60" y="549"/>
                    <a:pt x="57" y="564"/>
                    <a:pt x="54" y="579"/>
                  </a:cubicBezTo>
                  <a:cubicBezTo>
                    <a:pt x="54" y="591"/>
                    <a:pt x="51" y="612"/>
                    <a:pt x="48" y="626"/>
                  </a:cubicBezTo>
                  <a:cubicBezTo>
                    <a:pt x="45" y="671"/>
                    <a:pt x="39" y="715"/>
                    <a:pt x="36" y="760"/>
                  </a:cubicBezTo>
                  <a:cubicBezTo>
                    <a:pt x="34" y="795"/>
                    <a:pt x="31" y="828"/>
                    <a:pt x="28" y="867"/>
                  </a:cubicBezTo>
                  <a:cubicBezTo>
                    <a:pt x="28" y="902"/>
                    <a:pt x="25" y="938"/>
                    <a:pt x="22" y="973"/>
                  </a:cubicBezTo>
                  <a:cubicBezTo>
                    <a:pt x="1" y="1332"/>
                    <a:pt x="10" y="1703"/>
                    <a:pt x="22" y="1744"/>
                  </a:cubicBezTo>
                  <a:cubicBezTo>
                    <a:pt x="50" y="1842"/>
                    <a:pt x="477" y="2393"/>
                    <a:pt x="923" y="2393"/>
                  </a:cubicBezTo>
                  <a:cubicBezTo>
                    <a:pt x="939" y="2393"/>
                    <a:pt x="955" y="2392"/>
                    <a:pt x="970" y="2391"/>
                  </a:cubicBezTo>
                  <a:cubicBezTo>
                    <a:pt x="1119" y="2376"/>
                    <a:pt x="1136" y="1596"/>
                    <a:pt x="1136" y="1596"/>
                  </a:cubicBezTo>
                  <a:lnTo>
                    <a:pt x="1148" y="1534"/>
                  </a:lnTo>
                  <a:lnTo>
                    <a:pt x="1297" y="671"/>
                  </a:lnTo>
                  <a:lnTo>
                    <a:pt x="262" y="78"/>
                  </a:lnTo>
                  <a:lnTo>
                    <a:pt x="1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66;p55"/>
            <p:cNvSpPr/>
            <p:nvPr/>
          </p:nvSpPr>
          <p:spPr>
            <a:xfrm flipH="1">
              <a:off x="7632753" y="2709274"/>
              <a:ext cx="265085" cy="327932"/>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67;p55"/>
            <p:cNvSpPr/>
            <p:nvPr/>
          </p:nvSpPr>
          <p:spPr>
            <a:xfrm flipH="1">
              <a:off x="7499568" y="2643217"/>
              <a:ext cx="768534" cy="1167644"/>
            </a:xfrm>
            <a:custGeom>
              <a:avLst/>
              <a:gdLst/>
              <a:ahLst/>
              <a:cxnLst/>
              <a:rect l="l" t="t" r="r" b="b"/>
              <a:pathLst>
                <a:path w="3595" h="5462" extrusionOk="0">
                  <a:moveTo>
                    <a:pt x="1299" y="0"/>
                  </a:moveTo>
                  <a:cubicBezTo>
                    <a:pt x="1040" y="0"/>
                    <a:pt x="774" y="92"/>
                    <a:pt x="585" y="369"/>
                  </a:cubicBezTo>
                  <a:cubicBezTo>
                    <a:pt x="1" y="1226"/>
                    <a:pt x="1267" y="2732"/>
                    <a:pt x="1332" y="3524"/>
                  </a:cubicBezTo>
                  <a:cubicBezTo>
                    <a:pt x="1428" y="4707"/>
                    <a:pt x="1955" y="5462"/>
                    <a:pt x="2506" y="5462"/>
                  </a:cubicBezTo>
                  <a:cubicBezTo>
                    <a:pt x="2622" y="5462"/>
                    <a:pt x="2739" y="5428"/>
                    <a:pt x="2853" y="5359"/>
                  </a:cubicBezTo>
                  <a:cubicBezTo>
                    <a:pt x="3594" y="4911"/>
                    <a:pt x="3547" y="3693"/>
                    <a:pt x="2159" y="2314"/>
                  </a:cubicBezTo>
                  <a:cubicBezTo>
                    <a:pt x="1290" y="1451"/>
                    <a:pt x="1157" y="823"/>
                    <a:pt x="1356" y="678"/>
                  </a:cubicBezTo>
                  <a:cubicBezTo>
                    <a:pt x="1428" y="627"/>
                    <a:pt x="1514" y="610"/>
                    <a:pt x="1595" y="610"/>
                  </a:cubicBezTo>
                  <a:cubicBezTo>
                    <a:pt x="1740" y="610"/>
                    <a:pt x="1869" y="663"/>
                    <a:pt x="1869" y="663"/>
                  </a:cubicBezTo>
                  <a:lnTo>
                    <a:pt x="2044" y="224"/>
                  </a:lnTo>
                  <a:cubicBezTo>
                    <a:pt x="1895" y="125"/>
                    <a:pt x="1602" y="0"/>
                    <a:pt x="12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68;p55"/>
            <p:cNvSpPr/>
            <p:nvPr/>
          </p:nvSpPr>
          <p:spPr>
            <a:xfrm flipH="1">
              <a:off x="7854654" y="2634880"/>
              <a:ext cx="354445" cy="523323"/>
            </a:xfrm>
            <a:custGeom>
              <a:avLst/>
              <a:gdLst/>
              <a:ahLst/>
              <a:cxnLst/>
              <a:rect l="l" t="t" r="r" b="b"/>
              <a:pathLst>
                <a:path w="1658" h="2448" extrusionOk="0">
                  <a:moveTo>
                    <a:pt x="927" y="0"/>
                  </a:moveTo>
                  <a:cubicBezTo>
                    <a:pt x="861" y="0"/>
                    <a:pt x="795" y="6"/>
                    <a:pt x="730" y="17"/>
                  </a:cubicBezTo>
                  <a:cubicBezTo>
                    <a:pt x="567" y="46"/>
                    <a:pt x="416" y="127"/>
                    <a:pt x="300" y="248"/>
                  </a:cubicBezTo>
                  <a:cubicBezTo>
                    <a:pt x="184" y="367"/>
                    <a:pt x="98" y="512"/>
                    <a:pt x="51" y="672"/>
                  </a:cubicBezTo>
                  <a:cubicBezTo>
                    <a:pt x="9" y="832"/>
                    <a:pt x="0" y="998"/>
                    <a:pt x="27" y="1161"/>
                  </a:cubicBezTo>
                  <a:cubicBezTo>
                    <a:pt x="57" y="1318"/>
                    <a:pt x="101" y="1476"/>
                    <a:pt x="164" y="1624"/>
                  </a:cubicBezTo>
                  <a:cubicBezTo>
                    <a:pt x="291" y="1914"/>
                    <a:pt x="448" y="2193"/>
                    <a:pt x="638" y="2448"/>
                  </a:cubicBezTo>
                  <a:cubicBezTo>
                    <a:pt x="478" y="2175"/>
                    <a:pt x="341" y="1894"/>
                    <a:pt x="226" y="1600"/>
                  </a:cubicBezTo>
                  <a:cubicBezTo>
                    <a:pt x="172" y="1455"/>
                    <a:pt x="131" y="1304"/>
                    <a:pt x="110" y="1149"/>
                  </a:cubicBezTo>
                  <a:cubicBezTo>
                    <a:pt x="86" y="998"/>
                    <a:pt x="95" y="844"/>
                    <a:pt x="134" y="699"/>
                  </a:cubicBezTo>
                  <a:cubicBezTo>
                    <a:pt x="175" y="551"/>
                    <a:pt x="252" y="417"/>
                    <a:pt x="356" y="307"/>
                  </a:cubicBezTo>
                  <a:cubicBezTo>
                    <a:pt x="460" y="195"/>
                    <a:pt x="593" y="118"/>
                    <a:pt x="742" y="85"/>
                  </a:cubicBezTo>
                  <a:cubicBezTo>
                    <a:pt x="825" y="67"/>
                    <a:pt x="909" y="58"/>
                    <a:pt x="993" y="58"/>
                  </a:cubicBezTo>
                  <a:cubicBezTo>
                    <a:pt x="1062" y="58"/>
                    <a:pt x="1132" y="64"/>
                    <a:pt x="1201" y="76"/>
                  </a:cubicBezTo>
                  <a:cubicBezTo>
                    <a:pt x="1278" y="88"/>
                    <a:pt x="1355" y="103"/>
                    <a:pt x="1430" y="127"/>
                  </a:cubicBezTo>
                  <a:cubicBezTo>
                    <a:pt x="1510" y="147"/>
                    <a:pt x="1584" y="171"/>
                    <a:pt x="1658" y="201"/>
                  </a:cubicBezTo>
                  <a:cubicBezTo>
                    <a:pt x="1515" y="127"/>
                    <a:pt x="1367" y="70"/>
                    <a:pt x="1213" y="35"/>
                  </a:cubicBezTo>
                  <a:cubicBezTo>
                    <a:pt x="1118" y="12"/>
                    <a:pt x="1023" y="0"/>
                    <a:pt x="9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69;p55"/>
            <p:cNvSpPr/>
            <p:nvPr/>
          </p:nvSpPr>
          <p:spPr>
            <a:xfrm flipH="1">
              <a:off x="7522444" y="3033787"/>
              <a:ext cx="383733" cy="775365"/>
            </a:xfrm>
            <a:custGeom>
              <a:avLst/>
              <a:gdLst/>
              <a:ahLst/>
              <a:cxnLst/>
              <a:rect l="l" t="t" r="r" b="b"/>
              <a:pathLst>
                <a:path w="1795" h="3627" extrusionOk="0">
                  <a:moveTo>
                    <a:pt x="1" y="1"/>
                  </a:moveTo>
                  <a:lnTo>
                    <a:pt x="1" y="1"/>
                  </a:lnTo>
                  <a:cubicBezTo>
                    <a:pt x="128" y="146"/>
                    <a:pt x="270" y="277"/>
                    <a:pt x="410" y="413"/>
                  </a:cubicBezTo>
                  <a:cubicBezTo>
                    <a:pt x="546" y="549"/>
                    <a:pt x="688" y="683"/>
                    <a:pt x="822" y="822"/>
                  </a:cubicBezTo>
                  <a:cubicBezTo>
                    <a:pt x="955" y="961"/>
                    <a:pt x="1089" y="1101"/>
                    <a:pt x="1207" y="1252"/>
                  </a:cubicBezTo>
                  <a:cubicBezTo>
                    <a:pt x="1329" y="1397"/>
                    <a:pt x="1436" y="1557"/>
                    <a:pt x="1528" y="1726"/>
                  </a:cubicBezTo>
                  <a:cubicBezTo>
                    <a:pt x="1619" y="1889"/>
                    <a:pt x="1679" y="2073"/>
                    <a:pt x="1702" y="2260"/>
                  </a:cubicBezTo>
                  <a:cubicBezTo>
                    <a:pt x="1720" y="2447"/>
                    <a:pt x="1702" y="2640"/>
                    <a:pt x="1655" y="2820"/>
                  </a:cubicBezTo>
                  <a:cubicBezTo>
                    <a:pt x="1608" y="3004"/>
                    <a:pt x="1519" y="3176"/>
                    <a:pt x="1391" y="3319"/>
                  </a:cubicBezTo>
                  <a:cubicBezTo>
                    <a:pt x="1329" y="3390"/>
                    <a:pt x="1258" y="3455"/>
                    <a:pt x="1178" y="3508"/>
                  </a:cubicBezTo>
                  <a:cubicBezTo>
                    <a:pt x="1136" y="3535"/>
                    <a:pt x="1095" y="3559"/>
                    <a:pt x="1053" y="3579"/>
                  </a:cubicBezTo>
                  <a:cubicBezTo>
                    <a:pt x="1012" y="3600"/>
                    <a:pt x="964" y="3618"/>
                    <a:pt x="917" y="3627"/>
                  </a:cubicBezTo>
                  <a:cubicBezTo>
                    <a:pt x="1015" y="3612"/>
                    <a:pt x="1107" y="3579"/>
                    <a:pt x="1190" y="3526"/>
                  </a:cubicBezTo>
                  <a:cubicBezTo>
                    <a:pt x="1276" y="3479"/>
                    <a:pt x="1356" y="3419"/>
                    <a:pt x="1424" y="3348"/>
                  </a:cubicBezTo>
                  <a:cubicBezTo>
                    <a:pt x="1495" y="3277"/>
                    <a:pt x="1554" y="3200"/>
                    <a:pt x="1605" y="3114"/>
                  </a:cubicBezTo>
                  <a:cubicBezTo>
                    <a:pt x="1655" y="3028"/>
                    <a:pt x="1694" y="2936"/>
                    <a:pt x="1723" y="2841"/>
                  </a:cubicBezTo>
                  <a:cubicBezTo>
                    <a:pt x="1753" y="2746"/>
                    <a:pt x="1771" y="2648"/>
                    <a:pt x="1783" y="2551"/>
                  </a:cubicBezTo>
                  <a:lnTo>
                    <a:pt x="1788" y="2477"/>
                  </a:lnTo>
                  <a:lnTo>
                    <a:pt x="1791" y="2402"/>
                  </a:lnTo>
                  <a:cubicBezTo>
                    <a:pt x="1794" y="2352"/>
                    <a:pt x="1791" y="2302"/>
                    <a:pt x="1788" y="2254"/>
                  </a:cubicBezTo>
                  <a:cubicBezTo>
                    <a:pt x="1765" y="2053"/>
                    <a:pt x="1702" y="1863"/>
                    <a:pt x="1608" y="1685"/>
                  </a:cubicBezTo>
                  <a:cubicBezTo>
                    <a:pt x="1418" y="1335"/>
                    <a:pt x="1151" y="1042"/>
                    <a:pt x="872" y="772"/>
                  </a:cubicBezTo>
                  <a:cubicBezTo>
                    <a:pt x="733" y="638"/>
                    <a:pt x="585" y="511"/>
                    <a:pt x="439" y="383"/>
                  </a:cubicBezTo>
                  <a:cubicBezTo>
                    <a:pt x="291" y="259"/>
                    <a:pt x="140" y="13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70;p55"/>
            <p:cNvSpPr/>
            <p:nvPr/>
          </p:nvSpPr>
          <p:spPr>
            <a:xfrm flipH="1">
              <a:off x="7821734" y="2660960"/>
              <a:ext cx="109668" cy="136175"/>
            </a:xfrm>
            <a:custGeom>
              <a:avLst/>
              <a:gdLst/>
              <a:ahLst/>
              <a:cxnLst/>
              <a:rect l="l" t="t" r="r" b="b"/>
              <a:pathLst>
                <a:path w="513" h="637" extrusionOk="0">
                  <a:moveTo>
                    <a:pt x="316" y="0"/>
                  </a:moveTo>
                  <a:cubicBezTo>
                    <a:pt x="302" y="0"/>
                    <a:pt x="289" y="3"/>
                    <a:pt x="279" y="8"/>
                  </a:cubicBezTo>
                  <a:cubicBezTo>
                    <a:pt x="222" y="31"/>
                    <a:pt x="0" y="449"/>
                    <a:pt x="42" y="562"/>
                  </a:cubicBezTo>
                  <a:cubicBezTo>
                    <a:pt x="64" y="623"/>
                    <a:pt x="140" y="636"/>
                    <a:pt x="203" y="636"/>
                  </a:cubicBezTo>
                  <a:cubicBezTo>
                    <a:pt x="254" y="636"/>
                    <a:pt x="297" y="627"/>
                    <a:pt x="297" y="627"/>
                  </a:cubicBezTo>
                  <a:lnTo>
                    <a:pt x="513" y="105"/>
                  </a:lnTo>
                  <a:cubicBezTo>
                    <a:pt x="469" y="45"/>
                    <a:pt x="379" y="0"/>
                    <a:pt x="31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71;p55"/>
            <p:cNvSpPr/>
            <p:nvPr/>
          </p:nvSpPr>
          <p:spPr>
            <a:xfrm flipH="1">
              <a:off x="7322133" y="2183383"/>
              <a:ext cx="737322" cy="766600"/>
            </a:xfrm>
            <a:custGeom>
              <a:avLst/>
              <a:gdLst/>
              <a:ahLst/>
              <a:cxnLst/>
              <a:rect l="l" t="t" r="r" b="b"/>
              <a:pathLst>
                <a:path w="3449" h="3586" extrusionOk="0">
                  <a:moveTo>
                    <a:pt x="1647" y="1"/>
                  </a:moveTo>
                  <a:cubicBezTo>
                    <a:pt x="1516" y="1"/>
                    <a:pt x="1386" y="20"/>
                    <a:pt x="1263" y="53"/>
                  </a:cubicBezTo>
                  <a:cubicBezTo>
                    <a:pt x="596" y="234"/>
                    <a:pt x="0" y="857"/>
                    <a:pt x="478" y="2322"/>
                  </a:cubicBezTo>
                  <a:cubicBezTo>
                    <a:pt x="829" y="3395"/>
                    <a:pt x="1465" y="3586"/>
                    <a:pt x="1896" y="3586"/>
                  </a:cubicBezTo>
                  <a:cubicBezTo>
                    <a:pt x="2053" y="3586"/>
                    <a:pt x="2183" y="3560"/>
                    <a:pt x="2262" y="3543"/>
                  </a:cubicBezTo>
                  <a:cubicBezTo>
                    <a:pt x="2585" y="3475"/>
                    <a:pt x="3448" y="3110"/>
                    <a:pt x="3125" y="1607"/>
                  </a:cubicBezTo>
                  <a:cubicBezTo>
                    <a:pt x="2859" y="381"/>
                    <a:pt x="2232" y="1"/>
                    <a:pt x="1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72;p55"/>
            <p:cNvSpPr/>
            <p:nvPr/>
          </p:nvSpPr>
          <p:spPr>
            <a:xfrm flipH="1">
              <a:off x="7483110" y="2446756"/>
              <a:ext cx="63706" cy="32708"/>
            </a:xfrm>
            <a:custGeom>
              <a:avLst/>
              <a:gdLst/>
              <a:ahLst/>
              <a:cxnLst/>
              <a:rect l="l" t="t" r="r" b="b"/>
              <a:pathLst>
                <a:path w="298" h="153" extrusionOk="0">
                  <a:moveTo>
                    <a:pt x="122" y="0"/>
                  </a:moveTo>
                  <a:cubicBezTo>
                    <a:pt x="80" y="0"/>
                    <a:pt x="38" y="18"/>
                    <a:pt x="13" y="52"/>
                  </a:cubicBezTo>
                  <a:cubicBezTo>
                    <a:pt x="1" y="73"/>
                    <a:pt x="4" y="102"/>
                    <a:pt x="21" y="117"/>
                  </a:cubicBezTo>
                  <a:cubicBezTo>
                    <a:pt x="51" y="136"/>
                    <a:pt x="82" y="147"/>
                    <a:pt x="116" y="147"/>
                  </a:cubicBezTo>
                  <a:cubicBezTo>
                    <a:pt x="120" y="147"/>
                    <a:pt x="124" y="147"/>
                    <a:pt x="128" y="147"/>
                  </a:cubicBezTo>
                  <a:cubicBezTo>
                    <a:pt x="164" y="150"/>
                    <a:pt x="199" y="153"/>
                    <a:pt x="235" y="153"/>
                  </a:cubicBezTo>
                  <a:cubicBezTo>
                    <a:pt x="250" y="153"/>
                    <a:pt x="265" y="147"/>
                    <a:pt x="273" y="138"/>
                  </a:cubicBezTo>
                  <a:cubicBezTo>
                    <a:pt x="297" y="114"/>
                    <a:pt x="297" y="76"/>
                    <a:pt x="273" y="55"/>
                  </a:cubicBezTo>
                  <a:cubicBezTo>
                    <a:pt x="238" y="19"/>
                    <a:pt x="190" y="1"/>
                    <a:pt x="140" y="1"/>
                  </a:cubicBezTo>
                  <a:cubicBezTo>
                    <a:pt x="134" y="1"/>
                    <a:pt x="128" y="0"/>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73;p55"/>
            <p:cNvSpPr/>
            <p:nvPr/>
          </p:nvSpPr>
          <p:spPr>
            <a:xfrm flipH="1">
              <a:off x="7677861" y="2523288"/>
              <a:ext cx="63065" cy="40190"/>
            </a:xfrm>
            <a:custGeom>
              <a:avLst/>
              <a:gdLst/>
              <a:ahLst/>
              <a:cxnLst/>
              <a:rect l="l" t="t" r="r" b="b"/>
              <a:pathLst>
                <a:path w="295" h="188" extrusionOk="0">
                  <a:moveTo>
                    <a:pt x="196" y="1"/>
                  </a:moveTo>
                  <a:cubicBezTo>
                    <a:pt x="175" y="1"/>
                    <a:pt x="156" y="5"/>
                    <a:pt x="138" y="14"/>
                  </a:cubicBezTo>
                  <a:cubicBezTo>
                    <a:pt x="87" y="26"/>
                    <a:pt x="49" y="59"/>
                    <a:pt x="22" y="100"/>
                  </a:cubicBezTo>
                  <a:cubicBezTo>
                    <a:pt x="1" y="140"/>
                    <a:pt x="33" y="188"/>
                    <a:pt x="74" y="188"/>
                  </a:cubicBezTo>
                  <a:cubicBezTo>
                    <a:pt x="78" y="188"/>
                    <a:pt x="83" y="187"/>
                    <a:pt x="87" y="186"/>
                  </a:cubicBezTo>
                  <a:cubicBezTo>
                    <a:pt x="123" y="174"/>
                    <a:pt x="156" y="162"/>
                    <a:pt x="188" y="147"/>
                  </a:cubicBezTo>
                  <a:cubicBezTo>
                    <a:pt x="224" y="142"/>
                    <a:pt x="259" y="121"/>
                    <a:pt x="283" y="91"/>
                  </a:cubicBezTo>
                  <a:cubicBezTo>
                    <a:pt x="295" y="70"/>
                    <a:pt x="292" y="44"/>
                    <a:pt x="274" y="26"/>
                  </a:cubicBezTo>
                  <a:cubicBezTo>
                    <a:pt x="250" y="9"/>
                    <a:pt x="22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74;p55"/>
            <p:cNvSpPr/>
            <p:nvPr/>
          </p:nvSpPr>
          <p:spPr>
            <a:xfrm flipH="1">
              <a:off x="7656911" y="2602813"/>
              <a:ext cx="24798" cy="62423"/>
            </a:xfrm>
            <a:custGeom>
              <a:avLst/>
              <a:gdLst/>
              <a:ahLst/>
              <a:cxnLst/>
              <a:rect l="l" t="t" r="r" b="b"/>
              <a:pathLst>
                <a:path w="116" h="292" extrusionOk="0">
                  <a:moveTo>
                    <a:pt x="68" y="0"/>
                  </a:moveTo>
                  <a:cubicBezTo>
                    <a:pt x="67" y="0"/>
                    <a:pt x="62" y="8"/>
                    <a:pt x="62" y="13"/>
                  </a:cubicBezTo>
                  <a:cubicBezTo>
                    <a:pt x="83" y="113"/>
                    <a:pt x="89" y="235"/>
                    <a:pt x="3" y="285"/>
                  </a:cubicBezTo>
                  <a:cubicBezTo>
                    <a:pt x="0" y="285"/>
                    <a:pt x="3" y="291"/>
                    <a:pt x="3" y="291"/>
                  </a:cubicBezTo>
                  <a:cubicBezTo>
                    <a:pt x="116" y="256"/>
                    <a:pt x="104" y="96"/>
                    <a:pt x="68" y="1"/>
                  </a:cubicBezTo>
                  <a:cubicBezTo>
                    <a:pt x="68" y="0"/>
                    <a:pt x="68"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75;p55"/>
            <p:cNvSpPr/>
            <p:nvPr/>
          </p:nvSpPr>
          <p:spPr>
            <a:xfrm flipH="1">
              <a:off x="7651139" y="2583146"/>
              <a:ext cx="75036" cy="72684"/>
            </a:xfrm>
            <a:custGeom>
              <a:avLst/>
              <a:gdLst/>
              <a:ahLst/>
              <a:cxnLst/>
              <a:rect l="l" t="t" r="r" b="b"/>
              <a:pathLst>
                <a:path w="351" h="340" extrusionOk="0">
                  <a:moveTo>
                    <a:pt x="174" y="1"/>
                  </a:moveTo>
                  <a:cubicBezTo>
                    <a:pt x="172" y="1"/>
                    <a:pt x="169" y="1"/>
                    <a:pt x="167" y="1"/>
                  </a:cubicBezTo>
                  <a:cubicBezTo>
                    <a:pt x="1" y="15"/>
                    <a:pt x="41" y="339"/>
                    <a:pt x="188" y="339"/>
                  </a:cubicBezTo>
                  <a:cubicBezTo>
                    <a:pt x="191" y="339"/>
                    <a:pt x="194" y="339"/>
                    <a:pt x="196" y="339"/>
                  </a:cubicBezTo>
                  <a:cubicBezTo>
                    <a:pt x="351" y="324"/>
                    <a:pt x="310"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76;p55"/>
            <p:cNvSpPr/>
            <p:nvPr/>
          </p:nvSpPr>
          <p:spPr>
            <a:xfrm flipH="1">
              <a:off x="7698812" y="2588276"/>
              <a:ext cx="47673" cy="32494"/>
            </a:xfrm>
            <a:custGeom>
              <a:avLst/>
              <a:gdLst/>
              <a:ahLst/>
              <a:cxnLst/>
              <a:rect l="l" t="t" r="r" b="b"/>
              <a:pathLst>
                <a:path w="223" h="152" extrusionOk="0">
                  <a:moveTo>
                    <a:pt x="206" y="1"/>
                  </a:moveTo>
                  <a:cubicBezTo>
                    <a:pt x="203" y="1"/>
                    <a:pt x="201" y="2"/>
                    <a:pt x="199" y="4"/>
                  </a:cubicBezTo>
                  <a:cubicBezTo>
                    <a:pt x="173" y="27"/>
                    <a:pt x="146" y="63"/>
                    <a:pt x="113" y="72"/>
                  </a:cubicBezTo>
                  <a:cubicBezTo>
                    <a:pt x="109" y="73"/>
                    <a:pt x="105" y="73"/>
                    <a:pt x="101" y="73"/>
                  </a:cubicBezTo>
                  <a:cubicBezTo>
                    <a:pt x="69" y="73"/>
                    <a:pt x="36" y="45"/>
                    <a:pt x="7" y="18"/>
                  </a:cubicBezTo>
                  <a:cubicBezTo>
                    <a:pt x="6" y="18"/>
                    <a:pt x="5" y="17"/>
                    <a:pt x="4" y="17"/>
                  </a:cubicBezTo>
                  <a:cubicBezTo>
                    <a:pt x="2" y="17"/>
                    <a:pt x="1" y="20"/>
                    <a:pt x="1" y="24"/>
                  </a:cubicBezTo>
                  <a:cubicBezTo>
                    <a:pt x="7" y="87"/>
                    <a:pt x="42" y="152"/>
                    <a:pt x="110" y="152"/>
                  </a:cubicBezTo>
                  <a:cubicBezTo>
                    <a:pt x="182" y="152"/>
                    <a:pt x="214" y="90"/>
                    <a:pt x="220" y="21"/>
                  </a:cubicBezTo>
                  <a:cubicBezTo>
                    <a:pt x="223" y="12"/>
                    <a:pt x="214"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77;p55"/>
            <p:cNvSpPr/>
            <p:nvPr/>
          </p:nvSpPr>
          <p:spPr>
            <a:xfrm flipH="1">
              <a:off x="7504701" y="2574167"/>
              <a:ext cx="31853" cy="57506"/>
            </a:xfrm>
            <a:custGeom>
              <a:avLst/>
              <a:gdLst/>
              <a:ahLst/>
              <a:cxnLst/>
              <a:rect l="l" t="t" r="r" b="b"/>
              <a:pathLst>
                <a:path w="149" h="269" extrusionOk="0">
                  <a:moveTo>
                    <a:pt x="13" y="1"/>
                  </a:moveTo>
                  <a:cubicBezTo>
                    <a:pt x="12" y="1"/>
                    <a:pt x="12" y="1"/>
                    <a:pt x="12" y="1"/>
                  </a:cubicBezTo>
                  <a:cubicBezTo>
                    <a:pt x="0" y="102"/>
                    <a:pt x="27" y="259"/>
                    <a:pt x="145" y="268"/>
                  </a:cubicBezTo>
                  <a:cubicBezTo>
                    <a:pt x="148" y="268"/>
                    <a:pt x="148" y="262"/>
                    <a:pt x="145" y="262"/>
                  </a:cubicBezTo>
                  <a:cubicBezTo>
                    <a:pt x="48" y="236"/>
                    <a:pt x="24" y="114"/>
                    <a:pt x="21" y="10"/>
                  </a:cubicBezTo>
                  <a:cubicBezTo>
                    <a:pt x="21" y="5"/>
                    <a:pt x="15" y="1"/>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78;p55"/>
            <p:cNvSpPr/>
            <p:nvPr/>
          </p:nvSpPr>
          <p:spPr>
            <a:xfrm flipH="1">
              <a:off x="7473062" y="2550010"/>
              <a:ext cx="71616" cy="71615"/>
            </a:xfrm>
            <a:custGeom>
              <a:avLst/>
              <a:gdLst/>
              <a:ahLst/>
              <a:cxnLst/>
              <a:rect l="l" t="t" r="r" b="b"/>
              <a:pathLst>
                <a:path w="335" h="335" extrusionOk="0">
                  <a:moveTo>
                    <a:pt x="155" y="0"/>
                  </a:moveTo>
                  <a:cubicBezTo>
                    <a:pt x="149" y="0"/>
                    <a:pt x="142" y="1"/>
                    <a:pt x="136" y="2"/>
                  </a:cubicBezTo>
                  <a:cubicBezTo>
                    <a:pt x="1" y="19"/>
                    <a:pt x="27" y="335"/>
                    <a:pt x="173" y="335"/>
                  </a:cubicBezTo>
                  <a:cubicBezTo>
                    <a:pt x="177" y="335"/>
                    <a:pt x="182" y="334"/>
                    <a:pt x="186" y="334"/>
                  </a:cubicBezTo>
                  <a:cubicBezTo>
                    <a:pt x="335" y="314"/>
                    <a:pt x="307"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79;p55"/>
            <p:cNvSpPr/>
            <p:nvPr/>
          </p:nvSpPr>
          <p:spPr>
            <a:xfrm flipH="1">
              <a:off x="7457243" y="2545307"/>
              <a:ext cx="48314" cy="33777"/>
            </a:xfrm>
            <a:custGeom>
              <a:avLst/>
              <a:gdLst/>
              <a:ahLst/>
              <a:cxnLst/>
              <a:rect l="l" t="t" r="r" b="b"/>
              <a:pathLst>
                <a:path w="226" h="158" extrusionOk="0">
                  <a:moveTo>
                    <a:pt x="215" y="0"/>
                  </a:moveTo>
                  <a:cubicBezTo>
                    <a:pt x="214" y="0"/>
                    <a:pt x="214" y="1"/>
                    <a:pt x="214" y="3"/>
                  </a:cubicBezTo>
                  <a:cubicBezTo>
                    <a:pt x="190" y="39"/>
                    <a:pt x="158" y="77"/>
                    <a:pt x="122" y="77"/>
                  </a:cubicBezTo>
                  <a:cubicBezTo>
                    <a:pt x="86" y="77"/>
                    <a:pt x="54" y="47"/>
                    <a:pt x="21" y="33"/>
                  </a:cubicBezTo>
                  <a:cubicBezTo>
                    <a:pt x="19" y="31"/>
                    <a:pt x="17" y="30"/>
                    <a:pt x="15" y="30"/>
                  </a:cubicBezTo>
                  <a:cubicBezTo>
                    <a:pt x="7" y="30"/>
                    <a:pt x="1" y="46"/>
                    <a:pt x="3" y="56"/>
                  </a:cubicBezTo>
                  <a:cubicBezTo>
                    <a:pt x="24" y="110"/>
                    <a:pt x="67" y="158"/>
                    <a:pt x="117" y="158"/>
                  </a:cubicBezTo>
                  <a:cubicBezTo>
                    <a:pt x="124" y="158"/>
                    <a:pt x="132" y="157"/>
                    <a:pt x="140" y="154"/>
                  </a:cubicBezTo>
                  <a:cubicBezTo>
                    <a:pt x="208" y="136"/>
                    <a:pt x="226" y="68"/>
                    <a:pt x="220" y="6"/>
                  </a:cubicBezTo>
                  <a:cubicBezTo>
                    <a:pt x="218" y="4"/>
                    <a:pt x="216"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80;p55"/>
            <p:cNvSpPr/>
            <p:nvPr/>
          </p:nvSpPr>
          <p:spPr>
            <a:xfrm flipH="1">
              <a:off x="7580806" y="2774476"/>
              <a:ext cx="47459" cy="19454"/>
            </a:xfrm>
            <a:custGeom>
              <a:avLst/>
              <a:gdLst/>
              <a:ahLst/>
              <a:cxnLst/>
              <a:rect l="l" t="t" r="r" b="b"/>
              <a:pathLst>
                <a:path w="222" h="91" extrusionOk="0">
                  <a:moveTo>
                    <a:pt x="7" y="0"/>
                  </a:moveTo>
                  <a:cubicBezTo>
                    <a:pt x="3" y="0"/>
                    <a:pt x="0" y="3"/>
                    <a:pt x="2" y="7"/>
                  </a:cubicBezTo>
                  <a:cubicBezTo>
                    <a:pt x="11" y="52"/>
                    <a:pt x="47" y="84"/>
                    <a:pt x="91" y="90"/>
                  </a:cubicBezTo>
                  <a:cubicBezTo>
                    <a:pt x="94" y="90"/>
                    <a:pt x="97" y="90"/>
                    <a:pt x="100" y="90"/>
                  </a:cubicBezTo>
                  <a:cubicBezTo>
                    <a:pt x="150" y="90"/>
                    <a:pt x="193" y="67"/>
                    <a:pt x="219" y="25"/>
                  </a:cubicBezTo>
                  <a:cubicBezTo>
                    <a:pt x="222" y="19"/>
                    <a:pt x="219" y="19"/>
                    <a:pt x="216" y="19"/>
                  </a:cubicBezTo>
                  <a:cubicBezTo>
                    <a:pt x="180" y="40"/>
                    <a:pt x="142" y="52"/>
                    <a:pt x="103" y="55"/>
                  </a:cubicBezTo>
                  <a:cubicBezTo>
                    <a:pt x="64" y="55"/>
                    <a:pt x="38" y="25"/>
                    <a:pt x="11" y="1"/>
                  </a:cubicBezTo>
                  <a:cubicBezTo>
                    <a:pt x="10" y="0"/>
                    <a:pt x="8" y="0"/>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81;p55"/>
            <p:cNvSpPr/>
            <p:nvPr/>
          </p:nvSpPr>
          <p:spPr>
            <a:xfrm flipH="1">
              <a:off x="7505770" y="2467065"/>
              <a:ext cx="114372" cy="270427"/>
            </a:xfrm>
            <a:custGeom>
              <a:avLst/>
              <a:gdLst/>
              <a:ahLst/>
              <a:cxnLst/>
              <a:rect l="l" t="t" r="r" b="b"/>
              <a:pathLst>
                <a:path w="535" h="1265" extrusionOk="0">
                  <a:moveTo>
                    <a:pt x="171" y="0"/>
                  </a:moveTo>
                  <a:cubicBezTo>
                    <a:pt x="165" y="0"/>
                    <a:pt x="158" y="5"/>
                    <a:pt x="160" y="13"/>
                  </a:cubicBezTo>
                  <a:cubicBezTo>
                    <a:pt x="234" y="330"/>
                    <a:pt x="367" y="633"/>
                    <a:pt x="447" y="953"/>
                  </a:cubicBezTo>
                  <a:cubicBezTo>
                    <a:pt x="401" y="943"/>
                    <a:pt x="352" y="937"/>
                    <a:pt x="305" y="937"/>
                  </a:cubicBezTo>
                  <a:cubicBezTo>
                    <a:pt x="295" y="937"/>
                    <a:pt x="285" y="938"/>
                    <a:pt x="276" y="938"/>
                  </a:cubicBezTo>
                  <a:cubicBezTo>
                    <a:pt x="264" y="938"/>
                    <a:pt x="350" y="1178"/>
                    <a:pt x="347" y="1199"/>
                  </a:cubicBezTo>
                  <a:cubicBezTo>
                    <a:pt x="316" y="1205"/>
                    <a:pt x="284" y="1208"/>
                    <a:pt x="253" y="1208"/>
                  </a:cubicBezTo>
                  <a:cubicBezTo>
                    <a:pt x="171" y="1208"/>
                    <a:pt x="90" y="1188"/>
                    <a:pt x="15" y="1152"/>
                  </a:cubicBezTo>
                  <a:cubicBezTo>
                    <a:pt x="13" y="1151"/>
                    <a:pt x="12" y="1150"/>
                    <a:pt x="11" y="1150"/>
                  </a:cubicBezTo>
                  <a:cubicBezTo>
                    <a:pt x="6" y="1150"/>
                    <a:pt x="1" y="1159"/>
                    <a:pt x="6" y="1164"/>
                  </a:cubicBezTo>
                  <a:cubicBezTo>
                    <a:pt x="73" y="1229"/>
                    <a:pt x="162" y="1264"/>
                    <a:pt x="252" y="1264"/>
                  </a:cubicBezTo>
                  <a:cubicBezTo>
                    <a:pt x="289" y="1264"/>
                    <a:pt x="326" y="1259"/>
                    <a:pt x="362" y="1247"/>
                  </a:cubicBezTo>
                  <a:lnTo>
                    <a:pt x="364" y="1247"/>
                  </a:lnTo>
                  <a:cubicBezTo>
                    <a:pt x="391" y="1241"/>
                    <a:pt x="406" y="1235"/>
                    <a:pt x="406" y="1229"/>
                  </a:cubicBezTo>
                  <a:cubicBezTo>
                    <a:pt x="394" y="1155"/>
                    <a:pt x="353" y="1003"/>
                    <a:pt x="353" y="1003"/>
                  </a:cubicBezTo>
                  <a:lnTo>
                    <a:pt x="353" y="1003"/>
                  </a:lnTo>
                  <a:cubicBezTo>
                    <a:pt x="374" y="1009"/>
                    <a:pt x="447" y="1026"/>
                    <a:pt x="493" y="1026"/>
                  </a:cubicBezTo>
                  <a:cubicBezTo>
                    <a:pt x="518" y="1026"/>
                    <a:pt x="535" y="1021"/>
                    <a:pt x="530" y="1006"/>
                  </a:cubicBezTo>
                  <a:cubicBezTo>
                    <a:pt x="439" y="677"/>
                    <a:pt x="338" y="313"/>
                    <a:pt x="178" y="4"/>
                  </a:cubicBezTo>
                  <a:cubicBezTo>
                    <a:pt x="177" y="1"/>
                    <a:pt x="174" y="0"/>
                    <a:pt x="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82;p55"/>
            <p:cNvSpPr/>
            <p:nvPr/>
          </p:nvSpPr>
          <p:spPr>
            <a:xfrm flipH="1">
              <a:off x="7400162" y="2173549"/>
              <a:ext cx="682168" cy="498739"/>
            </a:xfrm>
            <a:custGeom>
              <a:avLst/>
              <a:gdLst/>
              <a:ahLst/>
              <a:cxnLst/>
              <a:rect l="l" t="t" r="r" b="b"/>
              <a:pathLst>
                <a:path w="3191" h="2333" extrusionOk="0">
                  <a:moveTo>
                    <a:pt x="1854" y="0"/>
                  </a:moveTo>
                  <a:cubicBezTo>
                    <a:pt x="1784" y="0"/>
                    <a:pt x="1711" y="5"/>
                    <a:pt x="1634" y="13"/>
                  </a:cubicBezTo>
                  <a:cubicBezTo>
                    <a:pt x="1634" y="13"/>
                    <a:pt x="685" y="76"/>
                    <a:pt x="341" y="829"/>
                  </a:cubicBezTo>
                  <a:cubicBezTo>
                    <a:pt x="0" y="1582"/>
                    <a:pt x="499" y="2332"/>
                    <a:pt x="499" y="2332"/>
                  </a:cubicBezTo>
                  <a:cubicBezTo>
                    <a:pt x="503" y="2332"/>
                    <a:pt x="507" y="2332"/>
                    <a:pt x="511" y="2332"/>
                  </a:cubicBezTo>
                  <a:cubicBezTo>
                    <a:pt x="761" y="2332"/>
                    <a:pt x="819" y="1804"/>
                    <a:pt x="819" y="1804"/>
                  </a:cubicBezTo>
                  <a:cubicBezTo>
                    <a:pt x="819" y="1804"/>
                    <a:pt x="1349" y="1804"/>
                    <a:pt x="1527" y="1039"/>
                  </a:cubicBezTo>
                  <a:lnTo>
                    <a:pt x="1527" y="1039"/>
                  </a:lnTo>
                  <a:cubicBezTo>
                    <a:pt x="1527" y="1039"/>
                    <a:pt x="1515" y="1395"/>
                    <a:pt x="1290" y="1671"/>
                  </a:cubicBezTo>
                  <a:cubicBezTo>
                    <a:pt x="1290" y="1671"/>
                    <a:pt x="2227" y="1570"/>
                    <a:pt x="2621" y="787"/>
                  </a:cubicBezTo>
                  <a:lnTo>
                    <a:pt x="2621" y="787"/>
                  </a:lnTo>
                  <a:cubicBezTo>
                    <a:pt x="2621" y="788"/>
                    <a:pt x="2464" y="1188"/>
                    <a:pt x="2319" y="1330"/>
                  </a:cubicBezTo>
                  <a:cubicBezTo>
                    <a:pt x="2319" y="1330"/>
                    <a:pt x="2710" y="1217"/>
                    <a:pt x="2903" y="900"/>
                  </a:cubicBezTo>
                  <a:cubicBezTo>
                    <a:pt x="2903" y="900"/>
                    <a:pt x="3066" y="1354"/>
                    <a:pt x="3191" y="1478"/>
                  </a:cubicBezTo>
                  <a:cubicBezTo>
                    <a:pt x="3191" y="1478"/>
                    <a:pt x="3159" y="0"/>
                    <a:pt x="18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83;p55"/>
            <p:cNvSpPr/>
            <p:nvPr/>
          </p:nvSpPr>
          <p:spPr>
            <a:xfrm flipH="1">
              <a:off x="7871116" y="2625687"/>
              <a:ext cx="199242" cy="194109"/>
            </a:xfrm>
            <a:custGeom>
              <a:avLst/>
              <a:gdLst/>
              <a:ahLst/>
              <a:cxnLst/>
              <a:rect l="l" t="t" r="r" b="b"/>
              <a:pathLst>
                <a:path w="932" h="908" extrusionOk="0">
                  <a:moveTo>
                    <a:pt x="295" y="0"/>
                  </a:moveTo>
                  <a:cubicBezTo>
                    <a:pt x="261" y="0"/>
                    <a:pt x="228" y="9"/>
                    <a:pt x="199" y="30"/>
                  </a:cubicBezTo>
                  <a:cubicBezTo>
                    <a:pt x="1" y="173"/>
                    <a:pt x="336" y="834"/>
                    <a:pt x="603" y="896"/>
                  </a:cubicBezTo>
                  <a:cubicBezTo>
                    <a:pt x="628" y="904"/>
                    <a:pt x="653" y="907"/>
                    <a:pt x="678" y="907"/>
                  </a:cubicBezTo>
                  <a:cubicBezTo>
                    <a:pt x="789" y="907"/>
                    <a:pt x="892" y="835"/>
                    <a:pt x="926" y="724"/>
                  </a:cubicBezTo>
                  <a:lnTo>
                    <a:pt x="932" y="715"/>
                  </a:lnTo>
                  <a:lnTo>
                    <a:pt x="792" y="318"/>
                  </a:lnTo>
                  <a:cubicBezTo>
                    <a:pt x="792" y="318"/>
                    <a:pt x="503" y="0"/>
                    <a:pt x="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84;p55"/>
            <p:cNvSpPr/>
            <p:nvPr/>
          </p:nvSpPr>
          <p:spPr>
            <a:xfrm flipH="1">
              <a:off x="7900618" y="2671863"/>
              <a:ext cx="106889" cy="115653"/>
            </a:xfrm>
            <a:custGeom>
              <a:avLst/>
              <a:gdLst/>
              <a:ahLst/>
              <a:cxnLst/>
              <a:rect l="l" t="t" r="r" b="b"/>
              <a:pathLst>
                <a:path w="500" h="541" extrusionOk="0">
                  <a:moveTo>
                    <a:pt x="17" y="1"/>
                  </a:moveTo>
                  <a:cubicBezTo>
                    <a:pt x="13" y="1"/>
                    <a:pt x="10" y="1"/>
                    <a:pt x="6" y="1"/>
                  </a:cubicBezTo>
                  <a:cubicBezTo>
                    <a:pt x="0" y="1"/>
                    <a:pt x="0" y="7"/>
                    <a:pt x="6" y="7"/>
                  </a:cubicBezTo>
                  <a:cubicBezTo>
                    <a:pt x="190" y="57"/>
                    <a:pt x="309" y="209"/>
                    <a:pt x="395" y="372"/>
                  </a:cubicBezTo>
                  <a:cubicBezTo>
                    <a:pt x="359" y="338"/>
                    <a:pt x="320" y="315"/>
                    <a:pt x="277" y="315"/>
                  </a:cubicBezTo>
                  <a:cubicBezTo>
                    <a:pt x="245" y="315"/>
                    <a:pt x="211" y="328"/>
                    <a:pt x="175" y="360"/>
                  </a:cubicBezTo>
                  <a:cubicBezTo>
                    <a:pt x="173" y="365"/>
                    <a:pt x="174" y="369"/>
                    <a:pt x="178" y="369"/>
                  </a:cubicBezTo>
                  <a:cubicBezTo>
                    <a:pt x="179" y="369"/>
                    <a:pt x="180" y="369"/>
                    <a:pt x="181" y="369"/>
                  </a:cubicBezTo>
                  <a:cubicBezTo>
                    <a:pt x="203" y="359"/>
                    <a:pt x="226" y="355"/>
                    <a:pt x="248" y="355"/>
                  </a:cubicBezTo>
                  <a:cubicBezTo>
                    <a:pt x="292" y="355"/>
                    <a:pt x="334" y="371"/>
                    <a:pt x="365" y="404"/>
                  </a:cubicBezTo>
                  <a:cubicBezTo>
                    <a:pt x="404" y="443"/>
                    <a:pt x="436" y="487"/>
                    <a:pt x="466" y="535"/>
                  </a:cubicBezTo>
                  <a:cubicBezTo>
                    <a:pt x="468" y="539"/>
                    <a:pt x="472" y="541"/>
                    <a:pt x="477" y="541"/>
                  </a:cubicBezTo>
                  <a:cubicBezTo>
                    <a:pt x="487" y="541"/>
                    <a:pt x="500" y="530"/>
                    <a:pt x="495" y="520"/>
                  </a:cubicBezTo>
                  <a:lnTo>
                    <a:pt x="495" y="514"/>
                  </a:lnTo>
                  <a:cubicBezTo>
                    <a:pt x="469" y="292"/>
                    <a:pt x="259"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85;p55"/>
            <p:cNvSpPr/>
            <p:nvPr/>
          </p:nvSpPr>
          <p:spPr>
            <a:xfrm flipH="1">
              <a:off x="7892708" y="2801839"/>
              <a:ext cx="41259" cy="35487"/>
            </a:xfrm>
            <a:custGeom>
              <a:avLst/>
              <a:gdLst/>
              <a:ahLst/>
              <a:cxnLst/>
              <a:rect l="l" t="t" r="r" b="b"/>
              <a:pathLst>
                <a:path w="193" h="166" extrusionOk="0">
                  <a:moveTo>
                    <a:pt x="83" y="1"/>
                  </a:moveTo>
                  <a:cubicBezTo>
                    <a:pt x="39" y="1"/>
                    <a:pt x="0" y="36"/>
                    <a:pt x="0" y="84"/>
                  </a:cubicBezTo>
                  <a:cubicBezTo>
                    <a:pt x="0" y="132"/>
                    <a:pt x="41" y="165"/>
                    <a:pt x="84" y="165"/>
                  </a:cubicBezTo>
                  <a:cubicBezTo>
                    <a:pt x="104" y="165"/>
                    <a:pt x="125" y="157"/>
                    <a:pt x="143" y="140"/>
                  </a:cubicBezTo>
                  <a:cubicBezTo>
                    <a:pt x="193" y="90"/>
                    <a:pt x="157" y="1"/>
                    <a:pt x="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86;p55"/>
            <p:cNvSpPr/>
            <p:nvPr/>
          </p:nvSpPr>
          <p:spPr>
            <a:xfrm flipH="1">
              <a:off x="7492086" y="2112622"/>
              <a:ext cx="658866" cy="509000"/>
            </a:xfrm>
            <a:custGeom>
              <a:avLst/>
              <a:gdLst/>
              <a:ahLst/>
              <a:cxnLst/>
              <a:rect l="l" t="t" r="r" b="b"/>
              <a:pathLst>
                <a:path w="3082" h="2381" extrusionOk="0">
                  <a:moveTo>
                    <a:pt x="2028" y="1"/>
                  </a:moveTo>
                  <a:cubicBezTo>
                    <a:pt x="1772" y="1"/>
                    <a:pt x="1472" y="74"/>
                    <a:pt x="1131" y="278"/>
                  </a:cubicBezTo>
                  <a:cubicBezTo>
                    <a:pt x="1" y="949"/>
                    <a:pt x="651" y="2381"/>
                    <a:pt x="699" y="2381"/>
                  </a:cubicBezTo>
                  <a:cubicBezTo>
                    <a:pt x="700" y="2381"/>
                    <a:pt x="700" y="2380"/>
                    <a:pt x="701" y="2380"/>
                  </a:cubicBezTo>
                  <a:cubicBezTo>
                    <a:pt x="728" y="2335"/>
                    <a:pt x="1270" y="1496"/>
                    <a:pt x="1629" y="1182"/>
                  </a:cubicBezTo>
                  <a:cubicBezTo>
                    <a:pt x="1985" y="868"/>
                    <a:pt x="2901" y="539"/>
                    <a:pt x="3082" y="524"/>
                  </a:cubicBezTo>
                  <a:cubicBezTo>
                    <a:pt x="3082" y="524"/>
                    <a:pt x="2710" y="1"/>
                    <a:pt x="20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87;p55"/>
            <p:cNvSpPr/>
            <p:nvPr/>
          </p:nvSpPr>
          <p:spPr>
            <a:xfrm flipH="1">
              <a:off x="7249234" y="2059392"/>
              <a:ext cx="741170" cy="543632"/>
            </a:xfrm>
            <a:custGeom>
              <a:avLst/>
              <a:gdLst/>
              <a:ahLst/>
              <a:cxnLst/>
              <a:rect l="l" t="t" r="r" b="b"/>
              <a:pathLst>
                <a:path w="3467" h="2543" extrusionOk="0">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88;p55"/>
            <p:cNvSpPr/>
            <p:nvPr/>
          </p:nvSpPr>
          <p:spPr>
            <a:xfrm flipH="1">
              <a:off x="7249234" y="2059392"/>
              <a:ext cx="741170" cy="543632"/>
            </a:xfrm>
            <a:custGeom>
              <a:avLst/>
              <a:gdLst/>
              <a:ahLst/>
              <a:cxnLst/>
              <a:rect l="l" t="t" r="r" b="b"/>
              <a:pathLst>
                <a:path w="3467" h="2543" extrusionOk="0">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89;p55"/>
            <p:cNvSpPr/>
            <p:nvPr/>
          </p:nvSpPr>
          <p:spPr>
            <a:xfrm flipH="1">
              <a:off x="7262701" y="3695641"/>
              <a:ext cx="1183478" cy="734748"/>
            </a:xfrm>
            <a:custGeom>
              <a:avLst/>
              <a:gdLst/>
              <a:ahLst/>
              <a:cxnLst/>
              <a:rect l="l" t="t" r="r" b="b"/>
              <a:pathLst>
                <a:path w="5536" h="3437" extrusionOk="0">
                  <a:moveTo>
                    <a:pt x="1" y="0"/>
                  </a:moveTo>
                  <a:lnTo>
                    <a:pt x="1" y="3436"/>
                  </a:lnTo>
                  <a:lnTo>
                    <a:pt x="5536" y="3436"/>
                  </a:lnTo>
                  <a:lnTo>
                    <a:pt x="5536"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90;p55"/>
            <p:cNvSpPr/>
            <p:nvPr/>
          </p:nvSpPr>
          <p:spPr>
            <a:xfrm flipH="1">
              <a:off x="7262701" y="3695641"/>
              <a:ext cx="1183478" cy="734748"/>
            </a:xfrm>
            <a:custGeom>
              <a:avLst/>
              <a:gdLst/>
              <a:ahLst/>
              <a:cxnLst/>
              <a:rect l="l" t="t" r="r" b="b"/>
              <a:pathLst>
                <a:path w="5536" h="3437" extrusionOk="0">
                  <a:moveTo>
                    <a:pt x="1" y="0"/>
                  </a:moveTo>
                  <a:lnTo>
                    <a:pt x="1" y="3436"/>
                  </a:lnTo>
                  <a:lnTo>
                    <a:pt x="5536" y="3436"/>
                  </a:lnTo>
                  <a:lnTo>
                    <a:pt x="5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91;p55"/>
            <p:cNvSpPr/>
            <p:nvPr/>
          </p:nvSpPr>
          <p:spPr>
            <a:xfrm flipH="1">
              <a:off x="7997885" y="3695641"/>
              <a:ext cx="448294" cy="734748"/>
            </a:xfrm>
            <a:custGeom>
              <a:avLst/>
              <a:gdLst/>
              <a:ahLst/>
              <a:cxnLst/>
              <a:rect l="l" t="t" r="r" b="b"/>
              <a:pathLst>
                <a:path w="2097" h="3437" extrusionOk="0">
                  <a:moveTo>
                    <a:pt x="1" y="0"/>
                  </a:moveTo>
                  <a:lnTo>
                    <a:pt x="1" y="3436"/>
                  </a:lnTo>
                  <a:lnTo>
                    <a:pt x="2097" y="3436"/>
                  </a:lnTo>
                  <a:lnTo>
                    <a:pt x="2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92;p55"/>
            <p:cNvSpPr/>
            <p:nvPr/>
          </p:nvSpPr>
          <p:spPr>
            <a:xfrm flipH="1">
              <a:off x="8028883" y="3746306"/>
              <a:ext cx="386939" cy="633418"/>
            </a:xfrm>
            <a:custGeom>
              <a:avLst/>
              <a:gdLst/>
              <a:ahLst/>
              <a:cxnLst/>
              <a:rect l="l" t="t" r="r" b="b"/>
              <a:pathLst>
                <a:path w="1810" h="2963" extrusionOk="0">
                  <a:moveTo>
                    <a:pt x="1809" y="0"/>
                  </a:moveTo>
                  <a:lnTo>
                    <a:pt x="1809" y="0"/>
                  </a:lnTo>
                  <a:cubicBezTo>
                    <a:pt x="1655" y="246"/>
                    <a:pt x="1501" y="490"/>
                    <a:pt x="1347" y="736"/>
                  </a:cubicBezTo>
                  <a:lnTo>
                    <a:pt x="893" y="1474"/>
                  </a:lnTo>
                  <a:lnTo>
                    <a:pt x="446" y="2215"/>
                  </a:lnTo>
                  <a:cubicBezTo>
                    <a:pt x="294" y="2464"/>
                    <a:pt x="149" y="2713"/>
                    <a:pt x="1" y="2962"/>
                  </a:cubicBezTo>
                  <a:cubicBezTo>
                    <a:pt x="158" y="2716"/>
                    <a:pt x="312" y="2473"/>
                    <a:pt x="463" y="2227"/>
                  </a:cubicBezTo>
                  <a:lnTo>
                    <a:pt x="917" y="1489"/>
                  </a:lnTo>
                  <a:lnTo>
                    <a:pt x="1368" y="745"/>
                  </a:lnTo>
                  <a:cubicBezTo>
                    <a:pt x="1516" y="498"/>
                    <a:pt x="1664" y="249"/>
                    <a:pt x="1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93;p55"/>
            <p:cNvSpPr/>
            <p:nvPr/>
          </p:nvSpPr>
          <p:spPr>
            <a:xfrm flipH="1">
              <a:off x="8028883" y="3746306"/>
              <a:ext cx="386939" cy="633418"/>
            </a:xfrm>
            <a:custGeom>
              <a:avLst/>
              <a:gdLst/>
              <a:ahLst/>
              <a:cxnLst/>
              <a:rect l="l" t="t" r="r" b="b"/>
              <a:pathLst>
                <a:path w="1810" h="2963" extrusionOk="0">
                  <a:moveTo>
                    <a:pt x="1" y="0"/>
                  </a:moveTo>
                  <a:lnTo>
                    <a:pt x="1" y="0"/>
                  </a:lnTo>
                  <a:cubicBezTo>
                    <a:pt x="149" y="246"/>
                    <a:pt x="294" y="495"/>
                    <a:pt x="446" y="745"/>
                  </a:cubicBezTo>
                  <a:lnTo>
                    <a:pt x="893" y="1489"/>
                  </a:lnTo>
                  <a:lnTo>
                    <a:pt x="1347" y="2227"/>
                  </a:lnTo>
                  <a:cubicBezTo>
                    <a:pt x="1501" y="2473"/>
                    <a:pt x="1652" y="2719"/>
                    <a:pt x="1809" y="2962"/>
                  </a:cubicBezTo>
                  <a:cubicBezTo>
                    <a:pt x="1664" y="2710"/>
                    <a:pt x="1516" y="2464"/>
                    <a:pt x="1368" y="2215"/>
                  </a:cubicBezTo>
                  <a:lnTo>
                    <a:pt x="917" y="1471"/>
                  </a:lnTo>
                  <a:lnTo>
                    <a:pt x="463" y="733"/>
                  </a:lnTo>
                  <a:cubicBezTo>
                    <a:pt x="312" y="490"/>
                    <a:pt x="158" y="24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94;p55"/>
            <p:cNvSpPr/>
            <p:nvPr/>
          </p:nvSpPr>
          <p:spPr>
            <a:xfrm flipH="1">
              <a:off x="8155013" y="3695641"/>
              <a:ext cx="136391" cy="136389"/>
            </a:xfrm>
            <a:custGeom>
              <a:avLst/>
              <a:gdLst/>
              <a:ahLst/>
              <a:cxnLst/>
              <a:rect l="l" t="t" r="r" b="b"/>
              <a:pathLst>
                <a:path w="638" h="638" extrusionOk="0">
                  <a:moveTo>
                    <a:pt x="0" y="0"/>
                  </a:moveTo>
                  <a:lnTo>
                    <a:pt x="0" y="638"/>
                  </a:lnTo>
                  <a:lnTo>
                    <a:pt x="637" y="638"/>
                  </a:lnTo>
                  <a:lnTo>
                    <a:pt x="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95;p55"/>
            <p:cNvSpPr/>
            <p:nvPr/>
          </p:nvSpPr>
          <p:spPr>
            <a:xfrm flipH="1">
              <a:off x="7511756" y="4234359"/>
              <a:ext cx="9620" cy="134465"/>
            </a:xfrm>
            <a:custGeom>
              <a:avLst/>
              <a:gdLst/>
              <a:ahLst/>
              <a:cxnLst/>
              <a:rect l="l" t="t" r="r" b="b"/>
              <a:pathLst>
                <a:path w="45" h="629" extrusionOk="0">
                  <a:moveTo>
                    <a:pt x="0" y="0"/>
                  </a:moveTo>
                  <a:lnTo>
                    <a:pt x="0"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96;p55"/>
            <p:cNvSpPr/>
            <p:nvPr/>
          </p:nvSpPr>
          <p:spPr>
            <a:xfrm flipH="1">
              <a:off x="7488241" y="4234359"/>
              <a:ext cx="9620" cy="134465"/>
            </a:xfrm>
            <a:custGeom>
              <a:avLst/>
              <a:gdLst/>
              <a:ahLst/>
              <a:cxnLst/>
              <a:rect l="l" t="t" r="r" b="b"/>
              <a:pathLst>
                <a:path w="45" h="629" extrusionOk="0">
                  <a:moveTo>
                    <a:pt x="0" y="0"/>
                  </a:moveTo>
                  <a:lnTo>
                    <a:pt x="0" y="629"/>
                  </a:lnTo>
                  <a:lnTo>
                    <a:pt x="44" y="629"/>
                  </a:lnTo>
                  <a:lnTo>
                    <a:pt x="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97;p55"/>
            <p:cNvSpPr/>
            <p:nvPr/>
          </p:nvSpPr>
          <p:spPr>
            <a:xfrm flipH="1">
              <a:off x="7465366" y="4234359"/>
              <a:ext cx="9834" cy="134465"/>
            </a:xfrm>
            <a:custGeom>
              <a:avLst/>
              <a:gdLst/>
              <a:ahLst/>
              <a:cxnLst/>
              <a:rect l="l" t="t" r="r" b="b"/>
              <a:pathLst>
                <a:path w="46" h="629" extrusionOk="0">
                  <a:moveTo>
                    <a:pt x="1" y="0"/>
                  </a:moveTo>
                  <a:lnTo>
                    <a:pt x="1"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98;p55"/>
            <p:cNvSpPr/>
            <p:nvPr/>
          </p:nvSpPr>
          <p:spPr>
            <a:xfrm flipH="1">
              <a:off x="7442706" y="4234359"/>
              <a:ext cx="9620" cy="134465"/>
            </a:xfrm>
            <a:custGeom>
              <a:avLst/>
              <a:gdLst/>
              <a:ahLst/>
              <a:cxnLst/>
              <a:rect l="l" t="t" r="r" b="b"/>
              <a:pathLst>
                <a:path w="45" h="629" extrusionOk="0">
                  <a:moveTo>
                    <a:pt x="0" y="0"/>
                  </a:moveTo>
                  <a:lnTo>
                    <a:pt x="0"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99;p55"/>
            <p:cNvSpPr/>
            <p:nvPr/>
          </p:nvSpPr>
          <p:spPr>
            <a:xfrm flipH="1">
              <a:off x="7419832" y="4234359"/>
              <a:ext cx="9620" cy="134465"/>
            </a:xfrm>
            <a:custGeom>
              <a:avLst/>
              <a:gdLst/>
              <a:ahLst/>
              <a:cxnLst/>
              <a:rect l="l" t="t" r="r" b="b"/>
              <a:pathLst>
                <a:path w="45" h="629" extrusionOk="0">
                  <a:moveTo>
                    <a:pt x="0" y="0"/>
                  </a:moveTo>
                  <a:lnTo>
                    <a:pt x="0"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00;p55"/>
            <p:cNvSpPr/>
            <p:nvPr/>
          </p:nvSpPr>
          <p:spPr>
            <a:xfrm flipH="1">
              <a:off x="7396957" y="4234359"/>
              <a:ext cx="9834" cy="134465"/>
            </a:xfrm>
            <a:custGeom>
              <a:avLst/>
              <a:gdLst/>
              <a:ahLst/>
              <a:cxnLst/>
              <a:rect l="l" t="t" r="r" b="b"/>
              <a:pathLst>
                <a:path w="46" h="629" extrusionOk="0">
                  <a:moveTo>
                    <a:pt x="1" y="0"/>
                  </a:moveTo>
                  <a:lnTo>
                    <a:pt x="1"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01;p55"/>
            <p:cNvSpPr/>
            <p:nvPr/>
          </p:nvSpPr>
          <p:spPr>
            <a:xfrm flipH="1">
              <a:off x="7374083" y="4234359"/>
              <a:ext cx="9834" cy="134465"/>
            </a:xfrm>
            <a:custGeom>
              <a:avLst/>
              <a:gdLst/>
              <a:ahLst/>
              <a:cxnLst/>
              <a:rect l="l" t="t" r="r" b="b"/>
              <a:pathLst>
                <a:path w="46" h="629" extrusionOk="0">
                  <a:moveTo>
                    <a:pt x="1" y="0"/>
                  </a:moveTo>
                  <a:lnTo>
                    <a:pt x="1"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02;p55"/>
            <p:cNvSpPr/>
            <p:nvPr/>
          </p:nvSpPr>
          <p:spPr>
            <a:xfrm flipH="1">
              <a:off x="7351423" y="4234359"/>
              <a:ext cx="9620" cy="134465"/>
            </a:xfrm>
            <a:custGeom>
              <a:avLst/>
              <a:gdLst/>
              <a:ahLst/>
              <a:cxnLst/>
              <a:rect l="l" t="t" r="r" b="b"/>
              <a:pathLst>
                <a:path w="45" h="629" extrusionOk="0">
                  <a:moveTo>
                    <a:pt x="0" y="0"/>
                  </a:moveTo>
                  <a:lnTo>
                    <a:pt x="0"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03;p55"/>
            <p:cNvSpPr/>
            <p:nvPr/>
          </p:nvSpPr>
          <p:spPr>
            <a:xfrm flipH="1">
              <a:off x="7328548" y="4234359"/>
              <a:ext cx="9620" cy="134465"/>
            </a:xfrm>
            <a:custGeom>
              <a:avLst/>
              <a:gdLst/>
              <a:ahLst/>
              <a:cxnLst/>
              <a:rect l="l" t="t" r="r" b="b"/>
              <a:pathLst>
                <a:path w="45" h="629" extrusionOk="0">
                  <a:moveTo>
                    <a:pt x="0" y="0"/>
                  </a:moveTo>
                  <a:lnTo>
                    <a:pt x="0"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04;p55"/>
            <p:cNvSpPr/>
            <p:nvPr/>
          </p:nvSpPr>
          <p:spPr>
            <a:xfrm flipH="1">
              <a:off x="7577599" y="4235000"/>
              <a:ext cx="86367" cy="134465"/>
            </a:xfrm>
            <a:custGeom>
              <a:avLst/>
              <a:gdLst/>
              <a:ahLst/>
              <a:cxnLst/>
              <a:rect l="l" t="t" r="r" b="b"/>
              <a:pathLst>
                <a:path w="404" h="629" extrusionOk="0">
                  <a:moveTo>
                    <a:pt x="0" y="0"/>
                  </a:moveTo>
                  <a:cubicBezTo>
                    <a:pt x="0" y="211"/>
                    <a:pt x="48" y="332"/>
                    <a:pt x="172" y="350"/>
                  </a:cubicBezTo>
                  <a:lnTo>
                    <a:pt x="172" y="578"/>
                  </a:lnTo>
                  <a:lnTo>
                    <a:pt x="0" y="629"/>
                  </a:lnTo>
                  <a:lnTo>
                    <a:pt x="403" y="629"/>
                  </a:lnTo>
                  <a:lnTo>
                    <a:pt x="231" y="581"/>
                  </a:lnTo>
                  <a:lnTo>
                    <a:pt x="231" y="350"/>
                  </a:lnTo>
                  <a:cubicBezTo>
                    <a:pt x="353" y="332"/>
                    <a:pt x="403" y="211"/>
                    <a:pt x="4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05;p55"/>
            <p:cNvSpPr/>
            <p:nvPr/>
          </p:nvSpPr>
          <p:spPr>
            <a:xfrm flipH="1">
              <a:off x="7684061" y="4234359"/>
              <a:ext cx="102828" cy="134465"/>
            </a:xfrm>
            <a:custGeom>
              <a:avLst/>
              <a:gdLst/>
              <a:ahLst/>
              <a:cxnLst/>
              <a:rect l="l" t="t" r="r" b="b"/>
              <a:pathLst>
                <a:path w="481" h="629" extrusionOk="0">
                  <a:moveTo>
                    <a:pt x="240" y="0"/>
                  </a:moveTo>
                  <a:lnTo>
                    <a:pt x="0" y="323"/>
                  </a:lnTo>
                  <a:lnTo>
                    <a:pt x="107" y="323"/>
                  </a:lnTo>
                  <a:lnTo>
                    <a:pt x="107" y="629"/>
                  </a:lnTo>
                  <a:lnTo>
                    <a:pt x="377" y="629"/>
                  </a:lnTo>
                  <a:lnTo>
                    <a:pt x="377" y="323"/>
                  </a:lnTo>
                  <a:lnTo>
                    <a:pt x="480" y="323"/>
                  </a:lnTo>
                  <a:lnTo>
                    <a:pt x="2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06;p55"/>
            <p:cNvSpPr/>
            <p:nvPr/>
          </p:nvSpPr>
          <p:spPr>
            <a:xfrm flipH="1">
              <a:off x="7262702" y="4246330"/>
              <a:ext cx="735398" cy="184061"/>
            </a:xfrm>
            <a:custGeom>
              <a:avLst/>
              <a:gdLst/>
              <a:ahLst/>
              <a:cxnLst/>
              <a:rect l="l" t="t" r="r" b="b"/>
              <a:pathLst>
                <a:path w="3440" h="861" extrusionOk="0">
                  <a:moveTo>
                    <a:pt x="1" y="1"/>
                  </a:moveTo>
                  <a:lnTo>
                    <a:pt x="1" y="860"/>
                  </a:lnTo>
                  <a:lnTo>
                    <a:pt x="3440" y="860"/>
                  </a:lnTo>
                  <a:lnTo>
                    <a:pt x="3440" y="55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07;p55"/>
            <p:cNvSpPr/>
            <p:nvPr/>
          </p:nvSpPr>
          <p:spPr>
            <a:xfrm flipH="1">
              <a:off x="7208189" y="3868586"/>
              <a:ext cx="803166" cy="584036"/>
            </a:xfrm>
            <a:custGeom>
              <a:avLst/>
              <a:gdLst/>
              <a:ahLst/>
              <a:cxnLst/>
              <a:rect l="l" t="t" r="r" b="b"/>
              <a:pathLst>
                <a:path w="3757" h="2732" extrusionOk="0">
                  <a:moveTo>
                    <a:pt x="3389" y="1"/>
                  </a:moveTo>
                  <a:lnTo>
                    <a:pt x="0" y="582"/>
                  </a:lnTo>
                  <a:lnTo>
                    <a:pt x="368" y="2731"/>
                  </a:lnTo>
                  <a:lnTo>
                    <a:pt x="3757" y="2150"/>
                  </a:lnTo>
                  <a:lnTo>
                    <a:pt x="33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08;p55"/>
            <p:cNvSpPr/>
            <p:nvPr/>
          </p:nvSpPr>
          <p:spPr>
            <a:xfrm flipH="1">
              <a:off x="7307596" y="3867304"/>
              <a:ext cx="720861" cy="383728"/>
            </a:xfrm>
            <a:custGeom>
              <a:avLst/>
              <a:gdLst/>
              <a:ahLst/>
              <a:cxnLst/>
              <a:rect l="l" t="t" r="r" b="b"/>
              <a:pathLst>
                <a:path w="3372" h="1795" extrusionOk="0">
                  <a:moveTo>
                    <a:pt x="3371" y="1"/>
                  </a:moveTo>
                  <a:lnTo>
                    <a:pt x="3371" y="1"/>
                  </a:lnTo>
                  <a:cubicBezTo>
                    <a:pt x="3244" y="140"/>
                    <a:pt x="3122" y="276"/>
                    <a:pt x="3001" y="419"/>
                  </a:cubicBezTo>
                  <a:cubicBezTo>
                    <a:pt x="2876" y="561"/>
                    <a:pt x="2752" y="700"/>
                    <a:pt x="2630" y="843"/>
                  </a:cubicBezTo>
                  <a:cubicBezTo>
                    <a:pt x="2494" y="1000"/>
                    <a:pt x="2357" y="1160"/>
                    <a:pt x="2224" y="1320"/>
                  </a:cubicBezTo>
                  <a:cubicBezTo>
                    <a:pt x="2120" y="1439"/>
                    <a:pt x="2019" y="1560"/>
                    <a:pt x="1919" y="1682"/>
                  </a:cubicBezTo>
                  <a:cubicBezTo>
                    <a:pt x="1785" y="1599"/>
                    <a:pt x="1652" y="1519"/>
                    <a:pt x="1515" y="1439"/>
                  </a:cubicBezTo>
                  <a:cubicBezTo>
                    <a:pt x="1335" y="1332"/>
                    <a:pt x="1154" y="1225"/>
                    <a:pt x="973" y="1121"/>
                  </a:cubicBezTo>
                  <a:cubicBezTo>
                    <a:pt x="813" y="1026"/>
                    <a:pt x="650" y="932"/>
                    <a:pt x="487" y="840"/>
                  </a:cubicBezTo>
                  <a:cubicBezTo>
                    <a:pt x="324" y="751"/>
                    <a:pt x="164" y="656"/>
                    <a:pt x="0" y="570"/>
                  </a:cubicBezTo>
                  <a:lnTo>
                    <a:pt x="0" y="570"/>
                  </a:lnTo>
                  <a:cubicBezTo>
                    <a:pt x="158" y="677"/>
                    <a:pt x="318" y="780"/>
                    <a:pt x="475" y="884"/>
                  </a:cubicBezTo>
                  <a:cubicBezTo>
                    <a:pt x="635" y="985"/>
                    <a:pt x="795" y="1089"/>
                    <a:pt x="955" y="1187"/>
                  </a:cubicBezTo>
                  <a:cubicBezTo>
                    <a:pt x="1124" y="1293"/>
                    <a:pt x="1290" y="1397"/>
                    <a:pt x="1456" y="1501"/>
                  </a:cubicBezTo>
                  <a:lnTo>
                    <a:pt x="1474" y="1510"/>
                  </a:lnTo>
                  <a:cubicBezTo>
                    <a:pt x="1622" y="1602"/>
                    <a:pt x="1770" y="1694"/>
                    <a:pt x="1919" y="1782"/>
                  </a:cubicBezTo>
                  <a:lnTo>
                    <a:pt x="1939" y="1794"/>
                  </a:lnTo>
                  <a:lnTo>
                    <a:pt x="1954" y="1777"/>
                  </a:lnTo>
                  <a:cubicBezTo>
                    <a:pt x="2064" y="1643"/>
                    <a:pt x="2177" y="1510"/>
                    <a:pt x="2286" y="1373"/>
                  </a:cubicBezTo>
                  <a:lnTo>
                    <a:pt x="2298" y="1358"/>
                  </a:lnTo>
                  <a:cubicBezTo>
                    <a:pt x="2420" y="1207"/>
                    <a:pt x="2544" y="1053"/>
                    <a:pt x="2669" y="899"/>
                  </a:cubicBezTo>
                  <a:cubicBezTo>
                    <a:pt x="2787" y="751"/>
                    <a:pt x="2906" y="608"/>
                    <a:pt x="3022" y="454"/>
                  </a:cubicBezTo>
                  <a:cubicBezTo>
                    <a:pt x="3137" y="303"/>
                    <a:pt x="3256" y="155"/>
                    <a:pt x="3371"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09;p55"/>
            <p:cNvSpPr/>
            <p:nvPr/>
          </p:nvSpPr>
          <p:spPr>
            <a:xfrm flipH="1">
              <a:off x="7702445" y="4184762"/>
              <a:ext cx="251831" cy="246911"/>
            </a:xfrm>
            <a:custGeom>
              <a:avLst/>
              <a:gdLst/>
              <a:ahLst/>
              <a:cxnLst/>
              <a:rect l="l" t="t" r="r" b="b"/>
              <a:pathLst>
                <a:path w="1178" h="1155" extrusionOk="0">
                  <a:moveTo>
                    <a:pt x="1177" y="1"/>
                  </a:moveTo>
                  <a:lnTo>
                    <a:pt x="1171" y="4"/>
                  </a:lnTo>
                  <a:cubicBezTo>
                    <a:pt x="1151" y="22"/>
                    <a:pt x="1130" y="37"/>
                    <a:pt x="1112" y="54"/>
                  </a:cubicBezTo>
                  <a:cubicBezTo>
                    <a:pt x="1029" y="123"/>
                    <a:pt x="946" y="194"/>
                    <a:pt x="863" y="268"/>
                  </a:cubicBezTo>
                  <a:cubicBezTo>
                    <a:pt x="762" y="360"/>
                    <a:pt x="661" y="455"/>
                    <a:pt x="564" y="552"/>
                  </a:cubicBezTo>
                  <a:cubicBezTo>
                    <a:pt x="466" y="647"/>
                    <a:pt x="368" y="745"/>
                    <a:pt x="276" y="846"/>
                  </a:cubicBezTo>
                  <a:cubicBezTo>
                    <a:pt x="181" y="944"/>
                    <a:pt x="89" y="1048"/>
                    <a:pt x="0" y="1154"/>
                  </a:cubicBezTo>
                  <a:cubicBezTo>
                    <a:pt x="107" y="1068"/>
                    <a:pt x="214" y="976"/>
                    <a:pt x="315" y="884"/>
                  </a:cubicBezTo>
                  <a:cubicBezTo>
                    <a:pt x="415" y="793"/>
                    <a:pt x="513" y="701"/>
                    <a:pt x="614" y="603"/>
                  </a:cubicBezTo>
                  <a:cubicBezTo>
                    <a:pt x="712" y="505"/>
                    <a:pt x="810" y="410"/>
                    <a:pt x="902" y="309"/>
                  </a:cubicBezTo>
                  <a:cubicBezTo>
                    <a:pt x="979" y="229"/>
                    <a:pt x="1056" y="143"/>
                    <a:pt x="1127" y="60"/>
                  </a:cubicBezTo>
                  <a:lnTo>
                    <a:pt x="1174" y="4"/>
                  </a:lnTo>
                  <a:lnTo>
                    <a:pt x="117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10;p55"/>
            <p:cNvSpPr/>
            <p:nvPr/>
          </p:nvSpPr>
          <p:spPr>
            <a:xfrm flipH="1">
              <a:off x="7235340" y="4159537"/>
              <a:ext cx="317675" cy="151140"/>
            </a:xfrm>
            <a:custGeom>
              <a:avLst/>
              <a:gdLst/>
              <a:ahLst/>
              <a:cxnLst/>
              <a:rect l="l" t="t" r="r" b="b"/>
              <a:pathLst>
                <a:path w="1486" h="707" extrusionOk="0">
                  <a:moveTo>
                    <a:pt x="0" y="0"/>
                  </a:moveTo>
                  <a:cubicBezTo>
                    <a:pt x="3" y="0"/>
                    <a:pt x="3" y="0"/>
                    <a:pt x="6" y="3"/>
                  </a:cubicBezTo>
                  <a:lnTo>
                    <a:pt x="65" y="39"/>
                  </a:lnTo>
                  <a:cubicBezTo>
                    <a:pt x="163" y="98"/>
                    <a:pt x="261" y="149"/>
                    <a:pt x="359" y="202"/>
                  </a:cubicBezTo>
                  <a:cubicBezTo>
                    <a:pt x="480" y="267"/>
                    <a:pt x="602" y="329"/>
                    <a:pt x="726" y="386"/>
                  </a:cubicBezTo>
                  <a:cubicBezTo>
                    <a:pt x="851" y="445"/>
                    <a:pt x="975" y="501"/>
                    <a:pt x="1103" y="555"/>
                  </a:cubicBezTo>
                  <a:cubicBezTo>
                    <a:pt x="1228" y="611"/>
                    <a:pt x="1355" y="662"/>
                    <a:pt x="1485" y="706"/>
                  </a:cubicBezTo>
                  <a:cubicBezTo>
                    <a:pt x="1370" y="635"/>
                    <a:pt x="1248" y="567"/>
                    <a:pt x="1127" y="501"/>
                  </a:cubicBezTo>
                  <a:cubicBezTo>
                    <a:pt x="1005" y="439"/>
                    <a:pt x="881" y="377"/>
                    <a:pt x="759" y="321"/>
                  </a:cubicBezTo>
                  <a:cubicBezTo>
                    <a:pt x="635" y="261"/>
                    <a:pt x="510" y="202"/>
                    <a:pt x="383" y="149"/>
                  </a:cubicBezTo>
                  <a:cubicBezTo>
                    <a:pt x="285" y="104"/>
                    <a:pt x="181" y="63"/>
                    <a:pt x="77" y="27"/>
                  </a:cubicBezTo>
                  <a:cubicBezTo>
                    <a:pt x="53" y="18"/>
                    <a:pt x="30" y="9"/>
                    <a:pt x="6"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11;p55"/>
            <p:cNvSpPr/>
            <p:nvPr/>
          </p:nvSpPr>
          <p:spPr>
            <a:xfrm flipH="1">
              <a:off x="7151752" y="3985309"/>
              <a:ext cx="745446" cy="485699"/>
            </a:xfrm>
            <a:custGeom>
              <a:avLst/>
              <a:gdLst/>
              <a:ahLst/>
              <a:cxnLst/>
              <a:rect l="l" t="t" r="r" b="b"/>
              <a:pathLst>
                <a:path w="3487" h="2272" extrusionOk="0">
                  <a:moveTo>
                    <a:pt x="65" y="0"/>
                  </a:moveTo>
                  <a:lnTo>
                    <a:pt x="0" y="2170"/>
                  </a:lnTo>
                  <a:lnTo>
                    <a:pt x="3422" y="2271"/>
                  </a:lnTo>
                  <a:lnTo>
                    <a:pt x="3487" y="101"/>
                  </a:lnTo>
                  <a:lnTo>
                    <a:pt x="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12;p55"/>
            <p:cNvSpPr/>
            <p:nvPr/>
          </p:nvSpPr>
          <p:spPr>
            <a:xfrm flipH="1">
              <a:off x="7108568" y="4003052"/>
              <a:ext cx="731123" cy="339262"/>
            </a:xfrm>
            <a:custGeom>
              <a:avLst/>
              <a:gdLst/>
              <a:ahLst/>
              <a:cxnLst/>
              <a:rect l="l" t="t" r="r" b="b"/>
              <a:pathLst>
                <a:path w="3420" h="1587" extrusionOk="0">
                  <a:moveTo>
                    <a:pt x="1" y="0"/>
                  </a:moveTo>
                  <a:lnTo>
                    <a:pt x="1" y="0"/>
                  </a:lnTo>
                  <a:cubicBezTo>
                    <a:pt x="137" y="136"/>
                    <a:pt x="274" y="270"/>
                    <a:pt x="407" y="403"/>
                  </a:cubicBezTo>
                  <a:cubicBezTo>
                    <a:pt x="544" y="534"/>
                    <a:pt x="680" y="667"/>
                    <a:pt x="816" y="795"/>
                  </a:cubicBezTo>
                  <a:cubicBezTo>
                    <a:pt x="959" y="931"/>
                    <a:pt x="1104" y="1067"/>
                    <a:pt x="1246" y="1201"/>
                  </a:cubicBezTo>
                  <a:cubicBezTo>
                    <a:pt x="1252" y="1207"/>
                    <a:pt x="1255" y="1210"/>
                    <a:pt x="1261" y="1213"/>
                  </a:cubicBezTo>
                  <a:lnTo>
                    <a:pt x="1643" y="1568"/>
                  </a:lnTo>
                  <a:lnTo>
                    <a:pt x="1661" y="1586"/>
                  </a:lnTo>
                  <a:lnTo>
                    <a:pt x="1682" y="1571"/>
                  </a:lnTo>
                  <a:lnTo>
                    <a:pt x="2085" y="1239"/>
                  </a:lnTo>
                  <a:lnTo>
                    <a:pt x="2100" y="1228"/>
                  </a:lnTo>
                  <a:cubicBezTo>
                    <a:pt x="2251" y="1103"/>
                    <a:pt x="2402" y="978"/>
                    <a:pt x="2554" y="851"/>
                  </a:cubicBezTo>
                  <a:cubicBezTo>
                    <a:pt x="2699" y="729"/>
                    <a:pt x="2847" y="611"/>
                    <a:pt x="2990" y="483"/>
                  </a:cubicBezTo>
                  <a:cubicBezTo>
                    <a:pt x="3132" y="359"/>
                    <a:pt x="3277" y="237"/>
                    <a:pt x="3419" y="110"/>
                  </a:cubicBezTo>
                  <a:lnTo>
                    <a:pt x="3419" y="110"/>
                  </a:lnTo>
                  <a:cubicBezTo>
                    <a:pt x="3271" y="217"/>
                    <a:pt x="3123" y="332"/>
                    <a:pt x="2972" y="445"/>
                  </a:cubicBezTo>
                  <a:cubicBezTo>
                    <a:pt x="2823" y="557"/>
                    <a:pt x="2675" y="673"/>
                    <a:pt x="2527" y="786"/>
                  </a:cubicBezTo>
                  <a:cubicBezTo>
                    <a:pt x="2364" y="916"/>
                    <a:pt x="2198" y="1044"/>
                    <a:pt x="2035" y="1177"/>
                  </a:cubicBezTo>
                  <a:cubicBezTo>
                    <a:pt x="1910" y="1272"/>
                    <a:pt x="1789" y="1373"/>
                    <a:pt x="1664" y="1471"/>
                  </a:cubicBezTo>
                  <a:lnTo>
                    <a:pt x="1317" y="1153"/>
                  </a:lnTo>
                  <a:cubicBezTo>
                    <a:pt x="1160" y="1011"/>
                    <a:pt x="1006" y="872"/>
                    <a:pt x="849" y="732"/>
                  </a:cubicBezTo>
                  <a:cubicBezTo>
                    <a:pt x="710" y="608"/>
                    <a:pt x="570" y="483"/>
                    <a:pt x="428" y="362"/>
                  </a:cubicBezTo>
                  <a:cubicBezTo>
                    <a:pt x="286" y="243"/>
                    <a:pt x="146" y="119"/>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13;p55"/>
            <p:cNvSpPr/>
            <p:nvPr/>
          </p:nvSpPr>
          <p:spPr>
            <a:xfrm flipH="1">
              <a:off x="7557290" y="4259584"/>
              <a:ext cx="295014" cy="192398"/>
            </a:xfrm>
            <a:custGeom>
              <a:avLst/>
              <a:gdLst/>
              <a:ahLst/>
              <a:cxnLst/>
              <a:rect l="l" t="t" r="r" b="b"/>
              <a:pathLst>
                <a:path w="1380" h="900" extrusionOk="0">
                  <a:moveTo>
                    <a:pt x="1376" y="1"/>
                  </a:moveTo>
                  <a:cubicBezTo>
                    <a:pt x="1353" y="16"/>
                    <a:pt x="1329" y="28"/>
                    <a:pt x="1308" y="39"/>
                  </a:cubicBezTo>
                  <a:cubicBezTo>
                    <a:pt x="1210" y="90"/>
                    <a:pt x="1115" y="146"/>
                    <a:pt x="1021" y="202"/>
                  </a:cubicBezTo>
                  <a:cubicBezTo>
                    <a:pt x="902" y="271"/>
                    <a:pt x="786" y="345"/>
                    <a:pt x="671" y="419"/>
                  </a:cubicBezTo>
                  <a:cubicBezTo>
                    <a:pt x="558" y="496"/>
                    <a:pt x="445" y="573"/>
                    <a:pt x="333" y="650"/>
                  </a:cubicBezTo>
                  <a:cubicBezTo>
                    <a:pt x="217" y="730"/>
                    <a:pt x="107" y="810"/>
                    <a:pt x="1" y="899"/>
                  </a:cubicBezTo>
                  <a:cubicBezTo>
                    <a:pt x="125" y="837"/>
                    <a:pt x="244" y="766"/>
                    <a:pt x="362" y="698"/>
                  </a:cubicBezTo>
                  <a:cubicBezTo>
                    <a:pt x="478" y="629"/>
                    <a:pt x="594" y="555"/>
                    <a:pt x="709" y="481"/>
                  </a:cubicBezTo>
                  <a:cubicBezTo>
                    <a:pt x="825" y="404"/>
                    <a:pt x="938" y="330"/>
                    <a:pt x="1050" y="250"/>
                  </a:cubicBezTo>
                  <a:cubicBezTo>
                    <a:pt x="1142" y="185"/>
                    <a:pt x="1231" y="119"/>
                    <a:pt x="1320" y="48"/>
                  </a:cubicBezTo>
                  <a:lnTo>
                    <a:pt x="1373" y="4"/>
                  </a:lnTo>
                  <a:cubicBezTo>
                    <a:pt x="1376" y="4"/>
                    <a:pt x="1376" y="1"/>
                    <a:pt x="1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514;p55"/>
            <p:cNvSpPr/>
            <p:nvPr/>
          </p:nvSpPr>
          <p:spPr>
            <a:xfrm flipH="1">
              <a:off x="7124390" y="4264715"/>
              <a:ext cx="281760" cy="210569"/>
            </a:xfrm>
            <a:custGeom>
              <a:avLst/>
              <a:gdLst/>
              <a:ahLst/>
              <a:cxnLst/>
              <a:rect l="l" t="t" r="r" b="b"/>
              <a:pathLst>
                <a:path w="1318" h="985" extrusionOk="0">
                  <a:moveTo>
                    <a:pt x="1" y="1"/>
                  </a:moveTo>
                  <a:lnTo>
                    <a:pt x="4" y="4"/>
                  </a:lnTo>
                  <a:cubicBezTo>
                    <a:pt x="4" y="1"/>
                    <a:pt x="1" y="1"/>
                    <a:pt x="1" y="1"/>
                  </a:cubicBezTo>
                  <a:close/>
                  <a:moveTo>
                    <a:pt x="4" y="4"/>
                  </a:moveTo>
                  <a:cubicBezTo>
                    <a:pt x="22" y="18"/>
                    <a:pt x="39" y="36"/>
                    <a:pt x="57" y="51"/>
                  </a:cubicBezTo>
                  <a:cubicBezTo>
                    <a:pt x="140" y="128"/>
                    <a:pt x="226" y="199"/>
                    <a:pt x="312" y="267"/>
                  </a:cubicBezTo>
                  <a:cubicBezTo>
                    <a:pt x="419" y="356"/>
                    <a:pt x="526" y="439"/>
                    <a:pt x="638" y="522"/>
                  </a:cubicBezTo>
                  <a:cubicBezTo>
                    <a:pt x="748" y="602"/>
                    <a:pt x="858" y="682"/>
                    <a:pt x="970" y="760"/>
                  </a:cubicBezTo>
                  <a:cubicBezTo>
                    <a:pt x="1083" y="840"/>
                    <a:pt x="1199" y="914"/>
                    <a:pt x="1317" y="985"/>
                  </a:cubicBezTo>
                  <a:cubicBezTo>
                    <a:pt x="1214" y="890"/>
                    <a:pt x="1110" y="804"/>
                    <a:pt x="1006" y="718"/>
                  </a:cubicBezTo>
                  <a:cubicBezTo>
                    <a:pt x="899" y="629"/>
                    <a:pt x="793" y="546"/>
                    <a:pt x="680" y="466"/>
                  </a:cubicBezTo>
                  <a:cubicBezTo>
                    <a:pt x="570" y="383"/>
                    <a:pt x="460" y="303"/>
                    <a:pt x="348" y="223"/>
                  </a:cubicBezTo>
                  <a:cubicBezTo>
                    <a:pt x="256" y="164"/>
                    <a:pt x="164" y="101"/>
                    <a:pt x="72" y="45"/>
                  </a:cubicBezTo>
                  <a:lnTo>
                    <a:pt x="4" y="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515;p55"/>
            <p:cNvSpPr/>
            <p:nvPr/>
          </p:nvSpPr>
          <p:spPr>
            <a:xfrm flipH="1">
              <a:off x="7850590" y="3702482"/>
              <a:ext cx="1103739" cy="935483"/>
            </a:xfrm>
            <a:custGeom>
              <a:avLst/>
              <a:gdLst/>
              <a:ahLst/>
              <a:cxnLst/>
              <a:rect l="l" t="t" r="r" b="b"/>
              <a:pathLst>
                <a:path w="5163" h="4376" extrusionOk="0">
                  <a:moveTo>
                    <a:pt x="908" y="1"/>
                  </a:moveTo>
                  <a:cubicBezTo>
                    <a:pt x="443" y="1"/>
                    <a:pt x="1" y="291"/>
                    <a:pt x="196" y="944"/>
                  </a:cubicBezTo>
                  <a:cubicBezTo>
                    <a:pt x="442" y="1768"/>
                    <a:pt x="3223" y="4202"/>
                    <a:pt x="4272" y="4374"/>
                  </a:cubicBezTo>
                  <a:cubicBezTo>
                    <a:pt x="4278" y="4375"/>
                    <a:pt x="4283" y="4375"/>
                    <a:pt x="4288" y="4375"/>
                  </a:cubicBezTo>
                  <a:cubicBezTo>
                    <a:pt x="4655" y="4375"/>
                    <a:pt x="5162" y="2329"/>
                    <a:pt x="4996" y="2180"/>
                  </a:cubicBezTo>
                  <a:cubicBezTo>
                    <a:pt x="4524" y="1762"/>
                    <a:pt x="1817" y="250"/>
                    <a:pt x="1269" y="60"/>
                  </a:cubicBezTo>
                  <a:cubicBezTo>
                    <a:pt x="1154" y="21"/>
                    <a:pt x="1030" y="1"/>
                    <a:pt x="90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516;p55"/>
            <p:cNvSpPr/>
            <p:nvPr/>
          </p:nvSpPr>
          <p:spPr>
            <a:xfrm flipH="1">
              <a:off x="7404437" y="4142435"/>
              <a:ext cx="598580" cy="182778"/>
            </a:xfrm>
            <a:custGeom>
              <a:avLst/>
              <a:gdLst/>
              <a:ahLst/>
              <a:cxnLst/>
              <a:rect l="l" t="t" r="r" b="b"/>
              <a:pathLst>
                <a:path w="2800" h="855" extrusionOk="0">
                  <a:moveTo>
                    <a:pt x="1127" y="0"/>
                  </a:moveTo>
                  <a:cubicBezTo>
                    <a:pt x="1095" y="0"/>
                    <a:pt x="1066" y="1"/>
                    <a:pt x="1041" y="3"/>
                  </a:cubicBezTo>
                  <a:cubicBezTo>
                    <a:pt x="637" y="36"/>
                    <a:pt x="0" y="235"/>
                    <a:pt x="0" y="235"/>
                  </a:cubicBezTo>
                  <a:cubicBezTo>
                    <a:pt x="252" y="335"/>
                    <a:pt x="845" y="647"/>
                    <a:pt x="1343" y="854"/>
                  </a:cubicBezTo>
                  <a:cubicBezTo>
                    <a:pt x="1233" y="771"/>
                    <a:pt x="1278" y="715"/>
                    <a:pt x="1521" y="712"/>
                  </a:cubicBezTo>
                  <a:cubicBezTo>
                    <a:pt x="1649" y="712"/>
                    <a:pt x="1983" y="768"/>
                    <a:pt x="2273" y="768"/>
                  </a:cubicBezTo>
                  <a:cubicBezTo>
                    <a:pt x="2525" y="768"/>
                    <a:pt x="2744" y="725"/>
                    <a:pt x="2763" y="567"/>
                  </a:cubicBezTo>
                  <a:cubicBezTo>
                    <a:pt x="2799" y="247"/>
                    <a:pt x="1609" y="0"/>
                    <a:pt x="1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17;p55"/>
            <p:cNvSpPr/>
            <p:nvPr/>
          </p:nvSpPr>
          <p:spPr>
            <a:xfrm flipH="1">
              <a:off x="7255647" y="4192458"/>
              <a:ext cx="865376" cy="526744"/>
            </a:xfrm>
            <a:custGeom>
              <a:avLst/>
              <a:gdLst/>
              <a:ahLst/>
              <a:cxnLst/>
              <a:rect l="l" t="t" r="r" b="b"/>
              <a:pathLst>
                <a:path w="4048" h="2464" extrusionOk="0">
                  <a:moveTo>
                    <a:pt x="549" y="1"/>
                  </a:moveTo>
                  <a:lnTo>
                    <a:pt x="1" y="1945"/>
                  </a:lnTo>
                  <a:cubicBezTo>
                    <a:pt x="608" y="2166"/>
                    <a:pt x="1328" y="2463"/>
                    <a:pt x="2049" y="2463"/>
                  </a:cubicBezTo>
                  <a:cubicBezTo>
                    <a:pt x="2191" y="2463"/>
                    <a:pt x="2332" y="2452"/>
                    <a:pt x="2473" y="2426"/>
                  </a:cubicBezTo>
                  <a:cubicBezTo>
                    <a:pt x="2568" y="2411"/>
                    <a:pt x="2657" y="2364"/>
                    <a:pt x="2722" y="2292"/>
                  </a:cubicBezTo>
                  <a:cubicBezTo>
                    <a:pt x="3108" y="2227"/>
                    <a:pt x="3194" y="2026"/>
                    <a:pt x="3194" y="2026"/>
                  </a:cubicBezTo>
                  <a:cubicBezTo>
                    <a:pt x="3535" y="1857"/>
                    <a:pt x="3594" y="1637"/>
                    <a:pt x="3594" y="1637"/>
                  </a:cubicBezTo>
                  <a:cubicBezTo>
                    <a:pt x="3594" y="1637"/>
                    <a:pt x="4048" y="1557"/>
                    <a:pt x="4045" y="1275"/>
                  </a:cubicBezTo>
                  <a:cubicBezTo>
                    <a:pt x="4042" y="961"/>
                    <a:pt x="3404" y="1136"/>
                    <a:pt x="2998" y="1017"/>
                  </a:cubicBezTo>
                  <a:cubicBezTo>
                    <a:pt x="2064" y="748"/>
                    <a:pt x="810" y="104"/>
                    <a:pt x="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8;p55"/>
            <p:cNvSpPr/>
            <p:nvPr/>
          </p:nvSpPr>
          <p:spPr>
            <a:xfrm flipH="1">
              <a:off x="7352704" y="4496449"/>
              <a:ext cx="381809" cy="56864"/>
            </a:xfrm>
            <a:custGeom>
              <a:avLst/>
              <a:gdLst/>
              <a:ahLst/>
              <a:cxnLst/>
              <a:rect l="l" t="t" r="r" b="b"/>
              <a:pathLst>
                <a:path w="1786" h="266" extrusionOk="0">
                  <a:moveTo>
                    <a:pt x="7" y="0"/>
                  </a:moveTo>
                  <a:cubicBezTo>
                    <a:pt x="1" y="0"/>
                    <a:pt x="0" y="9"/>
                    <a:pt x="10" y="14"/>
                  </a:cubicBezTo>
                  <a:cubicBezTo>
                    <a:pt x="392" y="174"/>
                    <a:pt x="851" y="265"/>
                    <a:pt x="1290" y="265"/>
                  </a:cubicBezTo>
                  <a:cubicBezTo>
                    <a:pt x="1458" y="265"/>
                    <a:pt x="1623" y="252"/>
                    <a:pt x="1780" y="224"/>
                  </a:cubicBezTo>
                  <a:cubicBezTo>
                    <a:pt x="1783" y="224"/>
                    <a:pt x="1786" y="218"/>
                    <a:pt x="1786" y="215"/>
                  </a:cubicBezTo>
                  <a:cubicBezTo>
                    <a:pt x="1786" y="212"/>
                    <a:pt x="1783" y="209"/>
                    <a:pt x="1780" y="209"/>
                  </a:cubicBezTo>
                  <a:cubicBezTo>
                    <a:pt x="1628" y="212"/>
                    <a:pt x="1478" y="217"/>
                    <a:pt x="1328" y="217"/>
                  </a:cubicBezTo>
                  <a:cubicBezTo>
                    <a:pt x="1167" y="217"/>
                    <a:pt x="1007" y="211"/>
                    <a:pt x="846" y="191"/>
                  </a:cubicBezTo>
                  <a:cubicBezTo>
                    <a:pt x="561" y="156"/>
                    <a:pt x="292" y="76"/>
                    <a:pt x="13" y="2"/>
                  </a:cubicBezTo>
                  <a:cubicBezTo>
                    <a:pt x="11" y="1"/>
                    <a:pt x="9" y="0"/>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19;p55"/>
            <p:cNvSpPr/>
            <p:nvPr/>
          </p:nvSpPr>
          <p:spPr>
            <a:xfrm flipH="1">
              <a:off x="7437574" y="4611889"/>
              <a:ext cx="350169" cy="32280"/>
            </a:xfrm>
            <a:custGeom>
              <a:avLst/>
              <a:gdLst/>
              <a:ahLst/>
              <a:cxnLst/>
              <a:rect l="l" t="t" r="r" b="b"/>
              <a:pathLst>
                <a:path w="1638" h="151" extrusionOk="0">
                  <a:moveTo>
                    <a:pt x="14" y="1"/>
                  </a:moveTo>
                  <a:cubicBezTo>
                    <a:pt x="1" y="1"/>
                    <a:pt x="0" y="11"/>
                    <a:pt x="16" y="16"/>
                  </a:cubicBezTo>
                  <a:cubicBezTo>
                    <a:pt x="305" y="106"/>
                    <a:pt x="604" y="151"/>
                    <a:pt x="904" y="151"/>
                  </a:cubicBezTo>
                  <a:cubicBezTo>
                    <a:pt x="1149" y="151"/>
                    <a:pt x="1395" y="121"/>
                    <a:pt x="1635" y="61"/>
                  </a:cubicBezTo>
                  <a:cubicBezTo>
                    <a:pt x="1638" y="61"/>
                    <a:pt x="1638" y="55"/>
                    <a:pt x="1635" y="55"/>
                  </a:cubicBezTo>
                  <a:cubicBezTo>
                    <a:pt x="1365" y="86"/>
                    <a:pt x="1132" y="98"/>
                    <a:pt x="932" y="98"/>
                  </a:cubicBezTo>
                  <a:cubicBezTo>
                    <a:pt x="492" y="98"/>
                    <a:pt x="206" y="40"/>
                    <a:pt x="19" y="1"/>
                  </a:cubicBezTo>
                  <a:cubicBezTo>
                    <a:pt x="17" y="1"/>
                    <a:pt x="15" y="1"/>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20;p55"/>
            <p:cNvSpPr/>
            <p:nvPr/>
          </p:nvSpPr>
          <p:spPr>
            <a:xfrm flipH="1">
              <a:off x="7538264" y="4674739"/>
              <a:ext cx="277057" cy="22233"/>
            </a:xfrm>
            <a:custGeom>
              <a:avLst/>
              <a:gdLst/>
              <a:ahLst/>
              <a:cxnLst/>
              <a:rect l="l" t="t" r="r" b="b"/>
              <a:pathLst>
                <a:path w="1296" h="104" extrusionOk="0">
                  <a:moveTo>
                    <a:pt x="16" y="0"/>
                  </a:moveTo>
                  <a:cubicBezTo>
                    <a:pt x="2" y="0"/>
                    <a:pt x="1" y="13"/>
                    <a:pt x="14" y="16"/>
                  </a:cubicBezTo>
                  <a:cubicBezTo>
                    <a:pt x="296" y="71"/>
                    <a:pt x="488" y="103"/>
                    <a:pt x="701" y="103"/>
                  </a:cubicBezTo>
                  <a:cubicBezTo>
                    <a:pt x="868" y="103"/>
                    <a:pt x="1047" y="83"/>
                    <a:pt x="1292" y="39"/>
                  </a:cubicBezTo>
                  <a:cubicBezTo>
                    <a:pt x="1295" y="39"/>
                    <a:pt x="1295" y="33"/>
                    <a:pt x="1292" y="33"/>
                  </a:cubicBezTo>
                  <a:cubicBezTo>
                    <a:pt x="1070" y="49"/>
                    <a:pt x="886" y="60"/>
                    <a:pt x="709" y="60"/>
                  </a:cubicBezTo>
                  <a:cubicBezTo>
                    <a:pt x="490" y="60"/>
                    <a:pt x="280" y="44"/>
                    <a:pt x="20" y="1"/>
                  </a:cubicBezTo>
                  <a:cubicBezTo>
                    <a:pt x="19" y="1"/>
                    <a:pt x="17" y="0"/>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21;p55"/>
            <p:cNvSpPr/>
            <p:nvPr/>
          </p:nvSpPr>
          <p:spPr>
            <a:xfrm flipH="1">
              <a:off x="7856576" y="3683242"/>
              <a:ext cx="1107159" cy="1012015"/>
            </a:xfrm>
            <a:custGeom>
              <a:avLst/>
              <a:gdLst/>
              <a:ahLst/>
              <a:cxnLst/>
              <a:rect l="l" t="t" r="r" b="b"/>
              <a:pathLst>
                <a:path w="5179" h="4734" extrusionOk="0">
                  <a:moveTo>
                    <a:pt x="940" y="1"/>
                  </a:moveTo>
                  <a:cubicBezTo>
                    <a:pt x="203" y="1"/>
                    <a:pt x="1" y="721"/>
                    <a:pt x="331" y="1286"/>
                  </a:cubicBezTo>
                  <a:cubicBezTo>
                    <a:pt x="1565" y="3397"/>
                    <a:pt x="3865" y="4734"/>
                    <a:pt x="3865" y="4734"/>
                  </a:cubicBezTo>
                  <a:lnTo>
                    <a:pt x="5179" y="2148"/>
                  </a:lnTo>
                  <a:cubicBezTo>
                    <a:pt x="5179" y="2148"/>
                    <a:pt x="2825" y="648"/>
                    <a:pt x="1580" y="144"/>
                  </a:cubicBezTo>
                  <a:cubicBezTo>
                    <a:pt x="1334" y="44"/>
                    <a:pt x="1121" y="1"/>
                    <a:pt x="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22;p55"/>
            <p:cNvSpPr/>
            <p:nvPr/>
          </p:nvSpPr>
          <p:spPr>
            <a:xfrm flipH="1">
              <a:off x="7965819" y="4100962"/>
              <a:ext cx="251404" cy="499808"/>
            </a:xfrm>
            <a:custGeom>
              <a:avLst/>
              <a:gdLst/>
              <a:ahLst/>
              <a:cxnLst/>
              <a:rect l="l" t="t" r="r" b="b"/>
              <a:pathLst>
                <a:path w="1176" h="2338" extrusionOk="0">
                  <a:moveTo>
                    <a:pt x="1164" y="1"/>
                  </a:moveTo>
                  <a:cubicBezTo>
                    <a:pt x="1162" y="1"/>
                    <a:pt x="1160" y="2"/>
                    <a:pt x="1159" y="5"/>
                  </a:cubicBezTo>
                  <a:cubicBezTo>
                    <a:pt x="952" y="384"/>
                    <a:pt x="154" y="1958"/>
                    <a:pt x="6" y="2311"/>
                  </a:cubicBezTo>
                  <a:cubicBezTo>
                    <a:pt x="0" y="2326"/>
                    <a:pt x="3" y="2337"/>
                    <a:pt x="8" y="2337"/>
                  </a:cubicBezTo>
                  <a:cubicBezTo>
                    <a:pt x="12" y="2337"/>
                    <a:pt x="16" y="2333"/>
                    <a:pt x="21" y="2323"/>
                  </a:cubicBezTo>
                  <a:cubicBezTo>
                    <a:pt x="673" y="1208"/>
                    <a:pt x="984" y="396"/>
                    <a:pt x="1171" y="13"/>
                  </a:cubicBezTo>
                  <a:cubicBezTo>
                    <a:pt x="1175" y="7"/>
                    <a:pt x="1169" y="1"/>
                    <a:pt x="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23;p55"/>
            <p:cNvSpPr/>
            <p:nvPr/>
          </p:nvSpPr>
          <p:spPr>
            <a:xfrm flipH="1">
              <a:off x="6597426" y="1843050"/>
              <a:ext cx="676823" cy="606055"/>
            </a:xfrm>
            <a:custGeom>
              <a:avLst/>
              <a:gdLst/>
              <a:ahLst/>
              <a:cxnLst/>
              <a:rect l="l" t="t" r="r" b="b"/>
              <a:pathLst>
                <a:path w="3166" h="2835" extrusionOk="0">
                  <a:moveTo>
                    <a:pt x="1672" y="0"/>
                  </a:moveTo>
                  <a:cubicBezTo>
                    <a:pt x="1605" y="0"/>
                    <a:pt x="1537" y="5"/>
                    <a:pt x="1468" y="15"/>
                  </a:cubicBezTo>
                  <a:cubicBezTo>
                    <a:pt x="555" y="142"/>
                    <a:pt x="7" y="1097"/>
                    <a:pt x="356" y="1954"/>
                  </a:cubicBezTo>
                  <a:lnTo>
                    <a:pt x="1" y="2568"/>
                  </a:lnTo>
                  <a:lnTo>
                    <a:pt x="1" y="2568"/>
                  </a:lnTo>
                  <a:lnTo>
                    <a:pt x="709" y="2461"/>
                  </a:lnTo>
                  <a:cubicBezTo>
                    <a:pt x="975" y="2705"/>
                    <a:pt x="1320" y="2834"/>
                    <a:pt x="1669" y="2834"/>
                  </a:cubicBezTo>
                  <a:cubicBezTo>
                    <a:pt x="1838" y="2834"/>
                    <a:pt x="2008" y="2804"/>
                    <a:pt x="2171" y="2742"/>
                  </a:cubicBezTo>
                  <a:cubicBezTo>
                    <a:pt x="2672" y="2553"/>
                    <a:pt x="3022" y="2096"/>
                    <a:pt x="3078" y="1562"/>
                  </a:cubicBezTo>
                  <a:lnTo>
                    <a:pt x="3078" y="1565"/>
                  </a:lnTo>
                  <a:cubicBezTo>
                    <a:pt x="3166" y="716"/>
                    <a:pt x="2496" y="0"/>
                    <a:pt x="16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24;p55"/>
            <p:cNvSpPr/>
            <p:nvPr/>
          </p:nvSpPr>
          <p:spPr>
            <a:xfrm flipH="1">
              <a:off x="6613887" y="1839416"/>
              <a:ext cx="670410" cy="611827"/>
            </a:xfrm>
            <a:custGeom>
              <a:avLst/>
              <a:gdLst/>
              <a:ahLst/>
              <a:cxnLst/>
              <a:rect l="l" t="t" r="r" b="b"/>
              <a:pathLst>
                <a:path w="3136" h="2862" extrusionOk="0">
                  <a:moveTo>
                    <a:pt x="3020" y="873"/>
                  </a:moveTo>
                  <a:cubicBezTo>
                    <a:pt x="3085" y="1027"/>
                    <a:pt x="3124" y="1191"/>
                    <a:pt x="3132" y="1359"/>
                  </a:cubicBezTo>
                  <a:lnTo>
                    <a:pt x="3132" y="1359"/>
                  </a:lnTo>
                  <a:cubicBezTo>
                    <a:pt x="3124" y="1185"/>
                    <a:pt x="3084" y="1022"/>
                    <a:pt x="3020" y="873"/>
                  </a:cubicBezTo>
                  <a:close/>
                  <a:moveTo>
                    <a:pt x="3132" y="1359"/>
                  </a:moveTo>
                  <a:lnTo>
                    <a:pt x="3132" y="1359"/>
                  </a:lnTo>
                  <a:cubicBezTo>
                    <a:pt x="3135" y="1431"/>
                    <a:pt x="3133" y="1504"/>
                    <a:pt x="3125" y="1579"/>
                  </a:cubicBezTo>
                  <a:cubicBezTo>
                    <a:pt x="3133" y="1506"/>
                    <a:pt x="3135" y="1432"/>
                    <a:pt x="3132" y="1359"/>
                  </a:cubicBezTo>
                  <a:close/>
                  <a:moveTo>
                    <a:pt x="3125" y="1579"/>
                  </a:moveTo>
                  <a:cubicBezTo>
                    <a:pt x="3120" y="1626"/>
                    <a:pt x="3113" y="1672"/>
                    <a:pt x="3104" y="1718"/>
                  </a:cubicBezTo>
                  <a:lnTo>
                    <a:pt x="3104" y="1718"/>
                  </a:lnTo>
                  <a:cubicBezTo>
                    <a:pt x="3113" y="1672"/>
                    <a:pt x="3120" y="1626"/>
                    <a:pt x="3125" y="1579"/>
                  </a:cubicBezTo>
                  <a:close/>
                  <a:moveTo>
                    <a:pt x="1705" y="1"/>
                  </a:moveTo>
                  <a:cubicBezTo>
                    <a:pt x="1217" y="1"/>
                    <a:pt x="735" y="248"/>
                    <a:pt x="466" y="714"/>
                  </a:cubicBezTo>
                  <a:cubicBezTo>
                    <a:pt x="243" y="1095"/>
                    <a:pt x="211" y="1557"/>
                    <a:pt x="374" y="1966"/>
                  </a:cubicBezTo>
                  <a:lnTo>
                    <a:pt x="374" y="1966"/>
                  </a:lnTo>
                  <a:lnTo>
                    <a:pt x="24" y="2570"/>
                  </a:lnTo>
                  <a:lnTo>
                    <a:pt x="0" y="2614"/>
                  </a:lnTo>
                  <a:lnTo>
                    <a:pt x="51" y="2605"/>
                  </a:lnTo>
                  <a:lnTo>
                    <a:pt x="750" y="2500"/>
                  </a:lnTo>
                  <a:lnTo>
                    <a:pt x="750" y="2500"/>
                  </a:lnTo>
                  <a:cubicBezTo>
                    <a:pt x="947" y="2674"/>
                    <a:pt x="1187" y="2793"/>
                    <a:pt x="1444" y="2840"/>
                  </a:cubicBezTo>
                  <a:cubicBezTo>
                    <a:pt x="1509" y="2851"/>
                    <a:pt x="1574" y="2857"/>
                    <a:pt x="1640" y="2860"/>
                  </a:cubicBezTo>
                  <a:cubicBezTo>
                    <a:pt x="1658" y="2861"/>
                    <a:pt x="1676" y="2861"/>
                    <a:pt x="1694" y="2861"/>
                  </a:cubicBezTo>
                  <a:cubicBezTo>
                    <a:pt x="1743" y="2861"/>
                    <a:pt x="1791" y="2859"/>
                    <a:pt x="1838" y="2854"/>
                  </a:cubicBezTo>
                  <a:cubicBezTo>
                    <a:pt x="1969" y="2842"/>
                    <a:pt x="2096" y="2813"/>
                    <a:pt x="2221" y="2765"/>
                  </a:cubicBezTo>
                  <a:cubicBezTo>
                    <a:pt x="2342" y="2718"/>
                    <a:pt x="2458" y="2653"/>
                    <a:pt x="2562" y="2576"/>
                  </a:cubicBezTo>
                  <a:cubicBezTo>
                    <a:pt x="2668" y="2496"/>
                    <a:pt x="2760" y="2404"/>
                    <a:pt x="2840" y="2300"/>
                  </a:cubicBezTo>
                  <a:cubicBezTo>
                    <a:pt x="2972" y="2127"/>
                    <a:pt x="3062" y="1928"/>
                    <a:pt x="3104" y="1718"/>
                  </a:cubicBezTo>
                  <a:lnTo>
                    <a:pt x="3104" y="1718"/>
                  </a:lnTo>
                  <a:cubicBezTo>
                    <a:pt x="3061" y="1930"/>
                    <a:pt x="2969" y="2129"/>
                    <a:pt x="2835" y="2300"/>
                  </a:cubicBezTo>
                  <a:cubicBezTo>
                    <a:pt x="2796" y="2353"/>
                    <a:pt x="2752" y="2401"/>
                    <a:pt x="2707" y="2448"/>
                  </a:cubicBezTo>
                  <a:cubicBezTo>
                    <a:pt x="2660" y="2493"/>
                    <a:pt x="2609" y="2531"/>
                    <a:pt x="2556" y="2570"/>
                  </a:cubicBezTo>
                  <a:cubicBezTo>
                    <a:pt x="2452" y="2650"/>
                    <a:pt x="2336" y="2712"/>
                    <a:pt x="2215" y="2756"/>
                  </a:cubicBezTo>
                  <a:cubicBezTo>
                    <a:pt x="2059" y="2814"/>
                    <a:pt x="1895" y="2842"/>
                    <a:pt x="1731" y="2842"/>
                  </a:cubicBezTo>
                  <a:cubicBezTo>
                    <a:pt x="1702" y="2842"/>
                    <a:pt x="1672" y="2841"/>
                    <a:pt x="1643" y="2840"/>
                  </a:cubicBezTo>
                  <a:cubicBezTo>
                    <a:pt x="1577" y="2837"/>
                    <a:pt x="1512" y="2828"/>
                    <a:pt x="1450" y="2816"/>
                  </a:cubicBezTo>
                  <a:cubicBezTo>
                    <a:pt x="1195" y="2765"/>
                    <a:pt x="961" y="2644"/>
                    <a:pt x="771" y="2466"/>
                  </a:cubicBezTo>
                  <a:lnTo>
                    <a:pt x="762" y="2460"/>
                  </a:lnTo>
                  <a:lnTo>
                    <a:pt x="753" y="2460"/>
                  </a:lnTo>
                  <a:lnTo>
                    <a:pt x="95" y="2551"/>
                  </a:lnTo>
                  <a:lnTo>
                    <a:pt x="95" y="2551"/>
                  </a:lnTo>
                  <a:lnTo>
                    <a:pt x="427" y="1983"/>
                  </a:lnTo>
                  <a:lnTo>
                    <a:pt x="433" y="1971"/>
                  </a:lnTo>
                  <a:lnTo>
                    <a:pt x="427" y="1959"/>
                  </a:lnTo>
                  <a:cubicBezTo>
                    <a:pt x="267" y="1562"/>
                    <a:pt x="297" y="1114"/>
                    <a:pt x="507" y="740"/>
                  </a:cubicBezTo>
                  <a:cubicBezTo>
                    <a:pt x="614" y="557"/>
                    <a:pt x="759" y="399"/>
                    <a:pt x="934" y="278"/>
                  </a:cubicBezTo>
                  <a:cubicBezTo>
                    <a:pt x="1186" y="105"/>
                    <a:pt x="1459" y="27"/>
                    <a:pt x="1726" y="27"/>
                  </a:cubicBezTo>
                  <a:cubicBezTo>
                    <a:pt x="2278" y="27"/>
                    <a:pt x="2798" y="362"/>
                    <a:pt x="3020" y="873"/>
                  </a:cubicBezTo>
                  <a:lnTo>
                    <a:pt x="3020" y="873"/>
                  </a:lnTo>
                  <a:cubicBezTo>
                    <a:pt x="2947" y="701"/>
                    <a:pt x="2839" y="542"/>
                    <a:pt x="2701" y="408"/>
                  </a:cubicBezTo>
                  <a:cubicBezTo>
                    <a:pt x="2421" y="133"/>
                    <a:pt x="2061" y="1"/>
                    <a:pt x="1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25;p55"/>
            <p:cNvSpPr/>
            <p:nvPr/>
          </p:nvSpPr>
          <p:spPr>
            <a:xfrm>
              <a:off x="6754340" y="1974736"/>
              <a:ext cx="328576" cy="343750"/>
            </a:xfrm>
            <a:custGeom>
              <a:avLst/>
              <a:gdLst/>
              <a:ahLst/>
              <a:cxnLst/>
              <a:rect l="l" t="t" r="r" b="b"/>
              <a:pathLst>
                <a:path w="1537" h="1608" extrusionOk="0">
                  <a:moveTo>
                    <a:pt x="1294" y="1"/>
                  </a:moveTo>
                  <a:lnTo>
                    <a:pt x="558" y="1154"/>
                  </a:lnTo>
                  <a:lnTo>
                    <a:pt x="206" y="795"/>
                  </a:lnTo>
                  <a:lnTo>
                    <a:pt x="1" y="997"/>
                  </a:lnTo>
                  <a:lnTo>
                    <a:pt x="609" y="1608"/>
                  </a:lnTo>
                  <a:lnTo>
                    <a:pt x="1537" y="155"/>
                  </a:lnTo>
                  <a:lnTo>
                    <a:pt x="1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26;p55"/>
            <p:cNvSpPr/>
            <p:nvPr/>
          </p:nvSpPr>
          <p:spPr>
            <a:xfrm flipH="1">
              <a:off x="5713031" y="4131532"/>
              <a:ext cx="1305112" cy="1011797"/>
            </a:xfrm>
            <a:custGeom>
              <a:avLst/>
              <a:gdLst/>
              <a:ahLst/>
              <a:cxnLst/>
              <a:rect l="l" t="t" r="r" b="b"/>
              <a:pathLst>
                <a:path w="6105" h="4733" extrusionOk="0">
                  <a:moveTo>
                    <a:pt x="0" y="1"/>
                  </a:moveTo>
                  <a:lnTo>
                    <a:pt x="0" y="4733"/>
                  </a:lnTo>
                  <a:lnTo>
                    <a:pt x="6105" y="4733"/>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27;p55"/>
            <p:cNvSpPr/>
            <p:nvPr/>
          </p:nvSpPr>
          <p:spPr>
            <a:xfrm flipH="1">
              <a:off x="6523676" y="4131532"/>
              <a:ext cx="494467" cy="1011797"/>
            </a:xfrm>
            <a:custGeom>
              <a:avLst/>
              <a:gdLst/>
              <a:ahLst/>
              <a:cxnLst/>
              <a:rect l="l" t="t" r="r" b="b"/>
              <a:pathLst>
                <a:path w="2313" h="4733" extrusionOk="0">
                  <a:moveTo>
                    <a:pt x="0" y="1"/>
                  </a:moveTo>
                  <a:lnTo>
                    <a:pt x="0" y="4733"/>
                  </a:lnTo>
                  <a:lnTo>
                    <a:pt x="2313" y="4733"/>
                  </a:lnTo>
                  <a:lnTo>
                    <a:pt x="23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28;p55"/>
            <p:cNvSpPr/>
            <p:nvPr/>
          </p:nvSpPr>
          <p:spPr>
            <a:xfrm flipH="1">
              <a:off x="6557878" y="4202078"/>
              <a:ext cx="426702" cy="872206"/>
            </a:xfrm>
            <a:custGeom>
              <a:avLst/>
              <a:gdLst/>
              <a:ahLst/>
              <a:cxnLst/>
              <a:rect l="l" t="t" r="r" b="b"/>
              <a:pathLst>
                <a:path w="1996" h="4080" extrusionOk="0">
                  <a:moveTo>
                    <a:pt x="1996" y="0"/>
                  </a:moveTo>
                  <a:lnTo>
                    <a:pt x="1996" y="0"/>
                  </a:lnTo>
                  <a:cubicBezTo>
                    <a:pt x="1824" y="335"/>
                    <a:pt x="1655" y="673"/>
                    <a:pt x="1486" y="1014"/>
                  </a:cubicBezTo>
                  <a:lnTo>
                    <a:pt x="985" y="2031"/>
                  </a:lnTo>
                  <a:lnTo>
                    <a:pt x="490" y="3054"/>
                  </a:lnTo>
                  <a:cubicBezTo>
                    <a:pt x="324" y="3392"/>
                    <a:pt x="164" y="3736"/>
                    <a:pt x="1" y="4080"/>
                  </a:cubicBezTo>
                  <a:cubicBezTo>
                    <a:pt x="172" y="3745"/>
                    <a:pt x="344" y="3407"/>
                    <a:pt x="510" y="3069"/>
                  </a:cubicBezTo>
                  <a:lnTo>
                    <a:pt x="1012" y="2049"/>
                  </a:lnTo>
                  <a:lnTo>
                    <a:pt x="1507" y="1029"/>
                  </a:lnTo>
                  <a:cubicBezTo>
                    <a:pt x="1673" y="688"/>
                    <a:pt x="1836" y="344"/>
                    <a:pt x="1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29;p55"/>
            <p:cNvSpPr/>
            <p:nvPr/>
          </p:nvSpPr>
          <p:spPr>
            <a:xfrm flipH="1">
              <a:off x="6557878" y="4201437"/>
              <a:ext cx="426702" cy="872206"/>
            </a:xfrm>
            <a:custGeom>
              <a:avLst/>
              <a:gdLst/>
              <a:ahLst/>
              <a:cxnLst/>
              <a:rect l="l" t="t" r="r" b="b"/>
              <a:pathLst>
                <a:path w="1996" h="4080" extrusionOk="0">
                  <a:moveTo>
                    <a:pt x="1" y="0"/>
                  </a:moveTo>
                  <a:lnTo>
                    <a:pt x="1" y="0"/>
                  </a:lnTo>
                  <a:cubicBezTo>
                    <a:pt x="164" y="344"/>
                    <a:pt x="327" y="688"/>
                    <a:pt x="490" y="1029"/>
                  </a:cubicBezTo>
                  <a:lnTo>
                    <a:pt x="985" y="2052"/>
                  </a:lnTo>
                  <a:lnTo>
                    <a:pt x="1486" y="3069"/>
                  </a:lnTo>
                  <a:cubicBezTo>
                    <a:pt x="1655" y="3407"/>
                    <a:pt x="1824" y="3745"/>
                    <a:pt x="1996" y="4080"/>
                  </a:cubicBezTo>
                  <a:cubicBezTo>
                    <a:pt x="1836" y="3739"/>
                    <a:pt x="1673" y="3395"/>
                    <a:pt x="1507" y="3054"/>
                  </a:cubicBezTo>
                  <a:lnTo>
                    <a:pt x="1012" y="2031"/>
                  </a:lnTo>
                  <a:lnTo>
                    <a:pt x="510" y="1014"/>
                  </a:lnTo>
                  <a:cubicBezTo>
                    <a:pt x="341" y="676"/>
                    <a:pt x="172" y="33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30;p55"/>
            <p:cNvSpPr/>
            <p:nvPr/>
          </p:nvSpPr>
          <p:spPr>
            <a:xfrm flipH="1">
              <a:off x="6697262" y="4131532"/>
              <a:ext cx="149859" cy="123990"/>
            </a:xfrm>
            <a:custGeom>
              <a:avLst/>
              <a:gdLst/>
              <a:ahLst/>
              <a:cxnLst/>
              <a:rect l="l" t="t" r="r" b="b"/>
              <a:pathLst>
                <a:path w="701" h="580" extrusionOk="0">
                  <a:moveTo>
                    <a:pt x="1" y="1"/>
                  </a:moveTo>
                  <a:lnTo>
                    <a:pt x="1" y="579"/>
                  </a:lnTo>
                  <a:lnTo>
                    <a:pt x="701" y="579"/>
                  </a:lnTo>
                  <a:lnTo>
                    <a:pt x="7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31;p55"/>
            <p:cNvSpPr/>
            <p:nvPr/>
          </p:nvSpPr>
          <p:spPr>
            <a:xfrm flipH="1">
              <a:off x="5759843" y="3775380"/>
              <a:ext cx="1008608" cy="356364"/>
            </a:xfrm>
            <a:custGeom>
              <a:avLst/>
              <a:gdLst/>
              <a:ahLst/>
              <a:cxnLst/>
              <a:rect l="l" t="t" r="r" b="b"/>
              <a:pathLst>
                <a:path w="4718" h="1667" extrusionOk="0">
                  <a:moveTo>
                    <a:pt x="1" y="1"/>
                  </a:moveTo>
                  <a:lnTo>
                    <a:pt x="1" y="1667"/>
                  </a:lnTo>
                  <a:lnTo>
                    <a:pt x="4718" y="1667"/>
                  </a:lnTo>
                  <a:lnTo>
                    <a:pt x="4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32;p55"/>
            <p:cNvSpPr/>
            <p:nvPr/>
          </p:nvSpPr>
          <p:spPr>
            <a:xfrm flipH="1">
              <a:off x="6460182" y="3775380"/>
              <a:ext cx="308269" cy="356364"/>
            </a:xfrm>
            <a:custGeom>
              <a:avLst/>
              <a:gdLst/>
              <a:ahLst/>
              <a:cxnLst/>
              <a:rect l="l" t="t" r="r" b="b"/>
              <a:pathLst>
                <a:path w="1442" h="1667" extrusionOk="0">
                  <a:moveTo>
                    <a:pt x="1" y="1"/>
                  </a:moveTo>
                  <a:lnTo>
                    <a:pt x="1" y="1667"/>
                  </a:lnTo>
                  <a:lnTo>
                    <a:pt x="1441" y="1667"/>
                  </a:lnTo>
                  <a:lnTo>
                    <a:pt x="14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33;p55"/>
            <p:cNvSpPr/>
            <p:nvPr/>
          </p:nvSpPr>
          <p:spPr>
            <a:xfrm flipH="1">
              <a:off x="6481132" y="3799536"/>
              <a:ext cx="266368" cy="308265"/>
            </a:xfrm>
            <a:custGeom>
              <a:avLst/>
              <a:gdLst/>
              <a:ahLst/>
              <a:cxnLst/>
              <a:rect l="l" t="t" r="r" b="b"/>
              <a:pathLst>
                <a:path w="1246" h="1442" extrusionOk="0">
                  <a:moveTo>
                    <a:pt x="1246" y="0"/>
                  </a:moveTo>
                  <a:cubicBezTo>
                    <a:pt x="1136" y="119"/>
                    <a:pt x="1032" y="238"/>
                    <a:pt x="928" y="359"/>
                  </a:cubicBezTo>
                  <a:lnTo>
                    <a:pt x="614" y="718"/>
                  </a:lnTo>
                  <a:lnTo>
                    <a:pt x="306" y="1080"/>
                  </a:lnTo>
                  <a:cubicBezTo>
                    <a:pt x="202" y="1198"/>
                    <a:pt x="101" y="1320"/>
                    <a:pt x="0" y="1441"/>
                  </a:cubicBezTo>
                  <a:cubicBezTo>
                    <a:pt x="107" y="1323"/>
                    <a:pt x="214" y="1201"/>
                    <a:pt x="318" y="1083"/>
                  </a:cubicBezTo>
                  <a:lnTo>
                    <a:pt x="632" y="724"/>
                  </a:lnTo>
                  <a:lnTo>
                    <a:pt x="940" y="365"/>
                  </a:lnTo>
                  <a:cubicBezTo>
                    <a:pt x="1041" y="243"/>
                    <a:pt x="1145" y="122"/>
                    <a:pt x="1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34;p55"/>
            <p:cNvSpPr/>
            <p:nvPr/>
          </p:nvSpPr>
          <p:spPr>
            <a:xfrm flipH="1">
              <a:off x="6481774" y="3799536"/>
              <a:ext cx="265727" cy="308265"/>
            </a:xfrm>
            <a:custGeom>
              <a:avLst/>
              <a:gdLst/>
              <a:ahLst/>
              <a:cxnLst/>
              <a:rect l="l" t="t" r="r" b="b"/>
              <a:pathLst>
                <a:path w="1243" h="1442" extrusionOk="0">
                  <a:moveTo>
                    <a:pt x="0" y="0"/>
                  </a:moveTo>
                  <a:lnTo>
                    <a:pt x="0" y="0"/>
                  </a:lnTo>
                  <a:cubicBezTo>
                    <a:pt x="101" y="122"/>
                    <a:pt x="202" y="243"/>
                    <a:pt x="306" y="365"/>
                  </a:cubicBezTo>
                  <a:lnTo>
                    <a:pt x="614" y="724"/>
                  </a:lnTo>
                  <a:lnTo>
                    <a:pt x="928" y="1083"/>
                  </a:lnTo>
                  <a:cubicBezTo>
                    <a:pt x="1032" y="1201"/>
                    <a:pt x="1136" y="1323"/>
                    <a:pt x="1243" y="1441"/>
                  </a:cubicBezTo>
                  <a:cubicBezTo>
                    <a:pt x="1145" y="1320"/>
                    <a:pt x="1041" y="1198"/>
                    <a:pt x="940" y="1080"/>
                  </a:cubicBezTo>
                  <a:lnTo>
                    <a:pt x="632" y="718"/>
                  </a:lnTo>
                  <a:lnTo>
                    <a:pt x="318" y="359"/>
                  </a:lnTo>
                  <a:cubicBezTo>
                    <a:pt x="214" y="238"/>
                    <a:pt x="107" y="119"/>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35;p55"/>
            <p:cNvSpPr/>
            <p:nvPr/>
          </p:nvSpPr>
          <p:spPr>
            <a:xfrm flipH="1">
              <a:off x="6567927" y="3775380"/>
              <a:ext cx="94063" cy="83373"/>
            </a:xfrm>
            <a:custGeom>
              <a:avLst/>
              <a:gdLst/>
              <a:ahLst/>
              <a:cxnLst/>
              <a:rect l="l" t="t" r="r" b="b"/>
              <a:pathLst>
                <a:path w="440" h="390" extrusionOk="0">
                  <a:moveTo>
                    <a:pt x="1" y="1"/>
                  </a:moveTo>
                  <a:lnTo>
                    <a:pt x="1" y="389"/>
                  </a:lnTo>
                  <a:lnTo>
                    <a:pt x="439" y="389"/>
                  </a:lnTo>
                  <a:lnTo>
                    <a:pt x="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36;p55"/>
            <p:cNvSpPr/>
            <p:nvPr/>
          </p:nvSpPr>
          <p:spPr>
            <a:xfrm flipH="1">
              <a:off x="5759844" y="4005404"/>
              <a:ext cx="700553" cy="126342"/>
            </a:xfrm>
            <a:custGeom>
              <a:avLst/>
              <a:gdLst/>
              <a:ahLst/>
              <a:cxnLst/>
              <a:rect l="l" t="t" r="r" b="b"/>
              <a:pathLst>
                <a:path w="3277" h="591" extrusionOk="0">
                  <a:moveTo>
                    <a:pt x="0" y="1"/>
                  </a:moveTo>
                  <a:lnTo>
                    <a:pt x="0" y="591"/>
                  </a:lnTo>
                  <a:lnTo>
                    <a:pt x="3277" y="591"/>
                  </a:lnTo>
                  <a:lnTo>
                    <a:pt x="3277" y="38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2526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5" name="Google Shape;1545;p56"/>
          <p:cNvSpPr txBox="1"/>
          <p:nvPr/>
        </p:nvSpPr>
        <p:spPr>
          <a:xfrm>
            <a:off x="2409004" y="196165"/>
            <a:ext cx="4171500" cy="456600"/>
          </a:xfrm>
          <a:prstGeom prst="rect">
            <a:avLst/>
          </a:prstGeom>
          <a:noFill/>
          <a:ln>
            <a:noFill/>
          </a:ln>
        </p:spPr>
        <p:txBody>
          <a:bodyPr spcFirstLastPara="1" wrap="square" lIns="91425" tIns="91425" rIns="91425" bIns="91425" anchor="ctr" anchorCtr="0">
            <a:noAutofit/>
          </a:bodyPr>
          <a:lstStyle/>
          <a:p>
            <a:pPr lvl="0" algn="ctr"/>
            <a:r>
              <a:rPr lang="en-US" b="1" dirty="0">
                <a:solidFill>
                  <a:schemeClr val="dk2"/>
                </a:solidFill>
                <a:latin typeface="Bahnschrift Light" panose="020B0502040204020203" pitchFamily="34" charset="0"/>
                <a:ea typeface="Work Sans"/>
                <a:cs typeface="Work Sans"/>
                <a:sym typeface="Work Sans"/>
              </a:rPr>
              <a:t>Here are the key concepts and learnings from our online Event Planner Website project</a:t>
            </a:r>
            <a:endParaRPr b="1" dirty="0">
              <a:solidFill>
                <a:schemeClr val="dk2"/>
              </a:solidFill>
              <a:latin typeface="Bahnschrift Light" panose="020B0502040204020203" pitchFamily="34" charset="0"/>
              <a:ea typeface="Work Sans"/>
              <a:cs typeface="Work Sans"/>
              <a:sym typeface="Work Sans"/>
            </a:endParaRPr>
          </a:p>
        </p:txBody>
      </p:sp>
      <p:sp>
        <p:nvSpPr>
          <p:cNvPr id="1546" name="Google Shape;1546;p56"/>
          <p:cNvSpPr txBox="1">
            <a:spLocks noGrp="1"/>
          </p:cNvSpPr>
          <p:nvPr>
            <p:ph type="title" idx="4294967295"/>
          </p:nvPr>
        </p:nvSpPr>
        <p:spPr>
          <a:xfrm>
            <a:off x="362221" y="2601939"/>
            <a:ext cx="2217300" cy="367800"/>
          </a:xfrm>
          <a:prstGeom prst="rect">
            <a:avLst/>
          </a:prstGeom>
        </p:spPr>
        <p:txBody>
          <a:bodyPr spcFirstLastPara="1" wrap="square" lIns="91425" tIns="91425" rIns="91425" bIns="91425" anchor="ctr" anchorCtr="0">
            <a:noAutofit/>
          </a:bodyPr>
          <a:lstStyle/>
          <a:p>
            <a:pPr lvl="0" algn="ctr"/>
            <a:r>
              <a:rPr lang="en-IN" sz="2200" dirty="0"/>
              <a:t>MVC Magic</a:t>
            </a:r>
            <a:endParaRPr sz="2200" dirty="0"/>
          </a:p>
        </p:txBody>
      </p:sp>
      <p:sp>
        <p:nvSpPr>
          <p:cNvPr id="1547" name="Google Shape;1547;p56"/>
          <p:cNvSpPr txBox="1">
            <a:spLocks noGrp="1"/>
          </p:cNvSpPr>
          <p:nvPr>
            <p:ph type="subTitle" idx="4294967295"/>
          </p:nvPr>
        </p:nvSpPr>
        <p:spPr>
          <a:xfrm>
            <a:off x="362221" y="3006742"/>
            <a:ext cx="2217300" cy="1969315"/>
          </a:xfrm>
          <a:prstGeom prst="rect">
            <a:avLst/>
          </a:prstGeom>
        </p:spPr>
        <p:txBody>
          <a:bodyPr spcFirstLastPara="1" wrap="square" lIns="91425" tIns="91425" rIns="91425" bIns="91425" anchor="ctr" anchorCtr="0">
            <a:noAutofit/>
          </a:bodyPr>
          <a:lstStyle/>
          <a:p>
            <a:pPr marL="0" lvl="0" indent="0" algn="ctr">
              <a:buNone/>
            </a:pPr>
            <a:r>
              <a:rPr lang="en-US" sz="1150" dirty="0">
                <a:latin typeface="Georgia" panose="02040502050405020303" pitchFamily="18" charset="0"/>
              </a:rPr>
              <a:t>We wielded the power of MVC (Model-View-Controller) architecture to elegantly divide and conquer our application. This made our codebase a symphony of efficiency, with crystal-clear boundaries between data management (Model) and the captivating user interface (View).</a:t>
            </a:r>
          </a:p>
        </p:txBody>
      </p:sp>
      <p:sp>
        <p:nvSpPr>
          <p:cNvPr id="1548" name="Google Shape;1548;p56"/>
          <p:cNvSpPr txBox="1">
            <a:spLocks noGrp="1"/>
          </p:cNvSpPr>
          <p:nvPr>
            <p:ph type="title" idx="4294967295"/>
          </p:nvPr>
        </p:nvSpPr>
        <p:spPr>
          <a:xfrm>
            <a:off x="2616731" y="2622585"/>
            <a:ext cx="2217300" cy="367800"/>
          </a:xfrm>
          <a:prstGeom prst="rect">
            <a:avLst/>
          </a:prstGeom>
        </p:spPr>
        <p:txBody>
          <a:bodyPr spcFirstLastPara="1" wrap="square" lIns="91425" tIns="91425" rIns="91425" bIns="91425" anchor="ctr" anchorCtr="0">
            <a:noAutofit/>
          </a:bodyPr>
          <a:lstStyle/>
          <a:p>
            <a:pPr lvl="0" algn="ctr"/>
            <a:r>
              <a:rPr lang="en-IN" sz="2200" dirty="0"/>
              <a:t>Java Journeys</a:t>
            </a:r>
            <a:endParaRPr sz="2200" dirty="0"/>
          </a:p>
        </p:txBody>
      </p:sp>
      <p:sp>
        <p:nvSpPr>
          <p:cNvPr id="1550" name="Google Shape;1550;p56"/>
          <p:cNvSpPr txBox="1">
            <a:spLocks noGrp="1"/>
          </p:cNvSpPr>
          <p:nvPr>
            <p:ph type="title" idx="4294967295"/>
          </p:nvPr>
        </p:nvSpPr>
        <p:spPr>
          <a:xfrm>
            <a:off x="6792829" y="2809477"/>
            <a:ext cx="2217300" cy="367800"/>
          </a:xfrm>
          <a:prstGeom prst="rect">
            <a:avLst/>
          </a:prstGeom>
        </p:spPr>
        <p:txBody>
          <a:bodyPr spcFirstLastPara="1" wrap="square" lIns="91425" tIns="91425" rIns="91425" bIns="91425" anchor="ctr" anchorCtr="0">
            <a:noAutofit/>
          </a:bodyPr>
          <a:lstStyle/>
          <a:p>
            <a:pPr lvl="0" algn="ctr"/>
            <a:r>
              <a:rPr lang="en-IN" sz="2200"/>
              <a:t>Collaboration Chronicles</a:t>
            </a:r>
            <a:endParaRPr sz="2200" dirty="0"/>
          </a:p>
        </p:txBody>
      </p:sp>
      <p:grpSp>
        <p:nvGrpSpPr>
          <p:cNvPr id="1552" name="Google Shape;1552;p56"/>
          <p:cNvGrpSpPr/>
          <p:nvPr/>
        </p:nvGrpSpPr>
        <p:grpSpPr>
          <a:xfrm>
            <a:off x="3616113" y="2092144"/>
            <a:ext cx="395392" cy="449800"/>
            <a:chOff x="4374304" y="3161396"/>
            <a:chExt cx="395392" cy="449800"/>
          </a:xfrm>
        </p:grpSpPr>
        <p:sp>
          <p:nvSpPr>
            <p:cNvPr id="1553" name="Google Shape;1553;p56"/>
            <p:cNvSpPr/>
            <p:nvPr/>
          </p:nvSpPr>
          <p:spPr>
            <a:xfrm>
              <a:off x="4381075" y="3178639"/>
              <a:ext cx="322025" cy="425876"/>
            </a:xfrm>
            <a:custGeom>
              <a:avLst/>
              <a:gdLst/>
              <a:ahLst/>
              <a:cxnLst/>
              <a:rect l="l" t="t" r="r" b="b"/>
              <a:pathLst>
                <a:path w="10701" h="14152" extrusionOk="0">
                  <a:moveTo>
                    <a:pt x="0" y="1"/>
                  </a:moveTo>
                  <a:lnTo>
                    <a:pt x="0" y="14152"/>
                  </a:lnTo>
                  <a:lnTo>
                    <a:pt x="10700" y="14152"/>
                  </a:lnTo>
                  <a:lnTo>
                    <a:pt x="10700" y="2478"/>
                  </a:lnTo>
                  <a:lnTo>
                    <a:pt x="8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6"/>
            <p:cNvSpPr/>
            <p:nvPr/>
          </p:nvSpPr>
          <p:spPr>
            <a:xfrm>
              <a:off x="4674151" y="3224170"/>
              <a:ext cx="28949" cy="380345"/>
            </a:xfrm>
            <a:custGeom>
              <a:avLst/>
              <a:gdLst/>
              <a:ahLst/>
              <a:cxnLst/>
              <a:rect l="l" t="t" r="r" b="b"/>
              <a:pathLst>
                <a:path w="962" h="12639" extrusionOk="0">
                  <a:moveTo>
                    <a:pt x="1" y="0"/>
                  </a:moveTo>
                  <a:lnTo>
                    <a:pt x="1" y="12639"/>
                  </a:lnTo>
                  <a:lnTo>
                    <a:pt x="961" y="12639"/>
                  </a:lnTo>
                  <a:lnTo>
                    <a:pt x="961" y="9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6"/>
            <p:cNvSpPr/>
            <p:nvPr/>
          </p:nvSpPr>
          <p:spPr>
            <a:xfrm>
              <a:off x="4628530" y="3178639"/>
              <a:ext cx="74570" cy="74570"/>
            </a:xfrm>
            <a:custGeom>
              <a:avLst/>
              <a:gdLst/>
              <a:ahLst/>
              <a:cxnLst/>
              <a:rect l="l" t="t" r="r" b="b"/>
              <a:pathLst>
                <a:path w="2478" h="2478" extrusionOk="0">
                  <a:moveTo>
                    <a:pt x="0" y="1"/>
                  </a:moveTo>
                  <a:lnTo>
                    <a:pt x="21" y="2460"/>
                  </a:lnTo>
                  <a:lnTo>
                    <a:pt x="2477" y="2478"/>
                  </a:lnTo>
                  <a:lnTo>
                    <a:pt x="2477" y="247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6"/>
            <p:cNvSpPr/>
            <p:nvPr/>
          </p:nvSpPr>
          <p:spPr>
            <a:xfrm>
              <a:off x="4421731" y="3283875"/>
              <a:ext cx="39211" cy="39121"/>
            </a:xfrm>
            <a:custGeom>
              <a:avLst/>
              <a:gdLst/>
              <a:ahLst/>
              <a:cxnLst/>
              <a:rect l="l" t="t" r="r" b="b"/>
              <a:pathLst>
                <a:path w="1303" h="1300" extrusionOk="0">
                  <a:moveTo>
                    <a:pt x="1" y="1"/>
                  </a:moveTo>
                  <a:lnTo>
                    <a:pt x="1" y="1299"/>
                  </a:lnTo>
                  <a:lnTo>
                    <a:pt x="1302" y="1299"/>
                  </a:lnTo>
                  <a:lnTo>
                    <a:pt x="1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6"/>
            <p:cNvSpPr/>
            <p:nvPr/>
          </p:nvSpPr>
          <p:spPr>
            <a:xfrm>
              <a:off x="4421731" y="3394737"/>
              <a:ext cx="39211" cy="39211"/>
            </a:xfrm>
            <a:custGeom>
              <a:avLst/>
              <a:gdLst/>
              <a:ahLst/>
              <a:cxnLst/>
              <a:rect l="l" t="t" r="r" b="b"/>
              <a:pathLst>
                <a:path w="1303" h="1303" extrusionOk="0">
                  <a:moveTo>
                    <a:pt x="1" y="1"/>
                  </a:moveTo>
                  <a:lnTo>
                    <a:pt x="1" y="1303"/>
                  </a:lnTo>
                  <a:lnTo>
                    <a:pt x="1302" y="1303"/>
                  </a:lnTo>
                  <a:lnTo>
                    <a:pt x="1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6"/>
            <p:cNvSpPr/>
            <p:nvPr/>
          </p:nvSpPr>
          <p:spPr>
            <a:xfrm>
              <a:off x="4421731" y="3505600"/>
              <a:ext cx="39211" cy="39211"/>
            </a:xfrm>
            <a:custGeom>
              <a:avLst/>
              <a:gdLst/>
              <a:ahLst/>
              <a:cxnLst/>
              <a:rect l="l" t="t" r="r" b="b"/>
              <a:pathLst>
                <a:path w="1303" h="1303" extrusionOk="0">
                  <a:moveTo>
                    <a:pt x="1" y="1"/>
                  </a:moveTo>
                  <a:lnTo>
                    <a:pt x="1" y="1302"/>
                  </a:lnTo>
                  <a:lnTo>
                    <a:pt x="1302" y="1302"/>
                  </a:lnTo>
                  <a:lnTo>
                    <a:pt x="1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6"/>
            <p:cNvSpPr/>
            <p:nvPr/>
          </p:nvSpPr>
          <p:spPr>
            <a:xfrm>
              <a:off x="4522332" y="3161396"/>
              <a:ext cx="49684" cy="45651"/>
            </a:xfrm>
            <a:custGeom>
              <a:avLst/>
              <a:gdLst/>
              <a:ahLst/>
              <a:cxnLst/>
              <a:rect l="l" t="t" r="r" b="b"/>
              <a:pathLst>
                <a:path w="1651" h="1517" extrusionOk="0">
                  <a:moveTo>
                    <a:pt x="0" y="0"/>
                  </a:moveTo>
                  <a:lnTo>
                    <a:pt x="172" y="1516"/>
                  </a:lnTo>
                  <a:lnTo>
                    <a:pt x="1478" y="1516"/>
                  </a:lnTo>
                  <a:lnTo>
                    <a:pt x="16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6"/>
            <p:cNvSpPr/>
            <p:nvPr/>
          </p:nvSpPr>
          <p:spPr>
            <a:xfrm>
              <a:off x="4631449" y="3460791"/>
              <a:ext cx="130935" cy="128858"/>
            </a:xfrm>
            <a:custGeom>
              <a:avLst/>
              <a:gdLst/>
              <a:ahLst/>
              <a:cxnLst/>
              <a:rect l="l" t="t" r="r" b="b"/>
              <a:pathLst>
                <a:path w="4351" h="4282" extrusionOk="0">
                  <a:moveTo>
                    <a:pt x="273" y="1"/>
                  </a:moveTo>
                  <a:cubicBezTo>
                    <a:pt x="123" y="1"/>
                    <a:pt x="1" y="152"/>
                    <a:pt x="58" y="311"/>
                  </a:cubicBezTo>
                  <a:lnTo>
                    <a:pt x="1296" y="3769"/>
                  </a:lnTo>
                  <a:cubicBezTo>
                    <a:pt x="1333" y="3871"/>
                    <a:pt x="1425" y="3923"/>
                    <a:pt x="1517" y="3923"/>
                  </a:cubicBezTo>
                  <a:cubicBezTo>
                    <a:pt x="1600" y="3923"/>
                    <a:pt x="1684" y="3880"/>
                    <a:pt x="1726" y="3791"/>
                  </a:cubicBezTo>
                  <a:lnTo>
                    <a:pt x="2137" y="2911"/>
                  </a:lnTo>
                  <a:lnTo>
                    <a:pt x="3443" y="4213"/>
                  </a:lnTo>
                  <a:cubicBezTo>
                    <a:pt x="3487" y="4259"/>
                    <a:pt x="3546" y="4281"/>
                    <a:pt x="3605" y="4281"/>
                  </a:cubicBezTo>
                  <a:cubicBezTo>
                    <a:pt x="3664" y="4281"/>
                    <a:pt x="3724" y="4259"/>
                    <a:pt x="3770" y="4213"/>
                  </a:cubicBezTo>
                  <a:lnTo>
                    <a:pt x="4259" y="3724"/>
                  </a:lnTo>
                  <a:cubicBezTo>
                    <a:pt x="4350" y="3632"/>
                    <a:pt x="4350" y="3484"/>
                    <a:pt x="4259" y="3397"/>
                  </a:cubicBezTo>
                  <a:lnTo>
                    <a:pt x="2957" y="2091"/>
                  </a:lnTo>
                  <a:lnTo>
                    <a:pt x="3837" y="1680"/>
                  </a:lnTo>
                  <a:cubicBezTo>
                    <a:pt x="4020" y="1592"/>
                    <a:pt x="4006" y="1321"/>
                    <a:pt x="3812" y="1254"/>
                  </a:cubicBezTo>
                  <a:lnTo>
                    <a:pt x="353" y="15"/>
                  </a:lnTo>
                  <a:cubicBezTo>
                    <a:pt x="326" y="5"/>
                    <a:pt x="299" y="1"/>
                    <a:pt x="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6"/>
            <p:cNvSpPr/>
            <p:nvPr/>
          </p:nvSpPr>
          <p:spPr>
            <a:xfrm>
              <a:off x="4374304" y="3229978"/>
              <a:ext cx="13482" cy="60938"/>
            </a:xfrm>
            <a:custGeom>
              <a:avLst/>
              <a:gdLst/>
              <a:ahLst/>
              <a:cxnLst/>
              <a:rect l="l" t="t" r="r" b="b"/>
              <a:pathLst>
                <a:path w="448" h="2025" extrusionOk="0">
                  <a:moveTo>
                    <a:pt x="225" y="1"/>
                  </a:moveTo>
                  <a:cubicBezTo>
                    <a:pt x="102" y="1"/>
                    <a:pt x="4" y="100"/>
                    <a:pt x="4" y="223"/>
                  </a:cubicBezTo>
                  <a:lnTo>
                    <a:pt x="4" y="1802"/>
                  </a:lnTo>
                  <a:cubicBezTo>
                    <a:pt x="0" y="1926"/>
                    <a:pt x="102" y="2024"/>
                    <a:pt x="225" y="2024"/>
                  </a:cubicBezTo>
                  <a:cubicBezTo>
                    <a:pt x="345" y="2024"/>
                    <a:pt x="447" y="1926"/>
                    <a:pt x="447" y="1802"/>
                  </a:cubicBezTo>
                  <a:lnTo>
                    <a:pt x="447" y="223"/>
                  </a:lnTo>
                  <a:cubicBezTo>
                    <a:pt x="447" y="100"/>
                    <a:pt x="345"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6"/>
            <p:cNvSpPr/>
            <p:nvPr/>
          </p:nvSpPr>
          <p:spPr>
            <a:xfrm>
              <a:off x="4483572" y="3283664"/>
              <a:ext cx="177157" cy="13482"/>
            </a:xfrm>
            <a:custGeom>
              <a:avLst/>
              <a:gdLst/>
              <a:ahLst/>
              <a:cxnLst/>
              <a:rect l="l" t="t" r="r" b="b"/>
              <a:pathLst>
                <a:path w="5887" h="448" extrusionOk="0">
                  <a:moveTo>
                    <a:pt x="296" y="1"/>
                  </a:moveTo>
                  <a:cubicBezTo>
                    <a:pt x="0" y="1"/>
                    <a:pt x="0" y="448"/>
                    <a:pt x="296" y="448"/>
                  </a:cubicBezTo>
                  <a:lnTo>
                    <a:pt x="5665" y="448"/>
                  </a:lnTo>
                  <a:cubicBezTo>
                    <a:pt x="5788" y="448"/>
                    <a:pt x="5887" y="346"/>
                    <a:pt x="5887" y="226"/>
                  </a:cubicBezTo>
                  <a:cubicBezTo>
                    <a:pt x="5887" y="103"/>
                    <a:pt x="5788" y="1"/>
                    <a:pt x="5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6"/>
            <p:cNvSpPr/>
            <p:nvPr/>
          </p:nvSpPr>
          <p:spPr>
            <a:xfrm>
              <a:off x="4483572" y="3309815"/>
              <a:ext cx="177157" cy="13391"/>
            </a:xfrm>
            <a:custGeom>
              <a:avLst/>
              <a:gdLst/>
              <a:ahLst/>
              <a:cxnLst/>
              <a:rect l="l" t="t" r="r" b="b"/>
              <a:pathLst>
                <a:path w="5887" h="445" extrusionOk="0">
                  <a:moveTo>
                    <a:pt x="296" y="1"/>
                  </a:moveTo>
                  <a:cubicBezTo>
                    <a:pt x="0" y="1"/>
                    <a:pt x="0" y="444"/>
                    <a:pt x="296" y="444"/>
                  </a:cubicBezTo>
                  <a:lnTo>
                    <a:pt x="5665" y="444"/>
                  </a:lnTo>
                  <a:cubicBezTo>
                    <a:pt x="5788" y="444"/>
                    <a:pt x="5887" y="346"/>
                    <a:pt x="5887" y="223"/>
                  </a:cubicBezTo>
                  <a:cubicBezTo>
                    <a:pt x="5887" y="99"/>
                    <a:pt x="5788" y="1"/>
                    <a:pt x="5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6"/>
            <p:cNvSpPr/>
            <p:nvPr/>
          </p:nvSpPr>
          <p:spPr>
            <a:xfrm>
              <a:off x="4415050" y="3277104"/>
              <a:ext cx="52542" cy="52542"/>
            </a:xfrm>
            <a:custGeom>
              <a:avLst/>
              <a:gdLst/>
              <a:ahLst/>
              <a:cxnLst/>
              <a:rect l="l" t="t" r="r" b="b"/>
              <a:pathLst>
                <a:path w="1746" h="1746" extrusionOk="0">
                  <a:moveTo>
                    <a:pt x="1303" y="448"/>
                  </a:moveTo>
                  <a:lnTo>
                    <a:pt x="1303" y="1303"/>
                  </a:lnTo>
                  <a:lnTo>
                    <a:pt x="444" y="1303"/>
                  </a:lnTo>
                  <a:lnTo>
                    <a:pt x="444" y="448"/>
                  </a:lnTo>
                  <a:close/>
                  <a:moveTo>
                    <a:pt x="223" y="1"/>
                  </a:moveTo>
                  <a:cubicBezTo>
                    <a:pt x="99" y="1"/>
                    <a:pt x="1" y="103"/>
                    <a:pt x="1" y="226"/>
                  </a:cubicBezTo>
                  <a:lnTo>
                    <a:pt x="1" y="1524"/>
                  </a:lnTo>
                  <a:cubicBezTo>
                    <a:pt x="1" y="1647"/>
                    <a:pt x="99" y="1746"/>
                    <a:pt x="223" y="1746"/>
                  </a:cubicBezTo>
                  <a:lnTo>
                    <a:pt x="1524" y="1746"/>
                  </a:lnTo>
                  <a:cubicBezTo>
                    <a:pt x="1644" y="1746"/>
                    <a:pt x="1746" y="1647"/>
                    <a:pt x="1746" y="1524"/>
                  </a:cubicBezTo>
                  <a:lnTo>
                    <a:pt x="1746" y="226"/>
                  </a:lnTo>
                  <a:cubicBezTo>
                    <a:pt x="1746" y="103"/>
                    <a:pt x="1644"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6"/>
            <p:cNvSpPr/>
            <p:nvPr/>
          </p:nvSpPr>
          <p:spPr>
            <a:xfrm>
              <a:off x="4483572" y="3394647"/>
              <a:ext cx="177157" cy="13361"/>
            </a:xfrm>
            <a:custGeom>
              <a:avLst/>
              <a:gdLst/>
              <a:ahLst/>
              <a:cxnLst/>
              <a:rect l="l" t="t" r="r" b="b"/>
              <a:pathLst>
                <a:path w="5887" h="444" extrusionOk="0">
                  <a:moveTo>
                    <a:pt x="5671" y="0"/>
                  </a:moveTo>
                  <a:cubicBezTo>
                    <a:pt x="5669" y="0"/>
                    <a:pt x="5667" y="0"/>
                    <a:pt x="5665" y="0"/>
                  </a:cubicBezTo>
                  <a:lnTo>
                    <a:pt x="296" y="0"/>
                  </a:lnTo>
                  <a:cubicBezTo>
                    <a:pt x="295" y="0"/>
                    <a:pt x="294" y="0"/>
                    <a:pt x="292" y="0"/>
                  </a:cubicBezTo>
                  <a:cubicBezTo>
                    <a:pt x="0" y="0"/>
                    <a:pt x="1" y="444"/>
                    <a:pt x="296" y="444"/>
                  </a:cubicBezTo>
                  <a:lnTo>
                    <a:pt x="5665" y="444"/>
                  </a:lnTo>
                  <a:cubicBezTo>
                    <a:pt x="5788" y="444"/>
                    <a:pt x="5887" y="341"/>
                    <a:pt x="5887" y="222"/>
                  </a:cubicBezTo>
                  <a:cubicBezTo>
                    <a:pt x="5887" y="101"/>
                    <a:pt x="5791" y="0"/>
                    <a:pt x="5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6"/>
            <p:cNvSpPr/>
            <p:nvPr/>
          </p:nvSpPr>
          <p:spPr>
            <a:xfrm>
              <a:off x="4483572" y="3420677"/>
              <a:ext cx="177155" cy="13391"/>
            </a:xfrm>
            <a:custGeom>
              <a:avLst/>
              <a:gdLst/>
              <a:ahLst/>
              <a:cxnLst/>
              <a:rect l="l" t="t" r="r" b="b"/>
              <a:pathLst>
                <a:path w="5887" h="445" extrusionOk="0">
                  <a:moveTo>
                    <a:pt x="296" y="1"/>
                  </a:moveTo>
                  <a:cubicBezTo>
                    <a:pt x="0" y="1"/>
                    <a:pt x="0" y="444"/>
                    <a:pt x="296" y="444"/>
                  </a:cubicBezTo>
                  <a:lnTo>
                    <a:pt x="5665" y="444"/>
                  </a:lnTo>
                  <a:cubicBezTo>
                    <a:pt x="5788" y="444"/>
                    <a:pt x="5887" y="346"/>
                    <a:pt x="5887" y="222"/>
                  </a:cubicBezTo>
                  <a:cubicBezTo>
                    <a:pt x="5887" y="99"/>
                    <a:pt x="5788" y="1"/>
                    <a:pt x="5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6"/>
            <p:cNvSpPr/>
            <p:nvPr/>
          </p:nvSpPr>
          <p:spPr>
            <a:xfrm>
              <a:off x="4415050" y="3388087"/>
              <a:ext cx="52542" cy="52542"/>
            </a:xfrm>
            <a:custGeom>
              <a:avLst/>
              <a:gdLst/>
              <a:ahLst/>
              <a:cxnLst/>
              <a:rect l="l" t="t" r="r" b="b"/>
              <a:pathLst>
                <a:path w="1746" h="1746" extrusionOk="0">
                  <a:moveTo>
                    <a:pt x="1303" y="443"/>
                  </a:moveTo>
                  <a:lnTo>
                    <a:pt x="1303" y="1302"/>
                  </a:lnTo>
                  <a:lnTo>
                    <a:pt x="444" y="1302"/>
                  </a:lnTo>
                  <a:lnTo>
                    <a:pt x="444" y="443"/>
                  </a:lnTo>
                  <a:close/>
                  <a:moveTo>
                    <a:pt x="223" y="0"/>
                  </a:moveTo>
                  <a:cubicBezTo>
                    <a:pt x="99" y="0"/>
                    <a:pt x="1" y="99"/>
                    <a:pt x="1" y="222"/>
                  </a:cubicBezTo>
                  <a:lnTo>
                    <a:pt x="1" y="1524"/>
                  </a:lnTo>
                  <a:cubicBezTo>
                    <a:pt x="1" y="1643"/>
                    <a:pt x="99" y="1745"/>
                    <a:pt x="223" y="1745"/>
                  </a:cubicBezTo>
                  <a:lnTo>
                    <a:pt x="1524" y="1745"/>
                  </a:lnTo>
                  <a:cubicBezTo>
                    <a:pt x="1644" y="1745"/>
                    <a:pt x="1746" y="1643"/>
                    <a:pt x="1746" y="1524"/>
                  </a:cubicBezTo>
                  <a:lnTo>
                    <a:pt x="1746" y="222"/>
                  </a:lnTo>
                  <a:cubicBezTo>
                    <a:pt x="1746" y="99"/>
                    <a:pt x="1644"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6"/>
            <p:cNvSpPr/>
            <p:nvPr/>
          </p:nvSpPr>
          <p:spPr>
            <a:xfrm>
              <a:off x="4415050" y="3498919"/>
              <a:ext cx="52542" cy="52572"/>
            </a:xfrm>
            <a:custGeom>
              <a:avLst/>
              <a:gdLst/>
              <a:ahLst/>
              <a:cxnLst/>
              <a:rect l="l" t="t" r="r" b="b"/>
              <a:pathLst>
                <a:path w="1746" h="1747" extrusionOk="0">
                  <a:moveTo>
                    <a:pt x="1299" y="448"/>
                  </a:moveTo>
                  <a:lnTo>
                    <a:pt x="1299" y="1303"/>
                  </a:lnTo>
                  <a:lnTo>
                    <a:pt x="444" y="1303"/>
                  </a:lnTo>
                  <a:lnTo>
                    <a:pt x="444" y="448"/>
                  </a:lnTo>
                  <a:close/>
                  <a:moveTo>
                    <a:pt x="223" y="1"/>
                  </a:moveTo>
                  <a:cubicBezTo>
                    <a:pt x="99" y="1"/>
                    <a:pt x="1" y="103"/>
                    <a:pt x="1" y="223"/>
                  </a:cubicBezTo>
                  <a:lnTo>
                    <a:pt x="1" y="1524"/>
                  </a:lnTo>
                  <a:cubicBezTo>
                    <a:pt x="1" y="1648"/>
                    <a:pt x="99" y="1746"/>
                    <a:pt x="223" y="1746"/>
                  </a:cubicBezTo>
                  <a:lnTo>
                    <a:pt x="1524" y="1746"/>
                  </a:lnTo>
                  <a:cubicBezTo>
                    <a:pt x="1644" y="1746"/>
                    <a:pt x="1746" y="1648"/>
                    <a:pt x="1746" y="1524"/>
                  </a:cubicBezTo>
                  <a:lnTo>
                    <a:pt x="1746" y="223"/>
                  </a:lnTo>
                  <a:cubicBezTo>
                    <a:pt x="1746" y="99"/>
                    <a:pt x="1644"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6"/>
            <p:cNvSpPr/>
            <p:nvPr/>
          </p:nvSpPr>
          <p:spPr>
            <a:xfrm>
              <a:off x="4374394" y="3305421"/>
              <a:ext cx="395302" cy="305775"/>
            </a:xfrm>
            <a:custGeom>
              <a:avLst/>
              <a:gdLst/>
              <a:ahLst/>
              <a:cxnLst/>
              <a:rect l="l" t="t" r="r" b="b"/>
              <a:pathLst>
                <a:path w="13136" h="10161" extrusionOk="0">
                  <a:moveTo>
                    <a:pt x="8822" y="5382"/>
                  </a:moveTo>
                  <a:lnTo>
                    <a:pt x="12280" y="6624"/>
                  </a:lnTo>
                  <a:cubicBezTo>
                    <a:pt x="12284" y="6624"/>
                    <a:pt x="12287" y="6624"/>
                    <a:pt x="12287" y="6631"/>
                  </a:cubicBezTo>
                  <a:cubicBezTo>
                    <a:pt x="12287" y="6638"/>
                    <a:pt x="12287" y="6638"/>
                    <a:pt x="12280" y="6642"/>
                  </a:cubicBezTo>
                  <a:lnTo>
                    <a:pt x="11401" y="7054"/>
                  </a:lnTo>
                  <a:cubicBezTo>
                    <a:pt x="11260" y="7117"/>
                    <a:pt x="11228" y="7303"/>
                    <a:pt x="11337" y="7413"/>
                  </a:cubicBezTo>
                  <a:lnTo>
                    <a:pt x="12643" y="8714"/>
                  </a:lnTo>
                  <a:cubicBezTo>
                    <a:pt x="12646" y="8718"/>
                    <a:pt x="12650" y="8725"/>
                    <a:pt x="12646" y="8732"/>
                  </a:cubicBezTo>
                  <a:lnTo>
                    <a:pt x="12154" y="9221"/>
                  </a:lnTo>
                  <a:cubicBezTo>
                    <a:pt x="12154" y="9221"/>
                    <a:pt x="12150" y="9225"/>
                    <a:pt x="12147" y="9225"/>
                  </a:cubicBezTo>
                  <a:cubicBezTo>
                    <a:pt x="12143" y="9225"/>
                    <a:pt x="12143" y="9221"/>
                    <a:pt x="12140" y="9221"/>
                  </a:cubicBezTo>
                  <a:lnTo>
                    <a:pt x="10838" y="7916"/>
                  </a:lnTo>
                  <a:cubicBezTo>
                    <a:pt x="10793" y="7871"/>
                    <a:pt x="10736" y="7850"/>
                    <a:pt x="10680" y="7850"/>
                  </a:cubicBezTo>
                  <a:cubicBezTo>
                    <a:pt x="10597" y="7850"/>
                    <a:pt x="10516" y="7895"/>
                    <a:pt x="10479" y="7979"/>
                  </a:cubicBezTo>
                  <a:lnTo>
                    <a:pt x="10067" y="8859"/>
                  </a:lnTo>
                  <a:cubicBezTo>
                    <a:pt x="10067" y="8862"/>
                    <a:pt x="10064" y="8866"/>
                    <a:pt x="10057" y="8866"/>
                  </a:cubicBezTo>
                  <a:cubicBezTo>
                    <a:pt x="10050" y="8866"/>
                    <a:pt x="10050" y="8866"/>
                    <a:pt x="10050" y="8859"/>
                  </a:cubicBezTo>
                  <a:lnTo>
                    <a:pt x="8808" y="5396"/>
                  </a:lnTo>
                  <a:cubicBezTo>
                    <a:pt x="8808" y="5393"/>
                    <a:pt x="8808" y="5389"/>
                    <a:pt x="8811" y="5386"/>
                  </a:cubicBezTo>
                  <a:cubicBezTo>
                    <a:pt x="8815" y="5382"/>
                    <a:pt x="8818" y="5382"/>
                    <a:pt x="8822" y="5382"/>
                  </a:cubicBezTo>
                  <a:close/>
                  <a:moveTo>
                    <a:pt x="222" y="0"/>
                  </a:moveTo>
                  <a:cubicBezTo>
                    <a:pt x="112" y="0"/>
                    <a:pt x="1" y="75"/>
                    <a:pt x="1" y="224"/>
                  </a:cubicBezTo>
                  <a:lnTo>
                    <a:pt x="1" y="9939"/>
                  </a:lnTo>
                  <a:cubicBezTo>
                    <a:pt x="1" y="10058"/>
                    <a:pt x="99" y="10160"/>
                    <a:pt x="222" y="10160"/>
                  </a:cubicBezTo>
                  <a:lnTo>
                    <a:pt x="10922" y="10160"/>
                  </a:lnTo>
                  <a:cubicBezTo>
                    <a:pt x="11045" y="10160"/>
                    <a:pt x="11144" y="10058"/>
                    <a:pt x="11144" y="9939"/>
                  </a:cubicBezTo>
                  <a:lnTo>
                    <a:pt x="11144" y="8855"/>
                  </a:lnTo>
                  <a:lnTo>
                    <a:pt x="11826" y="9534"/>
                  </a:lnTo>
                  <a:cubicBezTo>
                    <a:pt x="11914" y="9624"/>
                    <a:pt x="12030" y="9669"/>
                    <a:pt x="12147" y="9669"/>
                  </a:cubicBezTo>
                  <a:cubicBezTo>
                    <a:pt x="12264" y="9669"/>
                    <a:pt x="12381" y="9624"/>
                    <a:pt x="12470" y="9534"/>
                  </a:cubicBezTo>
                  <a:lnTo>
                    <a:pt x="12959" y="9045"/>
                  </a:lnTo>
                  <a:cubicBezTo>
                    <a:pt x="13135" y="8869"/>
                    <a:pt x="13135" y="8581"/>
                    <a:pt x="12959" y="8401"/>
                  </a:cubicBezTo>
                  <a:lnTo>
                    <a:pt x="11879" y="7321"/>
                  </a:lnTo>
                  <a:lnTo>
                    <a:pt x="12470" y="7047"/>
                  </a:lnTo>
                  <a:cubicBezTo>
                    <a:pt x="12836" y="6874"/>
                    <a:pt x="12812" y="6343"/>
                    <a:pt x="12432" y="6206"/>
                  </a:cubicBezTo>
                  <a:lnTo>
                    <a:pt x="11147" y="5745"/>
                  </a:lnTo>
                  <a:lnTo>
                    <a:pt x="11147" y="2525"/>
                  </a:lnTo>
                  <a:cubicBezTo>
                    <a:pt x="11147" y="2378"/>
                    <a:pt x="11036" y="2304"/>
                    <a:pt x="10924" y="2304"/>
                  </a:cubicBezTo>
                  <a:cubicBezTo>
                    <a:pt x="10812" y="2304"/>
                    <a:pt x="10700" y="2378"/>
                    <a:pt x="10700" y="2525"/>
                  </a:cubicBezTo>
                  <a:lnTo>
                    <a:pt x="10700" y="5586"/>
                  </a:lnTo>
                  <a:lnTo>
                    <a:pt x="8973" y="4967"/>
                  </a:lnTo>
                  <a:cubicBezTo>
                    <a:pt x="8920" y="4948"/>
                    <a:pt x="8867" y="4939"/>
                    <a:pt x="8816" y="4939"/>
                  </a:cubicBezTo>
                  <a:cubicBezTo>
                    <a:pt x="8519" y="4939"/>
                    <a:pt x="8281" y="5238"/>
                    <a:pt x="8392" y="5548"/>
                  </a:cubicBezTo>
                  <a:lnTo>
                    <a:pt x="8786" y="6645"/>
                  </a:lnTo>
                  <a:lnTo>
                    <a:pt x="3924" y="6645"/>
                  </a:lnTo>
                  <a:cubicBezTo>
                    <a:pt x="3628" y="6645"/>
                    <a:pt x="3628" y="7092"/>
                    <a:pt x="3924" y="7092"/>
                  </a:cubicBezTo>
                  <a:lnTo>
                    <a:pt x="8945" y="7092"/>
                  </a:lnTo>
                  <a:lnTo>
                    <a:pt x="9096" y="7515"/>
                  </a:lnTo>
                  <a:lnTo>
                    <a:pt x="3924" y="7515"/>
                  </a:lnTo>
                  <a:cubicBezTo>
                    <a:pt x="3628" y="7515"/>
                    <a:pt x="3628" y="7958"/>
                    <a:pt x="3924" y="7958"/>
                  </a:cubicBezTo>
                  <a:lnTo>
                    <a:pt x="9254" y="7958"/>
                  </a:lnTo>
                  <a:lnTo>
                    <a:pt x="9631" y="9003"/>
                  </a:lnTo>
                  <a:cubicBezTo>
                    <a:pt x="9702" y="9203"/>
                    <a:pt x="9882" y="9306"/>
                    <a:pt x="10061" y="9306"/>
                  </a:cubicBezTo>
                  <a:cubicBezTo>
                    <a:pt x="10224" y="9306"/>
                    <a:pt x="10388" y="9220"/>
                    <a:pt x="10468" y="9045"/>
                  </a:cubicBezTo>
                  <a:lnTo>
                    <a:pt x="10700" y="8549"/>
                  </a:lnTo>
                  <a:lnTo>
                    <a:pt x="10700" y="9714"/>
                  </a:lnTo>
                  <a:lnTo>
                    <a:pt x="444" y="9714"/>
                  </a:lnTo>
                  <a:lnTo>
                    <a:pt x="444" y="224"/>
                  </a:lnTo>
                  <a:cubicBezTo>
                    <a:pt x="444" y="75"/>
                    <a:pt x="333"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56"/>
          <p:cNvGrpSpPr/>
          <p:nvPr/>
        </p:nvGrpSpPr>
        <p:grpSpPr>
          <a:xfrm>
            <a:off x="1519921" y="2092144"/>
            <a:ext cx="550442" cy="398741"/>
            <a:chOff x="2779747" y="1614805"/>
            <a:chExt cx="351788" cy="254835"/>
          </a:xfrm>
        </p:grpSpPr>
        <p:sp>
          <p:nvSpPr>
            <p:cNvPr id="1571" name="Google Shape;1571;p56"/>
            <p:cNvSpPr/>
            <p:nvPr/>
          </p:nvSpPr>
          <p:spPr>
            <a:xfrm>
              <a:off x="2975005" y="1720659"/>
              <a:ext cx="156529" cy="71029"/>
            </a:xfrm>
            <a:custGeom>
              <a:avLst/>
              <a:gdLst/>
              <a:ahLst/>
              <a:cxnLst/>
              <a:rect l="l" t="t" r="r" b="b"/>
              <a:pathLst>
                <a:path w="6014" h="2729" extrusionOk="0">
                  <a:moveTo>
                    <a:pt x="648" y="0"/>
                  </a:moveTo>
                  <a:cubicBezTo>
                    <a:pt x="289" y="0"/>
                    <a:pt x="0" y="289"/>
                    <a:pt x="0" y="644"/>
                  </a:cubicBezTo>
                  <a:lnTo>
                    <a:pt x="0" y="1074"/>
                  </a:lnTo>
                  <a:cubicBezTo>
                    <a:pt x="0" y="1429"/>
                    <a:pt x="289" y="1717"/>
                    <a:pt x="648" y="1717"/>
                  </a:cubicBezTo>
                  <a:lnTo>
                    <a:pt x="3223" y="1717"/>
                  </a:lnTo>
                  <a:lnTo>
                    <a:pt x="4511" y="2685"/>
                  </a:lnTo>
                  <a:cubicBezTo>
                    <a:pt x="4551" y="2715"/>
                    <a:pt x="4595" y="2728"/>
                    <a:pt x="4638" y="2728"/>
                  </a:cubicBezTo>
                  <a:cubicBezTo>
                    <a:pt x="4762" y="2728"/>
                    <a:pt x="4876" y="2618"/>
                    <a:pt x="4852" y="2477"/>
                  </a:cubicBezTo>
                  <a:lnTo>
                    <a:pt x="4726" y="1717"/>
                  </a:lnTo>
                  <a:lnTo>
                    <a:pt x="5370" y="1717"/>
                  </a:lnTo>
                  <a:cubicBezTo>
                    <a:pt x="5725" y="1717"/>
                    <a:pt x="6013" y="1429"/>
                    <a:pt x="6013" y="1074"/>
                  </a:cubicBezTo>
                  <a:lnTo>
                    <a:pt x="6013" y="644"/>
                  </a:lnTo>
                  <a:cubicBezTo>
                    <a:pt x="6013" y="289"/>
                    <a:pt x="5725" y="0"/>
                    <a:pt x="5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6"/>
            <p:cNvSpPr/>
            <p:nvPr/>
          </p:nvSpPr>
          <p:spPr>
            <a:xfrm>
              <a:off x="2784978" y="1770944"/>
              <a:ext cx="167695" cy="93387"/>
            </a:xfrm>
            <a:custGeom>
              <a:avLst/>
              <a:gdLst/>
              <a:ahLst/>
              <a:cxnLst/>
              <a:rect l="l" t="t" r="r" b="b"/>
              <a:pathLst>
                <a:path w="6443" h="3588" extrusionOk="0">
                  <a:moveTo>
                    <a:pt x="648" y="0"/>
                  </a:moveTo>
                  <a:cubicBezTo>
                    <a:pt x="289" y="0"/>
                    <a:pt x="1" y="289"/>
                    <a:pt x="1" y="644"/>
                  </a:cubicBezTo>
                  <a:lnTo>
                    <a:pt x="1" y="1932"/>
                  </a:lnTo>
                  <a:cubicBezTo>
                    <a:pt x="1" y="2291"/>
                    <a:pt x="289" y="2579"/>
                    <a:pt x="648" y="2579"/>
                  </a:cubicBezTo>
                  <a:lnTo>
                    <a:pt x="1288" y="2579"/>
                  </a:lnTo>
                  <a:lnTo>
                    <a:pt x="1162" y="3336"/>
                  </a:lnTo>
                  <a:cubicBezTo>
                    <a:pt x="1138" y="3479"/>
                    <a:pt x="1251" y="3587"/>
                    <a:pt x="1374" y="3587"/>
                  </a:cubicBezTo>
                  <a:cubicBezTo>
                    <a:pt x="1418" y="3587"/>
                    <a:pt x="1462" y="3574"/>
                    <a:pt x="1503" y="3543"/>
                  </a:cubicBezTo>
                  <a:lnTo>
                    <a:pt x="2794" y="2576"/>
                  </a:lnTo>
                  <a:lnTo>
                    <a:pt x="5799" y="2576"/>
                  </a:lnTo>
                  <a:cubicBezTo>
                    <a:pt x="6154" y="2576"/>
                    <a:pt x="6443" y="2287"/>
                    <a:pt x="6443" y="1932"/>
                  </a:cubicBezTo>
                  <a:lnTo>
                    <a:pt x="6443" y="644"/>
                  </a:lnTo>
                  <a:cubicBezTo>
                    <a:pt x="6443" y="289"/>
                    <a:pt x="6154" y="0"/>
                    <a:pt x="5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2784978" y="1620010"/>
              <a:ext cx="178887" cy="115822"/>
            </a:xfrm>
            <a:custGeom>
              <a:avLst/>
              <a:gdLst/>
              <a:ahLst/>
              <a:cxnLst/>
              <a:rect l="l" t="t" r="r" b="b"/>
              <a:pathLst>
                <a:path w="6873" h="4450" extrusionOk="0">
                  <a:moveTo>
                    <a:pt x="648" y="1"/>
                  </a:moveTo>
                  <a:cubicBezTo>
                    <a:pt x="289" y="1"/>
                    <a:pt x="1" y="289"/>
                    <a:pt x="1" y="645"/>
                  </a:cubicBezTo>
                  <a:lnTo>
                    <a:pt x="1" y="2794"/>
                  </a:lnTo>
                  <a:cubicBezTo>
                    <a:pt x="1" y="3150"/>
                    <a:pt x="289" y="3438"/>
                    <a:pt x="648" y="3438"/>
                  </a:cubicBezTo>
                  <a:lnTo>
                    <a:pt x="1288" y="3438"/>
                  </a:lnTo>
                  <a:lnTo>
                    <a:pt x="1162" y="4198"/>
                  </a:lnTo>
                  <a:cubicBezTo>
                    <a:pt x="1138" y="4339"/>
                    <a:pt x="1252" y="4449"/>
                    <a:pt x="1376" y="4449"/>
                  </a:cubicBezTo>
                  <a:cubicBezTo>
                    <a:pt x="1419" y="4449"/>
                    <a:pt x="1463" y="4436"/>
                    <a:pt x="1503" y="4406"/>
                  </a:cubicBezTo>
                  <a:lnTo>
                    <a:pt x="2794" y="3438"/>
                  </a:lnTo>
                  <a:lnTo>
                    <a:pt x="6228" y="3438"/>
                  </a:lnTo>
                  <a:cubicBezTo>
                    <a:pt x="6584" y="3438"/>
                    <a:pt x="6872" y="3150"/>
                    <a:pt x="6872" y="2794"/>
                  </a:cubicBezTo>
                  <a:lnTo>
                    <a:pt x="6872" y="645"/>
                  </a:lnTo>
                  <a:cubicBezTo>
                    <a:pt x="6872" y="289"/>
                    <a:pt x="6584" y="1"/>
                    <a:pt x="6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6"/>
            <p:cNvSpPr/>
            <p:nvPr/>
          </p:nvSpPr>
          <p:spPr>
            <a:xfrm>
              <a:off x="2811526" y="1788070"/>
              <a:ext cx="81076" cy="10463"/>
            </a:xfrm>
            <a:custGeom>
              <a:avLst/>
              <a:gdLst/>
              <a:ahLst/>
              <a:cxnLst/>
              <a:rect l="l" t="t" r="r" b="b"/>
              <a:pathLst>
                <a:path w="3115" h="402" extrusionOk="0">
                  <a:moveTo>
                    <a:pt x="268" y="0"/>
                  </a:moveTo>
                  <a:cubicBezTo>
                    <a:pt x="1" y="0"/>
                    <a:pt x="1" y="401"/>
                    <a:pt x="268" y="401"/>
                  </a:cubicBezTo>
                  <a:lnTo>
                    <a:pt x="2847" y="401"/>
                  </a:lnTo>
                  <a:cubicBezTo>
                    <a:pt x="3115" y="401"/>
                    <a:pt x="3115" y="0"/>
                    <a:pt x="2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6"/>
            <p:cNvSpPr/>
            <p:nvPr/>
          </p:nvSpPr>
          <p:spPr>
            <a:xfrm>
              <a:off x="2901009" y="1788070"/>
              <a:ext cx="25117" cy="10463"/>
            </a:xfrm>
            <a:custGeom>
              <a:avLst/>
              <a:gdLst/>
              <a:ahLst/>
              <a:cxnLst/>
              <a:rect l="l" t="t" r="r" b="b"/>
              <a:pathLst>
                <a:path w="965" h="402" extrusionOk="0">
                  <a:moveTo>
                    <a:pt x="268" y="0"/>
                  </a:moveTo>
                  <a:cubicBezTo>
                    <a:pt x="0" y="0"/>
                    <a:pt x="0" y="401"/>
                    <a:pt x="268" y="401"/>
                  </a:cubicBezTo>
                  <a:lnTo>
                    <a:pt x="697" y="401"/>
                  </a:lnTo>
                  <a:cubicBezTo>
                    <a:pt x="964" y="401"/>
                    <a:pt x="96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6"/>
            <p:cNvSpPr/>
            <p:nvPr/>
          </p:nvSpPr>
          <p:spPr>
            <a:xfrm>
              <a:off x="2811526" y="1810402"/>
              <a:ext cx="25221" cy="10463"/>
            </a:xfrm>
            <a:custGeom>
              <a:avLst/>
              <a:gdLst/>
              <a:ahLst/>
              <a:cxnLst/>
              <a:rect l="l" t="t" r="r" b="b"/>
              <a:pathLst>
                <a:path w="969" h="402" extrusionOk="0">
                  <a:moveTo>
                    <a:pt x="268" y="1"/>
                  </a:moveTo>
                  <a:cubicBezTo>
                    <a:pt x="1" y="1"/>
                    <a:pt x="1" y="402"/>
                    <a:pt x="268" y="402"/>
                  </a:cubicBezTo>
                  <a:lnTo>
                    <a:pt x="698" y="402"/>
                  </a:lnTo>
                  <a:cubicBezTo>
                    <a:pt x="968" y="402"/>
                    <a:pt x="968"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6"/>
            <p:cNvSpPr/>
            <p:nvPr/>
          </p:nvSpPr>
          <p:spPr>
            <a:xfrm>
              <a:off x="2845050" y="1810402"/>
              <a:ext cx="81076" cy="10463"/>
            </a:xfrm>
            <a:custGeom>
              <a:avLst/>
              <a:gdLst/>
              <a:ahLst/>
              <a:cxnLst/>
              <a:rect l="l" t="t" r="r" b="b"/>
              <a:pathLst>
                <a:path w="3115" h="402" extrusionOk="0">
                  <a:moveTo>
                    <a:pt x="272" y="1"/>
                  </a:moveTo>
                  <a:cubicBezTo>
                    <a:pt x="1" y="1"/>
                    <a:pt x="1" y="402"/>
                    <a:pt x="272" y="402"/>
                  </a:cubicBezTo>
                  <a:lnTo>
                    <a:pt x="2847" y="402"/>
                  </a:lnTo>
                  <a:cubicBezTo>
                    <a:pt x="3114" y="402"/>
                    <a:pt x="3114"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6"/>
            <p:cNvSpPr/>
            <p:nvPr/>
          </p:nvSpPr>
          <p:spPr>
            <a:xfrm>
              <a:off x="2779747" y="1765712"/>
              <a:ext cx="178158" cy="103928"/>
            </a:xfrm>
            <a:custGeom>
              <a:avLst/>
              <a:gdLst/>
              <a:ahLst/>
              <a:cxnLst/>
              <a:rect l="l" t="t" r="r" b="b"/>
              <a:pathLst>
                <a:path w="6845" h="3993" extrusionOk="0">
                  <a:moveTo>
                    <a:pt x="6000" y="402"/>
                  </a:moveTo>
                  <a:cubicBezTo>
                    <a:pt x="6246" y="402"/>
                    <a:pt x="6443" y="599"/>
                    <a:pt x="6443" y="845"/>
                  </a:cubicBezTo>
                  <a:lnTo>
                    <a:pt x="6443" y="2133"/>
                  </a:lnTo>
                  <a:cubicBezTo>
                    <a:pt x="6443" y="2379"/>
                    <a:pt x="6243" y="2576"/>
                    <a:pt x="6000" y="2576"/>
                  </a:cubicBezTo>
                  <a:lnTo>
                    <a:pt x="2995" y="2576"/>
                  </a:lnTo>
                  <a:cubicBezTo>
                    <a:pt x="2949" y="2576"/>
                    <a:pt x="2907" y="2590"/>
                    <a:pt x="2872" y="2618"/>
                  </a:cubicBezTo>
                  <a:lnTo>
                    <a:pt x="1584" y="3586"/>
                  </a:lnTo>
                  <a:cubicBezTo>
                    <a:pt x="1582" y="3587"/>
                    <a:pt x="1579" y="3588"/>
                    <a:pt x="1577" y="3588"/>
                  </a:cubicBezTo>
                  <a:cubicBezTo>
                    <a:pt x="1568" y="3588"/>
                    <a:pt x="1560" y="3580"/>
                    <a:pt x="1563" y="3572"/>
                  </a:cubicBezTo>
                  <a:lnTo>
                    <a:pt x="1690" y="2812"/>
                  </a:lnTo>
                  <a:cubicBezTo>
                    <a:pt x="1707" y="2689"/>
                    <a:pt x="1616" y="2576"/>
                    <a:pt x="1489" y="2576"/>
                  </a:cubicBezTo>
                  <a:lnTo>
                    <a:pt x="849" y="2576"/>
                  </a:lnTo>
                  <a:cubicBezTo>
                    <a:pt x="603" y="2576"/>
                    <a:pt x="406" y="2379"/>
                    <a:pt x="406" y="2133"/>
                  </a:cubicBezTo>
                  <a:lnTo>
                    <a:pt x="406" y="845"/>
                  </a:lnTo>
                  <a:cubicBezTo>
                    <a:pt x="406" y="599"/>
                    <a:pt x="603" y="402"/>
                    <a:pt x="849" y="402"/>
                  </a:cubicBezTo>
                  <a:close/>
                  <a:moveTo>
                    <a:pt x="849" y="1"/>
                  </a:moveTo>
                  <a:cubicBezTo>
                    <a:pt x="381" y="1"/>
                    <a:pt x="4" y="377"/>
                    <a:pt x="1" y="845"/>
                  </a:cubicBezTo>
                  <a:lnTo>
                    <a:pt x="1" y="2133"/>
                  </a:lnTo>
                  <a:cubicBezTo>
                    <a:pt x="4" y="2601"/>
                    <a:pt x="381" y="2977"/>
                    <a:pt x="849" y="2977"/>
                  </a:cubicBezTo>
                  <a:lnTo>
                    <a:pt x="1254" y="2977"/>
                  </a:lnTo>
                  <a:lnTo>
                    <a:pt x="1166" y="3505"/>
                  </a:lnTo>
                  <a:cubicBezTo>
                    <a:pt x="1119" y="3780"/>
                    <a:pt x="1337" y="3992"/>
                    <a:pt x="1576" y="3992"/>
                  </a:cubicBezTo>
                  <a:cubicBezTo>
                    <a:pt x="1661" y="3992"/>
                    <a:pt x="1748" y="3966"/>
                    <a:pt x="1827" y="3906"/>
                  </a:cubicBezTo>
                  <a:lnTo>
                    <a:pt x="3062" y="2981"/>
                  </a:lnTo>
                  <a:lnTo>
                    <a:pt x="6000" y="2981"/>
                  </a:lnTo>
                  <a:cubicBezTo>
                    <a:pt x="6468" y="2981"/>
                    <a:pt x="6844" y="2601"/>
                    <a:pt x="6844" y="2136"/>
                  </a:cubicBezTo>
                  <a:lnTo>
                    <a:pt x="6844" y="845"/>
                  </a:lnTo>
                  <a:cubicBezTo>
                    <a:pt x="6844" y="377"/>
                    <a:pt x="6468" y="1"/>
                    <a:pt x="60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6"/>
            <p:cNvSpPr/>
            <p:nvPr/>
          </p:nvSpPr>
          <p:spPr>
            <a:xfrm>
              <a:off x="3035076" y="1737785"/>
              <a:ext cx="69910" cy="10463"/>
            </a:xfrm>
            <a:custGeom>
              <a:avLst/>
              <a:gdLst/>
              <a:ahLst/>
              <a:cxnLst/>
              <a:rect l="l" t="t" r="r" b="b"/>
              <a:pathLst>
                <a:path w="2686" h="402" extrusionOk="0">
                  <a:moveTo>
                    <a:pt x="268" y="0"/>
                  </a:moveTo>
                  <a:cubicBezTo>
                    <a:pt x="0" y="0"/>
                    <a:pt x="0" y="402"/>
                    <a:pt x="268" y="402"/>
                  </a:cubicBezTo>
                  <a:lnTo>
                    <a:pt x="2418" y="402"/>
                  </a:lnTo>
                  <a:cubicBezTo>
                    <a:pt x="2685" y="402"/>
                    <a:pt x="2685" y="0"/>
                    <a:pt x="2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6"/>
            <p:cNvSpPr/>
            <p:nvPr/>
          </p:nvSpPr>
          <p:spPr>
            <a:xfrm>
              <a:off x="3001553" y="1737785"/>
              <a:ext cx="25117" cy="10463"/>
            </a:xfrm>
            <a:custGeom>
              <a:avLst/>
              <a:gdLst/>
              <a:ahLst/>
              <a:cxnLst/>
              <a:rect l="l" t="t" r="r" b="b"/>
              <a:pathLst>
                <a:path w="965" h="402" extrusionOk="0">
                  <a:moveTo>
                    <a:pt x="268" y="0"/>
                  </a:moveTo>
                  <a:cubicBezTo>
                    <a:pt x="1" y="0"/>
                    <a:pt x="1" y="402"/>
                    <a:pt x="268" y="402"/>
                  </a:cubicBezTo>
                  <a:lnTo>
                    <a:pt x="697" y="402"/>
                  </a:lnTo>
                  <a:cubicBezTo>
                    <a:pt x="965" y="402"/>
                    <a:pt x="965"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6"/>
            <p:cNvSpPr/>
            <p:nvPr/>
          </p:nvSpPr>
          <p:spPr>
            <a:xfrm>
              <a:off x="2811526" y="1637136"/>
              <a:ext cx="81076" cy="10567"/>
            </a:xfrm>
            <a:custGeom>
              <a:avLst/>
              <a:gdLst/>
              <a:ahLst/>
              <a:cxnLst/>
              <a:rect l="l" t="t" r="r" b="b"/>
              <a:pathLst>
                <a:path w="3115" h="406" extrusionOk="0">
                  <a:moveTo>
                    <a:pt x="268" y="1"/>
                  </a:moveTo>
                  <a:cubicBezTo>
                    <a:pt x="1" y="1"/>
                    <a:pt x="1" y="405"/>
                    <a:pt x="268" y="405"/>
                  </a:cubicBezTo>
                  <a:lnTo>
                    <a:pt x="2847" y="405"/>
                  </a:lnTo>
                  <a:cubicBezTo>
                    <a:pt x="3115" y="402"/>
                    <a:pt x="3115"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6"/>
            <p:cNvSpPr/>
            <p:nvPr/>
          </p:nvSpPr>
          <p:spPr>
            <a:xfrm>
              <a:off x="2901009" y="1637136"/>
              <a:ext cx="36282" cy="10567"/>
            </a:xfrm>
            <a:custGeom>
              <a:avLst/>
              <a:gdLst/>
              <a:ahLst/>
              <a:cxnLst/>
              <a:rect l="l" t="t" r="r" b="b"/>
              <a:pathLst>
                <a:path w="1394" h="406" extrusionOk="0">
                  <a:moveTo>
                    <a:pt x="268" y="1"/>
                  </a:moveTo>
                  <a:cubicBezTo>
                    <a:pt x="0" y="1"/>
                    <a:pt x="0" y="405"/>
                    <a:pt x="268" y="405"/>
                  </a:cubicBezTo>
                  <a:lnTo>
                    <a:pt x="1126" y="405"/>
                  </a:lnTo>
                  <a:cubicBezTo>
                    <a:pt x="1394" y="402"/>
                    <a:pt x="1394" y="1"/>
                    <a:pt x="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6"/>
            <p:cNvSpPr/>
            <p:nvPr/>
          </p:nvSpPr>
          <p:spPr>
            <a:xfrm>
              <a:off x="2811526" y="1681826"/>
              <a:ext cx="81076" cy="10567"/>
            </a:xfrm>
            <a:custGeom>
              <a:avLst/>
              <a:gdLst/>
              <a:ahLst/>
              <a:cxnLst/>
              <a:rect l="l" t="t" r="r" b="b"/>
              <a:pathLst>
                <a:path w="3115" h="406" extrusionOk="0">
                  <a:moveTo>
                    <a:pt x="268" y="1"/>
                  </a:moveTo>
                  <a:cubicBezTo>
                    <a:pt x="1" y="1"/>
                    <a:pt x="1" y="405"/>
                    <a:pt x="268" y="405"/>
                  </a:cubicBezTo>
                  <a:lnTo>
                    <a:pt x="2847" y="405"/>
                  </a:lnTo>
                  <a:cubicBezTo>
                    <a:pt x="3115" y="405"/>
                    <a:pt x="3115"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6"/>
            <p:cNvSpPr/>
            <p:nvPr/>
          </p:nvSpPr>
          <p:spPr>
            <a:xfrm>
              <a:off x="2901009" y="1681826"/>
              <a:ext cx="36282" cy="10567"/>
            </a:xfrm>
            <a:custGeom>
              <a:avLst/>
              <a:gdLst/>
              <a:ahLst/>
              <a:cxnLst/>
              <a:rect l="l" t="t" r="r" b="b"/>
              <a:pathLst>
                <a:path w="1394" h="406" extrusionOk="0">
                  <a:moveTo>
                    <a:pt x="268" y="1"/>
                  </a:moveTo>
                  <a:cubicBezTo>
                    <a:pt x="0" y="1"/>
                    <a:pt x="0" y="405"/>
                    <a:pt x="268" y="405"/>
                  </a:cubicBezTo>
                  <a:lnTo>
                    <a:pt x="1126" y="405"/>
                  </a:lnTo>
                  <a:cubicBezTo>
                    <a:pt x="1394" y="405"/>
                    <a:pt x="1394" y="1"/>
                    <a:pt x="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6"/>
            <p:cNvSpPr/>
            <p:nvPr/>
          </p:nvSpPr>
          <p:spPr>
            <a:xfrm>
              <a:off x="2811526" y="1659494"/>
              <a:ext cx="25221" cy="10541"/>
            </a:xfrm>
            <a:custGeom>
              <a:avLst/>
              <a:gdLst/>
              <a:ahLst/>
              <a:cxnLst/>
              <a:rect l="l" t="t" r="r" b="b"/>
              <a:pathLst>
                <a:path w="969" h="405" extrusionOk="0">
                  <a:moveTo>
                    <a:pt x="268" y="0"/>
                  </a:moveTo>
                  <a:cubicBezTo>
                    <a:pt x="1" y="0"/>
                    <a:pt x="1" y="405"/>
                    <a:pt x="268" y="405"/>
                  </a:cubicBezTo>
                  <a:lnTo>
                    <a:pt x="698" y="405"/>
                  </a:lnTo>
                  <a:cubicBezTo>
                    <a:pt x="968" y="405"/>
                    <a:pt x="968"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6"/>
            <p:cNvSpPr/>
            <p:nvPr/>
          </p:nvSpPr>
          <p:spPr>
            <a:xfrm>
              <a:off x="2845050" y="1659494"/>
              <a:ext cx="92241" cy="10463"/>
            </a:xfrm>
            <a:custGeom>
              <a:avLst/>
              <a:gdLst/>
              <a:ahLst/>
              <a:cxnLst/>
              <a:rect l="l" t="t" r="r" b="b"/>
              <a:pathLst>
                <a:path w="3544" h="402" extrusionOk="0">
                  <a:moveTo>
                    <a:pt x="272" y="0"/>
                  </a:moveTo>
                  <a:cubicBezTo>
                    <a:pt x="1" y="0"/>
                    <a:pt x="1" y="401"/>
                    <a:pt x="272" y="401"/>
                  </a:cubicBezTo>
                  <a:lnTo>
                    <a:pt x="3276" y="401"/>
                  </a:lnTo>
                  <a:cubicBezTo>
                    <a:pt x="3544" y="401"/>
                    <a:pt x="3544" y="0"/>
                    <a:pt x="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6"/>
            <p:cNvSpPr/>
            <p:nvPr/>
          </p:nvSpPr>
          <p:spPr>
            <a:xfrm>
              <a:off x="2779747" y="1614805"/>
              <a:ext cx="189324" cy="126311"/>
            </a:xfrm>
            <a:custGeom>
              <a:avLst/>
              <a:gdLst/>
              <a:ahLst/>
              <a:cxnLst/>
              <a:rect l="l" t="t" r="r" b="b"/>
              <a:pathLst>
                <a:path w="7274" h="4853" extrusionOk="0">
                  <a:moveTo>
                    <a:pt x="6429" y="401"/>
                  </a:moveTo>
                  <a:cubicBezTo>
                    <a:pt x="6676" y="401"/>
                    <a:pt x="6873" y="602"/>
                    <a:pt x="6873" y="845"/>
                  </a:cubicBezTo>
                  <a:lnTo>
                    <a:pt x="6873" y="2991"/>
                  </a:lnTo>
                  <a:cubicBezTo>
                    <a:pt x="6873" y="3237"/>
                    <a:pt x="6676" y="3434"/>
                    <a:pt x="6429" y="3434"/>
                  </a:cubicBezTo>
                  <a:lnTo>
                    <a:pt x="2995" y="3434"/>
                  </a:lnTo>
                  <a:cubicBezTo>
                    <a:pt x="2949" y="3434"/>
                    <a:pt x="2907" y="3448"/>
                    <a:pt x="2872" y="3476"/>
                  </a:cubicBezTo>
                  <a:lnTo>
                    <a:pt x="1584" y="4444"/>
                  </a:lnTo>
                  <a:cubicBezTo>
                    <a:pt x="1582" y="4446"/>
                    <a:pt x="1579" y="4446"/>
                    <a:pt x="1577" y="4446"/>
                  </a:cubicBezTo>
                  <a:cubicBezTo>
                    <a:pt x="1568" y="4446"/>
                    <a:pt x="1560" y="4438"/>
                    <a:pt x="1563" y="4430"/>
                  </a:cubicBezTo>
                  <a:lnTo>
                    <a:pt x="1690" y="3670"/>
                  </a:lnTo>
                  <a:cubicBezTo>
                    <a:pt x="1707" y="3547"/>
                    <a:pt x="1616" y="3434"/>
                    <a:pt x="1489" y="3434"/>
                  </a:cubicBezTo>
                  <a:lnTo>
                    <a:pt x="849" y="3434"/>
                  </a:lnTo>
                  <a:cubicBezTo>
                    <a:pt x="603" y="3434"/>
                    <a:pt x="406" y="3237"/>
                    <a:pt x="406" y="2991"/>
                  </a:cubicBezTo>
                  <a:lnTo>
                    <a:pt x="406" y="845"/>
                  </a:lnTo>
                  <a:cubicBezTo>
                    <a:pt x="406" y="602"/>
                    <a:pt x="603" y="401"/>
                    <a:pt x="849" y="401"/>
                  </a:cubicBezTo>
                  <a:close/>
                  <a:moveTo>
                    <a:pt x="849" y="0"/>
                  </a:moveTo>
                  <a:cubicBezTo>
                    <a:pt x="381" y="0"/>
                    <a:pt x="4" y="380"/>
                    <a:pt x="1" y="845"/>
                  </a:cubicBezTo>
                  <a:lnTo>
                    <a:pt x="1" y="2994"/>
                  </a:lnTo>
                  <a:cubicBezTo>
                    <a:pt x="4" y="3459"/>
                    <a:pt x="381" y="3839"/>
                    <a:pt x="849" y="3839"/>
                  </a:cubicBezTo>
                  <a:lnTo>
                    <a:pt x="1254" y="3839"/>
                  </a:lnTo>
                  <a:lnTo>
                    <a:pt x="1166" y="4367"/>
                  </a:lnTo>
                  <a:cubicBezTo>
                    <a:pt x="1119" y="4640"/>
                    <a:pt x="1338" y="4852"/>
                    <a:pt x="1578" y="4852"/>
                  </a:cubicBezTo>
                  <a:cubicBezTo>
                    <a:pt x="1662" y="4852"/>
                    <a:pt x="1749" y="4826"/>
                    <a:pt x="1827" y="4768"/>
                  </a:cubicBezTo>
                  <a:lnTo>
                    <a:pt x="3062" y="3839"/>
                  </a:lnTo>
                  <a:lnTo>
                    <a:pt x="6429" y="3839"/>
                  </a:lnTo>
                  <a:cubicBezTo>
                    <a:pt x="6897" y="3839"/>
                    <a:pt x="7274" y="3462"/>
                    <a:pt x="7274" y="2994"/>
                  </a:cubicBezTo>
                  <a:lnTo>
                    <a:pt x="7274" y="845"/>
                  </a:lnTo>
                  <a:cubicBezTo>
                    <a:pt x="7274" y="380"/>
                    <a:pt x="6897"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56"/>
          <p:cNvSpPr/>
          <p:nvPr/>
        </p:nvSpPr>
        <p:spPr>
          <a:xfrm>
            <a:off x="1699404" y="1685480"/>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p:cNvSpPr/>
          <p:nvPr/>
        </p:nvSpPr>
        <p:spPr>
          <a:xfrm>
            <a:off x="3702751" y="1830917"/>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6"/>
          <p:cNvSpPr/>
          <p:nvPr/>
        </p:nvSpPr>
        <p:spPr>
          <a:xfrm>
            <a:off x="2680289" y="696665"/>
            <a:ext cx="602400"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1"/>
                </a:solidFill>
                <a:latin typeface="Roboto Condensed"/>
                <a:ea typeface="Roboto Condensed"/>
                <a:cs typeface="Roboto Condensed"/>
                <a:sym typeface="Roboto Condensed"/>
              </a:rPr>
              <a:t>1</a:t>
            </a:r>
            <a:endParaRPr sz="2200" b="1" dirty="0">
              <a:solidFill>
                <a:schemeClr val="dk1"/>
              </a:solidFill>
              <a:latin typeface="Roboto Condensed"/>
              <a:ea typeface="Roboto Condensed"/>
              <a:cs typeface="Roboto Condensed"/>
              <a:sym typeface="Roboto Condensed"/>
            </a:endParaRPr>
          </a:p>
        </p:txBody>
      </p:sp>
      <p:cxnSp>
        <p:nvCxnSpPr>
          <p:cNvPr id="1591" name="Google Shape;1591;p56"/>
          <p:cNvCxnSpPr>
            <a:stCxn id="1588" idx="0"/>
            <a:endCxn id="1590" idx="4"/>
          </p:cNvCxnSpPr>
          <p:nvPr/>
        </p:nvCxnSpPr>
        <p:spPr>
          <a:xfrm rot="5400000" flipH="1" flipV="1">
            <a:off x="2197114" y="901106"/>
            <a:ext cx="386415" cy="1182335"/>
          </a:xfrm>
          <a:prstGeom prst="curvedConnector3">
            <a:avLst>
              <a:gd name="adj1" fmla="val 50000"/>
            </a:avLst>
          </a:prstGeom>
          <a:noFill/>
          <a:ln w="38100" cap="flat" cmpd="sng">
            <a:solidFill>
              <a:schemeClr val="dk1"/>
            </a:solidFill>
            <a:prstDash val="solid"/>
            <a:round/>
            <a:headEnd type="none" w="med" len="med"/>
            <a:tailEnd type="none" w="med" len="med"/>
          </a:ln>
        </p:spPr>
      </p:cxnSp>
      <p:cxnSp>
        <p:nvCxnSpPr>
          <p:cNvPr id="1592" name="Google Shape;1592;p56"/>
          <p:cNvCxnSpPr>
            <a:stCxn id="1593" idx="1"/>
          </p:cNvCxnSpPr>
          <p:nvPr/>
        </p:nvCxnSpPr>
        <p:spPr>
          <a:xfrm rot="16200000" flipV="1">
            <a:off x="6206554" y="525150"/>
            <a:ext cx="576482" cy="2158591"/>
          </a:xfrm>
          <a:prstGeom prst="curvedConnector2">
            <a:avLst/>
          </a:prstGeom>
          <a:noFill/>
          <a:ln w="38100" cap="flat" cmpd="sng">
            <a:solidFill>
              <a:schemeClr val="dk1"/>
            </a:solidFill>
            <a:prstDash val="solid"/>
            <a:round/>
            <a:headEnd type="none" w="med" len="med"/>
            <a:tailEnd type="none" w="med" len="med"/>
          </a:ln>
        </p:spPr>
      </p:cxnSp>
      <p:cxnSp>
        <p:nvCxnSpPr>
          <p:cNvPr id="1595" name="Google Shape;1595;p56"/>
          <p:cNvCxnSpPr>
            <a:stCxn id="1589" idx="0"/>
            <a:endCxn id="1596" idx="4"/>
          </p:cNvCxnSpPr>
          <p:nvPr/>
        </p:nvCxnSpPr>
        <p:spPr>
          <a:xfrm rot="5400000" flipH="1" flipV="1">
            <a:off x="3542228" y="1559338"/>
            <a:ext cx="531852" cy="11307"/>
          </a:xfrm>
          <a:prstGeom prst="curvedConnector3">
            <a:avLst>
              <a:gd name="adj1" fmla="val 50000"/>
            </a:avLst>
          </a:prstGeom>
          <a:noFill/>
          <a:ln w="38100" cap="flat" cmpd="sng">
            <a:solidFill>
              <a:schemeClr val="dk1"/>
            </a:solidFill>
            <a:prstDash val="solid"/>
            <a:round/>
            <a:headEnd type="none" w="med" len="med"/>
            <a:tailEnd type="none" w="med" len="med"/>
          </a:ln>
        </p:spPr>
      </p:cxnSp>
      <p:sp>
        <p:nvSpPr>
          <p:cNvPr id="1596" name="Google Shape;1596;p56"/>
          <p:cNvSpPr/>
          <p:nvPr/>
        </p:nvSpPr>
        <p:spPr>
          <a:xfrm>
            <a:off x="3512608" y="696665"/>
            <a:ext cx="602400"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dk1"/>
                </a:solidFill>
                <a:latin typeface="Roboto Condensed"/>
                <a:ea typeface="Roboto Condensed"/>
                <a:cs typeface="Roboto Condensed"/>
                <a:sym typeface="Roboto Condensed"/>
              </a:rPr>
              <a:t>2</a:t>
            </a:r>
            <a:endParaRPr sz="2200" b="1">
              <a:solidFill>
                <a:schemeClr val="dk1"/>
              </a:solidFill>
              <a:latin typeface="Roboto Condensed"/>
              <a:ea typeface="Roboto Condensed"/>
              <a:cs typeface="Roboto Condensed"/>
              <a:sym typeface="Roboto Condensed"/>
            </a:endParaRPr>
          </a:p>
        </p:txBody>
      </p:sp>
      <p:sp>
        <p:nvSpPr>
          <p:cNvPr id="1594" name="Google Shape;1594;p56"/>
          <p:cNvSpPr/>
          <p:nvPr/>
        </p:nvSpPr>
        <p:spPr>
          <a:xfrm>
            <a:off x="5114205" y="715052"/>
            <a:ext cx="602400"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1"/>
                </a:solidFill>
                <a:latin typeface="Roboto Condensed"/>
                <a:ea typeface="Roboto Condensed"/>
                <a:cs typeface="Roboto Condensed"/>
                <a:sym typeface="Roboto Condensed"/>
              </a:rPr>
              <a:t>4</a:t>
            </a:r>
            <a:endParaRPr sz="2200" b="1" dirty="0">
              <a:solidFill>
                <a:schemeClr val="dk1"/>
              </a:solidFill>
              <a:latin typeface="Roboto Condensed"/>
              <a:ea typeface="Roboto Condensed"/>
              <a:cs typeface="Roboto Condensed"/>
              <a:sym typeface="Roboto Condensed"/>
            </a:endParaRPr>
          </a:p>
        </p:txBody>
      </p:sp>
      <p:sp>
        <p:nvSpPr>
          <p:cNvPr id="1593" name="Google Shape;1593;p56"/>
          <p:cNvSpPr/>
          <p:nvPr/>
        </p:nvSpPr>
        <p:spPr>
          <a:xfrm>
            <a:off x="7544874" y="1863471"/>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94;p56"/>
          <p:cNvSpPr/>
          <p:nvPr/>
        </p:nvSpPr>
        <p:spPr>
          <a:xfrm>
            <a:off x="4323526" y="690391"/>
            <a:ext cx="602400"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1"/>
                </a:solidFill>
                <a:latin typeface="Roboto Condensed"/>
                <a:ea typeface="Roboto Condensed"/>
                <a:cs typeface="Roboto Condensed"/>
                <a:sym typeface="Roboto Condensed"/>
              </a:rPr>
              <a:t>3</a:t>
            </a:r>
            <a:endParaRPr sz="2200" b="1" dirty="0">
              <a:solidFill>
                <a:schemeClr val="dk1"/>
              </a:solidFill>
              <a:latin typeface="Roboto Condensed"/>
              <a:ea typeface="Roboto Condensed"/>
              <a:cs typeface="Roboto Condensed"/>
              <a:sym typeface="Roboto Condensed"/>
            </a:endParaRPr>
          </a:p>
        </p:txBody>
      </p:sp>
      <p:sp>
        <p:nvSpPr>
          <p:cNvPr id="75" name="Google Shape;1550;p56"/>
          <p:cNvSpPr txBox="1">
            <a:spLocks/>
          </p:cNvSpPr>
          <p:nvPr/>
        </p:nvSpPr>
        <p:spPr>
          <a:xfrm>
            <a:off x="4708537" y="2816254"/>
            <a:ext cx="2217300" cy="36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Roboto Condensed"/>
              <a:buNone/>
              <a:defRPr sz="33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2pPr>
            <a:lvl3pPr marR="0" lvl="2"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3pPr>
            <a:lvl4pPr marR="0" lvl="3"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4pPr>
            <a:lvl5pPr marR="0" lvl="4"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5pPr>
            <a:lvl6pPr marR="0" lvl="5"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6pPr>
            <a:lvl7pPr marR="0" lvl="6"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7pPr>
            <a:lvl8pPr marR="0" lvl="7"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8pPr>
            <a:lvl9pPr marR="0" lvl="8"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9pPr>
          </a:lstStyle>
          <a:p>
            <a:pPr algn="ctr"/>
            <a:r>
              <a:rPr lang="en-US" sz="2200"/>
              <a:t>HTML, CSS, and JS Wizardry</a:t>
            </a:r>
            <a:endParaRPr lang="en-IN" sz="2200" dirty="0"/>
          </a:p>
        </p:txBody>
      </p:sp>
      <p:cxnSp>
        <p:nvCxnSpPr>
          <p:cNvPr id="77" name="Google Shape;1592;p56"/>
          <p:cNvCxnSpPr>
            <a:stCxn id="92" idx="0"/>
            <a:endCxn id="74" idx="4"/>
          </p:cNvCxnSpPr>
          <p:nvPr/>
        </p:nvCxnSpPr>
        <p:spPr>
          <a:xfrm rot="16200000" flipV="1">
            <a:off x="4902019" y="1015498"/>
            <a:ext cx="538126" cy="1092711"/>
          </a:xfrm>
          <a:prstGeom prst="curvedConnector3">
            <a:avLst>
              <a:gd name="adj1" fmla="val 19852"/>
            </a:avLst>
          </a:prstGeom>
          <a:noFill/>
          <a:ln w="38100" cap="flat" cmpd="sng">
            <a:solidFill>
              <a:schemeClr val="dk1"/>
            </a:solidFill>
            <a:prstDash val="solid"/>
            <a:round/>
            <a:headEnd type="none" w="med" len="med"/>
            <a:tailEnd type="none" w="med" len="med"/>
          </a:ln>
        </p:spPr>
      </p:cxnSp>
      <p:grpSp>
        <p:nvGrpSpPr>
          <p:cNvPr id="78" name="Google Shape;1597;p56"/>
          <p:cNvGrpSpPr/>
          <p:nvPr/>
        </p:nvGrpSpPr>
        <p:grpSpPr>
          <a:xfrm>
            <a:off x="5506704" y="2179795"/>
            <a:ext cx="419793" cy="360244"/>
            <a:chOff x="5989604" y="3308922"/>
            <a:chExt cx="285496" cy="244997"/>
          </a:xfrm>
        </p:grpSpPr>
        <p:sp>
          <p:nvSpPr>
            <p:cNvPr id="79" name="Google Shape;1598;p56"/>
            <p:cNvSpPr/>
            <p:nvPr/>
          </p:nvSpPr>
          <p:spPr>
            <a:xfrm>
              <a:off x="6000692" y="3315142"/>
              <a:ext cx="263320" cy="82898"/>
            </a:xfrm>
            <a:custGeom>
              <a:avLst/>
              <a:gdLst/>
              <a:ahLst/>
              <a:cxnLst/>
              <a:rect l="l" t="t" r="r" b="b"/>
              <a:pathLst>
                <a:path w="10117" h="3185" extrusionOk="0">
                  <a:moveTo>
                    <a:pt x="6165" y="979"/>
                  </a:moveTo>
                  <a:cubicBezTo>
                    <a:pt x="6418" y="979"/>
                    <a:pt x="6418" y="1355"/>
                    <a:pt x="6165" y="1355"/>
                  </a:cubicBezTo>
                  <a:lnTo>
                    <a:pt x="3558" y="1355"/>
                  </a:lnTo>
                  <a:cubicBezTo>
                    <a:pt x="3308" y="1355"/>
                    <a:pt x="3308" y="979"/>
                    <a:pt x="3558" y="979"/>
                  </a:cubicBezTo>
                  <a:close/>
                  <a:moveTo>
                    <a:pt x="2737" y="710"/>
                  </a:moveTo>
                  <a:cubicBezTo>
                    <a:pt x="2882" y="710"/>
                    <a:pt x="3008" y="893"/>
                    <a:pt x="2875" y="1032"/>
                  </a:cubicBezTo>
                  <a:lnTo>
                    <a:pt x="1918" y="2052"/>
                  </a:lnTo>
                  <a:cubicBezTo>
                    <a:pt x="1883" y="2091"/>
                    <a:pt x="1830" y="2112"/>
                    <a:pt x="1778" y="2112"/>
                  </a:cubicBezTo>
                  <a:cubicBezTo>
                    <a:pt x="1725" y="2108"/>
                    <a:pt x="1675" y="2087"/>
                    <a:pt x="1640" y="2048"/>
                  </a:cubicBezTo>
                  <a:lnTo>
                    <a:pt x="1225" y="1598"/>
                  </a:lnTo>
                  <a:cubicBezTo>
                    <a:pt x="1100" y="1457"/>
                    <a:pt x="1226" y="1278"/>
                    <a:pt x="1369" y="1278"/>
                  </a:cubicBezTo>
                  <a:cubicBezTo>
                    <a:pt x="1414" y="1278"/>
                    <a:pt x="1462" y="1297"/>
                    <a:pt x="1503" y="1341"/>
                  </a:cubicBezTo>
                  <a:lnTo>
                    <a:pt x="1781" y="1644"/>
                  </a:lnTo>
                  <a:lnTo>
                    <a:pt x="2601" y="775"/>
                  </a:lnTo>
                  <a:cubicBezTo>
                    <a:pt x="2643" y="729"/>
                    <a:pt x="2691" y="710"/>
                    <a:pt x="2737" y="710"/>
                  </a:cubicBezTo>
                  <a:close/>
                  <a:moveTo>
                    <a:pt x="8779" y="2024"/>
                  </a:moveTo>
                  <a:cubicBezTo>
                    <a:pt x="9026" y="2024"/>
                    <a:pt x="9024" y="2400"/>
                    <a:pt x="8776" y="2400"/>
                  </a:cubicBezTo>
                  <a:lnTo>
                    <a:pt x="3561" y="2400"/>
                  </a:lnTo>
                  <a:cubicBezTo>
                    <a:pt x="3309" y="2400"/>
                    <a:pt x="3308" y="2024"/>
                    <a:pt x="3558" y="2024"/>
                  </a:cubicBezTo>
                  <a:cubicBezTo>
                    <a:pt x="3559" y="2024"/>
                    <a:pt x="3560" y="2024"/>
                    <a:pt x="3561" y="2024"/>
                  </a:cubicBezTo>
                  <a:lnTo>
                    <a:pt x="8776" y="2024"/>
                  </a:lnTo>
                  <a:cubicBezTo>
                    <a:pt x="8777" y="2024"/>
                    <a:pt x="8778" y="2024"/>
                    <a:pt x="8779" y="2024"/>
                  </a:cubicBezTo>
                  <a:close/>
                  <a:moveTo>
                    <a:pt x="1989" y="711"/>
                  </a:moveTo>
                  <a:cubicBezTo>
                    <a:pt x="2238" y="711"/>
                    <a:pt x="2238" y="1091"/>
                    <a:pt x="1989" y="1091"/>
                  </a:cubicBezTo>
                  <a:lnTo>
                    <a:pt x="986" y="1091"/>
                  </a:lnTo>
                  <a:lnTo>
                    <a:pt x="986" y="2281"/>
                  </a:lnTo>
                  <a:lnTo>
                    <a:pt x="2249" y="2281"/>
                  </a:lnTo>
                  <a:lnTo>
                    <a:pt x="2249" y="2045"/>
                  </a:lnTo>
                  <a:cubicBezTo>
                    <a:pt x="2249" y="1920"/>
                    <a:pt x="2344" y="1857"/>
                    <a:pt x="2439" y="1857"/>
                  </a:cubicBezTo>
                  <a:cubicBezTo>
                    <a:pt x="2534" y="1857"/>
                    <a:pt x="2629" y="1920"/>
                    <a:pt x="2629" y="2045"/>
                  </a:cubicBezTo>
                  <a:lnTo>
                    <a:pt x="2629" y="2467"/>
                  </a:lnTo>
                  <a:cubicBezTo>
                    <a:pt x="2629" y="2573"/>
                    <a:pt x="2545" y="2657"/>
                    <a:pt x="2439" y="2657"/>
                  </a:cubicBezTo>
                  <a:lnTo>
                    <a:pt x="796" y="2657"/>
                  </a:lnTo>
                  <a:cubicBezTo>
                    <a:pt x="690" y="2657"/>
                    <a:pt x="606" y="2573"/>
                    <a:pt x="606" y="2467"/>
                  </a:cubicBezTo>
                  <a:lnTo>
                    <a:pt x="606" y="901"/>
                  </a:lnTo>
                  <a:cubicBezTo>
                    <a:pt x="606" y="796"/>
                    <a:pt x="690" y="711"/>
                    <a:pt x="796" y="711"/>
                  </a:cubicBezTo>
                  <a:close/>
                  <a:moveTo>
                    <a:pt x="1" y="1"/>
                  </a:moveTo>
                  <a:lnTo>
                    <a:pt x="1" y="3185"/>
                  </a:lnTo>
                  <a:lnTo>
                    <a:pt x="10116" y="3185"/>
                  </a:lnTo>
                  <a:lnTo>
                    <a:pt x="101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99;p56"/>
            <p:cNvSpPr/>
            <p:nvPr/>
          </p:nvSpPr>
          <p:spPr>
            <a:xfrm>
              <a:off x="6085125" y="3339322"/>
              <a:ext cx="82273" cy="12389"/>
            </a:xfrm>
            <a:custGeom>
              <a:avLst/>
              <a:gdLst/>
              <a:ahLst/>
              <a:cxnLst/>
              <a:rect l="l" t="t" r="r" b="b"/>
              <a:pathLst>
                <a:path w="3161" h="476" extrusionOk="0">
                  <a:moveTo>
                    <a:pt x="317" y="0"/>
                  </a:moveTo>
                  <a:cubicBezTo>
                    <a:pt x="1" y="0"/>
                    <a:pt x="1" y="475"/>
                    <a:pt x="317" y="475"/>
                  </a:cubicBezTo>
                  <a:lnTo>
                    <a:pt x="2925" y="475"/>
                  </a:lnTo>
                  <a:cubicBezTo>
                    <a:pt x="3055" y="475"/>
                    <a:pt x="3160" y="370"/>
                    <a:pt x="3160" y="236"/>
                  </a:cubicBezTo>
                  <a:cubicBezTo>
                    <a:pt x="3160" y="106"/>
                    <a:pt x="3055"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00;p56"/>
            <p:cNvSpPr/>
            <p:nvPr/>
          </p:nvSpPr>
          <p:spPr>
            <a:xfrm>
              <a:off x="6085125" y="3366521"/>
              <a:ext cx="150127" cy="12285"/>
            </a:xfrm>
            <a:custGeom>
              <a:avLst/>
              <a:gdLst/>
              <a:ahLst/>
              <a:cxnLst/>
              <a:rect l="l" t="t" r="r" b="b"/>
              <a:pathLst>
                <a:path w="5768" h="472" extrusionOk="0">
                  <a:moveTo>
                    <a:pt x="317" y="0"/>
                  </a:moveTo>
                  <a:cubicBezTo>
                    <a:pt x="1" y="0"/>
                    <a:pt x="1" y="472"/>
                    <a:pt x="317" y="472"/>
                  </a:cubicBezTo>
                  <a:lnTo>
                    <a:pt x="5532" y="472"/>
                  </a:lnTo>
                  <a:cubicBezTo>
                    <a:pt x="5662" y="472"/>
                    <a:pt x="5768" y="366"/>
                    <a:pt x="5768" y="236"/>
                  </a:cubicBezTo>
                  <a:cubicBezTo>
                    <a:pt x="5768" y="106"/>
                    <a:pt x="5662"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01;p56"/>
            <p:cNvSpPr/>
            <p:nvPr/>
          </p:nvSpPr>
          <p:spPr>
            <a:xfrm>
              <a:off x="6015267" y="3332555"/>
              <a:ext cx="55048" cy="53122"/>
            </a:xfrm>
            <a:custGeom>
              <a:avLst/>
              <a:gdLst/>
              <a:ahLst/>
              <a:cxnLst/>
              <a:rect l="l" t="t" r="r" b="b"/>
              <a:pathLst>
                <a:path w="2115" h="2041" extrusionOk="0">
                  <a:moveTo>
                    <a:pt x="236" y="0"/>
                  </a:moveTo>
                  <a:cubicBezTo>
                    <a:pt x="106" y="0"/>
                    <a:pt x="0" y="106"/>
                    <a:pt x="0" y="236"/>
                  </a:cubicBezTo>
                  <a:lnTo>
                    <a:pt x="0" y="1802"/>
                  </a:lnTo>
                  <a:cubicBezTo>
                    <a:pt x="0" y="1932"/>
                    <a:pt x="106" y="2041"/>
                    <a:pt x="236" y="2041"/>
                  </a:cubicBezTo>
                  <a:lnTo>
                    <a:pt x="1879" y="2041"/>
                  </a:lnTo>
                  <a:cubicBezTo>
                    <a:pt x="2009" y="2041"/>
                    <a:pt x="2115" y="1932"/>
                    <a:pt x="2115" y="1802"/>
                  </a:cubicBezTo>
                  <a:lnTo>
                    <a:pt x="2115" y="1379"/>
                  </a:lnTo>
                  <a:cubicBezTo>
                    <a:pt x="2115" y="1223"/>
                    <a:pt x="1997" y="1145"/>
                    <a:pt x="1879" y="1145"/>
                  </a:cubicBezTo>
                  <a:cubicBezTo>
                    <a:pt x="1761" y="1145"/>
                    <a:pt x="1643" y="1223"/>
                    <a:pt x="1643" y="1379"/>
                  </a:cubicBezTo>
                  <a:lnTo>
                    <a:pt x="1643" y="1566"/>
                  </a:lnTo>
                  <a:lnTo>
                    <a:pt x="472" y="1566"/>
                  </a:lnTo>
                  <a:lnTo>
                    <a:pt x="472" y="472"/>
                  </a:lnTo>
                  <a:lnTo>
                    <a:pt x="1429" y="472"/>
                  </a:lnTo>
                  <a:cubicBezTo>
                    <a:pt x="1559" y="472"/>
                    <a:pt x="1664" y="366"/>
                    <a:pt x="1664" y="236"/>
                  </a:cubicBezTo>
                  <a:cubicBezTo>
                    <a:pt x="1664" y="106"/>
                    <a:pt x="1559"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02;p56"/>
            <p:cNvSpPr/>
            <p:nvPr/>
          </p:nvSpPr>
          <p:spPr>
            <a:xfrm>
              <a:off x="6027526" y="3332425"/>
              <a:ext cx="53252" cy="38963"/>
            </a:xfrm>
            <a:custGeom>
              <a:avLst/>
              <a:gdLst/>
              <a:ahLst/>
              <a:cxnLst/>
              <a:rect l="l" t="t" r="r" b="b"/>
              <a:pathLst>
                <a:path w="2046" h="1497" extrusionOk="0">
                  <a:moveTo>
                    <a:pt x="1706" y="1"/>
                  </a:moveTo>
                  <a:cubicBezTo>
                    <a:pt x="1649" y="1"/>
                    <a:pt x="1590" y="24"/>
                    <a:pt x="1538" y="79"/>
                  </a:cubicBezTo>
                  <a:lnTo>
                    <a:pt x="754" y="913"/>
                  </a:lnTo>
                  <a:lnTo>
                    <a:pt x="511" y="649"/>
                  </a:lnTo>
                  <a:cubicBezTo>
                    <a:pt x="458" y="592"/>
                    <a:pt x="398" y="568"/>
                    <a:pt x="339" y="568"/>
                  </a:cubicBezTo>
                  <a:cubicBezTo>
                    <a:pt x="159" y="568"/>
                    <a:pt x="0" y="794"/>
                    <a:pt x="162" y="969"/>
                  </a:cubicBezTo>
                  <a:lnTo>
                    <a:pt x="578" y="1420"/>
                  </a:lnTo>
                  <a:cubicBezTo>
                    <a:pt x="620" y="1469"/>
                    <a:pt x="683" y="1493"/>
                    <a:pt x="750" y="1497"/>
                  </a:cubicBezTo>
                  <a:cubicBezTo>
                    <a:pt x="813" y="1497"/>
                    <a:pt x="877" y="1469"/>
                    <a:pt x="922" y="1423"/>
                  </a:cubicBezTo>
                  <a:lnTo>
                    <a:pt x="1883" y="403"/>
                  </a:lnTo>
                  <a:cubicBezTo>
                    <a:pt x="2046" y="229"/>
                    <a:pt x="1887" y="1"/>
                    <a:pt x="1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03;p56"/>
            <p:cNvSpPr/>
            <p:nvPr/>
          </p:nvSpPr>
          <p:spPr>
            <a:xfrm>
              <a:off x="5989604" y="3308922"/>
              <a:ext cx="285496" cy="100310"/>
            </a:xfrm>
            <a:custGeom>
              <a:avLst/>
              <a:gdLst/>
              <a:ahLst/>
              <a:cxnLst/>
              <a:rect l="l" t="t" r="r" b="b"/>
              <a:pathLst>
                <a:path w="10969" h="3854" extrusionOk="0">
                  <a:moveTo>
                    <a:pt x="237" y="0"/>
                  </a:moveTo>
                  <a:cubicBezTo>
                    <a:pt x="106" y="0"/>
                    <a:pt x="1" y="106"/>
                    <a:pt x="1" y="240"/>
                  </a:cubicBezTo>
                  <a:lnTo>
                    <a:pt x="1" y="3617"/>
                  </a:lnTo>
                  <a:cubicBezTo>
                    <a:pt x="1" y="3748"/>
                    <a:pt x="106" y="3853"/>
                    <a:pt x="237" y="3853"/>
                  </a:cubicBezTo>
                  <a:lnTo>
                    <a:pt x="10729" y="3853"/>
                  </a:lnTo>
                  <a:cubicBezTo>
                    <a:pt x="10862" y="3853"/>
                    <a:pt x="10968" y="3744"/>
                    <a:pt x="10968" y="3614"/>
                  </a:cubicBezTo>
                  <a:lnTo>
                    <a:pt x="10968" y="240"/>
                  </a:lnTo>
                  <a:cubicBezTo>
                    <a:pt x="10968" y="106"/>
                    <a:pt x="10862" y="0"/>
                    <a:pt x="10732" y="0"/>
                  </a:cubicBezTo>
                  <a:lnTo>
                    <a:pt x="10029" y="0"/>
                  </a:lnTo>
                  <a:cubicBezTo>
                    <a:pt x="9712" y="0"/>
                    <a:pt x="9712" y="475"/>
                    <a:pt x="10029" y="475"/>
                  </a:cubicBezTo>
                  <a:lnTo>
                    <a:pt x="10493" y="475"/>
                  </a:lnTo>
                  <a:lnTo>
                    <a:pt x="10493" y="3378"/>
                  </a:lnTo>
                  <a:lnTo>
                    <a:pt x="472" y="3378"/>
                  </a:lnTo>
                  <a:lnTo>
                    <a:pt x="472" y="475"/>
                  </a:lnTo>
                  <a:lnTo>
                    <a:pt x="9240" y="475"/>
                  </a:lnTo>
                  <a:cubicBezTo>
                    <a:pt x="9371" y="475"/>
                    <a:pt x="9476" y="370"/>
                    <a:pt x="9476" y="240"/>
                  </a:cubicBezTo>
                  <a:cubicBezTo>
                    <a:pt x="9476" y="106"/>
                    <a:pt x="9371" y="0"/>
                    <a:pt x="9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04;p56"/>
            <p:cNvSpPr/>
            <p:nvPr/>
          </p:nvSpPr>
          <p:spPr>
            <a:xfrm>
              <a:off x="6000692" y="3459830"/>
              <a:ext cx="263320" cy="82898"/>
            </a:xfrm>
            <a:custGeom>
              <a:avLst/>
              <a:gdLst/>
              <a:ahLst/>
              <a:cxnLst/>
              <a:rect l="l" t="t" r="r" b="b"/>
              <a:pathLst>
                <a:path w="10117" h="3185" extrusionOk="0">
                  <a:moveTo>
                    <a:pt x="6165" y="979"/>
                  </a:moveTo>
                  <a:cubicBezTo>
                    <a:pt x="6418" y="979"/>
                    <a:pt x="6418" y="1355"/>
                    <a:pt x="6165" y="1355"/>
                  </a:cubicBezTo>
                  <a:lnTo>
                    <a:pt x="3558" y="1355"/>
                  </a:lnTo>
                  <a:cubicBezTo>
                    <a:pt x="3308" y="1355"/>
                    <a:pt x="3308" y="979"/>
                    <a:pt x="3558" y="979"/>
                  </a:cubicBezTo>
                  <a:close/>
                  <a:moveTo>
                    <a:pt x="2737" y="710"/>
                  </a:moveTo>
                  <a:cubicBezTo>
                    <a:pt x="2882" y="710"/>
                    <a:pt x="3008" y="893"/>
                    <a:pt x="2875" y="1032"/>
                  </a:cubicBezTo>
                  <a:lnTo>
                    <a:pt x="1918" y="2052"/>
                  </a:lnTo>
                  <a:cubicBezTo>
                    <a:pt x="1883" y="2091"/>
                    <a:pt x="1830" y="2112"/>
                    <a:pt x="1778" y="2112"/>
                  </a:cubicBezTo>
                  <a:cubicBezTo>
                    <a:pt x="1725" y="2108"/>
                    <a:pt x="1675" y="2087"/>
                    <a:pt x="1640" y="2048"/>
                  </a:cubicBezTo>
                  <a:lnTo>
                    <a:pt x="1225" y="1598"/>
                  </a:lnTo>
                  <a:cubicBezTo>
                    <a:pt x="1100" y="1457"/>
                    <a:pt x="1226" y="1278"/>
                    <a:pt x="1369" y="1278"/>
                  </a:cubicBezTo>
                  <a:cubicBezTo>
                    <a:pt x="1414" y="1278"/>
                    <a:pt x="1462" y="1297"/>
                    <a:pt x="1503" y="1341"/>
                  </a:cubicBezTo>
                  <a:lnTo>
                    <a:pt x="1781" y="1644"/>
                  </a:lnTo>
                  <a:lnTo>
                    <a:pt x="2601" y="775"/>
                  </a:lnTo>
                  <a:cubicBezTo>
                    <a:pt x="2643" y="729"/>
                    <a:pt x="2691" y="710"/>
                    <a:pt x="2737" y="710"/>
                  </a:cubicBezTo>
                  <a:close/>
                  <a:moveTo>
                    <a:pt x="8779" y="2024"/>
                  </a:moveTo>
                  <a:cubicBezTo>
                    <a:pt x="9026" y="2024"/>
                    <a:pt x="9024" y="2400"/>
                    <a:pt x="8776" y="2400"/>
                  </a:cubicBezTo>
                  <a:lnTo>
                    <a:pt x="3561" y="2400"/>
                  </a:lnTo>
                  <a:cubicBezTo>
                    <a:pt x="3309" y="2400"/>
                    <a:pt x="3308" y="2024"/>
                    <a:pt x="3558" y="2024"/>
                  </a:cubicBezTo>
                  <a:cubicBezTo>
                    <a:pt x="3559" y="2024"/>
                    <a:pt x="3560" y="2024"/>
                    <a:pt x="3561" y="2024"/>
                  </a:cubicBezTo>
                  <a:lnTo>
                    <a:pt x="8776" y="2024"/>
                  </a:lnTo>
                  <a:cubicBezTo>
                    <a:pt x="8777" y="2024"/>
                    <a:pt x="8778" y="2024"/>
                    <a:pt x="8779" y="2024"/>
                  </a:cubicBezTo>
                  <a:close/>
                  <a:moveTo>
                    <a:pt x="1989" y="711"/>
                  </a:moveTo>
                  <a:cubicBezTo>
                    <a:pt x="2238" y="711"/>
                    <a:pt x="2238" y="1091"/>
                    <a:pt x="1989" y="1091"/>
                  </a:cubicBezTo>
                  <a:lnTo>
                    <a:pt x="986" y="1091"/>
                  </a:lnTo>
                  <a:lnTo>
                    <a:pt x="986" y="2281"/>
                  </a:lnTo>
                  <a:lnTo>
                    <a:pt x="2249" y="2281"/>
                  </a:lnTo>
                  <a:lnTo>
                    <a:pt x="2249" y="2045"/>
                  </a:lnTo>
                  <a:cubicBezTo>
                    <a:pt x="2249" y="1920"/>
                    <a:pt x="2344" y="1857"/>
                    <a:pt x="2439" y="1857"/>
                  </a:cubicBezTo>
                  <a:cubicBezTo>
                    <a:pt x="2534" y="1857"/>
                    <a:pt x="2629" y="1920"/>
                    <a:pt x="2629" y="2045"/>
                  </a:cubicBezTo>
                  <a:lnTo>
                    <a:pt x="2629" y="2467"/>
                  </a:lnTo>
                  <a:cubicBezTo>
                    <a:pt x="2629" y="2573"/>
                    <a:pt x="2545" y="2657"/>
                    <a:pt x="2439" y="2657"/>
                  </a:cubicBezTo>
                  <a:lnTo>
                    <a:pt x="796" y="2657"/>
                  </a:lnTo>
                  <a:cubicBezTo>
                    <a:pt x="690" y="2657"/>
                    <a:pt x="606" y="2573"/>
                    <a:pt x="606" y="2467"/>
                  </a:cubicBezTo>
                  <a:lnTo>
                    <a:pt x="606" y="901"/>
                  </a:lnTo>
                  <a:cubicBezTo>
                    <a:pt x="606" y="796"/>
                    <a:pt x="690" y="711"/>
                    <a:pt x="796" y="711"/>
                  </a:cubicBezTo>
                  <a:close/>
                  <a:moveTo>
                    <a:pt x="1" y="1"/>
                  </a:moveTo>
                  <a:lnTo>
                    <a:pt x="1" y="3185"/>
                  </a:lnTo>
                  <a:lnTo>
                    <a:pt x="10116" y="3185"/>
                  </a:lnTo>
                  <a:lnTo>
                    <a:pt x="10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05;p56"/>
            <p:cNvSpPr/>
            <p:nvPr/>
          </p:nvSpPr>
          <p:spPr>
            <a:xfrm>
              <a:off x="6085125" y="3484009"/>
              <a:ext cx="82273" cy="12389"/>
            </a:xfrm>
            <a:custGeom>
              <a:avLst/>
              <a:gdLst/>
              <a:ahLst/>
              <a:cxnLst/>
              <a:rect l="l" t="t" r="r" b="b"/>
              <a:pathLst>
                <a:path w="3161" h="476" extrusionOk="0">
                  <a:moveTo>
                    <a:pt x="317" y="0"/>
                  </a:moveTo>
                  <a:cubicBezTo>
                    <a:pt x="1" y="0"/>
                    <a:pt x="1" y="475"/>
                    <a:pt x="317" y="475"/>
                  </a:cubicBezTo>
                  <a:lnTo>
                    <a:pt x="2925" y="475"/>
                  </a:lnTo>
                  <a:cubicBezTo>
                    <a:pt x="3055" y="475"/>
                    <a:pt x="3160" y="370"/>
                    <a:pt x="3160" y="236"/>
                  </a:cubicBezTo>
                  <a:cubicBezTo>
                    <a:pt x="3160" y="106"/>
                    <a:pt x="3055"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06;p56"/>
            <p:cNvSpPr/>
            <p:nvPr/>
          </p:nvSpPr>
          <p:spPr>
            <a:xfrm>
              <a:off x="6085125" y="3511208"/>
              <a:ext cx="150127" cy="12285"/>
            </a:xfrm>
            <a:custGeom>
              <a:avLst/>
              <a:gdLst/>
              <a:ahLst/>
              <a:cxnLst/>
              <a:rect l="l" t="t" r="r" b="b"/>
              <a:pathLst>
                <a:path w="5768" h="472" extrusionOk="0">
                  <a:moveTo>
                    <a:pt x="317" y="0"/>
                  </a:moveTo>
                  <a:cubicBezTo>
                    <a:pt x="1" y="0"/>
                    <a:pt x="1" y="472"/>
                    <a:pt x="317" y="472"/>
                  </a:cubicBezTo>
                  <a:lnTo>
                    <a:pt x="5532" y="472"/>
                  </a:lnTo>
                  <a:cubicBezTo>
                    <a:pt x="5662" y="472"/>
                    <a:pt x="5768" y="366"/>
                    <a:pt x="5768" y="236"/>
                  </a:cubicBezTo>
                  <a:cubicBezTo>
                    <a:pt x="5768" y="106"/>
                    <a:pt x="5662"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07;p56"/>
            <p:cNvSpPr/>
            <p:nvPr/>
          </p:nvSpPr>
          <p:spPr>
            <a:xfrm>
              <a:off x="6027526" y="3477112"/>
              <a:ext cx="53252" cy="38963"/>
            </a:xfrm>
            <a:custGeom>
              <a:avLst/>
              <a:gdLst/>
              <a:ahLst/>
              <a:cxnLst/>
              <a:rect l="l" t="t" r="r" b="b"/>
              <a:pathLst>
                <a:path w="2046" h="1497" extrusionOk="0">
                  <a:moveTo>
                    <a:pt x="1706" y="1"/>
                  </a:moveTo>
                  <a:cubicBezTo>
                    <a:pt x="1649" y="1"/>
                    <a:pt x="1590" y="24"/>
                    <a:pt x="1538" y="79"/>
                  </a:cubicBezTo>
                  <a:lnTo>
                    <a:pt x="754" y="913"/>
                  </a:lnTo>
                  <a:lnTo>
                    <a:pt x="511" y="649"/>
                  </a:lnTo>
                  <a:cubicBezTo>
                    <a:pt x="458" y="592"/>
                    <a:pt x="398" y="568"/>
                    <a:pt x="339" y="568"/>
                  </a:cubicBezTo>
                  <a:cubicBezTo>
                    <a:pt x="159" y="568"/>
                    <a:pt x="0" y="794"/>
                    <a:pt x="162" y="969"/>
                  </a:cubicBezTo>
                  <a:lnTo>
                    <a:pt x="578" y="1420"/>
                  </a:lnTo>
                  <a:cubicBezTo>
                    <a:pt x="620" y="1469"/>
                    <a:pt x="683" y="1493"/>
                    <a:pt x="750" y="1497"/>
                  </a:cubicBezTo>
                  <a:cubicBezTo>
                    <a:pt x="813" y="1497"/>
                    <a:pt x="877" y="1469"/>
                    <a:pt x="922" y="1423"/>
                  </a:cubicBezTo>
                  <a:lnTo>
                    <a:pt x="1883" y="403"/>
                  </a:lnTo>
                  <a:cubicBezTo>
                    <a:pt x="2046" y="229"/>
                    <a:pt x="1887" y="1"/>
                    <a:pt x="1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08;p56"/>
            <p:cNvSpPr/>
            <p:nvPr/>
          </p:nvSpPr>
          <p:spPr>
            <a:xfrm>
              <a:off x="5989604" y="3453609"/>
              <a:ext cx="285496" cy="100310"/>
            </a:xfrm>
            <a:custGeom>
              <a:avLst/>
              <a:gdLst/>
              <a:ahLst/>
              <a:cxnLst/>
              <a:rect l="l" t="t" r="r" b="b"/>
              <a:pathLst>
                <a:path w="10969" h="3854" extrusionOk="0">
                  <a:moveTo>
                    <a:pt x="237" y="0"/>
                  </a:moveTo>
                  <a:cubicBezTo>
                    <a:pt x="106" y="0"/>
                    <a:pt x="1" y="106"/>
                    <a:pt x="1" y="240"/>
                  </a:cubicBezTo>
                  <a:lnTo>
                    <a:pt x="1" y="3617"/>
                  </a:lnTo>
                  <a:cubicBezTo>
                    <a:pt x="1" y="3748"/>
                    <a:pt x="106" y="3853"/>
                    <a:pt x="237" y="3853"/>
                  </a:cubicBezTo>
                  <a:lnTo>
                    <a:pt x="10729" y="3853"/>
                  </a:lnTo>
                  <a:cubicBezTo>
                    <a:pt x="10862" y="3853"/>
                    <a:pt x="10968" y="3744"/>
                    <a:pt x="10968" y="3614"/>
                  </a:cubicBezTo>
                  <a:lnTo>
                    <a:pt x="10968" y="240"/>
                  </a:lnTo>
                  <a:cubicBezTo>
                    <a:pt x="10968" y="106"/>
                    <a:pt x="10862" y="0"/>
                    <a:pt x="10732" y="0"/>
                  </a:cubicBezTo>
                  <a:lnTo>
                    <a:pt x="10029" y="0"/>
                  </a:lnTo>
                  <a:cubicBezTo>
                    <a:pt x="9712" y="0"/>
                    <a:pt x="9712" y="475"/>
                    <a:pt x="10029" y="475"/>
                  </a:cubicBezTo>
                  <a:lnTo>
                    <a:pt x="10493" y="475"/>
                  </a:lnTo>
                  <a:lnTo>
                    <a:pt x="10493" y="3378"/>
                  </a:lnTo>
                  <a:lnTo>
                    <a:pt x="472" y="3378"/>
                  </a:lnTo>
                  <a:lnTo>
                    <a:pt x="472" y="475"/>
                  </a:lnTo>
                  <a:lnTo>
                    <a:pt x="9240" y="475"/>
                  </a:lnTo>
                  <a:cubicBezTo>
                    <a:pt x="9371" y="475"/>
                    <a:pt x="9476" y="370"/>
                    <a:pt x="9476" y="240"/>
                  </a:cubicBezTo>
                  <a:cubicBezTo>
                    <a:pt x="9476" y="106"/>
                    <a:pt x="9371" y="0"/>
                    <a:pt x="9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09;p56"/>
            <p:cNvSpPr/>
            <p:nvPr/>
          </p:nvSpPr>
          <p:spPr>
            <a:xfrm>
              <a:off x="6015267" y="3477242"/>
              <a:ext cx="55048" cy="53122"/>
            </a:xfrm>
            <a:custGeom>
              <a:avLst/>
              <a:gdLst/>
              <a:ahLst/>
              <a:cxnLst/>
              <a:rect l="l" t="t" r="r" b="b"/>
              <a:pathLst>
                <a:path w="2115" h="2041" extrusionOk="0">
                  <a:moveTo>
                    <a:pt x="236" y="0"/>
                  </a:moveTo>
                  <a:cubicBezTo>
                    <a:pt x="106" y="0"/>
                    <a:pt x="0" y="106"/>
                    <a:pt x="0" y="236"/>
                  </a:cubicBezTo>
                  <a:lnTo>
                    <a:pt x="0" y="1802"/>
                  </a:lnTo>
                  <a:cubicBezTo>
                    <a:pt x="0" y="1932"/>
                    <a:pt x="106" y="2041"/>
                    <a:pt x="236" y="2041"/>
                  </a:cubicBezTo>
                  <a:lnTo>
                    <a:pt x="1879" y="2041"/>
                  </a:lnTo>
                  <a:cubicBezTo>
                    <a:pt x="2009" y="2041"/>
                    <a:pt x="2115" y="1932"/>
                    <a:pt x="2115" y="1802"/>
                  </a:cubicBezTo>
                  <a:lnTo>
                    <a:pt x="2115" y="1379"/>
                  </a:lnTo>
                  <a:cubicBezTo>
                    <a:pt x="2115" y="1223"/>
                    <a:pt x="1997" y="1145"/>
                    <a:pt x="1879" y="1145"/>
                  </a:cubicBezTo>
                  <a:cubicBezTo>
                    <a:pt x="1761" y="1145"/>
                    <a:pt x="1643" y="1223"/>
                    <a:pt x="1643" y="1379"/>
                  </a:cubicBezTo>
                  <a:lnTo>
                    <a:pt x="1643" y="1566"/>
                  </a:lnTo>
                  <a:lnTo>
                    <a:pt x="472" y="1566"/>
                  </a:lnTo>
                  <a:lnTo>
                    <a:pt x="472" y="472"/>
                  </a:lnTo>
                  <a:lnTo>
                    <a:pt x="1429" y="472"/>
                  </a:lnTo>
                  <a:cubicBezTo>
                    <a:pt x="1559" y="472"/>
                    <a:pt x="1664" y="366"/>
                    <a:pt x="1664" y="236"/>
                  </a:cubicBezTo>
                  <a:cubicBezTo>
                    <a:pt x="1664" y="106"/>
                    <a:pt x="1559"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1593;p56"/>
          <p:cNvSpPr/>
          <p:nvPr/>
        </p:nvSpPr>
        <p:spPr>
          <a:xfrm>
            <a:off x="5617687" y="1830917"/>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47;p56"/>
          <p:cNvSpPr txBox="1">
            <a:spLocks/>
          </p:cNvSpPr>
          <p:nvPr/>
        </p:nvSpPr>
        <p:spPr>
          <a:xfrm>
            <a:off x="2616731" y="3006741"/>
            <a:ext cx="2217300" cy="19693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9pPr>
          </a:lstStyle>
          <a:p>
            <a:pPr marL="0" indent="0" algn="ctr">
              <a:buNone/>
            </a:pPr>
            <a:r>
              <a:rPr lang="en-US" sz="1150" dirty="0">
                <a:latin typeface="Georgia" panose="02040502050405020303" pitchFamily="18" charset="0"/>
              </a:rPr>
              <a:t>Our journey through Java programming was like a thrilling adventure. We embraced the world of object-oriented programming and became masters of data manipulation, all in the pursuit of crafting a stellar backend for our event planner.</a:t>
            </a:r>
          </a:p>
        </p:txBody>
      </p:sp>
      <p:sp>
        <p:nvSpPr>
          <p:cNvPr id="99" name="Google Shape;1547;p56"/>
          <p:cNvSpPr txBox="1">
            <a:spLocks/>
          </p:cNvSpPr>
          <p:nvPr/>
        </p:nvSpPr>
        <p:spPr>
          <a:xfrm>
            <a:off x="4745747" y="2929294"/>
            <a:ext cx="2217300" cy="19693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9pPr>
          </a:lstStyle>
          <a:p>
            <a:pPr marL="0" indent="0" algn="ctr">
              <a:buNone/>
            </a:pPr>
            <a:r>
              <a:rPr lang="en-US" sz="1150" dirty="0">
                <a:latin typeface="Georgia" panose="02040502050405020303" pitchFamily="18" charset="0"/>
              </a:rPr>
              <a:t>On the frontend, we harnessed the mystical trio of HTML, CSS, and JavaScript to </a:t>
            </a:r>
            <a:r>
              <a:rPr lang="en-US" sz="1150" dirty="0" smtClean="0">
                <a:latin typeface="Georgia" panose="02040502050405020303" pitchFamily="18" charset="0"/>
              </a:rPr>
              <a:t>weave </a:t>
            </a:r>
            <a:r>
              <a:rPr lang="en-US" sz="1150" dirty="0">
                <a:latin typeface="Georgia" panose="02040502050405020303" pitchFamily="18" charset="0"/>
              </a:rPr>
              <a:t>enchanting, responsive user interfaces that left our users spellbound.</a:t>
            </a:r>
          </a:p>
        </p:txBody>
      </p:sp>
      <p:sp>
        <p:nvSpPr>
          <p:cNvPr id="100" name="Google Shape;1547;p56"/>
          <p:cNvSpPr txBox="1">
            <a:spLocks/>
          </p:cNvSpPr>
          <p:nvPr/>
        </p:nvSpPr>
        <p:spPr>
          <a:xfrm>
            <a:off x="6925837" y="3080536"/>
            <a:ext cx="2217300" cy="19693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1pPr>
            <a:lvl2pPr marL="914400" marR="0" lvl="1"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2"/>
              </a:buClr>
              <a:buSzPts val="1400"/>
              <a:buFont typeface="Work Sans"/>
              <a:buChar char="■"/>
              <a:defRPr sz="1400" b="0" i="0" u="none" strike="noStrike" cap="none">
                <a:solidFill>
                  <a:schemeClr val="dk2"/>
                </a:solidFill>
                <a:latin typeface="Work Sans"/>
                <a:ea typeface="Work Sans"/>
                <a:cs typeface="Work Sans"/>
                <a:sym typeface="Work Sans"/>
              </a:defRPr>
            </a:lvl9pPr>
          </a:lstStyle>
          <a:p>
            <a:pPr marL="0" indent="0" algn="ctr">
              <a:buNone/>
            </a:pPr>
            <a:r>
              <a:rPr lang="en-US" sz="1150" dirty="0">
                <a:latin typeface="Georgia" panose="02040502050405020303" pitchFamily="18" charset="0"/>
              </a:rPr>
              <a:t>Collaboration was the beating heart of our project. We formed a dynamic team that became a powerhouse of communication, teamwork, and project management skills. Together, we orchestrated a masterpiece.</a:t>
            </a:r>
          </a:p>
        </p:txBody>
      </p:sp>
      <p:grpSp>
        <p:nvGrpSpPr>
          <p:cNvPr id="101" name="Google Shape;1570;p56"/>
          <p:cNvGrpSpPr/>
          <p:nvPr/>
        </p:nvGrpSpPr>
        <p:grpSpPr>
          <a:xfrm>
            <a:off x="7484045" y="2207009"/>
            <a:ext cx="550442" cy="398741"/>
            <a:chOff x="2779747" y="1614805"/>
            <a:chExt cx="351788" cy="254835"/>
          </a:xfrm>
        </p:grpSpPr>
        <p:sp>
          <p:nvSpPr>
            <p:cNvPr id="102" name="Google Shape;1571;p56"/>
            <p:cNvSpPr/>
            <p:nvPr/>
          </p:nvSpPr>
          <p:spPr>
            <a:xfrm>
              <a:off x="2975005" y="1720659"/>
              <a:ext cx="156529" cy="71029"/>
            </a:xfrm>
            <a:custGeom>
              <a:avLst/>
              <a:gdLst/>
              <a:ahLst/>
              <a:cxnLst/>
              <a:rect l="l" t="t" r="r" b="b"/>
              <a:pathLst>
                <a:path w="6014" h="2729" extrusionOk="0">
                  <a:moveTo>
                    <a:pt x="648" y="0"/>
                  </a:moveTo>
                  <a:cubicBezTo>
                    <a:pt x="289" y="0"/>
                    <a:pt x="0" y="289"/>
                    <a:pt x="0" y="644"/>
                  </a:cubicBezTo>
                  <a:lnTo>
                    <a:pt x="0" y="1074"/>
                  </a:lnTo>
                  <a:cubicBezTo>
                    <a:pt x="0" y="1429"/>
                    <a:pt x="289" y="1717"/>
                    <a:pt x="648" y="1717"/>
                  </a:cubicBezTo>
                  <a:lnTo>
                    <a:pt x="3223" y="1717"/>
                  </a:lnTo>
                  <a:lnTo>
                    <a:pt x="4511" y="2685"/>
                  </a:lnTo>
                  <a:cubicBezTo>
                    <a:pt x="4551" y="2715"/>
                    <a:pt x="4595" y="2728"/>
                    <a:pt x="4638" y="2728"/>
                  </a:cubicBezTo>
                  <a:cubicBezTo>
                    <a:pt x="4762" y="2728"/>
                    <a:pt x="4876" y="2618"/>
                    <a:pt x="4852" y="2477"/>
                  </a:cubicBezTo>
                  <a:lnTo>
                    <a:pt x="4726" y="1717"/>
                  </a:lnTo>
                  <a:lnTo>
                    <a:pt x="5370" y="1717"/>
                  </a:lnTo>
                  <a:cubicBezTo>
                    <a:pt x="5725" y="1717"/>
                    <a:pt x="6013" y="1429"/>
                    <a:pt x="6013" y="1074"/>
                  </a:cubicBezTo>
                  <a:lnTo>
                    <a:pt x="6013" y="644"/>
                  </a:lnTo>
                  <a:cubicBezTo>
                    <a:pt x="6013" y="289"/>
                    <a:pt x="5725" y="0"/>
                    <a:pt x="5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72;p56"/>
            <p:cNvSpPr/>
            <p:nvPr/>
          </p:nvSpPr>
          <p:spPr>
            <a:xfrm>
              <a:off x="2784978" y="1770944"/>
              <a:ext cx="167695" cy="93387"/>
            </a:xfrm>
            <a:custGeom>
              <a:avLst/>
              <a:gdLst/>
              <a:ahLst/>
              <a:cxnLst/>
              <a:rect l="l" t="t" r="r" b="b"/>
              <a:pathLst>
                <a:path w="6443" h="3588" extrusionOk="0">
                  <a:moveTo>
                    <a:pt x="648" y="0"/>
                  </a:moveTo>
                  <a:cubicBezTo>
                    <a:pt x="289" y="0"/>
                    <a:pt x="1" y="289"/>
                    <a:pt x="1" y="644"/>
                  </a:cubicBezTo>
                  <a:lnTo>
                    <a:pt x="1" y="1932"/>
                  </a:lnTo>
                  <a:cubicBezTo>
                    <a:pt x="1" y="2291"/>
                    <a:pt x="289" y="2579"/>
                    <a:pt x="648" y="2579"/>
                  </a:cubicBezTo>
                  <a:lnTo>
                    <a:pt x="1288" y="2579"/>
                  </a:lnTo>
                  <a:lnTo>
                    <a:pt x="1162" y="3336"/>
                  </a:lnTo>
                  <a:cubicBezTo>
                    <a:pt x="1138" y="3479"/>
                    <a:pt x="1251" y="3587"/>
                    <a:pt x="1374" y="3587"/>
                  </a:cubicBezTo>
                  <a:cubicBezTo>
                    <a:pt x="1418" y="3587"/>
                    <a:pt x="1462" y="3574"/>
                    <a:pt x="1503" y="3543"/>
                  </a:cubicBezTo>
                  <a:lnTo>
                    <a:pt x="2794" y="2576"/>
                  </a:lnTo>
                  <a:lnTo>
                    <a:pt x="5799" y="2576"/>
                  </a:lnTo>
                  <a:cubicBezTo>
                    <a:pt x="6154" y="2576"/>
                    <a:pt x="6443" y="2287"/>
                    <a:pt x="6443" y="1932"/>
                  </a:cubicBezTo>
                  <a:lnTo>
                    <a:pt x="6443" y="644"/>
                  </a:lnTo>
                  <a:cubicBezTo>
                    <a:pt x="6443" y="289"/>
                    <a:pt x="6154" y="0"/>
                    <a:pt x="5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73;p56"/>
            <p:cNvSpPr/>
            <p:nvPr/>
          </p:nvSpPr>
          <p:spPr>
            <a:xfrm>
              <a:off x="2784978" y="1620010"/>
              <a:ext cx="178887" cy="115822"/>
            </a:xfrm>
            <a:custGeom>
              <a:avLst/>
              <a:gdLst/>
              <a:ahLst/>
              <a:cxnLst/>
              <a:rect l="l" t="t" r="r" b="b"/>
              <a:pathLst>
                <a:path w="6873" h="4450" extrusionOk="0">
                  <a:moveTo>
                    <a:pt x="648" y="1"/>
                  </a:moveTo>
                  <a:cubicBezTo>
                    <a:pt x="289" y="1"/>
                    <a:pt x="1" y="289"/>
                    <a:pt x="1" y="645"/>
                  </a:cubicBezTo>
                  <a:lnTo>
                    <a:pt x="1" y="2794"/>
                  </a:lnTo>
                  <a:cubicBezTo>
                    <a:pt x="1" y="3150"/>
                    <a:pt x="289" y="3438"/>
                    <a:pt x="648" y="3438"/>
                  </a:cubicBezTo>
                  <a:lnTo>
                    <a:pt x="1288" y="3438"/>
                  </a:lnTo>
                  <a:lnTo>
                    <a:pt x="1162" y="4198"/>
                  </a:lnTo>
                  <a:cubicBezTo>
                    <a:pt x="1138" y="4339"/>
                    <a:pt x="1252" y="4449"/>
                    <a:pt x="1376" y="4449"/>
                  </a:cubicBezTo>
                  <a:cubicBezTo>
                    <a:pt x="1419" y="4449"/>
                    <a:pt x="1463" y="4436"/>
                    <a:pt x="1503" y="4406"/>
                  </a:cubicBezTo>
                  <a:lnTo>
                    <a:pt x="2794" y="3438"/>
                  </a:lnTo>
                  <a:lnTo>
                    <a:pt x="6228" y="3438"/>
                  </a:lnTo>
                  <a:cubicBezTo>
                    <a:pt x="6584" y="3438"/>
                    <a:pt x="6872" y="3150"/>
                    <a:pt x="6872" y="2794"/>
                  </a:cubicBezTo>
                  <a:lnTo>
                    <a:pt x="6872" y="645"/>
                  </a:lnTo>
                  <a:cubicBezTo>
                    <a:pt x="6872" y="289"/>
                    <a:pt x="6584" y="1"/>
                    <a:pt x="6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74;p56"/>
            <p:cNvSpPr/>
            <p:nvPr/>
          </p:nvSpPr>
          <p:spPr>
            <a:xfrm>
              <a:off x="2811526" y="1788070"/>
              <a:ext cx="81076" cy="10463"/>
            </a:xfrm>
            <a:custGeom>
              <a:avLst/>
              <a:gdLst/>
              <a:ahLst/>
              <a:cxnLst/>
              <a:rect l="l" t="t" r="r" b="b"/>
              <a:pathLst>
                <a:path w="3115" h="402" extrusionOk="0">
                  <a:moveTo>
                    <a:pt x="268" y="0"/>
                  </a:moveTo>
                  <a:cubicBezTo>
                    <a:pt x="1" y="0"/>
                    <a:pt x="1" y="401"/>
                    <a:pt x="268" y="401"/>
                  </a:cubicBezTo>
                  <a:lnTo>
                    <a:pt x="2847" y="401"/>
                  </a:lnTo>
                  <a:cubicBezTo>
                    <a:pt x="3115" y="401"/>
                    <a:pt x="3115" y="0"/>
                    <a:pt x="2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75;p56"/>
            <p:cNvSpPr/>
            <p:nvPr/>
          </p:nvSpPr>
          <p:spPr>
            <a:xfrm>
              <a:off x="2901009" y="1788070"/>
              <a:ext cx="25117" cy="10463"/>
            </a:xfrm>
            <a:custGeom>
              <a:avLst/>
              <a:gdLst/>
              <a:ahLst/>
              <a:cxnLst/>
              <a:rect l="l" t="t" r="r" b="b"/>
              <a:pathLst>
                <a:path w="965" h="402" extrusionOk="0">
                  <a:moveTo>
                    <a:pt x="268" y="0"/>
                  </a:moveTo>
                  <a:cubicBezTo>
                    <a:pt x="0" y="0"/>
                    <a:pt x="0" y="401"/>
                    <a:pt x="268" y="401"/>
                  </a:cubicBezTo>
                  <a:lnTo>
                    <a:pt x="697" y="401"/>
                  </a:lnTo>
                  <a:cubicBezTo>
                    <a:pt x="964" y="401"/>
                    <a:pt x="96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76;p56"/>
            <p:cNvSpPr/>
            <p:nvPr/>
          </p:nvSpPr>
          <p:spPr>
            <a:xfrm>
              <a:off x="2811526" y="1810402"/>
              <a:ext cx="25221" cy="10463"/>
            </a:xfrm>
            <a:custGeom>
              <a:avLst/>
              <a:gdLst/>
              <a:ahLst/>
              <a:cxnLst/>
              <a:rect l="l" t="t" r="r" b="b"/>
              <a:pathLst>
                <a:path w="969" h="402" extrusionOk="0">
                  <a:moveTo>
                    <a:pt x="268" y="1"/>
                  </a:moveTo>
                  <a:cubicBezTo>
                    <a:pt x="1" y="1"/>
                    <a:pt x="1" y="402"/>
                    <a:pt x="268" y="402"/>
                  </a:cubicBezTo>
                  <a:lnTo>
                    <a:pt x="698" y="402"/>
                  </a:lnTo>
                  <a:cubicBezTo>
                    <a:pt x="968" y="402"/>
                    <a:pt x="968"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77;p56"/>
            <p:cNvSpPr/>
            <p:nvPr/>
          </p:nvSpPr>
          <p:spPr>
            <a:xfrm>
              <a:off x="2845050" y="1810402"/>
              <a:ext cx="81076" cy="10463"/>
            </a:xfrm>
            <a:custGeom>
              <a:avLst/>
              <a:gdLst/>
              <a:ahLst/>
              <a:cxnLst/>
              <a:rect l="l" t="t" r="r" b="b"/>
              <a:pathLst>
                <a:path w="3115" h="402" extrusionOk="0">
                  <a:moveTo>
                    <a:pt x="272" y="1"/>
                  </a:moveTo>
                  <a:cubicBezTo>
                    <a:pt x="1" y="1"/>
                    <a:pt x="1" y="402"/>
                    <a:pt x="272" y="402"/>
                  </a:cubicBezTo>
                  <a:lnTo>
                    <a:pt x="2847" y="402"/>
                  </a:lnTo>
                  <a:cubicBezTo>
                    <a:pt x="3114" y="402"/>
                    <a:pt x="3114"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78;p56"/>
            <p:cNvSpPr/>
            <p:nvPr/>
          </p:nvSpPr>
          <p:spPr>
            <a:xfrm>
              <a:off x="2779747" y="1765712"/>
              <a:ext cx="178158" cy="103928"/>
            </a:xfrm>
            <a:custGeom>
              <a:avLst/>
              <a:gdLst/>
              <a:ahLst/>
              <a:cxnLst/>
              <a:rect l="l" t="t" r="r" b="b"/>
              <a:pathLst>
                <a:path w="6845" h="3993" extrusionOk="0">
                  <a:moveTo>
                    <a:pt x="6000" y="402"/>
                  </a:moveTo>
                  <a:cubicBezTo>
                    <a:pt x="6246" y="402"/>
                    <a:pt x="6443" y="599"/>
                    <a:pt x="6443" y="845"/>
                  </a:cubicBezTo>
                  <a:lnTo>
                    <a:pt x="6443" y="2133"/>
                  </a:lnTo>
                  <a:cubicBezTo>
                    <a:pt x="6443" y="2379"/>
                    <a:pt x="6243" y="2576"/>
                    <a:pt x="6000" y="2576"/>
                  </a:cubicBezTo>
                  <a:lnTo>
                    <a:pt x="2995" y="2576"/>
                  </a:lnTo>
                  <a:cubicBezTo>
                    <a:pt x="2949" y="2576"/>
                    <a:pt x="2907" y="2590"/>
                    <a:pt x="2872" y="2618"/>
                  </a:cubicBezTo>
                  <a:lnTo>
                    <a:pt x="1584" y="3586"/>
                  </a:lnTo>
                  <a:cubicBezTo>
                    <a:pt x="1582" y="3587"/>
                    <a:pt x="1579" y="3588"/>
                    <a:pt x="1577" y="3588"/>
                  </a:cubicBezTo>
                  <a:cubicBezTo>
                    <a:pt x="1568" y="3588"/>
                    <a:pt x="1560" y="3580"/>
                    <a:pt x="1563" y="3572"/>
                  </a:cubicBezTo>
                  <a:lnTo>
                    <a:pt x="1690" y="2812"/>
                  </a:lnTo>
                  <a:cubicBezTo>
                    <a:pt x="1707" y="2689"/>
                    <a:pt x="1616" y="2576"/>
                    <a:pt x="1489" y="2576"/>
                  </a:cubicBezTo>
                  <a:lnTo>
                    <a:pt x="849" y="2576"/>
                  </a:lnTo>
                  <a:cubicBezTo>
                    <a:pt x="603" y="2576"/>
                    <a:pt x="406" y="2379"/>
                    <a:pt x="406" y="2133"/>
                  </a:cubicBezTo>
                  <a:lnTo>
                    <a:pt x="406" y="845"/>
                  </a:lnTo>
                  <a:cubicBezTo>
                    <a:pt x="406" y="599"/>
                    <a:pt x="603" y="402"/>
                    <a:pt x="849" y="402"/>
                  </a:cubicBezTo>
                  <a:close/>
                  <a:moveTo>
                    <a:pt x="849" y="1"/>
                  </a:moveTo>
                  <a:cubicBezTo>
                    <a:pt x="381" y="1"/>
                    <a:pt x="4" y="377"/>
                    <a:pt x="1" y="845"/>
                  </a:cubicBezTo>
                  <a:lnTo>
                    <a:pt x="1" y="2133"/>
                  </a:lnTo>
                  <a:cubicBezTo>
                    <a:pt x="4" y="2601"/>
                    <a:pt x="381" y="2977"/>
                    <a:pt x="849" y="2977"/>
                  </a:cubicBezTo>
                  <a:lnTo>
                    <a:pt x="1254" y="2977"/>
                  </a:lnTo>
                  <a:lnTo>
                    <a:pt x="1166" y="3505"/>
                  </a:lnTo>
                  <a:cubicBezTo>
                    <a:pt x="1119" y="3780"/>
                    <a:pt x="1337" y="3992"/>
                    <a:pt x="1576" y="3992"/>
                  </a:cubicBezTo>
                  <a:cubicBezTo>
                    <a:pt x="1661" y="3992"/>
                    <a:pt x="1748" y="3966"/>
                    <a:pt x="1827" y="3906"/>
                  </a:cubicBezTo>
                  <a:lnTo>
                    <a:pt x="3062" y="2981"/>
                  </a:lnTo>
                  <a:lnTo>
                    <a:pt x="6000" y="2981"/>
                  </a:lnTo>
                  <a:cubicBezTo>
                    <a:pt x="6468" y="2981"/>
                    <a:pt x="6844" y="2601"/>
                    <a:pt x="6844" y="2136"/>
                  </a:cubicBezTo>
                  <a:lnTo>
                    <a:pt x="6844" y="845"/>
                  </a:lnTo>
                  <a:cubicBezTo>
                    <a:pt x="6844" y="377"/>
                    <a:pt x="6468" y="1"/>
                    <a:pt x="60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79;p56"/>
            <p:cNvSpPr/>
            <p:nvPr/>
          </p:nvSpPr>
          <p:spPr>
            <a:xfrm>
              <a:off x="3035076" y="1737785"/>
              <a:ext cx="69910" cy="10463"/>
            </a:xfrm>
            <a:custGeom>
              <a:avLst/>
              <a:gdLst/>
              <a:ahLst/>
              <a:cxnLst/>
              <a:rect l="l" t="t" r="r" b="b"/>
              <a:pathLst>
                <a:path w="2686" h="402" extrusionOk="0">
                  <a:moveTo>
                    <a:pt x="268" y="0"/>
                  </a:moveTo>
                  <a:cubicBezTo>
                    <a:pt x="0" y="0"/>
                    <a:pt x="0" y="402"/>
                    <a:pt x="268" y="402"/>
                  </a:cubicBezTo>
                  <a:lnTo>
                    <a:pt x="2418" y="402"/>
                  </a:lnTo>
                  <a:cubicBezTo>
                    <a:pt x="2685" y="402"/>
                    <a:pt x="2685" y="0"/>
                    <a:pt x="2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80;p56"/>
            <p:cNvSpPr/>
            <p:nvPr/>
          </p:nvSpPr>
          <p:spPr>
            <a:xfrm>
              <a:off x="3001553" y="1737785"/>
              <a:ext cx="25117" cy="10463"/>
            </a:xfrm>
            <a:custGeom>
              <a:avLst/>
              <a:gdLst/>
              <a:ahLst/>
              <a:cxnLst/>
              <a:rect l="l" t="t" r="r" b="b"/>
              <a:pathLst>
                <a:path w="965" h="402" extrusionOk="0">
                  <a:moveTo>
                    <a:pt x="268" y="0"/>
                  </a:moveTo>
                  <a:cubicBezTo>
                    <a:pt x="1" y="0"/>
                    <a:pt x="1" y="402"/>
                    <a:pt x="268" y="402"/>
                  </a:cubicBezTo>
                  <a:lnTo>
                    <a:pt x="697" y="402"/>
                  </a:lnTo>
                  <a:cubicBezTo>
                    <a:pt x="965" y="402"/>
                    <a:pt x="965"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81;p56"/>
            <p:cNvSpPr/>
            <p:nvPr/>
          </p:nvSpPr>
          <p:spPr>
            <a:xfrm>
              <a:off x="2811526" y="1637136"/>
              <a:ext cx="81076" cy="10567"/>
            </a:xfrm>
            <a:custGeom>
              <a:avLst/>
              <a:gdLst/>
              <a:ahLst/>
              <a:cxnLst/>
              <a:rect l="l" t="t" r="r" b="b"/>
              <a:pathLst>
                <a:path w="3115" h="406" extrusionOk="0">
                  <a:moveTo>
                    <a:pt x="268" y="1"/>
                  </a:moveTo>
                  <a:cubicBezTo>
                    <a:pt x="1" y="1"/>
                    <a:pt x="1" y="405"/>
                    <a:pt x="268" y="405"/>
                  </a:cubicBezTo>
                  <a:lnTo>
                    <a:pt x="2847" y="405"/>
                  </a:lnTo>
                  <a:cubicBezTo>
                    <a:pt x="3115" y="402"/>
                    <a:pt x="3115"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82;p56"/>
            <p:cNvSpPr/>
            <p:nvPr/>
          </p:nvSpPr>
          <p:spPr>
            <a:xfrm>
              <a:off x="2901009" y="1637136"/>
              <a:ext cx="36282" cy="10567"/>
            </a:xfrm>
            <a:custGeom>
              <a:avLst/>
              <a:gdLst/>
              <a:ahLst/>
              <a:cxnLst/>
              <a:rect l="l" t="t" r="r" b="b"/>
              <a:pathLst>
                <a:path w="1394" h="406" extrusionOk="0">
                  <a:moveTo>
                    <a:pt x="268" y="1"/>
                  </a:moveTo>
                  <a:cubicBezTo>
                    <a:pt x="0" y="1"/>
                    <a:pt x="0" y="405"/>
                    <a:pt x="268" y="405"/>
                  </a:cubicBezTo>
                  <a:lnTo>
                    <a:pt x="1126" y="405"/>
                  </a:lnTo>
                  <a:cubicBezTo>
                    <a:pt x="1394" y="402"/>
                    <a:pt x="1394" y="1"/>
                    <a:pt x="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83;p56"/>
            <p:cNvSpPr/>
            <p:nvPr/>
          </p:nvSpPr>
          <p:spPr>
            <a:xfrm>
              <a:off x="2811526" y="1681826"/>
              <a:ext cx="81076" cy="10567"/>
            </a:xfrm>
            <a:custGeom>
              <a:avLst/>
              <a:gdLst/>
              <a:ahLst/>
              <a:cxnLst/>
              <a:rect l="l" t="t" r="r" b="b"/>
              <a:pathLst>
                <a:path w="3115" h="406" extrusionOk="0">
                  <a:moveTo>
                    <a:pt x="268" y="1"/>
                  </a:moveTo>
                  <a:cubicBezTo>
                    <a:pt x="1" y="1"/>
                    <a:pt x="1" y="405"/>
                    <a:pt x="268" y="405"/>
                  </a:cubicBezTo>
                  <a:lnTo>
                    <a:pt x="2847" y="405"/>
                  </a:lnTo>
                  <a:cubicBezTo>
                    <a:pt x="3115" y="405"/>
                    <a:pt x="3115"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84;p56"/>
            <p:cNvSpPr/>
            <p:nvPr/>
          </p:nvSpPr>
          <p:spPr>
            <a:xfrm>
              <a:off x="2901009" y="1681826"/>
              <a:ext cx="36282" cy="10567"/>
            </a:xfrm>
            <a:custGeom>
              <a:avLst/>
              <a:gdLst/>
              <a:ahLst/>
              <a:cxnLst/>
              <a:rect l="l" t="t" r="r" b="b"/>
              <a:pathLst>
                <a:path w="1394" h="406" extrusionOk="0">
                  <a:moveTo>
                    <a:pt x="268" y="1"/>
                  </a:moveTo>
                  <a:cubicBezTo>
                    <a:pt x="0" y="1"/>
                    <a:pt x="0" y="405"/>
                    <a:pt x="268" y="405"/>
                  </a:cubicBezTo>
                  <a:lnTo>
                    <a:pt x="1126" y="405"/>
                  </a:lnTo>
                  <a:cubicBezTo>
                    <a:pt x="1394" y="405"/>
                    <a:pt x="1394" y="1"/>
                    <a:pt x="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85;p56"/>
            <p:cNvSpPr/>
            <p:nvPr/>
          </p:nvSpPr>
          <p:spPr>
            <a:xfrm>
              <a:off x="2811526" y="1659494"/>
              <a:ext cx="25221" cy="10541"/>
            </a:xfrm>
            <a:custGeom>
              <a:avLst/>
              <a:gdLst/>
              <a:ahLst/>
              <a:cxnLst/>
              <a:rect l="l" t="t" r="r" b="b"/>
              <a:pathLst>
                <a:path w="969" h="405" extrusionOk="0">
                  <a:moveTo>
                    <a:pt x="268" y="0"/>
                  </a:moveTo>
                  <a:cubicBezTo>
                    <a:pt x="1" y="0"/>
                    <a:pt x="1" y="405"/>
                    <a:pt x="268" y="405"/>
                  </a:cubicBezTo>
                  <a:lnTo>
                    <a:pt x="698" y="405"/>
                  </a:lnTo>
                  <a:cubicBezTo>
                    <a:pt x="968" y="405"/>
                    <a:pt x="968"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86;p56"/>
            <p:cNvSpPr/>
            <p:nvPr/>
          </p:nvSpPr>
          <p:spPr>
            <a:xfrm>
              <a:off x="2845050" y="1659494"/>
              <a:ext cx="92241" cy="10463"/>
            </a:xfrm>
            <a:custGeom>
              <a:avLst/>
              <a:gdLst/>
              <a:ahLst/>
              <a:cxnLst/>
              <a:rect l="l" t="t" r="r" b="b"/>
              <a:pathLst>
                <a:path w="3544" h="402" extrusionOk="0">
                  <a:moveTo>
                    <a:pt x="272" y="0"/>
                  </a:moveTo>
                  <a:cubicBezTo>
                    <a:pt x="1" y="0"/>
                    <a:pt x="1" y="401"/>
                    <a:pt x="272" y="401"/>
                  </a:cubicBezTo>
                  <a:lnTo>
                    <a:pt x="3276" y="401"/>
                  </a:lnTo>
                  <a:cubicBezTo>
                    <a:pt x="3544" y="401"/>
                    <a:pt x="3544" y="0"/>
                    <a:pt x="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87;p56"/>
            <p:cNvSpPr/>
            <p:nvPr/>
          </p:nvSpPr>
          <p:spPr>
            <a:xfrm>
              <a:off x="2779747" y="1614805"/>
              <a:ext cx="189324" cy="126311"/>
            </a:xfrm>
            <a:custGeom>
              <a:avLst/>
              <a:gdLst/>
              <a:ahLst/>
              <a:cxnLst/>
              <a:rect l="l" t="t" r="r" b="b"/>
              <a:pathLst>
                <a:path w="7274" h="4853" extrusionOk="0">
                  <a:moveTo>
                    <a:pt x="6429" y="401"/>
                  </a:moveTo>
                  <a:cubicBezTo>
                    <a:pt x="6676" y="401"/>
                    <a:pt x="6873" y="602"/>
                    <a:pt x="6873" y="845"/>
                  </a:cubicBezTo>
                  <a:lnTo>
                    <a:pt x="6873" y="2991"/>
                  </a:lnTo>
                  <a:cubicBezTo>
                    <a:pt x="6873" y="3237"/>
                    <a:pt x="6676" y="3434"/>
                    <a:pt x="6429" y="3434"/>
                  </a:cubicBezTo>
                  <a:lnTo>
                    <a:pt x="2995" y="3434"/>
                  </a:lnTo>
                  <a:cubicBezTo>
                    <a:pt x="2949" y="3434"/>
                    <a:pt x="2907" y="3448"/>
                    <a:pt x="2872" y="3476"/>
                  </a:cubicBezTo>
                  <a:lnTo>
                    <a:pt x="1584" y="4444"/>
                  </a:lnTo>
                  <a:cubicBezTo>
                    <a:pt x="1582" y="4446"/>
                    <a:pt x="1579" y="4446"/>
                    <a:pt x="1577" y="4446"/>
                  </a:cubicBezTo>
                  <a:cubicBezTo>
                    <a:pt x="1568" y="4446"/>
                    <a:pt x="1560" y="4438"/>
                    <a:pt x="1563" y="4430"/>
                  </a:cubicBezTo>
                  <a:lnTo>
                    <a:pt x="1690" y="3670"/>
                  </a:lnTo>
                  <a:cubicBezTo>
                    <a:pt x="1707" y="3547"/>
                    <a:pt x="1616" y="3434"/>
                    <a:pt x="1489" y="3434"/>
                  </a:cubicBezTo>
                  <a:lnTo>
                    <a:pt x="849" y="3434"/>
                  </a:lnTo>
                  <a:cubicBezTo>
                    <a:pt x="603" y="3434"/>
                    <a:pt x="406" y="3237"/>
                    <a:pt x="406" y="2991"/>
                  </a:cubicBezTo>
                  <a:lnTo>
                    <a:pt x="406" y="845"/>
                  </a:lnTo>
                  <a:cubicBezTo>
                    <a:pt x="406" y="602"/>
                    <a:pt x="603" y="401"/>
                    <a:pt x="849" y="401"/>
                  </a:cubicBezTo>
                  <a:close/>
                  <a:moveTo>
                    <a:pt x="849" y="0"/>
                  </a:moveTo>
                  <a:cubicBezTo>
                    <a:pt x="381" y="0"/>
                    <a:pt x="4" y="380"/>
                    <a:pt x="1" y="845"/>
                  </a:cubicBezTo>
                  <a:lnTo>
                    <a:pt x="1" y="2994"/>
                  </a:lnTo>
                  <a:cubicBezTo>
                    <a:pt x="4" y="3459"/>
                    <a:pt x="381" y="3839"/>
                    <a:pt x="849" y="3839"/>
                  </a:cubicBezTo>
                  <a:lnTo>
                    <a:pt x="1254" y="3839"/>
                  </a:lnTo>
                  <a:lnTo>
                    <a:pt x="1166" y="4367"/>
                  </a:lnTo>
                  <a:cubicBezTo>
                    <a:pt x="1119" y="4640"/>
                    <a:pt x="1338" y="4852"/>
                    <a:pt x="1578" y="4852"/>
                  </a:cubicBezTo>
                  <a:cubicBezTo>
                    <a:pt x="1662" y="4852"/>
                    <a:pt x="1749" y="4826"/>
                    <a:pt x="1827" y="4768"/>
                  </a:cubicBezTo>
                  <a:lnTo>
                    <a:pt x="3062" y="3839"/>
                  </a:lnTo>
                  <a:lnTo>
                    <a:pt x="6429" y="3839"/>
                  </a:lnTo>
                  <a:cubicBezTo>
                    <a:pt x="6897" y="3839"/>
                    <a:pt x="7274" y="3462"/>
                    <a:pt x="7274" y="2994"/>
                  </a:cubicBezTo>
                  <a:lnTo>
                    <a:pt x="7274" y="845"/>
                  </a:lnTo>
                  <a:cubicBezTo>
                    <a:pt x="7274" y="380"/>
                    <a:pt x="6897"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grpSp>
        <p:nvGrpSpPr>
          <p:cNvPr id="1868" name="Google Shape;1868;p63"/>
          <p:cNvGrpSpPr/>
          <p:nvPr/>
        </p:nvGrpSpPr>
        <p:grpSpPr>
          <a:xfrm>
            <a:off x="5140720" y="1550707"/>
            <a:ext cx="3227180" cy="3254118"/>
            <a:chOff x="5140720" y="1550707"/>
            <a:chExt cx="3227180" cy="3254118"/>
          </a:xfrm>
        </p:grpSpPr>
        <p:sp>
          <p:nvSpPr>
            <p:cNvPr id="1869" name="Google Shape;1869;p63"/>
            <p:cNvSpPr/>
            <p:nvPr/>
          </p:nvSpPr>
          <p:spPr>
            <a:xfrm flipH="1">
              <a:off x="5199966" y="4511325"/>
              <a:ext cx="3167934"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63"/>
            <p:cNvGrpSpPr/>
            <p:nvPr/>
          </p:nvGrpSpPr>
          <p:grpSpPr>
            <a:xfrm>
              <a:off x="5140720" y="1550707"/>
              <a:ext cx="3133087" cy="3095690"/>
              <a:chOff x="5948750" y="2008350"/>
              <a:chExt cx="529900" cy="523575"/>
            </a:xfrm>
          </p:grpSpPr>
          <p:sp>
            <p:nvSpPr>
              <p:cNvPr id="1871" name="Google Shape;1871;p63"/>
              <p:cNvSpPr/>
              <p:nvPr/>
            </p:nvSpPr>
            <p:spPr>
              <a:xfrm>
                <a:off x="6176650" y="2163225"/>
                <a:ext cx="128775" cy="107825"/>
              </a:xfrm>
              <a:custGeom>
                <a:avLst/>
                <a:gdLst/>
                <a:ahLst/>
                <a:cxnLst/>
                <a:rect l="l" t="t" r="r" b="b"/>
                <a:pathLst>
                  <a:path w="5151" h="4313" extrusionOk="0">
                    <a:moveTo>
                      <a:pt x="963" y="1"/>
                    </a:moveTo>
                    <a:cubicBezTo>
                      <a:pt x="480" y="1"/>
                      <a:pt x="0" y="485"/>
                      <a:pt x="318" y="1206"/>
                    </a:cubicBezTo>
                    <a:lnTo>
                      <a:pt x="1264" y="3237"/>
                    </a:lnTo>
                    <a:cubicBezTo>
                      <a:pt x="1412" y="3557"/>
                      <a:pt x="1978" y="3880"/>
                      <a:pt x="2299" y="3925"/>
                    </a:cubicBezTo>
                    <a:cubicBezTo>
                      <a:pt x="2676" y="4023"/>
                      <a:pt x="3695" y="4274"/>
                      <a:pt x="4368" y="4274"/>
                    </a:cubicBezTo>
                    <a:cubicBezTo>
                      <a:pt x="4489" y="4274"/>
                      <a:pt x="4599" y="4266"/>
                      <a:pt x="4691" y="4248"/>
                    </a:cubicBezTo>
                    <a:lnTo>
                      <a:pt x="4952" y="4313"/>
                    </a:lnTo>
                    <a:lnTo>
                      <a:pt x="5151" y="3450"/>
                    </a:lnTo>
                    <a:lnTo>
                      <a:pt x="4872" y="3382"/>
                    </a:lnTo>
                    <a:cubicBezTo>
                      <a:pt x="4662" y="3062"/>
                      <a:pt x="3387" y="2816"/>
                      <a:pt x="2402" y="2469"/>
                    </a:cubicBezTo>
                    <a:lnTo>
                      <a:pt x="1646" y="512"/>
                    </a:lnTo>
                    <a:cubicBezTo>
                      <a:pt x="1513" y="156"/>
                      <a:pt x="1238" y="1"/>
                      <a:pt x="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3"/>
              <p:cNvSpPr/>
              <p:nvPr/>
            </p:nvSpPr>
            <p:spPr>
              <a:xfrm>
                <a:off x="6150950" y="2291925"/>
                <a:ext cx="185325" cy="140350"/>
              </a:xfrm>
              <a:custGeom>
                <a:avLst/>
                <a:gdLst/>
                <a:ahLst/>
                <a:cxnLst/>
                <a:rect l="l" t="t" r="r" b="b"/>
                <a:pathLst>
                  <a:path w="7413" h="5614" extrusionOk="0">
                    <a:moveTo>
                      <a:pt x="5940" y="1"/>
                    </a:moveTo>
                    <a:cubicBezTo>
                      <a:pt x="4868" y="1"/>
                      <a:pt x="3024" y="123"/>
                      <a:pt x="3024" y="123"/>
                    </a:cubicBezTo>
                    <a:lnTo>
                      <a:pt x="0" y="1062"/>
                    </a:lnTo>
                    <a:cubicBezTo>
                      <a:pt x="65" y="1795"/>
                      <a:pt x="549" y="2174"/>
                      <a:pt x="1468" y="2201"/>
                    </a:cubicBezTo>
                    <a:cubicBezTo>
                      <a:pt x="1612" y="2204"/>
                      <a:pt x="1751" y="2206"/>
                      <a:pt x="1886" y="2206"/>
                    </a:cubicBezTo>
                    <a:cubicBezTo>
                      <a:pt x="3243" y="2206"/>
                      <a:pt x="4188" y="2039"/>
                      <a:pt x="5126" y="1869"/>
                    </a:cubicBezTo>
                    <a:lnTo>
                      <a:pt x="5126" y="1869"/>
                    </a:lnTo>
                    <a:cubicBezTo>
                      <a:pt x="4738" y="2198"/>
                      <a:pt x="4320" y="3959"/>
                      <a:pt x="4086" y="5613"/>
                    </a:cubicBezTo>
                    <a:lnTo>
                      <a:pt x="5544" y="5613"/>
                    </a:lnTo>
                    <a:lnTo>
                      <a:pt x="7249" y="1477"/>
                    </a:lnTo>
                    <a:cubicBezTo>
                      <a:pt x="7412" y="822"/>
                      <a:pt x="7246" y="43"/>
                      <a:pt x="6300" y="7"/>
                    </a:cubicBezTo>
                    <a:cubicBezTo>
                      <a:pt x="6196" y="3"/>
                      <a:pt x="6074" y="1"/>
                      <a:pt x="5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3"/>
              <p:cNvSpPr/>
              <p:nvPr/>
            </p:nvSpPr>
            <p:spPr>
              <a:xfrm>
                <a:off x="6255150" y="2426250"/>
                <a:ext cx="28500" cy="27525"/>
              </a:xfrm>
              <a:custGeom>
                <a:avLst/>
                <a:gdLst/>
                <a:ahLst/>
                <a:cxnLst/>
                <a:rect l="l" t="t" r="r" b="b"/>
                <a:pathLst>
                  <a:path w="1140" h="1101" extrusionOk="0">
                    <a:moveTo>
                      <a:pt x="140" y="0"/>
                    </a:moveTo>
                    <a:lnTo>
                      <a:pt x="1" y="1100"/>
                    </a:lnTo>
                    <a:lnTo>
                      <a:pt x="979" y="1100"/>
                    </a:lnTo>
                    <a:lnTo>
                      <a:pt x="1139" y="0"/>
                    </a:ln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3"/>
              <p:cNvSpPr/>
              <p:nvPr/>
            </p:nvSpPr>
            <p:spPr>
              <a:xfrm>
                <a:off x="6250625" y="2441300"/>
                <a:ext cx="70675" cy="26550"/>
              </a:xfrm>
              <a:custGeom>
                <a:avLst/>
                <a:gdLst/>
                <a:ahLst/>
                <a:cxnLst/>
                <a:rect l="l" t="t" r="r" b="b"/>
                <a:pathLst>
                  <a:path w="2827" h="1062" extrusionOk="0">
                    <a:moveTo>
                      <a:pt x="244" y="0"/>
                    </a:moveTo>
                    <a:cubicBezTo>
                      <a:pt x="96" y="335"/>
                      <a:pt x="13" y="694"/>
                      <a:pt x="1" y="1061"/>
                    </a:cubicBezTo>
                    <a:lnTo>
                      <a:pt x="2826" y="1059"/>
                    </a:lnTo>
                    <a:cubicBezTo>
                      <a:pt x="2826" y="1059"/>
                      <a:pt x="2705" y="522"/>
                      <a:pt x="2355" y="386"/>
                    </a:cubicBezTo>
                    <a:cubicBezTo>
                      <a:pt x="2005" y="246"/>
                      <a:pt x="1231" y="0"/>
                      <a:pt x="1231" y="0"/>
                    </a:cubicBezTo>
                    <a:cubicBezTo>
                      <a:pt x="959" y="126"/>
                      <a:pt x="752" y="181"/>
                      <a:pt x="596" y="181"/>
                    </a:cubicBezTo>
                    <a:cubicBezTo>
                      <a:pt x="423" y="181"/>
                      <a:pt x="312" y="114"/>
                      <a:pt x="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3"/>
              <p:cNvSpPr/>
              <p:nvPr/>
            </p:nvSpPr>
            <p:spPr>
              <a:xfrm>
                <a:off x="6250550" y="2420825"/>
                <a:ext cx="46950" cy="14925"/>
              </a:xfrm>
              <a:custGeom>
                <a:avLst/>
                <a:gdLst/>
                <a:ahLst/>
                <a:cxnLst/>
                <a:rect l="l" t="t" r="r" b="b"/>
                <a:pathLst>
                  <a:path w="1878" h="597" extrusionOk="0">
                    <a:moveTo>
                      <a:pt x="1878" y="1"/>
                    </a:moveTo>
                    <a:lnTo>
                      <a:pt x="1" y="102"/>
                    </a:lnTo>
                    <a:lnTo>
                      <a:pt x="1" y="597"/>
                    </a:lnTo>
                    <a:lnTo>
                      <a:pt x="1712" y="594"/>
                    </a:lnTo>
                    <a:lnTo>
                      <a:pt x="18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3"/>
              <p:cNvSpPr/>
              <p:nvPr/>
            </p:nvSpPr>
            <p:spPr>
              <a:xfrm>
                <a:off x="6254425" y="2419875"/>
                <a:ext cx="39900" cy="3350"/>
              </a:xfrm>
              <a:custGeom>
                <a:avLst/>
                <a:gdLst/>
                <a:ahLst/>
                <a:cxnLst/>
                <a:rect l="l" t="t" r="r" b="b"/>
                <a:pathLst>
                  <a:path w="1596" h="134" extrusionOk="0">
                    <a:moveTo>
                      <a:pt x="1592" y="0"/>
                    </a:moveTo>
                    <a:lnTo>
                      <a:pt x="0" y="60"/>
                    </a:lnTo>
                    <a:lnTo>
                      <a:pt x="3" y="134"/>
                    </a:lnTo>
                    <a:lnTo>
                      <a:pt x="1595" y="74"/>
                    </a:lnTo>
                    <a:lnTo>
                      <a:pt x="1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3"/>
              <p:cNvSpPr/>
              <p:nvPr/>
            </p:nvSpPr>
            <p:spPr>
              <a:xfrm>
                <a:off x="5987425" y="2237450"/>
                <a:ext cx="125000" cy="121825"/>
              </a:xfrm>
              <a:custGeom>
                <a:avLst/>
                <a:gdLst/>
                <a:ahLst/>
                <a:cxnLst/>
                <a:rect l="l" t="t" r="r" b="b"/>
                <a:pathLst>
                  <a:path w="5000" h="4873" extrusionOk="0">
                    <a:moveTo>
                      <a:pt x="4993" y="1"/>
                    </a:moveTo>
                    <a:lnTo>
                      <a:pt x="1" y="10"/>
                    </a:lnTo>
                    <a:lnTo>
                      <a:pt x="10" y="4872"/>
                    </a:lnTo>
                    <a:lnTo>
                      <a:pt x="4999" y="4866"/>
                    </a:lnTo>
                    <a:lnTo>
                      <a:pt x="49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3"/>
              <p:cNvSpPr/>
              <p:nvPr/>
            </p:nvSpPr>
            <p:spPr>
              <a:xfrm>
                <a:off x="5961700" y="2238425"/>
                <a:ext cx="25750" cy="121650"/>
              </a:xfrm>
              <a:custGeom>
                <a:avLst/>
                <a:gdLst/>
                <a:ahLst/>
                <a:cxnLst/>
                <a:rect l="l" t="t" r="r" b="b"/>
                <a:pathLst>
                  <a:path w="1030" h="4866" extrusionOk="0">
                    <a:moveTo>
                      <a:pt x="1024" y="0"/>
                    </a:moveTo>
                    <a:lnTo>
                      <a:pt x="1" y="3"/>
                    </a:lnTo>
                    <a:lnTo>
                      <a:pt x="7" y="4866"/>
                    </a:lnTo>
                    <a:lnTo>
                      <a:pt x="1030" y="4866"/>
                    </a:ln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3"/>
              <p:cNvSpPr/>
              <p:nvPr/>
            </p:nvSpPr>
            <p:spPr>
              <a:xfrm>
                <a:off x="5986475" y="2238050"/>
                <a:ext cx="116600" cy="121650"/>
              </a:xfrm>
              <a:custGeom>
                <a:avLst/>
                <a:gdLst/>
                <a:ahLst/>
                <a:cxnLst/>
                <a:rect l="l" t="t" r="r" b="b"/>
                <a:pathLst>
                  <a:path w="4664" h="4866" extrusionOk="0">
                    <a:moveTo>
                      <a:pt x="4590" y="422"/>
                    </a:moveTo>
                    <a:lnTo>
                      <a:pt x="4590" y="840"/>
                    </a:lnTo>
                    <a:lnTo>
                      <a:pt x="3090" y="840"/>
                    </a:lnTo>
                    <a:lnTo>
                      <a:pt x="3090" y="425"/>
                    </a:lnTo>
                    <a:lnTo>
                      <a:pt x="4590" y="422"/>
                    </a:lnTo>
                    <a:close/>
                    <a:moveTo>
                      <a:pt x="4664" y="347"/>
                    </a:moveTo>
                    <a:lnTo>
                      <a:pt x="3015" y="350"/>
                    </a:lnTo>
                    <a:lnTo>
                      <a:pt x="3015" y="914"/>
                    </a:lnTo>
                    <a:lnTo>
                      <a:pt x="4664" y="914"/>
                    </a:lnTo>
                    <a:lnTo>
                      <a:pt x="4664" y="347"/>
                    </a:lnTo>
                    <a:close/>
                    <a:moveTo>
                      <a:pt x="1382" y="3692"/>
                    </a:moveTo>
                    <a:lnTo>
                      <a:pt x="1136" y="3941"/>
                    </a:lnTo>
                    <a:lnTo>
                      <a:pt x="1186" y="3991"/>
                    </a:lnTo>
                    <a:lnTo>
                      <a:pt x="1343" y="3836"/>
                    </a:lnTo>
                    <a:lnTo>
                      <a:pt x="1343" y="4380"/>
                    </a:lnTo>
                    <a:lnTo>
                      <a:pt x="1417" y="4380"/>
                    </a:lnTo>
                    <a:lnTo>
                      <a:pt x="1417" y="3834"/>
                    </a:lnTo>
                    <a:lnTo>
                      <a:pt x="1575" y="3991"/>
                    </a:lnTo>
                    <a:lnTo>
                      <a:pt x="1628" y="3938"/>
                    </a:lnTo>
                    <a:lnTo>
                      <a:pt x="1382" y="3692"/>
                    </a:lnTo>
                    <a:close/>
                    <a:moveTo>
                      <a:pt x="649" y="3695"/>
                    </a:moveTo>
                    <a:lnTo>
                      <a:pt x="403" y="3941"/>
                    </a:lnTo>
                    <a:lnTo>
                      <a:pt x="457" y="3994"/>
                    </a:lnTo>
                    <a:lnTo>
                      <a:pt x="614" y="3835"/>
                    </a:lnTo>
                    <a:lnTo>
                      <a:pt x="614" y="3835"/>
                    </a:lnTo>
                    <a:lnTo>
                      <a:pt x="614" y="4383"/>
                    </a:lnTo>
                    <a:lnTo>
                      <a:pt x="688" y="4383"/>
                    </a:lnTo>
                    <a:lnTo>
                      <a:pt x="688" y="3836"/>
                    </a:lnTo>
                    <a:lnTo>
                      <a:pt x="845" y="3991"/>
                    </a:lnTo>
                    <a:lnTo>
                      <a:pt x="896" y="3941"/>
                    </a:lnTo>
                    <a:lnTo>
                      <a:pt x="649" y="3695"/>
                    </a:lnTo>
                    <a:close/>
                    <a:moveTo>
                      <a:pt x="1649" y="4513"/>
                    </a:moveTo>
                    <a:lnTo>
                      <a:pt x="383" y="4516"/>
                    </a:lnTo>
                    <a:lnTo>
                      <a:pt x="383" y="4590"/>
                    </a:lnTo>
                    <a:lnTo>
                      <a:pt x="1649" y="4587"/>
                    </a:lnTo>
                    <a:lnTo>
                      <a:pt x="1649" y="4513"/>
                    </a:lnTo>
                    <a:close/>
                    <a:moveTo>
                      <a:pt x="0" y="1"/>
                    </a:moveTo>
                    <a:lnTo>
                      <a:pt x="6" y="4866"/>
                    </a:lnTo>
                    <a:lnTo>
                      <a:pt x="80" y="4866"/>
                    </a:lnTo>
                    <a:lnTo>
                      <a:pt x="74"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3"/>
              <p:cNvSpPr/>
              <p:nvPr/>
            </p:nvSpPr>
            <p:spPr>
              <a:xfrm>
                <a:off x="5966750" y="2246950"/>
                <a:ext cx="9450" cy="14100"/>
              </a:xfrm>
              <a:custGeom>
                <a:avLst/>
                <a:gdLst/>
                <a:ahLst/>
                <a:cxnLst/>
                <a:rect l="l" t="t" r="r" b="b"/>
                <a:pathLst>
                  <a:path w="378" h="564" extrusionOk="0">
                    <a:moveTo>
                      <a:pt x="1" y="0"/>
                    </a:moveTo>
                    <a:lnTo>
                      <a:pt x="1" y="74"/>
                    </a:lnTo>
                    <a:lnTo>
                      <a:pt x="377" y="74"/>
                    </a:lnTo>
                    <a:lnTo>
                      <a:pt x="377" y="0"/>
                    </a:lnTo>
                    <a:close/>
                    <a:moveTo>
                      <a:pt x="1" y="243"/>
                    </a:moveTo>
                    <a:lnTo>
                      <a:pt x="1" y="318"/>
                    </a:lnTo>
                    <a:lnTo>
                      <a:pt x="377" y="318"/>
                    </a:lnTo>
                    <a:lnTo>
                      <a:pt x="377" y="243"/>
                    </a:lnTo>
                    <a:close/>
                    <a:moveTo>
                      <a:pt x="1" y="490"/>
                    </a:moveTo>
                    <a:lnTo>
                      <a:pt x="1" y="564"/>
                    </a:lnTo>
                    <a:lnTo>
                      <a:pt x="377" y="564"/>
                    </a:lnTo>
                    <a:lnTo>
                      <a:pt x="377" y="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3"/>
              <p:cNvSpPr/>
              <p:nvPr/>
            </p:nvSpPr>
            <p:spPr>
              <a:xfrm>
                <a:off x="6055625" y="2008350"/>
                <a:ext cx="54575" cy="157900"/>
              </a:xfrm>
              <a:custGeom>
                <a:avLst/>
                <a:gdLst/>
                <a:ahLst/>
                <a:cxnLst/>
                <a:rect l="l" t="t" r="r" b="b"/>
                <a:pathLst>
                  <a:path w="2183" h="6316" extrusionOk="0">
                    <a:moveTo>
                      <a:pt x="2174" y="1"/>
                    </a:moveTo>
                    <a:lnTo>
                      <a:pt x="0" y="4"/>
                    </a:lnTo>
                    <a:lnTo>
                      <a:pt x="12" y="6316"/>
                    </a:lnTo>
                    <a:lnTo>
                      <a:pt x="2182" y="6313"/>
                    </a:lnTo>
                    <a:lnTo>
                      <a:pt x="2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3"/>
              <p:cNvSpPr/>
              <p:nvPr/>
            </p:nvSpPr>
            <p:spPr>
              <a:xfrm>
                <a:off x="5963275" y="2009175"/>
                <a:ext cx="92525" cy="157975"/>
              </a:xfrm>
              <a:custGeom>
                <a:avLst/>
                <a:gdLst/>
                <a:ahLst/>
                <a:cxnLst/>
                <a:rect l="l" t="t" r="r" b="b"/>
                <a:pathLst>
                  <a:path w="3701" h="6319" extrusionOk="0">
                    <a:moveTo>
                      <a:pt x="3688" y="0"/>
                    </a:moveTo>
                    <a:lnTo>
                      <a:pt x="0" y="6"/>
                    </a:lnTo>
                    <a:lnTo>
                      <a:pt x="9" y="6318"/>
                    </a:lnTo>
                    <a:lnTo>
                      <a:pt x="3700" y="6312"/>
                    </a:lnTo>
                    <a:lnTo>
                      <a:pt x="36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3"/>
              <p:cNvSpPr/>
              <p:nvPr/>
            </p:nvSpPr>
            <p:spPr>
              <a:xfrm>
                <a:off x="5970300" y="2008800"/>
                <a:ext cx="120475" cy="157900"/>
              </a:xfrm>
              <a:custGeom>
                <a:avLst/>
                <a:gdLst/>
                <a:ahLst/>
                <a:cxnLst/>
                <a:rect l="l" t="t" r="r" b="b"/>
                <a:pathLst>
                  <a:path w="4819" h="6316" extrusionOk="0">
                    <a:moveTo>
                      <a:pt x="1400" y="392"/>
                    </a:moveTo>
                    <a:lnTo>
                      <a:pt x="1400" y="733"/>
                    </a:lnTo>
                    <a:lnTo>
                      <a:pt x="152" y="733"/>
                    </a:lnTo>
                    <a:lnTo>
                      <a:pt x="152" y="395"/>
                    </a:lnTo>
                    <a:lnTo>
                      <a:pt x="1400" y="392"/>
                    </a:lnTo>
                    <a:close/>
                    <a:moveTo>
                      <a:pt x="78" y="321"/>
                    </a:moveTo>
                    <a:lnTo>
                      <a:pt x="78" y="807"/>
                    </a:lnTo>
                    <a:lnTo>
                      <a:pt x="1474" y="804"/>
                    </a:lnTo>
                    <a:lnTo>
                      <a:pt x="1474" y="321"/>
                    </a:lnTo>
                    <a:close/>
                    <a:moveTo>
                      <a:pt x="4178" y="0"/>
                    </a:moveTo>
                    <a:lnTo>
                      <a:pt x="4181" y="1332"/>
                    </a:lnTo>
                    <a:lnTo>
                      <a:pt x="4819" y="1332"/>
                    </a:lnTo>
                    <a:lnTo>
                      <a:pt x="4819" y="0"/>
                    </a:lnTo>
                    <a:lnTo>
                      <a:pt x="4745" y="0"/>
                    </a:lnTo>
                    <a:lnTo>
                      <a:pt x="4745" y="1258"/>
                    </a:lnTo>
                    <a:lnTo>
                      <a:pt x="4252" y="1258"/>
                    </a:lnTo>
                    <a:lnTo>
                      <a:pt x="4252" y="0"/>
                    </a:lnTo>
                    <a:close/>
                    <a:moveTo>
                      <a:pt x="2773" y="4136"/>
                    </a:moveTo>
                    <a:lnTo>
                      <a:pt x="2773" y="4839"/>
                    </a:lnTo>
                    <a:cubicBezTo>
                      <a:pt x="2773" y="4987"/>
                      <a:pt x="2654" y="5109"/>
                      <a:pt x="2503" y="5109"/>
                    </a:cubicBezTo>
                    <a:cubicBezTo>
                      <a:pt x="2355" y="5109"/>
                      <a:pt x="2233" y="4987"/>
                      <a:pt x="2233" y="4839"/>
                    </a:cubicBezTo>
                    <a:lnTo>
                      <a:pt x="2233" y="4139"/>
                    </a:lnTo>
                    <a:lnTo>
                      <a:pt x="2773" y="4136"/>
                    </a:lnTo>
                    <a:close/>
                    <a:moveTo>
                      <a:pt x="2162" y="4065"/>
                    </a:moveTo>
                    <a:lnTo>
                      <a:pt x="2162" y="4839"/>
                    </a:lnTo>
                    <a:cubicBezTo>
                      <a:pt x="2162" y="5017"/>
                      <a:pt x="2297" y="5161"/>
                      <a:pt x="2471" y="5181"/>
                    </a:cubicBezTo>
                    <a:lnTo>
                      <a:pt x="2471" y="5181"/>
                    </a:lnTo>
                    <a:lnTo>
                      <a:pt x="2471" y="5903"/>
                    </a:lnTo>
                    <a:lnTo>
                      <a:pt x="2171" y="5903"/>
                    </a:lnTo>
                    <a:lnTo>
                      <a:pt x="2171" y="5977"/>
                    </a:lnTo>
                    <a:lnTo>
                      <a:pt x="2841" y="5977"/>
                    </a:lnTo>
                    <a:lnTo>
                      <a:pt x="2841" y="5903"/>
                    </a:lnTo>
                    <a:lnTo>
                      <a:pt x="2545" y="5903"/>
                    </a:lnTo>
                    <a:lnTo>
                      <a:pt x="2545" y="5181"/>
                    </a:lnTo>
                    <a:lnTo>
                      <a:pt x="2545" y="5181"/>
                    </a:lnTo>
                    <a:cubicBezTo>
                      <a:pt x="2716" y="5162"/>
                      <a:pt x="2850" y="5016"/>
                      <a:pt x="2847" y="4839"/>
                    </a:cubicBezTo>
                    <a:lnTo>
                      <a:pt x="2847" y="4065"/>
                    </a:lnTo>
                    <a:close/>
                    <a:moveTo>
                      <a:pt x="1" y="5906"/>
                    </a:moveTo>
                    <a:lnTo>
                      <a:pt x="1" y="5980"/>
                    </a:lnTo>
                    <a:lnTo>
                      <a:pt x="1196" y="5980"/>
                    </a:lnTo>
                    <a:lnTo>
                      <a:pt x="1196" y="5906"/>
                    </a:lnTo>
                    <a:close/>
                    <a:moveTo>
                      <a:pt x="3375" y="3"/>
                    </a:moveTo>
                    <a:lnTo>
                      <a:pt x="3384" y="6315"/>
                    </a:lnTo>
                    <a:lnTo>
                      <a:pt x="3458" y="6313"/>
                    </a:lnTo>
                    <a:lnTo>
                      <a:pt x="3449" y="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3"/>
              <p:cNvSpPr/>
              <p:nvPr/>
            </p:nvSpPr>
            <p:spPr>
              <a:xfrm>
                <a:off x="5994175" y="2165700"/>
                <a:ext cx="137150" cy="72000"/>
              </a:xfrm>
              <a:custGeom>
                <a:avLst/>
                <a:gdLst/>
                <a:ahLst/>
                <a:cxnLst/>
                <a:rect l="l" t="t" r="r" b="b"/>
                <a:pathLst>
                  <a:path w="5486" h="2880" extrusionOk="0">
                    <a:moveTo>
                      <a:pt x="5482" y="1"/>
                    </a:moveTo>
                    <a:lnTo>
                      <a:pt x="1" y="10"/>
                    </a:lnTo>
                    <a:lnTo>
                      <a:pt x="3" y="2880"/>
                    </a:lnTo>
                    <a:lnTo>
                      <a:pt x="5485" y="2871"/>
                    </a:lnTo>
                    <a:lnTo>
                      <a:pt x="5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3"/>
              <p:cNvSpPr/>
              <p:nvPr/>
            </p:nvSpPr>
            <p:spPr>
              <a:xfrm>
                <a:off x="5948750" y="2166675"/>
                <a:ext cx="45375" cy="71850"/>
              </a:xfrm>
              <a:custGeom>
                <a:avLst/>
                <a:gdLst/>
                <a:ahLst/>
                <a:cxnLst/>
                <a:rect l="l" t="t" r="r" b="b"/>
                <a:pathLst>
                  <a:path w="1815" h="2874" extrusionOk="0">
                    <a:moveTo>
                      <a:pt x="1812" y="0"/>
                    </a:moveTo>
                    <a:lnTo>
                      <a:pt x="0" y="3"/>
                    </a:lnTo>
                    <a:lnTo>
                      <a:pt x="3" y="2873"/>
                    </a:lnTo>
                    <a:lnTo>
                      <a:pt x="1815" y="2870"/>
                    </a:lnTo>
                    <a:lnTo>
                      <a:pt x="18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3"/>
              <p:cNvSpPr/>
              <p:nvPr/>
            </p:nvSpPr>
            <p:spPr>
              <a:xfrm>
                <a:off x="5993200" y="2165925"/>
                <a:ext cx="2050" cy="71775"/>
              </a:xfrm>
              <a:custGeom>
                <a:avLst/>
                <a:gdLst/>
                <a:ahLst/>
                <a:cxnLst/>
                <a:rect l="l" t="t" r="r" b="b"/>
                <a:pathLst>
                  <a:path w="82" h="2871" extrusionOk="0">
                    <a:moveTo>
                      <a:pt x="1" y="1"/>
                    </a:moveTo>
                    <a:lnTo>
                      <a:pt x="7" y="2871"/>
                    </a:lnTo>
                    <a:lnTo>
                      <a:pt x="81" y="2871"/>
                    </a:lnTo>
                    <a:lnTo>
                      <a:pt x="75"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3"/>
              <p:cNvSpPr/>
              <p:nvPr/>
            </p:nvSpPr>
            <p:spPr>
              <a:xfrm>
                <a:off x="5953125" y="2173650"/>
                <a:ext cx="169975" cy="58200"/>
              </a:xfrm>
              <a:custGeom>
                <a:avLst/>
                <a:gdLst/>
                <a:ahLst/>
                <a:cxnLst/>
                <a:rect l="l" t="t" r="r" b="b"/>
                <a:pathLst>
                  <a:path w="6799" h="2328" extrusionOk="0">
                    <a:moveTo>
                      <a:pt x="6760" y="0"/>
                    </a:moveTo>
                    <a:lnTo>
                      <a:pt x="5289" y="3"/>
                    </a:lnTo>
                    <a:lnTo>
                      <a:pt x="5289" y="77"/>
                    </a:lnTo>
                    <a:lnTo>
                      <a:pt x="6760" y="74"/>
                    </a:lnTo>
                    <a:lnTo>
                      <a:pt x="6760" y="0"/>
                    </a:lnTo>
                    <a:close/>
                    <a:moveTo>
                      <a:pt x="0" y="9"/>
                    </a:moveTo>
                    <a:lnTo>
                      <a:pt x="0" y="83"/>
                    </a:lnTo>
                    <a:lnTo>
                      <a:pt x="970" y="83"/>
                    </a:lnTo>
                    <a:lnTo>
                      <a:pt x="970" y="9"/>
                    </a:lnTo>
                    <a:close/>
                    <a:moveTo>
                      <a:pt x="0" y="223"/>
                    </a:moveTo>
                    <a:lnTo>
                      <a:pt x="0" y="297"/>
                    </a:lnTo>
                    <a:lnTo>
                      <a:pt x="970" y="297"/>
                    </a:lnTo>
                    <a:lnTo>
                      <a:pt x="970" y="223"/>
                    </a:lnTo>
                    <a:close/>
                    <a:moveTo>
                      <a:pt x="2483" y="1121"/>
                    </a:moveTo>
                    <a:lnTo>
                      <a:pt x="2483" y="1121"/>
                    </a:lnTo>
                    <a:cubicBezTo>
                      <a:pt x="2690" y="1121"/>
                      <a:pt x="2882" y="1231"/>
                      <a:pt x="2986" y="1411"/>
                    </a:cubicBezTo>
                    <a:lnTo>
                      <a:pt x="1981" y="1411"/>
                    </a:lnTo>
                    <a:cubicBezTo>
                      <a:pt x="2084" y="1231"/>
                      <a:pt x="2276" y="1121"/>
                      <a:pt x="2483" y="1121"/>
                    </a:cubicBezTo>
                    <a:close/>
                    <a:moveTo>
                      <a:pt x="2482" y="1047"/>
                    </a:moveTo>
                    <a:cubicBezTo>
                      <a:pt x="2224" y="1047"/>
                      <a:pt x="1992" y="1198"/>
                      <a:pt x="1889" y="1435"/>
                    </a:cubicBezTo>
                    <a:lnTo>
                      <a:pt x="1865" y="1486"/>
                    </a:lnTo>
                    <a:lnTo>
                      <a:pt x="2446" y="1486"/>
                    </a:lnTo>
                    <a:lnTo>
                      <a:pt x="2446" y="1447"/>
                    </a:lnTo>
                    <a:lnTo>
                      <a:pt x="2520" y="1447"/>
                    </a:lnTo>
                    <a:lnTo>
                      <a:pt x="2520" y="1486"/>
                    </a:lnTo>
                    <a:lnTo>
                      <a:pt x="3101" y="1486"/>
                    </a:lnTo>
                    <a:lnTo>
                      <a:pt x="3077" y="1432"/>
                    </a:lnTo>
                    <a:cubicBezTo>
                      <a:pt x="2974" y="1198"/>
                      <a:pt x="2740" y="1047"/>
                      <a:pt x="2482" y="1047"/>
                    </a:cubicBezTo>
                    <a:close/>
                    <a:moveTo>
                      <a:pt x="6727" y="2123"/>
                    </a:moveTo>
                    <a:lnTo>
                      <a:pt x="6727" y="2242"/>
                    </a:lnTo>
                    <a:lnTo>
                      <a:pt x="3816" y="2247"/>
                    </a:lnTo>
                    <a:lnTo>
                      <a:pt x="3816" y="2126"/>
                    </a:lnTo>
                    <a:lnTo>
                      <a:pt x="6727" y="2123"/>
                    </a:lnTo>
                    <a:close/>
                    <a:moveTo>
                      <a:pt x="792" y="2046"/>
                    </a:moveTo>
                    <a:lnTo>
                      <a:pt x="792" y="2253"/>
                    </a:lnTo>
                    <a:lnTo>
                      <a:pt x="92" y="2253"/>
                    </a:lnTo>
                    <a:lnTo>
                      <a:pt x="92" y="2046"/>
                    </a:lnTo>
                    <a:close/>
                    <a:moveTo>
                      <a:pt x="2446" y="1486"/>
                    </a:moveTo>
                    <a:lnTo>
                      <a:pt x="2446" y="2114"/>
                    </a:lnTo>
                    <a:cubicBezTo>
                      <a:pt x="2446" y="2188"/>
                      <a:pt x="2387" y="2247"/>
                      <a:pt x="2316" y="2247"/>
                    </a:cubicBezTo>
                    <a:cubicBezTo>
                      <a:pt x="2241" y="2247"/>
                      <a:pt x="2185" y="2188"/>
                      <a:pt x="2185" y="2117"/>
                    </a:cubicBezTo>
                    <a:lnTo>
                      <a:pt x="2185" y="2004"/>
                    </a:lnTo>
                    <a:lnTo>
                      <a:pt x="2111" y="2004"/>
                    </a:lnTo>
                    <a:lnTo>
                      <a:pt x="2111" y="2117"/>
                    </a:lnTo>
                    <a:cubicBezTo>
                      <a:pt x="2111" y="2230"/>
                      <a:pt x="2200" y="2322"/>
                      <a:pt x="2316" y="2322"/>
                    </a:cubicBezTo>
                    <a:cubicBezTo>
                      <a:pt x="2428" y="2322"/>
                      <a:pt x="2520" y="2230"/>
                      <a:pt x="2520" y="2117"/>
                    </a:cubicBezTo>
                    <a:lnTo>
                      <a:pt x="2520" y="1486"/>
                    </a:lnTo>
                    <a:close/>
                    <a:moveTo>
                      <a:pt x="6798" y="2049"/>
                    </a:moveTo>
                    <a:lnTo>
                      <a:pt x="3742" y="2052"/>
                    </a:lnTo>
                    <a:lnTo>
                      <a:pt x="3742" y="2322"/>
                    </a:lnTo>
                    <a:lnTo>
                      <a:pt x="6798" y="2316"/>
                    </a:lnTo>
                    <a:lnTo>
                      <a:pt x="6798" y="2049"/>
                    </a:lnTo>
                    <a:close/>
                    <a:moveTo>
                      <a:pt x="18" y="1972"/>
                    </a:moveTo>
                    <a:lnTo>
                      <a:pt x="18" y="2328"/>
                    </a:lnTo>
                    <a:lnTo>
                      <a:pt x="863" y="2328"/>
                    </a:lnTo>
                    <a:lnTo>
                      <a:pt x="863" y="19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3"/>
              <p:cNvSpPr/>
              <p:nvPr/>
            </p:nvSpPr>
            <p:spPr>
              <a:xfrm>
                <a:off x="5971200" y="2236800"/>
                <a:ext cx="150350" cy="2175"/>
              </a:xfrm>
              <a:custGeom>
                <a:avLst/>
                <a:gdLst/>
                <a:ahLst/>
                <a:cxnLst/>
                <a:rect l="l" t="t" r="r" b="b"/>
                <a:pathLst>
                  <a:path w="6014" h="87" extrusionOk="0">
                    <a:moveTo>
                      <a:pt x="6013" y="0"/>
                    </a:moveTo>
                    <a:lnTo>
                      <a:pt x="0" y="12"/>
                    </a:lnTo>
                    <a:lnTo>
                      <a:pt x="0" y="86"/>
                    </a:lnTo>
                    <a:lnTo>
                      <a:pt x="6013" y="74"/>
                    </a:lnTo>
                    <a:lnTo>
                      <a:pt x="6013" y="0"/>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3"/>
              <p:cNvSpPr/>
              <p:nvPr/>
            </p:nvSpPr>
            <p:spPr>
              <a:xfrm>
                <a:off x="6349500" y="2277050"/>
                <a:ext cx="850" cy="11800"/>
              </a:xfrm>
              <a:custGeom>
                <a:avLst/>
                <a:gdLst/>
                <a:ahLst/>
                <a:cxnLst/>
                <a:rect l="l" t="t" r="r" b="b"/>
                <a:pathLst>
                  <a:path w="34" h="472" extrusionOk="0">
                    <a:moveTo>
                      <a:pt x="34" y="0"/>
                    </a:moveTo>
                    <a:cubicBezTo>
                      <a:pt x="13" y="77"/>
                      <a:pt x="1" y="154"/>
                      <a:pt x="1" y="234"/>
                    </a:cubicBezTo>
                    <a:cubicBezTo>
                      <a:pt x="1" y="314"/>
                      <a:pt x="13" y="394"/>
                      <a:pt x="34" y="471"/>
                    </a:cubicBezTo>
                    <a:lnTo>
                      <a:pt x="34" y="0"/>
                    </a:lnTo>
                    <a:close/>
                  </a:path>
                </a:pathLst>
              </a:custGeom>
              <a:solidFill>
                <a:srgbClr val="FA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3"/>
              <p:cNvSpPr/>
              <p:nvPr/>
            </p:nvSpPr>
            <p:spPr>
              <a:xfrm>
                <a:off x="6366050" y="2254050"/>
                <a:ext cx="26625" cy="58075"/>
              </a:xfrm>
              <a:custGeom>
                <a:avLst/>
                <a:gdLst/>
                <a:ahLst/>
                <a:cxnLst/>
                <a:rect l="l" t="t" r="r" b="b"/>
                <a:pathLst>
                  <a:path w="1065" h="2323" extrusionOk="0">
                    <a:moveTo>
                      <a:pt x="380" y="1"/>
                    </a:moveTo>
                    <a:lnTo>
                      <a:pt x="380" y="1"/>
                    </a:lnTo>
                    <a:cubicBezTo>
                      <a:pt x="326" y="185"/>
                      <a:pt x="184" y="330"/>
                      <a:pt x="0" y="386"/>
                    </a:cubicBezTo>
                    <a:lnTo>
                      <a:pt x="3" y="1786"/>
                    </a:lnTo>
                    <a:cubicBezTo>
                      <a:pt x="231" y="1878"/>
                      <a:pt x="350" y="2094"/>
                      <a:pt x="368" y="2322"/>
                    </a:cubicBezTo>
                    <a:cubicBezTo>
                      <a:pt x="1059" y="1706"/>
                      <a:pt x="1064" y="627"/>
                      <a:pt x="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3"/>
              <p:cNvSpPr/>
              <p:nvPr/>
            </p:nvSpPr>
            <p:spPr>
              <a:xfrm>
                <a:off x="6336625" y="2275550"/>
                <a:ext cx="14550" cy="14050"/>
              </a:xfrm>
              <a:custGeom>
                <a:avLst/>
                <a:gdLst/>
                <a:ahLst/>
                <a:cxnLst/>
                <a:rect l="l" t="t" r="r" b="b"/>
                <a:pathLst>
                  <a:path w="582" h="562" extrusionOk="0">
                    <a:moveTo>
                      <a:pt x="581" y="1"/>
                    </a:moveTo>
                    <a:lnTo>
                      <a:pt x="0" y="4"/>
                    </a:lnTo>
                    <a:lnTo>
                      <a:pt x="3" y="561"/>
                    </a:lnTo>
                    <a:lnTo>
                      <a:pt x="581" y="561"/>
                    </a:lnTo>
                    <a:lnTo>
                      <a:pt x="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3"/>
              <p:cNvSpPr/>
              <p:nvPr/>
            </p:nvSpPr>
            <p:spPr>
              <a:xfrm>
                <a:off x="6365525" y="2422675"/>
                <a:ext cx="113125" cy="108775"/>
              </a:xfrm>
              <a:custGeom>
                <a:avLst/>
                <a:gdLst/>
                <a:ahLst/>
                <a:cxnLst/>
                <a:rect l="l" t="t" r="r" b="b"/>
                <a:pathLst>
                  <a:path w="4525" h="4351" extrusionOk="0">
                    <a:moveTo>
                      <a:pt x="2347" y="839"/>
                    </a:moveTo>
                    <a:cubicBezTo>
                      <a:pt x="2519" y="839"/>
                      <a:pt x="2693" y="872"/>
                      <a:pt x="2858" y="941"/>
                    </a:cubicBezTo>
                    <a:cubicBezTo>
                      <a:pt x="3356" y="1145"/>
                      <a:pt x="3683" y="1632"/>
                      <a:pt x="3683" y="2174"/>
                    </a:cubicBezTo>
                    <a:cubicBezTo>
                      <a:pt x="3686" y="2912"/>
                      <a:pt x="3087" y="3511"/>
                      <a:pt x="2348" y="3511"/>
                    </a:cubicBezTo>
                    <a:cubicBezTo>
                      <a:pt x="1809" y="3511"/>
                      <a:pt x="1323" y="3188"/>
                      <a:pt x="1112" y="2690"/>
                    </a:cubicBezTo>
                    <a:cubicBezTo>
                      <a:pt x="905" y="2189"/>
                      <a:pt x="1020" y="1614"/>
                      <a:pt x="1400" y="1231"/>
                    </a:cubicBezTo>
                    <a:cubicBezTo>
                      <a:pt x="1656" y="975"/>
                      <a:pt x="1998" y="839"/>
                      <a:pt x="2347" y="839"/>
                    </a:cubicBezTo>
                    <a:close/>
                    <a:moveTo>
                      <a:pt x="2351" y="1"/>
                    </a:moveTo>
                    <a:cubicBezTo>
                      <a:pt x="2349" y="1"/>
                      <a:pt x="2347" y="1"/>
                      <a:pt x="2345" y="1"/>
                    </a:cubicBezTo>
                    <a:cubicBezTo>
                      <a:pt x="1465" y="1"/>
                      <a:pt x="673" y="532"/>
                      <a:pt x="335" y="1347"/>
                    </a:cubicBezTo>
                    <a:cubicBezTo>
                      <a:pt x="0" y="2159"/>
                      <a:pt x="190" y="3093"/>
                      <a:pt x="813" y="3716"/>
                    </a:cubicBezTo>
                    <a:cubicBezTo>
                      <a:pt x="1229" y="4130"/>
                      <a:pt x="1784" y="4351"/>
                      <a:pt x="2349" y="4351"/>
                    </a:cubicBezTo>
                    <a:cubicBezTo>
                      <a:pt x="2629" y="4351"/>
                      <a:pt x="2912" y="4296"/>
                      <a:pt x="3182" y="4184"/>
                    </a:cubicBezTo>
                    <a:cubicBezTo>
                      <a:pt x="3994" y="3846"/>
                      <a:pt x="4525" y="3052"/>
                      <a:pt x="4522" y="2171"/>
                    </a:cubicBezTo>
                    <a:cubicBezTo>
                      <a:pt x="4522" y="972"/>
                      <a:pt x="3549" y="1"/>
                      <a:pt x="2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3"/>
              <p:cNvSpPr/>
              <p:nvPr/>
            </p:nvSpPr>
            <p:spPr>
              <a:xfrm>
                <a:off x="6387450" y="2443975"/>
                <a:ext cx="73500" cy="66875"/>
              </a:xfrm>
              <a:custGeom>
                <a:avLst/>
                <a:gdLst/>
                <a:ahLst/>
                <a:cxnLst/>
                <a:rect l="l" t="t" r="r" b="b"/>
                <a:pathLst>
                  <a:path w="2940" h="2675" extrusionOk="0">
                    <a:moveTo>
                      <a:pt x="1469" y="1"/>
                    </a:moveTo>
                    <a:cubicBezTo>
                      <a:pt x="1369" y="1"/>
                      <a:pt x="1268" y="12"/>
                      <a:pt x="1166" y="35"/>
                    </a:cubicBezTo>
                    <a:cubicBezTo>
                      <a:pt x="449" y="204"/>
                      <a:pt x="1" y="922"/>
                      <a:pt x="170" y="1642"/>
                    </a:cubicBezTo>
                    <a:cubicBezTo>
                      <a:pt x="312" y="2257"/>
                      <a:pt x="862" y="2674"/>
                      <a:pt x="1468" y="2674"/>
                    </a:cubicBezTo>
                    <a:cubicBezTo>
                      <a:pt x="1569" y="2674"/>
                      <a:pt x="1671" y="2663"/>
                      <a:pt x="1774" y="2639"/>
                    </a:cubicBezTo>
                    <a:cubicBezTo>
                      <a:pt x="2494" y="2470"/>
                      <a:pt x="2939" y="1752"/>
                      <a:pt x="2773" y="1032"/>
                    </a:cubicBezTo>
                    <a:cubicBezTo>
                      <a:pt x="2628" y="416"/>
                      <a:pt x="2076" y="1"/>
                      <a:pt x="1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3"/>
              <p:cNvSpPr/>
              <p:nvPr/>
            </p:nvSpPr>
            <p:spPr>
              <a:xfrm>
                <a:off x="6407250" y="2462575"/>
                <a:ext cx="34125" cy="29950"/>
              </a:xfrm>
              <a:custGeom>
                <a:avLst/>
                <a:gdLst/>
                <a:ahLst/>
                <a:cxnLst/>
                <a:rect l="l" t="t" r="r" b="b"/>
                <a:pathLst>
                  <a:path w="1365" h="1198" extrusionOk="0">
                    <a:moveTo>
                      <a:pt x="681" y="0"/>
                    </a:moveTo>
                    <a:cubicBezTo>
                      <a:pt x="600" y="0"/>
                      <a:pt x="516" y="17"/>
                      <a:pt x="436" y="53"/>
                    </a:cubicBezTo>
                    <a:cubicBezTo>
                      <a:pt x="137" y="187"/>
                      <a:pt x="1" y="543"/>
                      <a:pt x="137" y="845"/>
                    </a:cubicBezTo>
                    <a:cubicBezTo>
                      <a:pt x="235" y="1065"/>
                      <a:pt x="454" y="1197"/>
                      <a:pt x="683" y="1197"/>
                    </a:cubicBezTo>
                    <a:cubicBezTo>
                      <a:pt x="765" y="1197"/>
                      <a:pt x="849" y="1180"/>
                      <a:pt x="928" y="1144"/>
                    </a:cubicBezTo>
                    <a:cubicBezTo>
                      <a:pt x="1228" y="1008"/>
                      <a:pt x="1364" y="655"/>
                      <a:pt x="1228" y="353"/>
                    </a:cubicBezTo>
                    <a:cubicBezTo>
                      <a:pt x="1128" y="132"/>
                      <a:pt x="910"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3"/>
              <p:cNvSpPr/>
              <p:nvPr/>
            </p:nvSpPr>
            <p:spPr>
              <a:xfrm>
                <a:off x="6394800" y="2447675"/>
                <a:ext cx="58875" cy="58800"/>
              </a:xfrm>
              <a:custGeom>
                <a:avLst/>
                <a:gdLst/>
                <a:ahLst/>
                <a:cxnLst/>
                <a:rect l="l" t="t" r="r" b="b"/>
                <a:pathLst>
                  <a:path w="2355" h="2352" extrusionOk="0">
                    <a:moveTo>
                      <a:pt x="1174" y="71"/>
                    </a:moveTo>
                    <a:cubicBezTo>
                      <a:pt x="1782" y="71"/>
                      <a:pt x="2277" y="566"/>
                      <a:pt x="2277" y="1174"/>
                    </a:cubicBezTo>
                    <a:cubicBezTo>
                      <a:pt x="2277" y="1785"/>
                      <a:pt x="1782" y="2277"/>
                      <a:pt x="1174" y="2277"/>
                    </a:cubicBezTo>
                    <a:cubicBezTo>
                      <a:pt x="567" y="2277"/>
                      <a:pt x="72" y="1785"/>
                      <a:pt x="72" y="1174"/>
                    </a:cubicBezTo>
                    <a:cubicBezTo>
                      <a:pt x="72" y="566"/>
                      <a:pt x="567" y="71"/>
                      <a:pt x="1174" y="71"/>
                    </a:cubicBezTo>
                    <a:close/>
                    <a:moveTo>
                      <a:pt x="1177" y="0"/>
                    </a:moveTo>
                    <a:cubicBezTo>
                      <a:pt x="528" y="0"/>
                      <a:pt x="0" y="525"/>
                      <a:pt x="0" y="1174"/>
                    </a:cubicBezTo>
                    <a:cubicBezTo>
                      <a:pt x="0" y="1823"/>
                      <a:pt x="528" y="2351"/>
                      <a:pt x="1177" y="2351"/>
                    </a:cubicBezTo>
                    <a:cubicBezTo>
                      <a:pt x="1827" y="2351"/>
                      <a:pt x="2354" y="1823"/>
                      <a:pt x="2354" y="1174"/>
                    </a:cubicBezTo>
                    <a:cubicBezTo>
                      <a:pt x="2354" y="525"/>
                      <a:pt x="1827" y="0"/>
                      <a:pt x="1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3"/>
              <p:cNvSpPr/>
              <p:nvPr/>
            </p:nvSpPr>
            <p:spPr>
              <a:xfrm>
                <a:off x="6035750" y="2423200"/>
                <a:ext cx="113075" cy="108725"/>
              </a:xfrm>
              <a:custGeom>
                <a:avLst/>
                <a:gdLst/>
                <a:ahLst/>
                <a:cxnLst/>
                <a:rect l="l" t="t" r="r" b="b"/>
                <a:pathLst>
                  <a:path w="4523" h="4349" extrusionOk="0">
                    <a:moveTo>
                      <a:pt x="2348" y="838"/>
                    </a:moveTo>
                    <a:cubicBezTo>
                      <a:pt x="2519" y="838"/>
                      <a:pt x="2691" y="870"/>
                      <a:pt x="2856" y="938"/>
                    </a:cubicBezTo>
                    <a:cubicBezTo>
                      <a:pt x="3357" y="1145"/>
                      <a:pt x="3683" y="1631"/>
                      <a:pt x="3683" y="2171"/>
                    </a:cubicBezTo>
                    <a:cubicBezTo>
                      <a:pt x="3683" y="2909"/>
                      <a:pt x="3087" y="3508"/>
                      <a:pt x="2349" y="3511"/>
                    </a:cubicBezTo>
                    <a:cubicBezTo>
                      <a:pt x="1806" y="3511"/>
                      <a:pt x="1320" y="3188"/>
                      <a:pt x="1113" y="2687"/>
                    </a:cubicBezTo>
                    <a:cubicBezTo>
                      <a:pt x="905" y="2189"/>
                      <a:pt x="1018" y="1614"/>
                      <a:pt x="1400" y="1231"/>
                    </a:cubicBezTo>
                    <a:cubicBezTo>
                      <a:pt x="1655" y="974"/>
                      <a:pt x="1998" y="838"/>
                      <a:pt x="2348" y="838"/>
                    </a:cubicBezTo>
                    <a:close/>
                    <a:moveTo>
                      <a:pt x="2348" y="1"/>
                    </a:moveTo>
                    <a:cubicBezTo>
                      <a:pt x="2347" y="1"/>
                      <a:pt x="2345" y="1"/>
                      <a:pt x="2343" y="1"/>
                    </a:cubicBezTo>
                    <a:cubicBezTo>
                      <a:pt x="1462" y="1"/>
                      <a:pt x="671" y="531"/>
                      <a:pt x="336" y="1344"/>
                    </a:cubicBezTo>
                    <a:cubicBezTo>
                      <a:pt x="1" y="2159"/>
                      <a:pt x="188" y="3093"/>
                      <a:pt x="810" y="3716"/>
                    </a:cubicBezTo>
                    <a:cubicBezTo>
                      <a:pt x="1225" y="4129"/>
                      <a:pt x="1781" y="4348"/>
                      <a:pt x="2345" y="4348"/>
                    </a:cubicBezTo>
                    <a:cubicBezTo>
                      <a:pt x="2627" y="4348"/>
                      <a:pt x="2912" y="4294"/>
                      <a:pt x="3182" y="4181"/>
                    </a:cubicBezTo>
                    <a:cubicBezTo>
                      <a:pt x="3994" y="3846"/>
                      <a:pt x="4522" y="3051"/>
                      <a:pt x="4522" y="2171"/>
                    </a:cubicBezTo>
                    <a:cubicBezTo>
                      <a:pt x="4519" y="972"/>
                      <a:pt x="3547" y="1"/>
                      <a:pt x="2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3"/>
              <p:cNvSpPr/>
              <p:nvPr/>
            </p:nvSpPr>
            <p:spPr>
              <a:xfrm>
                <a:off x="6058375" y="2444100"/>
                <a:ext cx="69475" cy="66850"/>
              </a:xfrm>
              <a:custGeom>
                <a:avLst/>
                <a:gdLst/>
                <a:ahLst/>
                <a:cxnLst/>
                <a:rect l="l" t="t" r="r" b="b"/>
                <a:pathLst>
                  <a:path w="2779" h="2674" extrusionOk="0">
                    <a:moveTo>
                      <a:pt x="1441" y="1"/>
                    </a:moveTo>
                    <a:cubicBezTo>
                      <a:pt x="898" y="4"/>
                      <a:pt x="412" y="330"/>
                      <a:pt x="208" y="828"/>
                    </a:cubicBezTo>
                    <a:cubicBezTo>
                      <a:pt x="0" y="1329"/>
                      <a:pt x="116" y="1904"/>
                      <a:pt x="498" y="2284"/>
                    </a:cubicBezTo>
                    <a:cubicBezTo>
                      <a:pt x="753" y="2539"/>
                      <a:pt x="1094" y="2674"/>
                      <a:pt x="1441" y="2674"/>
                    </a:cubicBezTo>
                    <a:cubicBezTo>
                      <a:pt x="1614" y="2674"/>
                      <a:pt x="1788" y="2640"/>
                      <a:pt x="1954" y="2571"/>
                    </a:cubicBezTo>
                    <a:cubicBezTo>
                      <a:pt x="2455" y="2364"/>
                      <a:pt x="2778" y="1877"/>
                      <a:pt x="2778" y="1335"/>
                    </a:cubicBezTo>
                    <a:cubicBezTo>
                      <a:pt x="2778" y="597"/>
                      <a:pt x="2179" y="1"/>
                      <a:pt x="1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3"/>
              <p:cNvSpPr/>
              <p:nvPr/>
            </p:nvSpPr>
            <p:spPr>
              <a:xfrm>
                <a:off x="6079425" y="2462550"/>
                <a:ext cx="29950" cy="29975"/>
              </a:xfrm>
              <a:custGeom>
                <a:avLst/>
                <a:gdLst/>
                <a:ahLst/>
                <a:cxnLst/>
                <a:rect l="l" t="t" r="r" b="b"/>
                <a:pathLst>
                  <a:path w="1198" h="1199" extrusionOk="0">
                    <a:moveTo>
                      <a:pt x="599" y="1"/>
                    </a:moveTo>
                    <a:cubicBezTo>
                      <a:pt x="270" y="1"/>
                      <a:pt x="0" y="271"/>
                      <a:pt x="0" y="600"/>
                    </a:cubicBezTo>
                    <a:cubicBezTo>
                      <a:pt x="0" y="932"/>
                      <a:pt x="270" y="1199"/>
                      <a:pt x="599" y="1199"/>
                    </a:cubicBezTo>
                    <a:cubicBezTo>
                      <a:pt x="931" y="1199"/>
                      <a:pt x="1198" y="932"/>
                      <a:pt x="1198" y="600"/>
                    </a:cubicBezTo>
                    <a:cubicBezTo>
                      <a:pt x="1198" y="271"/>
                      <a:pt x="931" y="1"/>
                      <a:pt x="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3"/>
              <p:cNvSpPr/>
              <p:nvPr/>
            </p:nvSpPr>
            <p:spPr>
              <a:xfrm>
                <a:off x="6065475" y="2448100"/>
                <a:ext cx="57925" cy="58875"/>
              </a:xfrm>
              <a:custGeom>
                <a:avLst/>
                <a:gdLst/>
                <a:ahLst/>
                <a:cxnLst/>
                <a:rect l="l" t="t" r="r" b="b"/>
                <a:pathLst>
                  <a:path w="2317" h="2355" extrusionOk="0">
                    <a:moveTo>
                      <a:pt x="1157" y="75"/>
                    </a:moveTo>
                    <a:cubicBezTo>
                      <a:pt x="1759" y="87"/>
                      <a:pt x="2242" y="576"/>
                      <a:pt x="2242" y="1178"/>
                    </a:cubicBezTo>
                    <a:cubicBezTo>
                      <a:pt x="2242" y="1780"/>
                      <a:pt x="1762" y="2269"/>
                      <a:pt x="1160" y="2281"/>
                    </a:cubicBezTo>
                    <a:lnTo>
                      <a:pt x="1157" y="2281"/>
                    </a:lnTo>
                    <a:cubicBezTo>
                      <a:pt x="555" y="2269"/>
                      <a:pt x="75" y="1780"/>
                      <a:pt x="75" y="1178"/>
                    </a:cubicBezTo>
                    <a:cubicBezTo>
                      <a:pt x="75" y="576"/>
                      <a:pt x="555" y="87"/>
                      <a:pt x="1157" y="75"/>
                    </a:cubicBezTo>
                    <a:close/>
                    <a:moveTo>
                      <a:pt x="1157" y="1"/>
                    </a:moveTo>
                    <a:cubicBezTo>
                      <a:pt x="517" y="13"/>
                      <a:pt x="1" y="537"/>
                      <a:pt x="1" y="1178"/>
                    </a:cubicBezTo>
                    <a:cubicBezTo>
                      <a:pt x="1" y="1821"/>
                      <a:pt x="517" y="2343"/>
                      <a:pt x="1157" y="2355"/>
                    </a:cubicBezTo>
                    <a:lnTo>
                      <a:pt x="1160" y="2355"/>
                    </a:lnTo>
                    <a:cubicBezTo>
                      <a:pt x="1800" y="2343"/>
                      <a:pt x="2316" y="1818"/>
                      <a:pt x="2313" y="1178"/>
                    </a:cubicBezTo>
                    <a:cubicBezTo>
                      <a:pt x="2313" y="535"/>
                      <a:pt x="1800" y="13"/>
                      <a:pt x="1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3"/>
              <p:cNvSpPr/>
              <p:nvPr/>
            </p:nvSpPr>
            <p:spPr>
              <a:xfrm>
                <a:off x="6121725" y="2346850"/>
                <a:ext cx="142275" cy="21075"/>
              </a:xfrm>
              <a:custGeom>
                <a:avLst/>
                <a:gdLst/>
                <a:ahLst/>
                <a:cxnLst/>
                <a:rect l="l" t="t" r="r" b="b"/>
                <a:pathLst>
                  <a:path w="5691" h="843" extrusionOk="0">
                    <a:moveTo>
                      <a:pt x="5690" y="1"/>
                    </a:moveTo>
                    <a:lnTo>
                      <a:pt x="1" y="10"/>
                    </a:lnTo>
                    <a:lnTo>
                      <a:pt x="1" y="843"/>
                    </a:lnTo>
                    <a:lnTo>
                      <a:pt x="5068" y="834"/>
                    </a:lnTo>
                    <a:cubicBezTo>
                      <a:pt x="5353" y="834"/>
                      <a:pt x="5599" y="626"/>
                      <a:pt x="5640" y="342"/>
                    </a:cubicBezTo>
                    <a:lnTo>
                      <a:pt x="5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3"/>
              <p:cNvSpPr/>
              <p:nvPr/>
            </p:nvSpPr>
            <p:spPr>
              <a:xfrm>
                <a:off x="5961200" y="2359525"/>
                <a:ext cx="160550" cy="8550"/>
              </a:xfrm>
              <a:custGeom>
                <a:avLst/>
                <a:gdLst/>
                <a:ahLst/>
                <a:cxnLst/>
                <a:rect l="l" t="t" r="r" b="b"/>
                <a:pathLst>
                  <a:path w="6422" h="342" extrusionOk="0">
                    <a:moveTo>
                      <a:pt x="6422" y="1"/>
                    </a:moveTo>
                    <a:lnTo>
                      <a:pt x="0" y="10"/>
                    </a:lnTo>
                    <a:cubicBezTo>
                      <a:pt x="267" y="224"/>
                      <a:pt x="597" y="342"/>
                      <a:pt x="939" y="342"/>
                    </a:cubicBezTo>
                    <a:cubicBezTo>
                      <a:pt x="943" y="342"/>
                      <a:pt x="948" y="342"/>
                      <a:pt x="952" y="342"/>
                    </a:cubicBezTo>
                    <a:lnTo>
                      <a:pt x="6422" y="336"/>
                    </a:lnTo>
                    <a:lnTo>
                      <a:pt x="64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3"/>
              <p:cNvSpPr/>
              <p:nvPr/>
            </p:nvSpPr>
            <p:spPr>
              <a:xfrm>
                <a:off x="6025525" y="2260800"/>
                <a:ext cx="450025" cy="231575"/>
              </a:xfrm>
              <a:custGeom>
                <a:avLst/>
                <a:gdLst/>
                <a:ahLst/>
                <a:cxnLst/>
                <a:rect l="l" t="t" r="r" b="b"/>
                <a:pathLst>
                  <a:path w="18001" h="9263" extrusionOk="0">
                    <a:moveTo>
                      <a:pt x="12225" y="1"/>
                    </a:moveTo>
                    <a:cubicBezTo>
                      <a:pt x="11996" y="1"/>
                      <a:pt x="11813" y="185"/>
                      <a:pt x="11813" y="413"/>
                    </a:cubicBezTo>
                    <a:lnTo>
                      <a:pt x="11815" y="1946"/>
                    </a:lnTo>
                    <a:lnTo>
                      <a:pt x="12595" y="5263"/>
                    </a:lnTo>
                    <a:cubicBezTo>
                      <a:pt x="12838" y="6295"/>
                      <a:pt x="12655" y="7380"/>
                      <a:pt x="12088" y="8273"/>
                    </a:cubicBezTo>
                    <a:lnTo>
                      <a:pt x="8444" y="8279"/>
                    </a:lnTo>
                    <a:lnTo>
                      <a:pt x="8000" y="6820"/>
                    </a:lnTo>
                    <a:cubicBezTo>
                      <a:pt x="7911" y="6529"/>
                      <a:pt x="7973" y="6212"/>
                      <a:pt x="8169" y="5978"/>
                    </a:cubicBezTo>
                    <a:lnTo>
                      <a:pt x="8735" y="5296"/>
                    </a:lnTo>
                    <a:cubicBezTo>
                      <a:pt x="8851" y="5160"/>
                      <a:pt x="8910" y="4991"/>
                      <a:pt x="8910" y="4813"/>
                    </a:cubicBezTo>
                    <a:lnTo>
                      <a:pt x="8910" y="4273"/>
                    </a:lnTo>
                    <a:lnTo>
                      <a:pt x="1714" y="4285"/>
                    </a:lnTo>
                    <a:cubicBezTo>
                      <a:pt x="365" y="5097"/>
                      <a:pt x="1" y="6473"/>
                      <a:pt x="1" y="7712"/>
                    </a:cubicBezTo>
                    <a:lnTo>
                      <a:pt x="5065" y="7703"/>
                    </a:lnTo>
                    <a:lnTo>
                      <a:pt x="6366" y="8883"/>
                    </a:lnTo>
                    <a:cubicBezTo>
                      <a:pt x="6597" y="9126"/>
                      <a:pt x="6918" y="9263"/>
                      <a:pt x="7253" y="9263"/>
                    </a:cubicBezTo>
                    <a:lnTo>
                      <a:pt x="12379" y="9254"/>
                    </a:lnTo>
                    <a:cubicBezTo>
                      <a:pt x="12951" y="9254"/>
                      <a:pt x="13479" y="8955"/>
                      <a:pt x="13775" y="8465"/>
                    </a:cubicBezTo>
                    <a:lnTo>
                      <a:pt x="14410" y="7955"/>
                    </a:lnTo>
                    <a:cubicBezTo>
                      <a:pt x="14937" y="7534"/>
                      <a:pt x="15590" y="7306"/>
                      <a:pt x="16263" y="7303"/>
                    </a:cubicBezTo>
                    <a:lnTo>
                      <a:pt x="18000" y="7300"/>
                    </a:lnTo>
                    <a:cubicBezTo>
                      <a:pt x="17698" y="5959"/>
                      <a:pt x="16356" y="5248"/>
                      <a:pt x="15253" y="5248"/>
                    </a:cubicBezTo>
                    <a:cubicBezTo>
                      <a:pt x="15242" y="5248"/>
                      <a:pt x="15230" y="5248"/>
                      <a:pt x="15219" y="5248"/>
                    </a:cubicBezTo>
                    <a:lnTo>
                      <a:pt x="12646" y="1495"/>
                    </a:lnTo>
                    <a:lnTo>
                      <a:pt x="12643" y="419"/>
                    </a:lnTo>
                    <a:cubicBezTo>
                      <a:pt x="12643" y="188"/>
                      <a:pt x="12456" y="1"/>
                      <a:pt x="12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3"/>
              <p:cNvSpPr/>
              <p:nvPr/>
            </p:nvSpPr>
            <p:spPr>
              <a:xfrm>
                <a:off x="6051925" y="2371775"/>
                <a:ext cx="196350" cy="72725"/>
              </a:xfrm>
              <a:custGeom>
                <a:avLst/>
                <a:gdLst/>
                <a:ahLst/>
                <a:cxnLst/>
                <a:rect l="l" t="t" r="r" b="b"/>
                <a:pathLst>
                  <a:path w="7854" h="2909" extrusionOk="0">
                    <a:moveTo>
                      <a:pt x="7854" y="0"/>
                    </a:moveTo>
                    <a:lnTo>
                      <a:pt x="3869" y="6"/>
                    </a:lnTo>
                    <a:lnTo>
                      <a:pt x="3869" y="80"/>
                    </a:lnTo>
                    <a:lnTo>
                      <a:pt x="7854" y="74"/>
                    </a:lnTo>
                    <a:lnTo>
                      <a:pt x="7854" y="0"/>
                    </a:lnTo>
                    <a:close/>
                    <a:moveTo>
                      <a:pt x="5126" y="584"/>
                    </a:moveTo>
                    <a:cubicBezTo>
                      <a:pt x="5165" y="584"/>
                      <a:pt x="5197" y="617"/>
                      <a:pt x="5200" y="658"/>
                    </a:cubicBezTo>
                    <a:cubicBezTo>
                      <a:pt x="5200" y="700"/>
                      <a:pt x="5165" y="732"/>
                      <a:pt x="5126" y="732"/>
                    </a:cubicBezTo>
                    <a:lnTo>
                      <a:pt x="3982" y="732"/>
                    </a:lnTo>
                    <a:cubicBezTo>
                      <a:pt x="3881" y="732"/>
                      <a:pt x="3881" y="584"/>
                      <a:pt x="3982" y="584"/>
                    </a:cubicBezTo>
                    <a:close/>
                    <a:moveTo>
                      <a:pt x="3982" y="510"/>
                    </a:moveTo>
                    <a:cubicBezTo>
                      <a:pt x="3783" y="510"/>
                      <a:pt x="3783" y="807"/>
                      <a:pt x="3982" y="807"/>
                    </a:cubicBezTo>
                    <a:lnTo>
                      <a:pt x="5126" y="807"/>
                    </a:lnTo>
                    <a:cubicBezTo>
                      <a:pt x="5322" y="807"/>
                      <a:pt x="5322" y="510"/>
                      <a:pt x="5126" y="510"/>
                    </a:cubicBezTo>
                    <a:close/>
                    <a:moveTo>
                      <a:pt x="5126" y="1085"/>
                    </a:moveTo>
                    <a:cubicBezTo>
                      <a:pt x="5224" y="1085"/>
                      <a:pt x="5224" y="1233"/>
                      <a:pt x="5126" y="1233"/>
                    </a:cubicBezTo>
                    <a:lnTo>
                      <a:pt x="3982" y="1233"/>
                    </a:lnTo>
                    <a:cubicBezTo>
                      <a:pt x="3940" y="1233"/>
                      <a:pt x="3908" y="1198"/>
                      <a:pt x="3908" y="1159"/>
                    </a:cubicBezTo>
                    <a:cubicBezTo>
                      <a:pt x="3908" y="1118"/>
                      <a:pt x="3940" y="1085"/>
                      <a:pt x="3982" y="1085"/>
                    </a:cubicBezTo>
                    <a:close/>
                    <a:moveTo>
                      <a:pt x="3982" y="1011"/>
                    </a:moveTo>
                    <a:cubicBezTo>
                      <a:pt x="3899" y="1011"/>
                      <a:pt x="3834" y="1076"/>
                      <a:pt x="3834" y="1159"/>
                    </a:cubicBezTo>
                    <a:cubicBezTo>
                      <a:pt x="3834" y="1239"/>
                      <a:pt x="3899" y="1308"/>
                      <a:pt x="3982" y="1308"/>
                    </a:cubicBezTo>
                    <a:lnTo>
                      <a:pt x="5126" y="1308"/>
                    </a:lnTo>
                    <a:cubicBezTo>
                      <a:pt x="5322" y="1308"/>
                      <a:pt x="5322" y="1011"/>
                      <a:pt x="5126" y="1011"/>
                    </a:cubicBezTo>
                    <a:close/>
                    <a:moveTo>
                      <a:pt x="5126" y="1577"/>
                    </a:moveTo>
                    <a:cubicBezTo>
                      <a:pt x="5224" y="1577"/>
                      <a:pt x="5224" y="1726"/>
                      <a:pt x="5126" y="1726"/>
                    </a:cubicBezTo>
                    <a:lnTo>
                      <a:pt x="3982" y="1726"/>
                    </a:lnTo>
                    <a:cubicBezTo>
                      <a:pt x="3884" y="1726"/>
                      <a:pt x="3884" y="1577"/>
                      <a:pt x="3982" y="1577"/>
                    </a:cubicBezTo>
                    <a:close/>
                    <a:moveTo>
                      <a:pt x="3982" y="1506"/>
                    </a:moveTo>
                    <a:cubicBezTo>
                      <a:pt x="3786" y="1506"/>
                      <a:pt x="3786" y="1803"/>
                      <a:pt x="3982" y="1803"/>
                    </a:cubicBezTo>
                    <a:lnTo>
                      <a:pt x="5126" y="1803"/>
                    </a:lnTo>
                    <a:cubicBezTo>
                      <a:pt x="5325" y="1803"/>
                      <a:pt x="5325" y="1506"/>
                      <a:pt x="5126" y="1506"/>
                    </a:cubicBezTo>
                    <a:close/>
                    <a:moveTo>
                      <a:pt x="0" y="999"/>
                    </a:moveTo>
                    <a:lnTo>
                      <a:pt x="0" y="1073"/>
                    </a:lnTo>
                    <a:lnTo>
                      <a:pt x="1050" y="1073"/>
                    </a:lnTo>
                    <a:cubicBezTo>
                      <a:pt x="1826" y="1073"/>
                      <a:pt x="2565" y="1420"/>
                      <a:pt x="3060" y="2022"/>
                    </a:cubicBezTo>
                    <a:lnTo>
                      <a:pt x="3789" y="2909"/>
                    </a:lnTo>
                    <a:lnTo>
                      <a:pt x="3846" y="2861"/>
                    </a:lnTo>
                    <a:lnTo>
                      <a:pt x="3116" y="1975"/>
                    </a:lnTo>
                    <a:cubicBezTo>
                      <a:pt x="2606" y="1358"/>
                      <a:pt x="1850" y="999"/>
                      <a:pt x="1050" y="9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3"/>
              <p:cNvSpPr/>
              <p:nvPr/>
            </p:nvSpPr>
            <p:spPr>
              <a:xfrm>
                <a:off x="6347200" y="2251850"/>
                <a:ext cx="30050" cy="62050"/>
              </a:xfrm>
              <a:custGeom>
                <a:avLst/>
                <a:gdLst/>
                <a:ahLst/>
                <a:cxnLst/>
                <a:rect l="l" t="t" r="r" b="b"/>
                <a:pathLst>
                  <a:path w="1202" h="2482" extrusionOk="0">
                    <a:moveTo>
                      <a:pt x="1199" y="0"/>
                    </a:moveTo>
                    <a:cubicBezTo>
                      <a:pt x="529" y="24"/>
                      <a:pt x="1" y="572"/>
                      <a:pt x="1" y="1242"/>
                    </a:cubicBezTo>
                    <a:cubicBezTo>
                      <a:pt x="4" y="1912"/>
                      <a:pt x="535" y="2461"/>
                      <a:pt x="1202" y="2482"/>
                    </a:cubicBezTo>
                    <a:lnTo>
                      <a:pt x="11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3"/>
              <p:cNvSpPr/>
              <p:nvPr/>
            </p:nvSpPr>
            <p:spPr>
              <a:xfrm>
                <a:off x="6235725" y="2297350"/>
                <a:ext cx="170300" cy="181175"/>
              </a:xfrm>
              <a:custGeom>
                <a:avLst/>
                <a:gdLst/>
                <a:ahLst/>
                <a:cxnLst/>
                <a:rect l="l" t="t" r="r" b="b"/>
                <a:pathLst>
                  <a:path w="6812" h="7247" extrusionOk="0">
                    <a:moveTo>
                      <a:pt x="4220" y="0"/>
                    </a:moveTo>
                    <a:lnTo>
                      <a:pt x="3390" y="454"/>
                    </a:lnTo>
                    <a:lnTo>
                      <a:pt x="3425" y="519"/>
                    </a:lnTo>
                    <a:lnTo>
                      <a:pt x="4255" y="66"/>
                    </a:lnTo>
                    <a:lnTo>
                      <a:pt x="4220" y="0"/>
                    </a:lnTo>
                    <a:close/>
                    <a:moveTo>
                      <a:pt x="6808" y="3751"/>
                    </a:moveTo>
                    <a:cubicBezTo>
                      <a:pt x="6793" y="3751"/>
                      <a:pt x="5453" y="3864"/>
                      <a:pt x="5284" y="5210"/>
                    </a:cubicBezTo>
                    <a:lnTo>
                      <a:pt x="5358" y="5218"/>
                    </a:lnTo>
                    <a:cubicBezTo>
                      <a:pt x="5518" y="3935"/>
                      <a:pt x="6761" y="3828"/>
                      <a:pt x="6811" y="3825"/>
                    </a:cubicBezTo>
                    <a:lnTo>
                      <a:pt x="6808" y="3751"/>
                    </a:lnTo>
                    <a:close/>
                    <a:moveTo>
                      <a:pt x="72" y="6808"/>
                    </a:moveTo>
                    <a:lnTo>
                      <a:pt x="1" y="6828"/>
                    </a:lnTo>
                    <a:lnTo>
                      <a:pt x="134" y="7246"/>
                    </a:lnTo>
                    <a:lnTo>
                      <a:pt x="3745" y="7243"/>
                    </a:lnTo>
                    <a:lnTo>
                      <a:pt x="3745" y="7169"/>
                    </a:lnTo>
                    <a:lnTo>
                      <a:pt x="188" y="7172"/>
                    </a:lnTo>
                    <a:lnTo>
                      <a:pt x="72" y="68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3"/>
              <p:cNvSpPr/>
              <p:nvPr/>
            </p:nvSpPr>
            <p:spPr>
              <a:xfrm>
                <a:off x="6191550" y="2079800"/>
                <a:ext cx="69650" cy="90075"/>
              </a:xfrm>
              <a:custGeom>
                <a:avLst/>
                <a:gdLst/>
                <a:ahLst/>
                <a:cxnLst/>
                <a:rect l="l" t="t" r="r" b="b"/>
                <a:pathLst>
                  <a:path w="2786" h="3603" extrusionOk="0">
                    <a:moveTo>
                      <a:pt x="769" y="1"/>
                    </a:moveTo>
                    <a:cubicBezTo>
                      <a:pt x="769" y="1"/>
                      <a:pt x="51" y="1027"/>
                      <a:pt x="63" y="1047"/>
                    </a:cubicBezTo>
                    <a:cubicBezTo>
                      <a:pt x="78" y="1068"/>
                      <a:pt x="229" y="1880"/>
                      <a:pt x="229" y="1880"/>
                    </a:cubicBezTo>
                    <a:lnTo>
                      <a:pt x="137" y="2524"/>
                    </a:lnTo>
                    <a:lnTo>
                      <a:pt x="1" y="2885"/>
                    </a:lnTo>
                    <a:lnTo>
                      <a:pt x="899" y="3603"/>
                    </a:lnTo>
                    <a:lnTo>
                      <a:pt x="1080" y="2960"/>
                    </a:lnTo>
                    <a:cubicBezTo>
                      <a:pt x="1215" y="2986"/>
                      <a:pt x="1342" y="2999"/>
                      <a:pt x="1461" y="2999"/>
                    </a:cubicBezTo>
                    <a:cubicBezTo>
                      <a:pt x="2359" y="2999"/>
                      <a:pt x="2785" y="2238"/>
                      <a:pt x="2654" y="576"/>
                    </a:cubicBezTo>
                    <a:lnTo>
                      <a:pt x="2174" y="104"/>
                    </a:lnTo>
                    <a:lnTo>
                      <a:pt x="769" y="1"/>
                    </a:ln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3"/>
              <p:cNvSpPr/>
              <p:nvPr/>
            </p:nvSpPr>
            <p:spPr>
              <a:xfrm>
                <a:off x="6168075" y="2056850"/>
                <a:ext cx="93850" cy="86050"/>
              </a:xfrm>
              <a:custGeom>
                <a:avLst/>
                <a:gdLst/>
                <a:ahLst/>
                <a:cxnLst/>
                <a:rect l="l" t="t" r="r" b="b"/>
                <a:pathLst>
                  <a:path w="3754" h="3442" extrusionOk="0">
                    <a:moveTo>
                      <a:pt x="1956" y="1"/>
                    </a:moveTo>
                    <a:cubicBezTo>
                      <a:pt x="1889" y="1"/>
                      <a:pt x="1822" y="4"/>
                      <a:pt x="1755" y="11"/>
                    </a:cubicBezTo>
                    <a:cubicBezTo>
                      <a:pt x="961" y="97"/>
                      <a:pt x="311" y="690"/>
                      <a:pt x="157" y="1476"/>
                    </a:cubicBezTo>
                    <a:cubicBezTo>
                      <a:pt x="0" y="2262"/>
                      <a:pt x="374" y="3056"/>
                      <a:pt x="1076" y="3442"/>
                    </a:cubicBezTo>
                    <a:cubicBezTo>
                      <a:pt x="1078" y="3442"/>
                      <a:pt x="1080" y="3442"/>
                      <a:pt x="1082" y="3442"/>
                    </a:cubicBezTo>
                    <a:cubicBezTo>
                      <a:pt x="1631" y="3442"/>
                      <a:pt x="2075" y="2995"/>
                      <a:pt x="2075" y="2446"/>
                    </a:cubicBezTo>
                    <a:lnTo>
                      <a:pt x="2075" y="1497"/>
                    </a:lnTo>
                    <a:lnTo>
                      <a:pt x="3753" y="1494"/>
                    </a:lnTo>
                    <a:cubicBezTo>
                      <a:pt x="3588" y="620"/>
                      <a:pt x="2826" y="1"/>
                      <a:pt x="1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3"/>
              <p:cNvSpPr/>
              <p:nvPr/>
            </p:nvSpPr>
            <p:spPr>
              <a:xfrm>
                <a:off x="6122775" y="2149025"/>
                <a:ext cx="110250" cy="170150"/>
              </a:xfrm>
              <a:custGeom>
                <a:avLst/>
                <a:gdLst/>
                <a:ahLst/>
                <a:cxnLst/>
                <a:rect l="l" t="t" r="r" b="b"/>
                <a:pathLst>
                  <a:path w="4410" h="6806" extrusionOk="0">
                    <a:moveTo>
                      <a:pt x="2737" y="1"/>
                    </a:moveTo>
                    <a:cubicBezTo>
                      <a:pt x="2737" y="1"/>
                      <a:pt x="1877" y="114"/>
                      <a:pt x="1403" y="1148"/>
                    </a:cubicBezTo>
                    <a:cubicBezTo>
                      <a:pt x="380" y="4398"/>
                      <a:pt x="0" y="6064"/>
                      <a:pt x="454" y="6550"/>
                    </a:cubicBezTo>
                    <a:cubicBezTo>
                      <a:pt x="463" y="6636"/>
                      <a:pt x="475" y="6719"/>
                      <a:pt x="499" y="6805"/>
                    </a:cubicBezTo>
                    <a:lnTo>
                      <a:pt x="3618" y="5842"/>
                    </a:lnTo>
                    <a:cubicBezTo>
                      <a:pt x="4409" y="5237"/>
                      <a:pt x="4089" y="1857"/>
                      <a:pt x="3689" y="721"/>
                    </a:cubicBezTo>
                    <a:lnTo>
                      <a:pt x="27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3"/>
              <p:cNvSpPr/>
              <p:nvPr/>
            </p:nvSpPr>
            <p:spPr>
              <a:xfrm>
                <a:off x="6137525" y="2291950"/>
                <a:ext cx="184725" cy="140400"/>
              </a:xfrm>
              <a:custGeom>
                <a:avLst/>
                <a:gdLst/>
                <a:ahLst/>
                <a:cxnLst/>
                <a:rect l="l" t="t" r="r" b="b"/>
                <a:pathLst>
                  <a:path w="7389" h="5616" extrusionOk="0">
                    <a:moveTo>
                      <a:pt x="5788" y="1"/>
                    </a:moveTo>
                    <a:cubicBezTo>
                      <a:pt x="4748" y="1"/>
                      <a:pt x="3028" y="122"/>
                      <a:pt x="3028" y="122"/>
                    </a:cubicBezTo>
                    <a:lnTo>
                      <a:pt x="0" y="1064"/>
                    </a:lnTo>
                    <a:cubicBezTo>
                      <a:pt x="66" y="1794"/>
                      <a:pt x="552" y="2176"/>
                      <a:pt x="1468" y="2200"/>
                    </a:cubicBezTo>
                    <a:cubicBezTo>
                      <a:pt x="1620" y="2204"/>
                      <a:pt x="1766" y="2206"/>
                      <a:pt x="1909" y="2206"/>
                    </a:cubicBezTo>
                    <a:cubicBezTo>
                      <a:pt x="3255" y="2206"/>
                      <a:pt x="4193" y="2037"/>
                      <a:pt x="5127" y="1868"/>
                    </a:cubicBezTo>
                    <a:lnTo>
                      <a:pt x="5127" y="1868"/>
                    </a:lnTo>
                    <a:cubicBezTo>
                      <a:pt x="4741" y="2200"/>
                      <a:pt x="4323" y="3958"/>
                      <a:pt x="4086" y="5615"/>
                    </a:cubicBezTo>
                    <a:lnTo>
                      <a:pt x="5548" y="5612"/>
                    </a:lnTo>
                    <a:lnTo>
                      <a:pt x="7128" y="1619"/>
                    </a:lnTo>
                    <a:cubicBezTo>
                      <a:pt x="7389" y="845"/>
                      <a:pt x="7069" y="42"/>
                      <a:pt x="6123" y="6"/>
                    </a:cubicBezTo>
                    <a:cubicBezTo>
                      <a:pt x="6023" y="2"/>
                      <a:pt x="5910" y="1"/>
                      <a:pt x="5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3"/>
              <p:cNvSpPr/>
              <p:nvPr/>
            </p:nvSpPr>
            <p:spPr>
              <a:xfrm>
                <a:off x="6264500" y="2328400"/>
                <a:ext cx="10100" cy="11150"/>
              </a:xfrm>
              <a:custGeom>
                <a:avLst/>
                <a:gdLst/>
                <a:ahLst/>
                <a:cxnLst/>
                <a:rect l="l" t="t" r="r" b="b"/>
                <a:pathLst>
                  <a:path w="404" h="446" extrusionOk="0">
                    <a:moveTo>
                      <a:pt x="267" y="1"/>
                    </a:moveTo>
                    <a:lnTo>
                      <a:pt x="15" y="389"/>
                    </a:lnTo>
                    <a:cubicBezTo>
                      <a:pt x="0" y="413"/>
                      <a:pt x="18" y="445"/>
                      <a:pt x="48" y="445"/>
                    </a:cubicBezTo>
                    <a:lnTo>
                      <a:pt x="54" y="445"/>
                    </a:lnTo>
                    <a:lnTo>
                      <a:pt x="403" y="371"/>
                    </a:lnTo>
                    <a:lnTo>
                      <a:pt x="389" y="297"/>
                    </a:lnTo>
                    <a:lnTo>
                      <a:pt x="128" y="353"/>
                    </a:lnTo>
                    <a:lnTo>
                      <a:pt x="329" y="42"/>
                    </a:ln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3"/>
              <p:cNvSpPr/>
              <p:nvPr/>
            </p:nvSpPr>
            <p:spPr>
              <a:xfrm>
                <a:off x="6241825" y="2426250"/>
                <a:ext cx="28400" cy="27600"/>
              </a:xfrm>
              <a:custGeom>
                <a:avLst/>
                <a:gdLst/>
                <a:ahLst/>
                <a:cxnLst/>
                <a:rect l="l" t="t" r="r" b="b"/>
                <a:pathLst>
                  <a:path w="1136" h="1104" extrusionOk="0">
                    <a:moveTo>
                      <a:pt x="1136" y="0"/>
                    </a:moveTo>
                    <a:lnTo>
                      <a:pt x="139" y="3"/>
                    </a:lnTo>
                    <a:lnTo>
                      <a:pt x="0" y="1103"/>
                    </a:lnTo>
                    <a:lnTo>
                      <a:pt x="0" y="1103"/>
                    </a:lnTo>
                    <a:lnTo>
                      <a:pt x="978" y="1100"/>
                    </a:lnTo>
                    <a:lnTo>
                      <a:pt x="1136" y="0"/>
                    </a:ln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3"/>
              <p:cNvSpPr/>
              <p:nvPr/>
            </p:nvSpPr>
            <p:spPr>
              <a:xfrm>
                <a:off x="6237300" y="2441300"/>
                <a:ext cx="70650" cy="26550"/>
              </a:xfrm>
              <a:custGeom>
                <a:avLst/>
                <a:gdLst/>
                <a:ahLst/>
                <a:cxnLst/>
                <a:rect l="l" t="t" r="r" b="b"/>
                <a:pathLst>
                  <a:path w="2826" h="1062" extrusionOk="0">
                    <a:moveTo>
                      <a:pt x="243" y="0"/>
                    </a:moveTo>
                    <a:cubicBezTo>
                      <a:pt x="95" y="335"/>
                      <a:pt x="12" y="697"/>
                      <a:pt x="0" y="1061"/>
                    </a:cubicBezTo>
                    <a:lnTo>
                      <a:pt x="2826" y="1059"/>
                    </a:lnTo>
                    <a:cubicBezTo>
                      <a:pt x="2826" y="1059"/>
                      <a:pt x="2704" y="525"/>
                      <a:pt x="2354" y="386"/>
                    </a:cubicBezTo>
                    <a:cubicBezTo>
                      <a:pt x="2004" y="246"/>
                      <a:pt x="1231" y="0"/>
                      <a:pt x="1231" y="0"/>
                    </a:cubicBezTo>
                    <a:cubicBezTo>
                      <a:pt x="958" y="126"/>
                      <a:pt x="751" y="181"/>
                      <a:pt x="595" y="181"/>
                    </a:cubicBezTo>
                    <a:cubicBezTo>
                      <a:pt x="423" y="181"/>
                      <a:pt x="312" y="114"/>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3"/>
              <p:cNvSpPr/>
              <p:nvPr/>
            </p:nvSpPr>
            <p:spPr>
              <a:xfrm>
                <a:off x="6237225" y="2420825"/>
                <a:ext cx="46925" cy="14925"/>
              </a:xfrm>
              <a:custGeom>
                <a:avLst/>
                <a:gdLst/>
                <a:ahLst/>
                <a:cxnLst/>
                <a:rect l="l" t="t" r="r" b="b"/>
                <a:pathLst>
                  <a:path w="1877" h="597" extrusionOk="0">
                    <a:moveTo>
                      <a:pt x="1877" y="1"/>
                    </a:moveTo>
                    <a:lnTo>
                      <a:pt x="0" y="102"/>
                    </a:lnTo>
                    <a:lnTo>
                      <a:pt x="0" y="597"/>
                    </a:lnTo>
                    <a:lnTo>
                      <a:pt x="1711" y="594"/>
                    </a:lnTo>
                    <a:lnTo>
                      <a:pt x="1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3"/>
              <p:cNvSpPr/>
              <p:nvPr/>
            </p:nvSpPr>
            <p:spPr>
              <a:xfrm>
                <a:off x="6240925" y="2420175"/>
                <a:ext cx="38050" cy="3425"/>
              </a:xfrm>
              <a:custGeom>
                <a:avLst/>
                <a:gdLst/>
                <a:ahLst/>
                <a:cxnLst/>
                <a:rect l="l" t="t" r="r" b="b"/>
                <a:pathLst>
                  <a:path w="1522" h="137" extrusionOk="0">
                    <a:moveTo>
                      <a:pt x="1518" y="0"/>
                    </a:moveTo>
                    <a:lnTo>
                      <a:pt x="0" y="62"/>
                    </a:lnTo>
                    <a:lnTo>
                      <a:pt x="3" y="137"/>
                    </a:lnTo>
                    <a:lnTo>
                      <a:pt x="1521" y="74"/>
                    </a:lnTo>
                    <a:lnTo>
                      <a:pt x="15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3"/>
              <p:cNvSpPr/>
              <p:nvPr/>
            </p:nvSpPr>
            <p:spPr>
              <a:xfrm>
                <a:off x="6284050" y="2248375"/>
                <a:ext cx="48375" cy="21750"/>
              </a:xfrm>
              <a:custGeom>
                <a:avLst/>
                <a:gdLst/>
                <a:ahLst/>
                <a:cxnLst/>
                <a:rect l="l" t="t" r="r" b="b"/>
                <a:pathLst>
                  <a:path w="1935" h="870" extrusionOk="0">
                    <a:moveTo>
                      <a:pt x="1094" y="0"/>
                    </a:moveTo>
                    <a:cubicBezTo>
                      <a:pt x="786" y="0"/>
                      <a:pt x="493" y="118"/>
                      <a:pt x="493" y="118"/>
                    </a:cubicBezTo>
                    <a:cubicBezTo>
                      <a:pt x="436" y="90"/>
                      <a:pt x="385" y="78"/>
                      <a:pt x="339" y="78"/>
                    </a:cubicBezTo>
                    <a:cubicBezTo>
                      <a:pt x="44" y="78"/>
                      <a:pt x="1" y="599"/>
                      <a:pt x="345" y="717"/>
                    </a:cubicBezTo>
                    <a:cubicBezTo>
                      <a:pt x="438" y="783"/>
                      <a:pt x="525" y="824"/>
                      <a:pt x="602" y="824"/>
                    </a:cubicBezTo>
                    <a:cubicBezTo>
                      <a:pt x="623" y="824"/>
                      <a:pt x="643" y="821"/>
                      <a:pt x="662" y="815"/>
                    </a:cubicBezTo>
                    <a:cubicBezTo>
                      <a:pt x="662" y="815"/>
                      <a:pt x="1234" y="848"/>
                      <a:pt x="1495" y="868"/>
                    </a:cubicBezTo>
                    <a:cubicBezTo>
                      <a:pt x="1501" y="869"/>
                      <a:pt x="1508" y="869"/>
                      <a:pt x="1514" y="869"/>
                    </a:cubicBezTo>
                    <a:cubicBezTo>
                      <a:pt x="1765" y="869"/>
                      <a:pt x="1934" y="458"/>
                      <a:pt x="1569" y="148"/>
                    </a:cubicBezTo>
                    <a:cubicBezTo>
                      <a:pt x="1438" y="36"/>
                      <a:pt x="1263" y="0"/>
                      <a:pt x="1094" y="0"/>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3"/>
              <p:cNvSpPr/>
              <p:nvPr/>
            </p:nvSpPr>
            <p:spPr>
              <a:xfrm>
                <a:off x="6299550" y="2257200"/>
                <a:ext cx="23675" cy="21575"/>
              </a:xfrm>
              <a:custGeom>
                <a:avLst/>
                <a:gdLst/>
                <a:ahLst/>
                <a:cxnLst/>
                <a:rect l="l" t="t" r="r" b="b"/>
                <a:pathLst>
                  <a:path w="947" h="863" extrusionOk="0">
                    <a:moveTo>
                      <a:pt x="475" y="0"/>
                    </a:moveTo>
                    <a:cubicBezTo>
                      <a:pt x="365" y="0"/>
                      <a:pt x="254" y="42"/>
                      <a:pt x="170" y="127"/>
                    </a:cubicBezTo>
                    <a:cubicBezTo>
                      <a:pt x="1" y="296"/>
                      <a:pt x="1" y="569"/>
                      <a:pt x="170" y="738"/>
                    </a:cubicBezTo>
                    <a:cubicBezTo>
                      <a:pt x="254" y="821"/>
                      <a:pt x="365" y="862"/>
                      <a:pt x="475" y="862"/>
                    </a:cubicBezTo>
                    <a:cubicBezTo>
                      <a:pt x="585" y="862"/>
                      <a:pt x="696" y="821"/>
                      <a:pt x="780" y="738"/>
                    </a:cubicBezTo>
                    <a:cubicBezTo>
                      <a:pt x="946" y="569"/>
                      <a:pt x="946" y="296"/>
                      <a:pt x="780" y="127"/>
                    </a:cubicBezTo>
                    <a:cubicBezTo>
                      <a:pt x="696" y="42"/>
                      <a:pt x="585"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3"/>
              <p:cNvSpPr/>
              <p:nvPr/>
            </p:nvSpPr>
            <p:spPr>
              <a:xfrm>
                <a:off x="6152150" y="2163225"/>
                <a:ext cx="144675" cy="107825"/>
              </a:xfrm>
              <a:custGeom>
                <a:avLst/>
                <a:gdLst/>
                <a:ahLst/>
                <a:cxnLst/>
                <a:rect l="l" t="t" r="r" b="b"/>
                <a:pathLst>
                  <a:path w="5787" h="4313" extrusionOk="0">
                    <a:moveTo>
                      <a:pt x="1085" y="1"/>
                    </a:moveTo>
                    <a:cubicBezTo>
                      <a:pt x="541" y="1"/>
                      <a:pt x="1" y="486"/>
                      <a:pt x="358" y="1209"/>
                    </a:cubicBezTo>
                    <a:lnTo>
                      <a:pt x="1423" y="3237"/>
                    </a:lnTo>
                    <a:cubicBezTo>
                      <a:pt x="1592" y="3557"/>
                      <a:pt x="2226" y="3880"/>
                      <a:pt x="2585" y="3927"/>
                    </a:cubicBezTo>
                    <a:cubicBezTo>
                      <a:pt x="3010" y="4023"/>
                      <a:pt x="4156" y="4277"/>
                      <a:pt x="4913" y="4277"/>
                    </a:cubicBezTo>
                    <a:cubicBezTo>
                      <a:pt x="5048" y="4277"/>
                      <a:pt x="5170" y="4269"/>
                      <a:pt x="5274" y="4251"/>
                    </a:cubicBezTo>
                    <a:lnTo>
                      <a:pt x="5565" y="4313"/>
                    </a:lnTo>
                    <a:lnTo>
                      <a:pt x="5787" y="3450"/>
                    </a:lnTo>
                    <a:lnTo>
                      <a:pt x="5473" y="3385"/>
                    </a:lnTo>
                    <a:cubicBezTo>
                      <a:pt x="5235" y="3062"/>
                      <a:pt x="3806" y="2816"/>
                      <a:pt x="2698" y="2472"/>
                    </a:cubicBezTo>
                    <a:lnTo>
                      <a:pt x="1853" y="512"/>
                    </a:lnTo>
                    <a:cubicBezTo>
                      <a:pt x="1704" y="156"/>
                      <a:pt x="1394" y="1"/>
                      <a:pt x="1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3"/>
              <p:cNvSpPr/>
              <p:nvPr/>
            </p:nvSpPr>
            <p:spPr>
              <a:xfrm>
                <a:off x="6138575" y="2139325"/>
                <a:ext cx="76425" cy="50875"/>
              </a:xfrm>
              <a:custGeom>
                <a:avLst/>
                <a:gdLst/>
                <a:ahLst/>
                <a:cxnLst/>
                <a:rect l="l" t="t" r="r" b="b"/>
                <a:pathLst>
                  <a:path w="3057" h="2035" extrusionOk="0">
                    <a:moveTo>
                      <a:pt x="1524" y="0"/>
                    </a:moveTo>
                    <a:cubicBezTo>
                      <a:pt x="955" y="3"/>
                      <a:pt x="0" y="1305"/>
                      <a:pt x="617" y="2034"/>
                    </a:cubicBezTo>
                    <a:cubicBezTo>
                      <a:pt x="877" y="1526"/>
                      <a:pt x="1437" y="644"/>
                      <a:pt x="1922" y="644"/>
                    </a:cubicBezTo>
                    <a:cubicBezTo>
                      <a:pt x="1924" y="644"/>
                      <a:pt x="1926" y="644"/>
                      <a:pt x="1927" y="644"/>
                    </a:cubicBezTo>
                    <a:cubicBezTo>
                      <a:pt x="2416" y="650"/>
                      <a:pt x="3057" y="1109"/>
                      <a:pt x="3057" y="1109"/>
                    </a:cubicBezTo>
                    <a:cubicBezTo>
                      <a:pt x="3057" y="1109"/>
                      <a:pt x="2093" y="0"/>
                      <a:pt x="1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3"/>
              <p:cNvSpPr/>
              <p:nvPr/>
            </p:nvSpPr>
            <p:spPr>
              <a:xfrm>
                <a:off x="6136425" y="2294975"/>
                <a:ext cx="76725" cy="32425"/>
              </a:xfrm>
              <a:custGeom>
                <a:avLst/>
                <a:gdLst/>
                <a:ahLst/>
                <a:cxnLst/>
                <a:rect l="l" t="t" r="r" b="b"/>
                <a:pathLst>
                  <a:path w="3069" h="1297" extrusionOk="0">
                    <a:moveTo>
                      <a:pt x="3069" y="1"/>
                    </a:moveTo>
                    <a:lnTo>
                      <a:pt x="0" y="955"/>
                    </a:lnTo>
                    <a:cubicBezTo>
                      <a:pt x="6" y="1071"/>
                      <a:pt x="33" y="1186"/>
                      <a:pt x="74" y="1296"/>
                    </a:cubicBezTo>
                    <a:lnTo>
                      <a:pt x="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3"/>
              <p:cNvSpPr/>
              <p:nvPr/>
            </p:nvSpPr>
            <p:spPr>
              <a:xfrm>
                <a:off x="6209800" y="2146375"/>
                <a:ext cx="9200" cy="8250"/>
              </a:xfrm>
              <a:custGeom>
                <a:avLst/>
                <a:gdLst/>
                <a:ahLst/>
                <a:cxnLst/>
                <a:rect l="l" t="t" r="r" b="b"/>
                <a:pathLst>
                  <a:path w="368" h="330" extrusionOk="0">
                    <a:moveTo>
                      <a:pt x="71" y="0"/>
                    </a:moveTo>
                    <a:lnTo>
                      <a:pt x="0" y="21"/>
                    </a:lnTo>
                    <a:cubicBezTo>
                      <a:pt x="3" y="27"/>
                      <a:pt x="54" y="202"/>
                      <a:pt x="335" y="329"/>
                    </a:cubicBezTo>
                    <a:lnTo>
                      <a:pt x="368" y="261"/>
                    </a:lnTo>
                    <a:cubicBezTo>
                      <a:pt x="119" y="148"/>
                      <a:pt x="71"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3"/>
              <p:cNvSpPr/>
              <p:nvPr/>
            </p:nvSpPr>
            <p:spPr>
              <a:xfrm>
                <a:off x="6219950" y="2079350"/>
                <a:ext cx="48250" cy="37100"/>
              </a:xfrm>
              <a:custGeom>
                <a:avLst/>
                <a:gdLst/>
                <a:ahLst/>
                <a:cxnLst/>
                <a:rect l="l" t="t" r="r" b="b"/>
                <a:pathLst>
                  <a:path w="1930" h="1484" extrusionOk="0">
                    <a:moveTo>
                      <a:pt x="1741" y="1"/>
                    </a:moveTo>
                    <a:lnTo>
                      <a:pt x="1741" y="1"/>
                    </a:lnTo>
                    <a:cubicBezTo>
                      <a:pt x="1680" y="440"/>
                      <a:pt x="1444" y="597"/>
                      <a:pt x="799" y="597"/>
                    </a:cubicBezTo>
                    <a:cubicBezTo>
                      <a:pt x="787" y="597"/>
                      <a:pt x="775" y="597"/>
                      <a:pt x="762" y="597"/>
                    </a:cubicBezTo>
                    <a:lnTo>
                      <a:pt x="0" y="597"/>
                    </a:lnTo>
                    <a:lnTo>
                      <a:pt x="0" y="1483"/>
                    </a:lnTo>
                    <a:lnTo>
                      <a:pt x="202" y="710"/>
                    </a:lnTo>
                    <a:cubicBezTo>
                      <a:pt x="202" y="710"/>
                      <a:pt x="760" y="987"/>
                      <a:pt x="1216" y="987"/>
                    </a:cubicBezTo>
                    <a:cubicBezTo>
                      <a:pt x="1611" y="987"/>
                      <a:pt x="1929" y="779"/>
                      <a:pt x="1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3"/>
              <p:cNvSpPr/>
              <p:nvPr/>
            </p:nvSpPr>
            <p:spPr>
              <a:xfrm>
                <a:off x="6205050" y="2093300"/>
                <a:ext cx="14925" cy="43525"/>
              </a:xfrm>
              <a:custGeom>
                <a:avLst/>
                <a:gdLst/>
                <a:ahLst/>
                <a:cxnLst/>
                <a:rect l="l" t="t" r="r" b="b"/>
                <a:pathLst>
                  <a:path w="597" h="1741" extrusionOk="0">
                    <a:moveTo>
                      <a:pt x="338" y="0"/>
                    </a:moveTo>
                    <a:lnTo>
                      <a:pt x="344" y="42"/>
                    </a:lnTo>
                    <a:cubicBezTo>
                      <a:pt x="460" y="970"/>
                      <a:pt x="344" y="1515"/>
                      <a:pt x="0" y="1672"/>
                    </a:cubicBezTo>
                    <a:lnTo>
                      <a:pt x="30" y="1741"/>
                    </a:lnTo>
                    <a:cubicBezTo>
                      <a:pt x="410" y="1569"/>
                      <a:pt x="537" y="1023"/>
                      <a:pt x="421" y="74"/>
                    </a:cubicBezTo>
                    <a:lnTo>
                      <a:pt x="596" y="74"/>
                    </a:lnTo>
                    <a:lnTo>
                      <a:pt x="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3"/>
              <p:cNvSpPr/>
              <p:nvPr/>
            </p:nvSpPr>
            <p:spPr>
              <a:xfrm>
                <a:off x="6164650" y="2179275"/>
                <a:ext cx="125300" cy="90375"/>
              </a:xfrm>
              <a:custGeom>
                <a:avLst/>
                <a:gdLst/>
                <a:ahLst/>
                <a:cxnLst/>
                <a:rect l="l" t="t" r="r" b="b"/>
                <a:pathLst>
                  <a:path w="5012" h="3615" extrusionOk="0">
                    <a:moveTo>
                      <a:pt x="1450" y="0"/>
                    </a:moveTo>
                    <a:lnTo>
                      <a:pt x="1382" y="27"/>
                    </a:lnTo>
                    <a:cubicBezTo>
                      <a:pt x="1653" y="682"/>
                      <a:pt x="1999" y="1466"/>
                      <a:pt x="2320" y="1850"/>
                    </a:cubicBezTo>
                    <a:lnTo>
                      <a:pt x="2320" y="1850"/>
                    </a:lnTo>
                    <a:cubicBezTo>
                      <a:pt x="2161" y="1887"/>
                      <a:pt x="2048" y="1998"/>
                      <a:pt x="1984" y="2180"/>
                    </a:cubicBezTo>
                    <a:lnTo>
                      <a:pt x="2052" y="2203"/>
                    </a:lnTo>
                    <a:cubicBezTo>
                      <a:pt x="2106" y="2052"/>
                      <a:pt x="2192" y="1960"/>
                      <a:pt x="2316" y="1925"/>
                    </a:cubicBezTo>
                    <a:lnTo>
                      <a:pt x="2316" y="1928"/>
                    </a:lnTo>
                    <a:cubicBezTo>
                      <a:pt x="2275" y="2008"/>
                      <a:pt x="2257" y="2103"/>
                      <a:pt x="2266" y="2194"/>
                    </a:cubicBezTo>
                    <a:lnTo>
                      <a:pt x="2340" y="2189"/>
                    </a:lnTo>
                    <a:cubicBezTo>
                      <a:pt x="2334" y="2064"/>
                      <a:pt x="2364" y="1966"/>
                      <a:pt x="2429" y="1901"/>
                    </a:cubicBezTo>
                    <a:cubicBezTo>
                      <a:pt x="2450" y="1879"/>
                      <a:pt x="2435" y="1843"/>
                      <a:pt x="2408" y="1839"/>
                    </a:cubicBezTo>
                    <a:lnTo>
                      <a:pt x="2408" y="1839"/>
                    </a:lnTo>
                    <a:cubicBezTo>
                      <a:pt x="2085" y="1479"/>
                      <a:pt x="1727" y="669"/>
                      <a:pt x="1450" y="0"/>
                    </a:cubicBezTo>
                    <a:close/>
                    <a:moveTo>
                      <a:pt x="75" y="902"/>
                    </a:moveTo>
                    <a:lnTo>
                      <a:pt x="1" y="917"/>
                    </a:lnTo>
                    <a:cubicBezTo>
                      <a:pt x="7" y="937"/>
                      <a:pt x="416" y="3111"/>
                      <a:pt x="2390" y="3392"/>
                    </a:cubicBezTo>
                    <a:lnTo>
                      <a:pt x="2402" y="3318"/>
                    </a:lnTo>
                    <a:cubicBezTo>
                      <a:pt x="478" y="3045"/>
                      <a:pt x="78" y="923"/>
                      <a:pt x="75" y="902"/>
                    </a:cubicBezTo>
                    <a:close/>
                    <a:moveTo>
                      <a:pt x="4940" y="2734"/>
                    </a:moveTo>
                    <a:lnTo>
                      <a:pt x="4738" y="3600"/>
                    </a:lnTo>
                    <a:lnTo>
                      <a:pt x="4810" y="3615"/>
                    </a:lnTo>
                    <a:lnTo>
                      <a:pt x="5011" y="2752"/>
                    </a:lnTo>
                    <a:lnTo>
                      <a:pt x="4940" y="27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3"/>
              <p:cNvSpPr/>
              <p:nvPr/>
            </p:nvSpPr>
            <p:spPr>
              <a:xfrm>
                <a:off x="6133900" y="2294225"/>
                <a:ext cx="79550" cy="19525"/>
              </a:xfrm>
              <a:custGeom>
                <a:avLst/>
                <a:gdLst/>
                <a:ahLst/>
                <a:cxnLst/>
                <a:rect l="l" t="t" r="r" b="b"/>
                <a:pathLst>
                  <a:path w="3182" h="781" extrusionOk="0">
                    <a:moveTo>
                      <a:pt x="3164" y="1"/>
                    </a:moveTo>
                    <a:lnTo>
                      <a:pt x="0" y="709"/>
                    </a:lnTo>
                    <a:lnTo>
                      <a:pt x="18" y="781"/>
                    </a:lnTo>
                    <a:lnTo>
                      <a:pt x="3181" y="72"/>
                    </a:lnTo>
                    <a:lnTo>
                      <a:pt x="3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3"/>
              <p:cNvSpPr/>
              <p:nvPr/>
            </p:nvSpPr>
            <p:spPr>
              <a:xfrm>
                <a:off x="6231150" y="2118950"/>
                <a:ext cx="2975" cy="6675"/>
              </a:xfrm>
              <a:custGeom>
                <a:avLst/>
                <a:gdLst/>
                <a:ahLst/>
                <a:cxnLst/>
                <a:rect l="l" t="t" r="r" b="b"/>
                <a:pathLst>
                  <a:path w="119" h="267" extrusionOk="0">
                    <a:moveTo>
                      <a:pt x="98" y="0"/>
                    </a:moveTo>
                    <a:cubicBezTo>
                      <a:pt x="98" y="0"/>
                      <a:pt x="92" y="6"/>
                      <a:pt x="92" y="12"/>
                    </a:cubicBezTo>
                    <a:cubicBezTo>
                      <a:pt x="92" y="13"/>
                      <a:pt x="92" y="14"/>
                      <a:pt x="92" y="15"/>
                    </a:cubicBezTo>
                    <a:lnTo>
                      <a:pt x="92" y="15"/>
                    </a:lnTo>
                    <a:lnTo>
                      <a:pt x="98" y="0"/>
                    </a:lnTo>
                    <a:lnTo>
                      <a:pt x="98" y="0"/>
                    </a:lnTo>
                    <a:cubicBezTo>
                      <a:pt x="98" y="0"/>
                      <a:pt x="98" y="0"/>
                      <a:pt x="98" y="0"/>
                    </a:cubicBezTo>
                    <a:close/>
                    <a:moveTo>
                      <a:pt x="92" y="16"/>
                    </a:moveTo>
                    <a:lnTo>
                      <a:pt x="92" y="16"/>
                    </a:lnTo>
                    <a:cubicBezTo>
                      <a:pt x="98" y="115"/>
                      <a:pt x="91" y="221"/>
                      <a:pt x="3" y="260"/>
                    </a:cubicBezTo>
                    <a:lnTo>
                      <a:pt x="3" y="260"/>
                    </a:lnTo>
                    <a:lnTo>
                      <a:pt x="92" y="16"/>
                    </a:lnTo>
                    <a:close/>
                    <a:moveTo>
                      <a:pt x="98" y="0"/>
                    </a:moveTo>
                    <a:lnTo>
                      <a:pt x="92" y="16"/>
                    </a:lnTo>
                    <a:lnTo>
                      <a:pt x="92" y="16"/>
                    </a:lnTo>
                    <a:cubicBezTo>
                      <a:pt x="92" y="16"/>
                      <a:pt x="92" y="16"/>
                      <a:pt x="92" y="15"/>
                    </a:cubicBezTo>
                    <a:lnTo>
                      <a:pt x="92" y="15"/>
                    </a:lnTo>
                    <a:lnTo>
                      <a:pt x="0" y="261"/>
                    </a:lnTo>
                    <a:cubicBezTo>
                      <a:pt x="1" y="261"/>
                      <a:pt x="2" y="260"/>
                      <a:pt x="3" y="260"/>
                    </a:cubicBezTo>
                    <a:lnTo>
                      <a:pt x="3" y="260"/>
                    </a:lnTo>
                    <a:lnTo>
                      <a:pt x="0" y="267"/>
                    </a:lnTo>
                    <a:cubicBezTo>
                      <a:pt x="110" y="246"/>
                      <a:pt x="119" y="95"/>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3"/>
              <p:cNvSpPr/>
              <p:nvPr/>
            </p:nvSpPr>
            <p:spPr>
              <a:xfrm>
                <a:off x="6227250" y="2116425"/>
                <a:ext cx="7400" cy="8025"/>
              </a:xfrm>
              <a:custGeom>
                <a:avLst/>
                <a:gdLst/>
                <a:ahLst/>
                <a:cxnLst/>
                <a:rect l="l" t="t" r="r" b="b"/>
                <a:pathLst>
                  <a:path w="296" h="321" extrusionOk="0">
                    <a:moveTo>
                      <a:pt x="158" y="0"/>
                    </a:moveTo>
                    <a:cubicBezTo>
                      <a:pt x="2" y="0"/>
                      <a:pt x="0" y="315"/>
                      <a:pt x="147" y="321"/>
                    </a:cubicBezTo>
                    <a:cubicBezTo>
                      <a:pt x="149" y="321"/>
                      <a:pt x="151" y="321"/>
                      <a:pt x="153" y="321"/>
                    </a:cubicBezTo>
                    <a:cubicBezTo>
                      <a:pt x="295" y="321"/>
                      <a:pt x="294" y="9"/>
                      <a:pt x="162" y="0"/>
                    </a:cubicBezTo>
                    <a:cubicBezTo>
                      <a:pt x="161" y="0"/>
                      <a:pt x="159"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3"/>
              <p:cNvSpPr/>
              <p:nvPr/>
            </p:nvSpPr>
            <p:spPr>
              <a:xfrm>
                <a:off x="6247450" y="2119450"/>
                <a:ext cx="3125" cy="6625"/>
              </a:xfrm>
              <a:custGeom>
                <a:avLst/>
                <a:gdLst/>
                <a:ahLst/>
                <a:cxnLst/>
                <a:rect l="l" t="t" r="r" b="b"/>
                <a:pathLst>
                  <a:path w="125" h="265" extrusionOk="0">
                    <a:moveTo>
                      <a:pt x="21" y="1"/>
                    </a:moveTo>
                    <a:lnTo>
                      <a:pt x="21" y="1"/>
                    </a:lnTo>
                    <a:cubicBezTo>
                      <a:pt x="0" y="96"/>
                      <a:pt x="15" y="247"/>
                      <a:pt x="125" y="265"/>
                    </a:cubicBezTo>
                    <a:lnTo>
                      <a:pt x="125" y="259"/>
                    </a:lnTo>
                    <a:cubicBezTo>
                      <a:pt x="36" y="223"/>
                      <a:pt x="24" y="111"/>
                      <a:pt x="27" y="10"/>
                    </a:cubicBezTo>
                    <a:cubicBezTo>
                      <a:pt x="27" y="7"/>
                      <a:pt x="21" y="1"/>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3"/>
              <p:cNvSpPr/>
              <p:nvPr/>
            </p:nvSpPr>
            <p:spPr>
              <a:xfrm>
                <a:off x="6246900" y="2116925"/>
                <a:ext cx="7475" cy="8050"/>
              </a:xfrm>
              <a:custGeom>
                <a:avLst/>
                <a:gdLst/>
                <a:ahLst/>
                <a:cxnLst/>
                <a:rect l="l" t="t" r="r" b="b"/>
                <a:pathLst>
                  <a:path w="299" h="322" extrusionOk="0">
                    <a:moveTo>
                      <a:pt x="139" y="1"/>
                    </a:moveTo>
                    <a:cubicBezTo>
                      <a:pt x="136" y="1"/>
                      <a:pt x="134" y="1"/>
                      <a:pt x="132" y="1"/>
                    </a:cubicBezTo>
                    <a:cubicBezTo>
                      <a:pt x="0" y="10"/>
                      <a:pt x="4" y="321"/>
                      <a:pt x="147" y="321"/>
                    </a:cubicBezTo>
                    <a:cubicBezTo>
                      <a:pt x="149" y="321"/>
                      <a:pt x="151" y="321"/>
                      <a:pt x="153" y="321"/>
                    </a:cubicBezTo>
                    <a:cubicBezTo>
                      <a:pt x="299" y="313"/>
                      <a:pt x="292"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3"/>
              <p:cNvSpPr/>
              <p:nvPr/>
            </p:nvSpPr>
            <p:spPr>
              <a:xfrm>
                <a:off x="6225725" y="2107150"/>
                <a:ext cx="8925" cy="5700"/>
              </a:xfrm>
              <a:custGeom>
                <a:avLst/>
                <a:gdLst/>
                <a:ahLst/>
                <a:cxnLst/>
                <a:rect l="l" t="t" r="r" b="b"/>
                <a:pathLst>
                  <a:path w="357" h="228" extrusionOk="0">
                    <a:moveTo>
                      <a:pt x="231" y="0"/>
                    </a:moveTo>
                    <a:cubicBezTo>
                      <a:pt x="208" y="0"/>
                      <a:pt x="185" y="5"/>
                      <a:pt x="164" y="16"/>
                    </a:cubicBezTo>
                    <a:cubicBezTo>
                      <a:pt x="104" y="30"/>
                      <a:pt x="54" y="69"/>
                      <a:pt x="21" y="119"/>
                    </a:cubicBezTo>
                    <a:cubicBezTo>
                      <a:pt x="1" y="155"/>
                      <a:pt x="12" y="199"/>
                      <a:pt x="45" y="217"/>
                    </a:cubicBezTo>
                    <a:cubicBezTo>
                      <a:pt x="58" y="224"/>
                      <a:pt x="72" y="227"/>
                      <a:pt x="85" y="227"/>
                    </a:cubicBezTo>
                    <a:cubicBezTo>
                      <a:pt x="90" y="227"/>
                      <a:pt x="94" y="227"/>
                      <a:pt x="98" y="226"/>
                    </a:cubicBezTo>
                    <a:cubicBezTo>
                      <a:pt x="143" y="214"/>
                      <a:pt x="184" y="199"/>
                      <a:pt x="223" y="182"/>
                    </a:cubicBezTo>
                    <a:cubicBezTo>
                      <a:pt x="270" y="173"/>
                      <a:pt x="312" y="149"/>
                      <a:pt x="342" y="116"/>
                    </a:cubicBezTo>
                    <a:cubicBezTo>
                      <a:pt x="356" y="90"/>
                      <a:pt x="353" y="54"/>
                      <a:pt x="333" y="33"/>
                    </a:cubicBezTo>
                    <a:cubicBezTo>
                      <a:pt x="302" y="12"/>
                      <a:pt x="266"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3"/>
              <p:cNvSpPr/>
              <p:nvPr/>
            </p:nvSpPr>
            <p:spPr>
              <a:xfrm>
                <a:off x="6246700" y="2107500"/>
                <a:ext cx="9075" cy="5475"/>
              </a:xfrm>
              <a:custGeom>
                <a:avLst/>
                <a:gdLst/>
                <a:ahLst/>
                <a:cxnLst/>
                <a:rect l="l" t="t" r="r" b="b"/>
                <a:pathLst>
                  <a:path w="363" h="219" extrusionOk="0">
                    <a:moveTo>
                      <a:pt x="130" y="0"/>
                    </a:moveTo>
                    <a:cubicBezTo>
                      <a:pt x="91" y="0"/>
                      <a:pt x="51" y="14"/>
                      <a:pt x="21" y="40"/>
                    </a:cubicBezTo>
                    <a:cubicBezTo>
                      <a:pt x="1" y="64"/>
                      <a:pt x="1" y="99"/>
                      <a:pt x="16" y="123"/>
                    </a:cubicBezTo>
                    <a:cubicBezTo>
                      <a:pt x="51" y="156"/>
                      <a:pt x="93" y="176"/>
                      <a:pt x="140" y="182"/>
                    </a:cubicBezTo>
                    <a:cubicBezTo>
                      <a:pt x="182" y="197"/>
                      <a:pt x="223" y="209"/>
                      <a:pt x="268" y="218"/>
                    </a:cubicBezTo>
                    <a:cubicBezTo>
                      <a:pt x="271" y="218"/>
                      <a:pt x="275" y="219"/>
                      <a:pt x="278" y="219"/>
                    </a:cubicBezTo>
                    <a:cubicBezTo>
                      <a:pt x="295" y="219"/>
                      <a:pt x="312" y="213"/>
                      <a:pt x="327" y="203"/>
                    </a:cubicBezTo>
                    <a:cubicBezTo>
                      <a:pt x="356" y="176"/>
                      <a:pt x="362" y="132"/>
                      <a:pt x="336" y="102"/>
                    </a:cubicBezTo>
                    <a:cubicBezTo>
                      <a:pt x="300" y="55"/>
                      <a:pt x="247" y="22"/>
                      <a:pt x="187" y="10"/>
                    </a:cubicBezTo>
                    <a:cubicBezTo>
                      <a:pt x="169" y="4"/>
                      <a:pt x="15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3"/>
              <p:cNvSpPr/>
              <p:nvPr/>
            </p:nvSpPr>
            <p:spPr>
              <a:xfrm>
                <a:off x="6230875" y="2141900"/>
                <a:ext cx="5175" cy="2450"/>
              </a:xfrm>
              <a:custGeom>
                <a:avLst/>
                <a:gdLst/>
                <a:ahLst/>
                <a:cxnLst/>
                <a:rect l="l" t="t" r="r" b="b"/>
                <a:pathLst>
                  <a:path w="207" h="98" extrusionOk="0">
                    <a:moveTo>
                      <a:pt x="6" y="1"/>
                    </a:moveTo>
                    <a:cubicBezTo>
                      <a:pt x="3" y="1"/>
                      <a:pt x="0" y="3"/>
                      <a:pt x="2" y="7"/>
                    </a:cubicBezTo>
                    <a:cubicBezTo>
                      <a:pt x="5" y="49"/>
                      <a:pt x="38" y="84"/>
                      <a:pt x="79" y="96"/>
                    </a:cubicBezTo>
                    <a:cubicBezTo>
                      <a:pt x="85" y="97"/>
                      <a:pt x="90" y="97"/>
                      <a:pt x="95" y="97"/>
                    </a:cubicBezTo>
                    <a:cubicBezTo>
                      <a:pt x="137" y="97"/>
                      <a:pt x="177" y="77"/>
                      <a:pt x="204" y="43"/>
                    </a:cubicBezTo>
                    <a:cubicBezTo>
                      <a:pt x="207" y="37"/>
                      <a:pt x="201" y="37"/>
                      <a:pt x="201" y="37"/>
                    </a:cubicBezTo>
                    <a:cubicBezTo>
                      <a:pt x="168" y="55"/>
                      <a:pt x="130" y="61"/>
                      <a:pt x="94" y="63"/>
                    </a:cubicBezTo>
                    <a:cubicBezTo>
                      <a:pt x="56" y="58"/>
                      <a:pt x="35" y="25"/>
                      <a:pt x="11" y="4"/>
                    </a:cubicBezTo>
                    <a:cubicBezTo>
                      <a:pt x="10" y="2"/>
                      <a:pt x="8"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3"/>
              <p:cNvSpPr/>
              <p:nvPr/>
            </p:nvSpPr>
            <p:spPr>
              <a:xfrm>
                <a:off x="6233675" y="2107850"/>
                <a:ext cx="14600" cy="30700"/>
              </a:xfrm>
              <a:custGeom>
                <a:avLst/>
                <a:gdLst/>
                <a:ahLst/>
                <a:cxnLst/>
                <a:rect l="l" t="t" r="r" b="b"/>
                <a:pathLst>
                  <a:path w="584" h="1228" extrusionOk="0">
                    <a:moveTo>
                      <a:pt x="451" y="0"/>
                    </a:moveTo>
                    <a:cubicBezTo>
                      <a:pt x="447" y="0"/>
                      <a:pt x="442" y="4"/>
                      <a:pt x="442" y="8"/>
                    </a:cubicBezTo>
                    <a:cubicBezTo>
                      <a:pt x="442" y="326"/>
                      <a:pt x="507" y="640"/>
                      <a:pt x="516" y="960"/>
                    </a:cubicBezTo>
                    <a:cubicBezTo>
                      <a:pt x="465" y="936"/>
                      <a:pt x="412" y="918"/>
                      <a:pt x="356" y="910"/>
                    </a:cubicBezTo>
                    <a:lnTo>
                      <a:pt x="356" y="910"/>
                    </a:lnTo>
                    <a:cubicBezTo>
                      <a:pt x="347" y="910"/>
                      <a:pt x="373" y="1135"/>
                      <a:pt x="370" y="1171"/>
                    </a:cubicBezTo>
                    <a:cubicBezTo>
                      <a:pt x="356" y="1172"/>
                      <a:pt x="342" y="1173"/>
                      <a:pt x="327" y="1173"/>
                    </a:cubicBezTo>
                    <a:cubicBezTo>
                      <a:pt x="215" y="1173"/>
                      <a:pt x="105" y="1132"/>
                      <a:pt x="21" y="1058"/>
                    </a:cubicBezTo>
                    <a:cubicBezTo>
                      <a:pt x="18" y="1057"/>
                      <a:pt x="15" y="1057"/>
                      <a:pt x="13" y="1057"/>
                    </a:cubicBezTo>
                    <a:cubicBezTo>
                      <a:pt x="4" y="1057"/>
                      <a:pt x="0" y="1062"/>
                      <a:pt x="3" y="1067"/>
                    </a:cubicBezTo>
                    <a:cubicBezTo>
                      <a:pt x="53" y="1147"/>
                      <a:pt x="136" y="1203"/>
                      <a:pt x="228" y="1221"/>
                    </a:cubicBezTo>
                    <a:cubicBezTo>
                      <a:pt x="259" y="1225"/>
                      <a:pt x="287" y="1228"/>
                      <a:pt x="317" y="1228"/>
                    </a:cubicBezTo>
                    <a:cubicBezTo>
                      <a:pt x="328" y="1228"/>
                      <a:pt x="339" y="1228"/>
                      <a:pt x="350" y="1227"/>
                    </a:cubicBezTo>
                    <a:lnTo>
                      <a:pt x="394" y="1227"/>
                    </a:lnTo>
                    <a:cubicBezTo>
                      <a:pt x="406" y="1224"/>
                      <a:pt x="415" y="1215"/>
                      <a:pt x="415" y="1203"/>
                    </a:cubicBezTo>
                    <a:cubicBezTo>
                      <a:pt x="415" y="1200"/>
                      <a:pt x="415" y="1197"/>
                      <a:pt x="415" y="1191"/>
                    </a:cubicBezTo>
                    <a:lnTo>
                      <a:pt x="415" y="990"/>
                    </a:lnTo>
                    <a:cubicBezTo>
                      <a:pt x="438" y="1001"/>
                      <a:pt x="527" y="1043"/>
                      <a:pt x="566" y="1043"/>
                    </a:cubicBezTo>
                    <a:cubicBezTo>
                      <a:pt x="577" y="1043"/>
                      <a:pt x="584" y="1040"/>
                      <a:pt x="584" y="1031"/>
                    </a:cubicBezTo>
                    <a:cubicBezTo>
                      <a:pt x="578" y="687"/>
                      <a:pt x="537" y="343"/>
                      <a:pt x="459" y="8"/>
                    </a:cubicBezTo>
                    <a:cubicBezTo>
                      <a:pt x="459" y="3"/>
                      <a:pt x="456"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3"/>
              <p:cNvSpPr/>
              <p:nvPr/>
            </p:nvSpPr>
            <p:spPr>
              <a:xfrm>
                <a:off x="6232475" y="2134650"/>
                <a:ext cx="8850" cy="6325"/>
              </a:xfrm>
              <a:custGeom>
                <a:avLst/>
                <a:gdLst/>
                <a:ahLst/>
                <a:cxnLst/>
                <a:rect l="l" t="t" r="r" b="b"/>
                <a:pathLst>
                  <a:path w="354" h="253" extrusionOk="0">
                    <a:moveTo>
                      <a:pt x="54" y="1"/>
                    </a:moveTo>
                    <a:cubicBezTo>
                      <a:pt x="36" y="30"/>
                      <a:pt x="24" y="60"/>
                      <a:pt x="15" y="93"/>
                    </a:cubicBezTo>
                    <a:cubicBezTo>
                      <a:pt x="0" y="158"/>
                      <a:pt x="3" y="226"/>
                      <a:pt x="80" y="247"/>
                    </a:cubicBezTo>
                    <a:cubicBezTo>
                      <a:pt x="97" y="251"/>
                      <a:pt x="114" y="253"/>
                      <a:pt x="131" y="253"/>
                    </a:cubicBezTo>
                    <a:cubicBezTo>
                      <a:pt x="152" y="253"/>
                      <a:pt x="173" y="249"/>
                      <a:pt x="193" y="241"/>
                    </a:cubicBezTo>
                    <a:cubicBezTo>
                      <a:pt x="255" y="214"/>
                      <a:pt x="312" y="173"/>
                      <a:pt x="353" y="116"/>
                    </a:cubicBezTo>
                    <a:cubicBezTo>
                      <a:pt x="244" y="110"/>
                      <a:pt x="140" y="72"/>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34" name="Google Shape;1934;p63"/>
          <p:cNvGrpSpPr/>
          <p:nvPr/>
        </p:nvGrpSpPr>
        <p:grpSpPr>
          <a:xfrm>
            <a:off x="8022599" y="2088215"/>
            <a:ext cx="463619" cy="554249"/>
            <a:chOff x="6417862" y="1441950"/>
            <a:chExt cx="417788" cy="499458"/>
          </a:xfrm>
        </p:grpSpPr>
        <p:sp>
          <p:nvSpPr>
            <p:cNvPr id="1935" name="Google Shape;1935;p63"/>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3"/>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5"/>
          <p:cNvSpPr>
            <a:spLocks noGrp="1"/>
          </p:cNvSpPr>
          <p:nvPr>
            <p:ph type="title"/>
          </p:nvPr>
        </p:nvSpPr>
        <p:spPr>
          <a:xfrm>
            <a:off x="-1246395" y="2110203"/>
            <a:ext cx="7704000" cy="956391"/>
          </a:xfrm>
        </p:spPr>
        <p:txBody>
          <a:bodyPr/>
          <a:lstStyle/>
          <a:p>
            <a:r>
              <a:rPr lang="en-IN" sz="6500" dirty="0" smtClean="0"/>
              <a:t>Conclusion</a:t>
            </a:r>
            <a:endParaRPr lang="en-IN" sz="65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61"/>
          <p:cNvSpPr txBox="1">
            <a:spLocks noGrp="1"/>
          </p:cNvSpPr>
          <p:nvPr>
            <p:ph type="title"/>
          </p:nvPr>
        </p:nvSpPr>
        <p:spPr>
          <a:xfrm>
            <a:off x="1499979" y="892278"/>
            <a:ext cx="6367800" cy="3320206"/>
          </a:xfrm>
          <a:prstGeom prst="rect">
            <a:avLst/>
          </a:prstGeom>
        </p:spPr>
        <p:txBody>
          <a:bodyPr spcFirstLastPara="1" wrap="square" lIns="91425" tIns="91425" rIns="91425" bIns="91425" anchor="ctr" anchorCtr="0">
            <a:noAutofit/>
          </a:bodyPr>
          <a:lstStyle/>
          <a:p>
            <a:pPr lvl="0"/>
            <a:r>
              <a:rPr lang="en-US" sz="1400" b="0" dirty="0">
                <a:latin typeface="Times New Roman" panose="02020603050405020304" pitchFamily="18" charset="0"/>
                <a:cs typeface="Times New Roman" panose="02020603050405020304" pitchFamily="18" charset="0"/>
              </a:rPr>
              <a:t>In conclusion, our journey in creating the online Event Planner Website was a whirlwind of learning and innovation. We embraced the mighty MVC architecture, transforming our codebase into a harmonious symphony of data management (Model) and captivating user interfaces (View). Java programming became our trusted companion, leading us into the realm of object-oriented mastery and data manipulation.</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On the frontend, we conjured magic with HTML, CSS, and JavaScript, crafting captivating and responsive user interfaces that wowed our users. But the true heart of our success lay in collaboration, where we forged a dynamic team that mastered communication, teamwork, and project management.</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As we present our online Event Planner Website, we bring with us not just a digital platform, but a journey of growth, skill development, and a deep understanding of how to create an exceptional online </a:t>
            </a:r>
            <a:r>
              <a:rPr lang="en-US" sz="1400" b="0" dirty="0" smtClean="0">
                <a:latin typeface="Times New Roman" panose="02020603050405020304" pitchFamily="18" charset="0"/>
                <a:cs typeface="Times New Roman" panose="02020603050405020304" pitchFamily="18" charset="0"/>
              </a:rPr>
              <a:t>experience</a:t>
            </a:r>
            <a:endParaRPr sz="1400" b="0" dirty="0">
              <a:latin typeface="Times New Roman" panose="02020603050405020304" pitchFamily="18" charset="0"/>
              <a:cs typeface="Times New Roman" panose="02020603050405020304" pitchFamily="18" charset="0"/>
            </a:endParaRPr>
          </a:p>
        </p:txBody>
      </p:sp>
      <p:grpSp>
        <p:nvGrpSpPr>
          <p:cNvPr id="1832" name="Google Shape;1832;p61"/>
          <p:cNvGrpSpPr/>
          <p:nvPr/>
        </p:nvGrpSpPr>
        <p:grpSpPr>
          <a:xfrm>
            <a:off x="1016899" y="3818066"/>
            <a:ext cx="463619" cy="554249"/>
            <a:chOff x="6417862" y="1441950"/>
            <a:chExt cx="417788" cy="499458"/>
          </a:xfrm>
        </p:grpSpPr>
        <p:sp>
          <p:nvSpPr>
            <p:cNvPr id="1833" name="Google Shape;1833;p6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grpSp>
        <p:nvGrpSpPr>
          <p:cNvPr id="1943" name="Google Shape;1943;p64"/>
          <p:cNvGrpSpPr/>
          <p:nvPr/>
        </p:nvGrpSpPr>
        <p:grpSpPr>
          <a:xfrm>
            <a:off x="2029225" y="617231"/>
            <a:ext cx="1977837" cy="1307602"/>
            <a:chOff x="2440163" y="617222"/>
            <a:chExt cx="1795423" cy="1187002"/>
          </a:xfrm>
        </p:grpSpPr>
        <p:sp>
          <p:nvSpPr>
            <p:cNvPr id="1944" name="Google Shape;1944;p64"/>
            <p:cNvSpPr/>
            <p:nvPr/>
          </p:nvSpPr>
          <p:spPr>
            <a:xfrm>
              <a:off x="3079321" y="1222025"/>
              <a:ext cx="189998" cy="139523"/>
            </a:xfrm>
            <a:custGeom>
              <a:avLst/>
              <a:gdLst/>
              <a:ahLst/>
              <a:cxnLst/>
              <a:rect l="l" t="t" r="r" b="b"/>
              <a:pathLst>
                <a:path w="1261" h="926" extrusionOk="0">
                  <a:moveTo>
                    <a:pt x="985" y="1"/>
                  </a:moveTo>
                  <a:lnTo>
                    <a:pt x="96" y="534"/>
                  </a:lnTo>
                  <a:lnTo>
                    <a:pt x="1" y="926"/>
                  </a:lnTo>
                  <a:lnTo>
                    <a:pt x="167" y="926"/>
                  </a:lnTo>
                  <a:lnTo>
                    <a:pt x="241" y="626"/>
                  </a:lnTo>
                  <a:lnTo>
                    <a:pt x="1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767577" y="924144"/>
              <a:ext cx="451716" cy="65844"/>
            </a:xfrm>
            <a:custGeom>
              <a:avLst/>
              <a:gdLst/>
              <a:ahLst/>
              <a:cxnLst/>
              <a:rect l="l" t="t" r="r" b="b"/>
              <a:pathLst>
                <a:path w="2998" h="437" extrusionOk="0">
                  <a:moveTo>
                    <a:pt x="2998" y="0"/>
                  </a:moveTo>
                  <a:lnTo>
                    <a:pt x="0" y="80"/>
                  </a:lnTo>
                  <a:lnTo>
                    <a:pt x="45" y="436"/>
                  </a:lnTo>
                  <a:lnTo>
                    <a:pt x="2998" y="353"/>
                  </a:lnTo>
                  <a:lnTo>
                    <a:pt x="2998"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2767577" y="924144"/>
              <a:ext cx="451716" cy="65844"/>
            </a:xfrm>
            <a:custGeom>
              <a:avLst/>
              <a:gdLst/>
              <a:ahLst/>
              <a:cxnLst/>
              <a:rect l="l" t="t" r="r" b="b"/>
              <a:pathLst>
                <a:path w="2998" h="437" extrusionOk="0">
                  <a:moveTo>
                    <a:pt x="2998" y="0"/>
                  </a:moveTo>
                  <a:lnTo>
                    <a:pt x="0" y="80"/>
                  </a:lnTo>
                  <a:lnTo>
                    <a:pt x="45" y="436"/>
                  </a:lnTo>
                  <a:lnTo>
                    <a:pt x="2998" y="353"/>
                  </a:lnTo>
                  <a:lnTo>
                    <a:pt x="29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2795753" y="984865"/>
              <a:ext cx="156850" cy="27422"/>
            </a:xfrm>
            <a:custGeom>
              <a:avLst/>
              <a:gdLst/>
              <a:ahLst/>
              <a:cxnLst/>
              <a:rect l="l" t="t" r="r" b="b"/>
              <a:pathLst>
                <a:path w="1041" h="182" extrusionOk="0">
                  <a:moveTo>
                    <a:pt x="1041" y="0"/>
                  </a:moveTo>
                  <a:lnTo>
                    <a:pt x="0" y="27"/>
                  </a:lnTo>
                  <a:lnTo>
                    <a:pt x="45" y="181"/>
                  </a:lnTo>
                  <a:lnTo>
                    <a:pt x="996" y="152"/>
                  </a:lnTo>
                  <a:lnTo>
                    <a:pt x="104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795753" y="984865"/>
              <a:ext cx="156850" cy="27422"/>
            </a:xfrm>
            <a:custGeom>
              <a:avLst/>
              <a:gdLst/>
              <a:ahLst/>
              <a:cxnLst/>
              <a:rect l="l" t="t" r="r" b="b"/>
              <a:pathLst>
                <a:path w="1041" h="182" extrusionOk="0">
                  <a:moveTo>
                    <a:pt x="1041" y="0"/>
                  </a:moveTo>
                  <a:lnTo>
                    <a:pt x="0" y="27"/>
                  </a:lnTo>
                  <a:lnTo>
                    <a:pt x="45" y="181"/>
                  </a:lnTo>
                  <a:lnTo>
                    <a:pt x="996" y="152"/>
                  </a:lnTo>
                  <a:lnTo>
                    <a:pt x="1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9" name="Google Shape;1949;p64"/>
            <p:cNvGrpSpPr/>
            <p:nvPr/>
          </p:nvGrpSpPr>
          <p:grpSpPr>
            <a:xfrm>
              <a:off x="2520472" y="837054"/>
              <a:ext cx="687669" cy="99293"/>
              <a:chOff x="2520472" y="837054"/>
              <a:chExt cx="687669" cy="99293"/>
            </a:xfrm>
          </p:grpSpPr>
          <p:sp>
            <p:nvSpPr>
              <p:cNvPr id="1950" name="Google Shape;1950;p64"/>
              <p:cNvSpPr/>
              <p:nvPr/>
            </p:nvSpPr>
            <p:spPr>
              <a:xfrm>
                <a:off x="2851050" y="889639"/>
                <a:ext cx="47160" cy="46708"/>
              </a:xfrm>
              <a:custGeom>
                <a:avLst/>
                <a:gdLst/>
                <a:ahLst/>
                <a:cxnLst/>
                <a:rect l="l" t="t" r="r" b="b"/>
                <a:pathLst>
                  <a:path w="313" h="310" extrusionOk="0">
                    <a:moveTo>
                      <a:pt x="4" y="1"/>
                    </a:moveTo>
                    <a:lnTo>
                      <a:pt x="1" y="309"/>
                    </a:lnTo>
                    <a:lnTo>
                      <a:pt x="309" y="309"/>
                    </a:lnTo>
                    <a:lnTo>
                      <a:pt x="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2864460" y="864176"/>
                <a:ext cx="20341" cy="26066"/>
              </a:xfrm>
              <a:custGeom>
                <a:avLst/>
                <a:gdLst/>
                <a:ahLst/>
                <a:cxnLst/>
                <a:rect l="l" t="t" r="r" b="b"/>
                <a:pathLst>
                  <a:path w="135" h="173" extrusionOk="0">
                    <a:moveTo>
                      <a:pt x="1" y="1"/>
                    </a:moveTo>
                    <a:lnTo>
                      <a:pt x="1" y="170"/>
                    </a:lnTo>
                    <a:lnTo>
                      <a:pt x="134" y="173"/>
                    </a:lnTo>
                    <a:lnTo>
                      <a:pt x="134" y="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636189" y="867792"/>
                <a:ext cx="228420" cy="18985"/>
              </a:xfrm>
              <a:custGeom>
                <a:avLst/>
                <a:gdLst/>
                <a:ahLst/>
                <a:cxnLst/>
                <a:rect l="l" t="t" r="r" b="b"/>
                <a:pathLst>
                  <a:path w="1516" h="126" extrusionOk="0">
                    <a:moveTo>
                      <a:pt x="1" y="1"/>
                    </a:moveTo>
                    <a:lnTo>
                      <a:pt x="1" y="30"/>
                    </a:lnTo>
                    <a:lnTo>
                      <a:pt x="1127" y="125"/>
                    </a:lnTo>
                    <a:lnTo>
                      <a:pt x="1516" y="57"/>
                    </a:lnTo>
                    <a:lnTo>
                      <a:pt x="1516" y="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520472" y="837054"/>
                <a:ext cx="687669" cy="80459"/>
              </a:xfrm>
              <a:custGeom>
                <a:avLst/>
                <a:gdLst/>
                <a:ahLst/>
                <a:cxnLst/>
                <a:rect l="l" t="t" r="r" b="b"/>
                <a:pathLst>
                  <a:path w="4564" h="534" extrusionOk="0">
                    <a:moveTo>
                      <a:pt x="2417" y="208"/>
                    </a:moveTo>
                    <a:lnTo>
                      <a:pt x="2417" y="261"/>
                    </a:lnTo>
                    <a:lnTo>
                      <a:pt x="2806" y="329"/>
                    </a:lnTo>
                    <a:lnTo>
                      <a:pt x="3932" y="243"/>
                    </a:lnTo>
                    <a:lnTo>
                      <a:pt x="3932" y="214"/>
                    </a:lnTo>
                    <a:lnTo>
                      <a:pt x="2417" y="208"/>
                    </a:lnTo>
                    <a:close/>
                    <a:moveTo>
                      <a:pt x="2047" y="47"/>
                    </a:moveTo>
                    <a:cubicBezTo>
                      <a:pt x="1904" y="47"/>
                      <a:pt x="1761" y="51"/>
                      <a:pt x="1620" y="56"/>
                    </a:cubicBezTo>
                    <a:cubicBezTo>
                      <a:pt x="1400" y="65"/>
                      <a:pt x="1178" y="77"/>
                      <a:pt x="959" y="101"/>
                    </a:cubicBezTo>
                    <a:cubicBezTo>
                      <a:pt x="849" y="116"/>
                      <a:pt x="739" y="131"/>
                      <a:pt x="632" y="154"/>
                    </a:cubicBezTo>
                    <a:cubicBezTo>
                      <a:pt x="576" y="163"/>
                      <a:pt x="523" y="178"/>
                      <a:pt x="472" y="199"/>
                    </a:cubicBezTo>
                    <a:cubicBezTo>
                      <a:pt x="443" y="208"/>
                      <a:pt x="419" y="225"/>
                      <a:pt x="404" y="249"/>
                    </a:cubicBezTo>
                    <a:cubicBezTo>
                      <a:pt x="398" y="264"/>
                      <a:pt x="401" y="282"/>
                      <a:pt x="413" y="294"/>
                    </a:cubicBezTo>
                    <a:cubicBezTo>
                      <a:pt x="425" y="303"/>
                      <a:pt x="437" y="311"/>
                      <a:pt x="452" y="317"/>
                    </a:cubicBezTo>
                    <a:cubicBezTo>
                      <a:pt x="555" y="359"/>
                      <a:pt x="662" y="386"/>
                      <a:pt x="775" y="397"/>
                    </a:cubicBezTo>
                    <a:cubicBezTo>
                      <a:pt x="884" y="415"/>
                      <a:pt x="991" y="427"/>
                      <a:pt x="1104" y="436"/>
                    </a:cubicBezTo>
                    <a:cubicBezTo>
                      <a:pt x="994" y="424"/>
                      <a:pt x="884" y="409"/>
                      <a:pt x="772" y="391"/>
                    </a:cubicBezTo>
                    <a:cubicBezTo>
                      <a:pt x="665" y="377"/>
                      <a:pt x="558" y="350"/>
                      <a:pt x="454" y="308"/>
                    </a:cubicBezTo>
                    <a:cubicBezTo>
                      <a:pt x="431" y="297"/>
                      <a:pt x="404" y="276"/>
                      <a:pt x="413" y="252"/>
                    </a:cubicBezTo>
                    <a:cubicBezTo>
                      <a:pt x="431" y="234"/>
                      <a:pt x="452" y="217"/>
                      <a:pt x="478" y="211"/>
                    </a:cubicBezTo>
                    <a:cubicBezTo>
                      <a:pt x="529" y="190"/>
                      <a:pt x="582" y="175"/>
                      <a:pt x="635" y="166"/>
                    </a:cubicBezTo>
                    <a:cubicBezTo>
                      <a:pt x="742" y="142"/>
                      <a:pt x="852" y="131"/>
                      <a:pt x="961" y="116"/>
                    </a:cubicBezTo>
                    <a:cubicBezTo>
                      <a:pt x="1181" y="92"/>
                      <a:pt x="1400" y="74"/>
                      <a:pt x="1620" y="65"/>
                    </a:cubicBezTo>
                    <a:cubicBezTo>
                      <a:pt x="1839" y="56"/>
                      <a:pt x="2058" y="51"/>
                      <a:pt x="2281" y="51"/>
                    </a:cubicBezTo>
                    <a:cubicBezTo>
                      <a:pt x="2203" y="48"/>
                      <a:pt x="2125" y="47"/>
                      <a:pt x="2047" y="47"/>
                    </a:cubicBezTo>
                    <a:close/>
                    <a:moveTo>
                      <a:pt x="2281" y="0"/>
                    </a:moveTo>
                    <a:cubicBezTo>
                      <a:pt x="2548" y="6"/>
                      <a:pt x="2814" y="12"/>
                      <a:pt x="3081" y="27"/>
                    </a:cubicBezTo>
                    <a:cubicBezTo>
                      <a:pt x="3348" y="39"/>
                      <a:pt x="3615" y="59"/>
                      <a:pt x="3882" y="89"/>
                    </a:cubicBezTo>
                    <a:cubicBezTo>
                      <a:pt x="4015" y="110"/>
                      <a:pt x="4146" y="128"/>
                      <a:pt x="4276" y="154"/>
                    </a:cubicBezTo>
                    <a:cubicBezTo>
                      <a:pt x="4341" y="169"/>
                      <a:pt x="4407" y="187"/>
                      <a:pt x="4469" y="211"/>
                    </a:cubicBezTo>
                    <a:cubicBezTo>
                      <a:pt x="4501" y="220"/>
                      <a:pt x="4528" y="237"/>
                      <a:pt x="4546" y="264"/>
                    </a:cubicBezTo>
                    <a:cubicBezTo>
                      <a:pt x="4561" y="291"/>
                      <a:pt x="4525" y="317"/>
                      <a:pt x="4496" y="329"/>
                    </a:cubicBezTo>
                    <a:cubicBezTo>
                      <a:pt x="4374" y="377"/>
                      <a:pt x="4244" y="412"/>
                      <a:pt x="4110" y="427"/>
                    </a:cubicBezTo>
                    <a:cubicBezTo>
                      <a:pt x="3980" y="451"/>
                      <a:pt x="3846" y="466"/>
                      <a:pt x="3713" y="480"/>
                    </a:cubicBezTo>
                    <a:lnTo>
                      <a:pt x="3716" y="480"/>
                    </a:lnTo>
                    <a:cubicBezTo>
                      <a:pt x="3846" y="469"/>
                      <a:pt x="3980" y="454"/>
                      <a:pt x="4113" y="436"/>
                    </a:cubicBezTo>
                    <a:cubicBezTo>
                      <a:pt x="4178" y="424"/>
                      <a:pt x="4244" y="412"/>
                      <a:pt x="4306" y="397"/>
                    </a:cubicBezTo>
                    <a:cubicBezTo>
                      <a:pt x="4374" y="386"/>
                      <a:pt x="4439" y="365"/>
                      <a:pt x="4501" y="338"/>
                    </a:cubicBezTo>
                    <a:cubicBezTo>
                      <a:pt x="4516" y="329"/>
                      <a:pt x="4531" y="320"/>
                      <a:pt x="4543" y="308"/>
                    </a:cubicBezTo>
                    <a:cubicBezTo>
                      <a:pt x="4558" y="297"/>
                      <a:pt x="4564" y="276"/>
                      <a:pt x="4558" y="258"/>
                    </a:cubicBezTo>
                    <a:cubicBezTo>
                      <a:pt x="4537" y="228"/>
                      <a:pt x="4507" y="208"/>
                      <a:pt x="4472" y="196"/>
                    </a:cubicBezTo>
                    <a:cubicBezTo>
                      <a:pt x="4410" y="172"/>
                      <a:pt x="4344" y="154"/>
                      <a:pt x="4279" y="139"/>
                    </a:cubicBezTo>
                    <a:cubicBezTo>
                      <a:pt x="4149" y="113"/>
                      <a:pt x="4015" y="92"/>
                      <a:pt x="3882" y="74"/>
                    </a:cubicBezTo>
                    <a:cubicBezTo>
                      <a:pt x="3618" y="45"/>
                      <a:pt x="3348" y="30"/>
                      <a:pt x="3081" y="15"/>
                    </a:cubicBezTo>
                    <a:cubicBezTo>
                      <a:pt x="2814" y="0"/>
                      <a:pt x="2548" y="0"/>
                      <a:pt x="2281" y="0"/>
                    </a:cubicBezTo>
                    <a:close/>
                    <a:moveTo>
                      <a:pt x="3016" y="68"/>
                    </a:moveTo>
                    <a:lnTo>
                      <a:pt x="3016" y="68"/>
                    </a:lnTo>
                    <a:cubicBezTo>
                      <a:pt x="3170" y="77"/>
                      <a:pt x="3324" y="92"/>
                      <a:pt x="3482" y="110"/>
                    </a:cubicBezTo>
                    <a:cubicBezTo>
                      <a:pt x="3636" y="125"/>
                      <a:pt x="3790" y="148"/>
                      <a:pt x="3941" y="181"/>
                    </a:cubicBezTo>
                    <a:cubicBezTo>
                      <a:pt x="3980" y="187"/>
                      <a:pt x="4015" y="199"/>
                      <a:pt x="4054" y="211"/>
                    </a:cubicBezTo>
                    <a:cubicBezTo>
                      <a:pt x="4089" y="220"/>
                      <a:pt x="4122" y="237"/>
                      <a:pt x="4152" y="264"/>
                    </a:cubicBezTo>
                    <a:cubicBezTo>
                      <a:pt x="4161" y="279"/>
                      <a:pt x="4152" y="297"/>
                      <a:pt x="4137" y="305"/>
                    </a:cubicBezTo>
                    <a:cubicBezTo>
                      <a:pt x="4122" y="317"/>
                      <a:pt x="4107" y="326"/>
                      <a:pt x="4089" y="332"/>
                    </a:cubicBezTo>
                    <a:cubicBezTo>
                      <a:pt x="4051" y="347"/>
                      <a:pt x="4015" y="356"/>
                      <a:pt x="3977" y="365"/>
                    </a:cubicBezTo>
                    <a:cubicBezTo>
                      <a:pt x="3826" y="397"/>
                      <a:pt x="3671" y="418"/>
                      <a:pt x="3517" y="430"/>
                    </a:cubicBezTo>
                    <a:cubicBezTo>
                      <a:pt x="3209" y="463"/>
                      <a:pt x="2898" y="474"/>
                      <a:pt x="2586" y="483"/>
                    </a:cubicBezTo>
                    <a:cubicBezTo>
                      <a:pt x="2509" y="485"/>
                      <a:pt x="2432" y="486"/>
                      <a:pt x="2355" y="486"/>
                    </a:cubicBezTo>
                    <a:cubicBezTo>
                      <a:pt x="2277" y="486"/>
                      <a:pt x="2199" y="485"/>
                      <a:pt x="2121" y="483"/>
                    </a:cubicBezTo>
                    <a:lnTo>
                      <a:pt x="1655" y="474"/>
                    </a:lnTo>
                    <a:lnTo>
                      <a:pt x="1655" y="474"/>
                    </a:lnTo>
                    <a:cubicBezTo>
                      <a:pt x="1917" y="482"/>
                      <a:pt x="2179" y="494"/>
                      <a:pt x="2439" y="494"/>
                    </a:cubicBezTo>
                    <a:cubicBezTo>
                      <a:pt x="2488" y="494"/>
                      <a:pt x="2537" y="493"/>
                      <a:pt x="2586" y="492"/>
                    </a:cubicBezTo>
                    <a:cubicBezTo>
                      <a:pt x="2898" y="489"/>
                      <a:pt x="3209" y="477"/>
                      <a:pt x="3520" y="448"/>
                    </a:cubicBezTo>
                    <a:cubicBezTo>
                      <a:pt x="3674" y="433"/>
                      <a:pt x="3828" y="409"/>
                      <a:pt x="3980" y="377"/>
                    </a:cubicBezTo>
                    <a:cubicBezTo>
                      <a:pt x="4018" y="368"/>
                      <a:pt x="4054" y="353"/>
                      <a:pt x="4089" y="338"/>
                    </a:cubicBezTo>
                    <a:cubicBezTo>
                      <a:pt x="4110" y="332"/>
                      <a:pt x="4128" y="323"/>
                      <a:pt x="4143" y="311"/>
                    </a:cubicBezTo>
                    <a:cubicBezTo>
                      <a:pt x="4152" y="305"/>
                      <a:pt x="4158" y="297"/>
                      <a:pt x="4163" y="285"/>
                    </a:cubicBezTo>
                    <a:cubicBezTo>
                      <a:pt x="4166" y="276"/>
                      <a:pt x="4166" y="261"/>
                      <a:pt x="4158" y="252"/>
                    </a:cubicBezTo>
                    <a:cubicBezTo>
                      <a:pt x="4128" y="225"/>
                      <a:pt x="4092" y="205"/>
                      <a:pt x="4054" y="196"/>
                    </a:cubicBezTo>
                    <a:cubicBezTo>
                      <a:pt x="4018" y="184"/>
                      <a:pt x="3980" y="172"/>
                      <a:pt x="3941" y="166"/>
                    </a:cubicBezTo>
                    <a:cubicBezTo>
                      <a:pt x="3636" y="110"/>
                      <a:pt x="3324" y="77"/>
                      <a:pt x="3016" y="68"/>
                    </a:cubicBezTo>
                    <a:close/>
                    <a:moveTo>
                      <a:pt x="1400" y="21"/>
                    </a:moveTo>
                    <a:cubicBezTo>
                      <a:pt x="1024" y="30"/>
                      <a:pt x="647" y="68"/>
                      <a:pt x="277" y="134"/>
                    </a:cubicBezTo>
                    <a:cubicBezTo>
                      <a:pt x="229" y="145"/>
                      <a:pt x="185" y="157"/>
                      <a:pt x="137" y="172"/>
                    </a:cubicBezTo>
                    <a:cubicBezTo>
                      <a:pt x="93" y="181"/>
                      <a:pt x="48" y="202"/>
                      <a:pt x="10" y="231"/>
                    </a:cubicBezTo>
                    <a:cubicBezTo>
                      <a:pt x="4" y="243"/>
                      <a:pt x="1" y="258"/>
                      <a:pt x="7" y="270"/>
                    </a:cubicBezTo>
                    <a:cubicBezTo>
                      <a:pt x="10" y="282"/>
                      <a:pt x="19" y="291"/>
                      <a:pt x="31" y="300"/>
                    </a:cubicBezTo>
                    <a:cubicBezTo>
                      <a:pt x="48" y="314"/>
                      <a:pt x="69" y="326"/>
                      <a:pt x="93" y="335"/>
                    </a:cubicBezTo>
                    <a:cubicBezTo>
                      <a:pt x="137" y="353"/>
                      <a:pt x="182" y="365"/>
                      <a:pt x="229" y="377"/>
                    </a:cubicBezTo>
                    <a:cubicBezTo>
                      <a:pt x="413" y="418"/>
                      <a:pt x="600" y="448"/>
                      <a:pt x="787" y="466"/>
                    </a:cubicBezTo>
                    <a:cubicBezTo>
                      <a:pt x="1163" y="507"/>
                      <a:pt x="1540" y="519"/>
                      <a:pt x="1916" y="531"/>
                    </a:cubicBezTo>
                    <a:cubicBezTo>
                      <a:pt x="1998" y="533"/>
                      <a:pt x="2079" y="534"/>
                      <a:pt x="2161" y="534"/>
                    </a:cubicBezTo>
                    <a:cubicBezTo>
                      <a:pt x="2456" y="534"/>
                      <a:pt x="2751" y="523"/>
                      <a:pt x="3046" y="516"/>
                    </a:cubicBezTo>
                    <a:lnTo>
                      <a:pt x="3046" y="516"/>
                    </a:lnTo>
                    <a:lnTo>
                      <a:pt x="2479" y="522"/>
                    </a:lnTo>
                    <a:cubicBezTo>
                      <a:pt x="2386" y="525"/>
                      <a:pt x="2292" y="526"/>
                      <a:pt x="2198" y="526"/>
                    </a:cubicBezTo>
                    <a:cubicBezTo>
                      <a:pt x="2104" y="526"/>
                      <a:pt x="2010" y="525"/>
                      <a:pt x="1916" y="522"/>
                    </a:cubicBezTo>
                    <a:cubicBezTo>
                      <a:pt x="1540" y="516"/>
                      <a:pt x="1163" y="498"/>
                      <a:pt x="790" y="457"/>
                    </a:cubicBezTo>
                    <a:cubicBezTo>
                      <a:pt x="603" y="439"/>
                      <a:pt x="416" y="412"/>
                      <a:pt x="232" y="371"/>
                    </a:cubicBezTo>
                    <a:cubicBezTo>
                      <a:pt x="188" y="362"/>
                      <a:pt x="143" y="347"/>
                      <a:pt x="99" y="329"/>
                    </a:cubicBezTo>
                    <a:cubicBezTo>
                      <a:pt x="78" y="320"/>
                      <a:pt x="57" y="311"/>
                      <a:pt x="39" y="297"/>
                    </a:cubicBezTo>
                    <a:cubicBezTo>
                      <a:pt x="22" y="285"/>
                      <a:pt x="10" y="261"/>
                      <a:pt x="25" y="246"/>
                    </a:cubicBezTo>
                    <a:cubicBezTo>
                      <a:pt x="57" y="214"/>
                      <a:pt x="99" y="190"/>
                      <a:pt x="143" y="181"/>
                    </a:cubicBezTo>
                    <a:cubicBezTo>
                      <a:pt x="188" y="166"/>
                      <a:pt x="232" y="154"/>
                      <a:pt x="280" y="142"/>
                    </a:cubicBezTo>
                    <a:cubicBezTo>
                      <a:pt x="463" y="107"/>
                      <a:pt x="650" y="80"/>
                      <a:pt x="837" y="62"/>
                    </a:cubicBezTo>
                    <a:cubicBezTo>
                      <a:pt x="1024" y="45"/>
                      <a:pt x="1211" y="33"/>
                      <a:pt x="1400" y="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4" name="Google Shape;1954;p64"/>
            <p:cNvSpPr/>
            <p:nvPr/>
          </p:nvSpPr>
          <p:spPr>
            <a:xfrm>
              <a:off x="3463539" y="924596"/>
              <a:ext cx="451867" cy="68405"/>
            </a:xfrm>
            <a:custGeom>
              <a:avLst/>
              <a:gdLst/>
              <a:ahLst/>
              <a:cxnLst/>
              <a:rect l="l" t="t" r="r" b="b"/>
              <a:pathLst>
                <a:path w="2999" h="454" extrusionOk="0">
                  <a:moveTo>
                    <a:pt x="1" y="0"/>
                  </a:moveTo>
                  <a:lnTo>
                    <a:pt x="1" y="356"/>
                  </a:lnTo>
                  <a:lnTo>
                    <a:pt x="2951" y="454"/>
                  </a:lnTo>
                  <a:lnTo>
                    <a:pt x="2998" y="98"/>
                  </a:lnTo>
                  <a:lnTo>
                    <a:pt x="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3463539" y="924596"/>
              <a:ext cx="451867" cy="68405"/>
            </a:xfrm>
            <a:custGeom>
              <a:avLst/>
              <a:gdLst/>
              <a:ahLst/>
              <a:cxnLst/>
              <a:rect l="l" t="t" r="r" b="b"/>
              <a:pathLst>
                <a:path w="2999" h="454" extrusionOk="0">
                  <a:moveTo>
                    <a:pt x="1" y="0"/>
                  </a:moveTo>
                  <a:lnTo>
                    <a:pt x="1" y="356"/>
                  </a:lnTo>
                  <a:lnTo>
                    <a:pt x="2951" y="454"/>
                  </a:lnTo>
                  <a:lnTo>
                    <a:pt x="2998" y="9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3729779" y="987125"/>
              <a:ext cx="157001" cy="28326"/>
            </a:xfrm>
            <a:custGeom>
              <a:avLst/>
              <a:gdLst/>
              <a:ahLst/>
              <a:cxnLst/>
              <a:rect l="l" t="t" r="r" b="b"/>
              <a:pathLst>
                <a:path w="1042" h="188" extrusionOk="0">
                  <a:moveTo>
                    <a:pt x="1" y="0"/>
                  </a:moveTo>
                  <a:lnTo>
                    <a:pt x="45" y="151"/>
                  </a:lnTo>
                  <a:lnTo>
                    <a:pt x="997" y="187"/>
                  </a:lnTo>
                  <a:lnTo>
                    <a:pt x="1041" y="33"/>
                  </a:lnTo>
                  <a:lnTo>
                    <a:pt x="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3729779" y="987125"/>
              <a:ext cx="157001" cy="28326"/>
            </a:xfrm>
            <a:custGeom>
              <a:avLst/>
              <a:gdLst/>
              <a:ahLst/>
              <a:cxnLst/>
              <a:rect l="l" t="t" r="r" b="b"/>
              <a:pathLst>
                <a:path w="1042" h="188" extrusionOk="0">
                  <a:moveTo>
                    <a:pt x="1" y="0"/>
                  </a:moveTo>
                  <a:lnTo>
                    <a:pt x="45" y="151"/>
                  </a:lnTo>
                  <a:lnTo>
                    <a:pt x="997" y="187"/>
                  </a:lnTo>
                  <a:lnTo>
                    <a:pt x="1041" y="3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8" name="Google Shape;1958;p64"/>
            <p:cNvGrpSpPr/>
            <p:nvPr/>
          </p:nvGrpSpPr>
          <p:grpSpPr>
            <a:xfrm>
              <a:off x="3468059" y="839013"/>
              <a:ext cx="686765" cy="100499"/>
              <a:chOff x="3468059" y="839013"/>
              <a:chExt cx="686765" cy="100499"/>
            </a:xfrm>
          </p:grpSpPr>
          <p:sp>
            <p:nvSpPr>
              <p:cNvPr id="1959" name="Google Shape;1959;p64"/>
              <p:cNvSpPr/>
              <p:nvPr/>
            </p:nvSpPr>
            <p:spPr>
              <a:xfrm>
                <a:off x="3468059" y="839013"/>
                <a:ext cx="686765" cy="81815"/>
              </a:xfrm>
              <a:custGeom>
                <a:avLst/>
                <a:gdLst/>
                <a:ahLst/>
                <a:cxnLst/>
                <a:rect l="l" t="t" r="r" b="b"/>
                <a:pathLst>
                  <a:path w="4558" h="543" extrusionOk="0">
                    <a:moveTo>
                      <a:pt x="3161" y="32"/>
                    </a:moveTo>
                    <a:cubicBezTo>
                      <a:pt x="3348" y="43"/>
                      <a:pt x="3537" y="58"/>
                      <a:pt x="3721" y="70"/>
                    </a:cubicBezTo>
                    <a:cubicBezTo>
                      <a:pt x="3758" y="74"/>
                      <a:pt x="3794" y="77"/>
                      <a:pt x="3831" y="81"/>
                    </a:cubicBezTo>
                    <a:lnTo>
                      <a:pt x="3831" y="81"/>
                    </a:lnTo>
                    <a:cubicBezTo>
                      <a:pt x="3609" y="55"/>
                      <a:pt x="3387" y="39"/>
                      <a:pt x="3164" y="32"/>
                    </a:cubicBezTo>
                    <a:close/>
                    <a:moveTo>
                      <a:pt x="3831" y="81"/>
                    </a:moveTo>
                    <a:lnTo>
                      <a:pt x="3831" y="81"/>
                    </a:lnTo>
                    <a:cubicBezTo>
                      <a:pt x="3900" y="90"/>
                      <a:pt x="3970" y="99"/>
                      <a:pt x="4039" y="109"/>
                    </a:cubicBezTo>
                    <a:lnTo>
                      <a:pt x="4039" y="109"/>
                    </a:lnTo>
                    <a:cubicBezTo>
                      <a:pt x="3970" y="99"/>
                      <a:pt x="3900" y="89"/>
                      <a:pt x="3831" y="81"/>
                    </a:cubicBezTo>
                    <a:close/>
                    <a:moveTo>
                      <a:pt x="2280" y="55"/>
                    </a:moveTo>
                    <a:cubicBezTo>
                      <a:pt x="2500" y="58"/>
                      <a:pt x="2719" y="64"/>
                      <a:pt x="2938" y="76"/>
                    </a:cubicBezTo>
                    <a:cubicBezTo>
                      <a:pt x="3161" y="85"/>
                      <a:pt x="3380" y="103"/>
                      <a:pt x="3600" y="129"/>
                    </a:cubicBezTo>
                    <a:cubicBezTo>
                      <a:pt x="3706" y="141"/>
                      <a:pt x="3816" y="156"/>
                      <a:pt x="3923" y="180"/>
                    </a:cubicBezTo>
                    <a:cubicBezTo>
                      <a:pt x="3976" y="192"/>
                      <a:pt x="4029" y="207"/>
                      <a:pt x="4080" y="224"/>
                    </a:cubicBezTo>
                    <a:cubicBezTo>
                      <a:pt x="4104" y="233"/>
                      <a:pt x="4127" y="248"/>
                      <a:pt x="4145" y="269"/>
                    </a:cubicBezTo>
                    <a:cubicBezTo>
                      <a:pt x="4154" y="292"/>
                      <a:pt x="4127" y="310"/>
                      <a:pt x="4104" y="322"/>
                    </a:cubicBezTo>
                    <a:cubicBezTo>
                      <a:pt x="4000" y="364"/>
                      <a:pt x="3893" y="390"/>
                      <a:pt x="3786" y="405"/>
                    </a:cubicBezTo>
                    <a:cubicBezTo>
                      <a:pt x="3677" y="423"/>
                      <a:pt x="3570" y="435"/>
                      <a:pt x="3457" y="447"/>
                    </a:cubicBezTo>
                    <a:cubicBezTo>
                      <a:pt x="3567" y="438"/>
                      <a:pt x="3677" y="429"/>
                      <a:pt x="3780" y="411"/>
                    </a:cubicBezTo>
                    <a:cubicBezTo>
                      <a:pt x="3890" y="399"/>
                      <a:pt x="4000" y="373"/>
                      <a:pt x="4104" y="331"/>
                    </a:cubicBezTo>
                    <a:cubicBezTo>
                      <a:pt x="4118" y="325"/>
                      <a:pt x="4130" y="316"/>
                      <a:pt x="4142" y="307"/>
                    </a:cubicBezTo>
                    <a:cubicBezTo>
                      <a:pt x="4154" y="298"/>
                      <a:pt x="4157" y="281"/>
                      <a:pt x="4151" y="266"/>
                    </a:cubicBezTo>
                    <a:cubicBezTo>
                      <a:pt x="4136" y="242"/>
                      <a:pt x="4110" y="224"/>
                      <a:pt x="4083" y="215"/>
                    </a:cubicBezTo>
                    <a:cubicBezTo>
                      <a:pt x="4032" y="195"/>
                      <a:pt x="3979" y="177"/>
                      <a:pt x="3923" y="168"/>
                    </a:cubicBezTo>
                    <a:cubicBezTo>
                      <a:pt x="3819" y="144"/>
                      <a:pt x="3712" y="126"/>
                      <a:pt x="3600" y="115"/>
                    </a:cubicBezTo>
                    <a:cubicBezTo>
                      <a:pt x="3380" y="88"/>
                      <a:pt x="3161" y="76"/>
                      <a:pt x="2941" y="64"/>
                    </a:cubicBezTo>
                    <a:cubicBezTo>
                      <a:pt x="2719" y="55"/>
                      <a:pt x="2500" y="55"/>
                      <a:pt x="2280" y="55"/>
                    </a:cubicBezTo>
                    <a:close/>
                    <a:moveTo>
                      <a:pt x="2083" y="1"/>
                    </a:moveTo>
                    <a:cubicBezTo>
                      <a:pt x="1882" y="1"/>
                      <a:pt x="1680" y="4"/>
                      <a:pt x="1480" y="11"/>
                    </a:cubicBezTo>
                    <a:cubicBezTo>
                      <a:pt x="1213" y="23"/>
                      <a:pt x="946" y="38"/>
                      <a:pt x="679" y="67"/>
                    </a:cubicBezTo>
                    <a:cubicBezTo>
                      <a:pt x="549" y="85"/>
                      <a:pt x="412" y="103"/>
                      <a:pt x="285" y="132"/>
                    </a:cubicBezTo>
                    <a:cubicBezTo>
                      <a:pt x="217" y="144"/>
                      <a:pt x="151" y="162"/>
                      <a:pt x="89" y="189"/>
                    </a:cubicBezTo>
                    <a:cubicBezTo>
                      <a:pt x="57" y="198"/>
                      <a:pt x="27" y="218"/>
                      <a:pt x="6" y="248"/>
                    </a:cubicBezTo>
                    <a:cubicBezTo>
                      <a:pt x="0" y="266"/>
                      <a:pt x="6" y="287"/>
                      <a:pt x="21" y="298"/>
                    </a:cubicBezTo>
                    <a:cubicBezTo>
                      <a:pt x="33" y="310"/>
                      <a:pt x="48" y="322"/>
                      <a:pt x="63" y="328"/>
                    </a:cubicBezTo>
                    <a:cubicBezTo>
                      <a:pt x="125" y="358"/>
                      <a:pt x="187" y="378"/>
                      <a:pt x="252" y="393"/>
                    </a:cubicBezTo>
                    <a:cubicBezTo>
                      <a:pt x="318" y="408"/>
                      <a:pt x="383" y="420"/>
                      <a:pt x="448" y="432"/>
                    </a:cubicBezTo>
                    <a:cubicBezTo>
                      <a:pt x="576" y="449"/>
                      <a:pt x="703" y="463"/>
                      <a:pt x="828" y="475"/>
                    </a:cubicBezTo>
                    <a:lnTo>
                      <a:pt x="828" y="475"/>
                    </a:lnTo>
                    <a:cubicBezTo>
                      <a:pt x="701" y="463"/>
                      <a:pt x="576" y="442"/>
                      <a:pt x="451" y="414"/>
                    </a:cubicBezTo>
                    <a:cubicBezTo>
                      <a:pt x="318" y="396"/>
                      <a:pt x="187" y="364"/>
                      <a:pt x="65" y="313"/>
                    </a:cubicBezTo>
                    <a:cubicBezTo>
                      <a:pt x="39" y="304"/>
                      <a:pt x="3" y="278"/>
                      <a:pt x="15" y="251"/>
                    </a:cubicBezTo>
                    <a:cubicBezTo>
                      <a:pt x="33" y="224"/>
                      <a:pt x="63" y="207"/>
                      <a:pt x="92" y="195"/>
                    </a:cubicBezTo>
                    <a:cubicBezTo>
                      <a:pt x="154" y="174"/>
                      <a:pt x="220" y="153"/>
                      <a:pt x="285" y="141"/>
                    </a:cubicBezTo>
                    <a:cubicBezTo>
                      <a:pt x="418" y="115"/>
                      <a:pt x="552" y="100"/>
                      <a:pt x="682" y="82"/>
                    </a:cubicBezTo>
                    <a:cubicBezTo>
                      <a:pt x="949" y="52"/>
                      <a:pt x="1213" y="35"/>
                      <a:pt x="1480" y="23"/>
                    </a:cubicBezTo>
                    <a:cubicBezTo>
                      <a:pt x="1750" y="11"/>
                      <a:pt x="2016" y="2"/>
                      <a:pt x="2283" y="2"/>
                    </a:cubicBezTo>
                    <a:cubicBezTo>
                      <a:pt x="2216" y="1"/>
                      <a:pt x="2150" y="1"/>
                      <a:pt x="2083" y="1"/>
                    </a:cubicBezTo>
                    <a:close/>
                    <a:moveTo>
                      <a:pt x="828" y="475"/>
                    </a:moveTo>
                    <a:cubicBezTo>
                      <a:pt x="834" y="475"/>
                      <a:pt x="840" y="476"/>
                      <a:pt x="845" y="476"/>
                    </a:cubicBezTo>
                    <a:cubicBezTo>
                      <a:pt x="840" y="476"/>
                      <a:pt x="834" y="475"/>
                      <a:pt x="828" y="475"/>
                    </a:cubicBezTo>
                    <a:close/>
                    <a:moveTo>
                      <a:pt x="1545" y="70"/>
                    </a:moveTo>
                    <a:lnTo>
                      <a:pt x="1545" y="70"/>
                    </a:lnTo>
                    <a:cubicBezTo>
                      <a:pt x="1237" y="73"/>
                      <a:pt x="925" y="103"/>
                      <a:pt x="620" y="156"/>
                    </a:cubicBezTo>
                    <a:cubicBezTo>
                      <a:pt x="581" y="162"/>
                      <a:pt x="546" y="174"/>
                      <a:pt x="507" y="186"/>
                    </a:cubicBezTo>
                    <a:cubicBezTo>
                      <a:pt x="469" y="195"/>
                      <a:pt x="433" y="212"/>
                      <a:pt x="403" y="242"/>
                    </a:cubicBezTo>
                    <a:cubicBezTo>
                      <a:pt x="398" y="251"/>
                      <a:pt x="395" y="263"/>
                      <a:pt x="398" y="275"/>
                    </a:cubicBezTo>
                    <a:cubicBezTo>
                      <a:pt x="403" y="284"/>
                      <a:pt x="409" y="292"/>
                      <a:pt x="418" y="298"/>
                    </a:cubicBezTo>
                    <a:cubicBezTo>
                      <a:pt x="436" y="310"/>
                      <a:pt x="454" y="322"/>
                      <a:pt x="472" y="328"/>
                    </a:cubicBezTo>
                    <a:cubicBezTo>
                      <a:pt x="507" y="343"/>
                      <a:pt x="546" y="355"/>
                      <a:pt x="581" y="367"/>
                    </a:cubicBezTo>
                    <a:cubicBezTo>
                      <a:pt x="736" y="399"/>
                      <a:pt x="887" y="426"/>
                      <a:pt x="1044" y="441"/>
                    </a:cubicBezTo>
                    <a:cubicBezTo>
                      <a:pt x="1352" y="470"/>
                      <a:pt x="1664" y="482"/>
                      <a:pt x="1975" y="491"/>
                    </a:cubicBezTo>
                    <a:cubicBezTo>
                      <a:pt x="2044" y="493"/>
                      <a:pt x="2113" y="494"/>
                      <a:pt x="2181" y="494"/>
                    </a:cubicBezTo>
                    <a:cubicBezTo>
                      <a:pt x="2424" y="494"/>
                      <a:pt x="2666" y="484"/>
                      <a:pt x="2906" y="479"/>
                    </a:cubicBezTo>
                    <a:lnTo>
                      <a:pt x="2906" y="479"/>
                    </a:lnTo>
                    <a:lnTo>
                      <a:pt x="2440" y="482"/>
                    </a:lnTo>
                    <a:cubicBezTo>
                      <a:pt x="2375" y="485"/>
                      <a:pt x="2309" y="486"/>
                      <a:pt x="2244" y="486"/>
                    </a:cubicBezTo>
                    <a:cubicBezTo>
                      <a:pt x="2154" y="486"/>
                      <a:pt x="2064" y="484"/>
                      <a:pt x="1975" y="482"/>
                    </a:cubicBezTo>
                    <a:cubicBezTo>
                      <a:pt x="1664" y="476"/>
                      <a:pt x="1355" y="459"/>
                      <a:pt x="1044" y="426"/>
                    </a:cubicBezTo>
                    <a:cubicBezTo>
                      <a:pt x="890" y="411"/>
                      <a:pt x="736" y="387"/>
                      <a:pt x="584" y="355"/>
                    </a:cubicBezTo>
                    <a:cubicBezTo>
                      <a:pt x="549" y="346"/>
                      <a:pt x="510" y="334"/>
                      <a:pt x="475" y="322"/>
                    </a:cubicBezTo>
                    <a:cubicBezTo>
                      <a:pt x="457" y="313"/>
                      <a:pt x="439" y="304"/>
                      <a:pt x="424" y="295"/>
                    </a:cubicBezTo>
                    <a:cubicBezTo>
                      <a:pt x="412" y="284"/>
                      <a:pt x="401" y="266"/>
                      <a:pt x="412" y="254"/>
                    </a:cubicBezTo>
                    <a:cubicBezTo>
                      <a:pt x="439" y="227"/>
                      <a:pt x="475" y="209"/>
                      <a:pt x="510" y="201"/>
                    </a:cubicBezTo>
                    <a:cubicBezTo>
                      <a:pt x="546" y="189"/>
                      <a:pt x="584" y="177"/>
                      <a:pt x="620" y="171"/>
                    </a:cubicBezTo>
                    <a:cubicBezTo>
                      <a:pt x="774" y="138"/>
                      <a:pt x="925" y="118"/>
                      <a:pt x="1082" y="106"/>
                    </a:cubicBezTo>
                    <a:cubicBezTo>
                      <a:pt x="1237" y="88"/>
                      <a:pt x="1391" y="79"/>
                      <a:pt x="1545" y="70"/>
                    </a:cubicBezTo>
                    <a:close/>
                    <a:moveTo>
                      <a:pt x="4039" y="109"/>
                    </a:moveTo>
                    <a:cubicBezTo>
                      <a:pt x="4120" y="122"/>
                      <a:pt x="4200" y="136"/>
                      <a:pt x="4281" y="153"/>
                    </a:cubicBezTo>
                    <a:cubicBezTo>
                      <a:pt x="4326" y="165"/>
                      <a:pt x="4370" y="177"/>
                      <a:pt x="4415" y="192"/>
                    </a:cubicBezTo>
                    <a:cubicBezTo>
                      <a:pt x="4459" y="204"/>
                      <a:pt x="4501" y="224"/>
                      <a:pt x="4533" y="257"/>
                    </a:cubicBezTo>
                    <a:cubicBezTo>
                      <a:pt x="4548" y="275"/>
                      <a:pt x="4536" y="295"/>
                      <a:pt x="4519" y="307"/>
                    </a:cubicBezTo>
                    <a:cubicBezTo>
                      <a:pt x="4498" y="322"/>
                      <a:pt x="4480" y="334"/>
                      <a:pt x="4459" y="340"/>
                    </a:cubicBezTo>
                    <a:cubicBezTo>
                      <a:pt x="4415" y="358"/>
                      <a:pt x="4370" y="373"/>
                      <a:pt x="4323" y="381"/>
                    </a:cubicBezTo>
                    <a:cubicBezTo>
                      <a:pt x="4139" y="420"/>
                      <a:pt x="3955" y="450"/>
                      <a:pt x="3769" y="464"/>
                    </a:cubicBezTo>
                    <a:cubicBezTo>
                      <a:pt x="3395" y="506"/>
                      <a:pt x="3018" y="521"/>
                      <a:pt x="2642" y="530"/>
                    </a:cubicBezTo>
                    <a:cubicBezTo>
                      <a:pt x="2532" y="531"/>
                      <a:pt x="2424" y="533"/>
                      <a:pt x="2316" y="533"/>
                    </a:cubicBezTo>
                    <a:cubicBezTo>
                      <a:pt x="2237" y="533"/>
                      <a:pt x="2158" y="532"/>
                      <a:pt x="2079" y="530"/>
                    </a:cubicBezTo>
                    <a:lnTo>
                      <a:pt x="1512" y="521"/>
                    </a:lnTo>
                    <a:lnTo>
                      <a:pt x="1512" y="521"/>
                    </a:lnTo>
                    <a:cubicBezTo>
                      <a:pt x="1837" y="528"/>
                      <a:pt x="2161" y="543"/>
                      <a:pt x="2486" y="543"/>
                    </a:cubicBezTo>
                    <a:cubicBezTo>
                      <a:pt x="2538" y="543"/>
                      <a:pt x="2590" y="542"/>
                      <a:pt x="2642" y="542"/>
                    </a:cubicBezTo>
                    <a:cubicBezTo>
                      <a:pt x="3018" y="536"/>
                      <a:pt x="3395" y="521"/>
                      <a:pt x="3769" y="485"/>
                    </a:cubicBezTo>
                    <a:cubicBezTo>
                      <a:pt x="3958" y="467"/>
                      <a:pt x="4145" y="441"/>
                      <a:pt x="4329" y="399"/>
                    </a:cubicBezTo>
                    <a:cubicBezTo>
                      <a:pt x="4373" y="387"/>
                      <a:pt x="4421" y="375"/>
                      <a:pt x="4465" y="358"/>
                    </a:cubicBezTo>
                    <a:cubicBezTo>
                      <a:pt x="4486" y="349"/>
                      <a:pt x="4510" y="337"/>
                      <a:pt x="4528" y="322"/>
                    </a:cubicBezTo>
                    <a:cubicBezTo>
                      <a:pt x="4539" y="316"/>
                      <a:pt x="4548" y="304"/>
                      <a:pt x="4551" y="292"/>
                    </a:cubicBezTo>
                    <a:cubicBezTo>
                      <a:pt x="4557" y="281"/>
                      <a:pt x="4554" y="266"/>
                      <a:pt x="4548" y="257"/>
                    </a:cubicBezTo>
                    <a:cubicBezTo>
                      <a:pt x="4513" y="221"/>
                      <a:pt x="4468" y="198"/>
                      <a:pt x="4421" y="186"/>
                    </a:cubicBezTo>
                    <a:cubicBezTo>
                      <a:pt x="4376" y="171"/>
                      <a:pt x="4332" y="159"/>
                      <a:pt x="4284" y="150"/>
                    </a:cubicBezTo>
                    <a:cubicBezTo>
                      <a:pt x="4203" y="135"/>
                      <a:pt x="4121" y="122"/>
                      <a:pt x="4039" y="1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3785227" y="892804"/>
                <a:ext cx="46558" cy="46708"/>
              </a:xfrm>
              <a:custGeom>
                <a:avLst/>
                <a:gdLst/>
                <a:ahLst/>
                <a:cxnLst/>
                <a:rect l="l" t="t" r="r" b="b"/>
                <a:pathLst>
                  <a:path w="309" h="310" extrusionOk="0">
                    <a:moveTo>
                      <a:pt x="0" y="1"/>
                    </a:moveTo>
                    <a:lnTo>
                      <a:pt x="0" y="309"/>
                    </a:lnTo>
                    <a:lnTo>
                      <a:pt x="309" y="309"/>
                    </a:lnTo>
                    <a:lnTo>
                      <a:pt x="3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3798637" y="866888"/>
                <a:ext cx="20190" cy="25614"/>
              </a:xfrm>
              <a:custGeom>
                <a:avLst/>
                <a:gdLst/>
                <a:ahLst/>
                <a:cxnLst/>
                <a:rect l="l" t="t" r="r" b="b"/>
                <a:pathLst>
                  <a:path w="134" h="170" extrusionOk="0">
                    <a:moveTo>
                      <a:pt x="0" y="1"/>
                    </a:moveTo>
                    <a:lnTo>
                      <a:pt x="0" y="170"/>
                    </a:lnTo>
                    <a:lnTo>
                      <a:pt x="134" y="170"/>
                    </a:lnTo>
                    <a:lnTo>
                      <a:pt x="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3818225" y="870956"/>
                <a:ext cx="228420" cy="18834"/>
              </a:xfrm>
              <a:custGeom>
                <a:avLst/>
                <a:gdLst/>
                <a:ahLst/>
                <a:cxnLst/>
                <a:rect l="l" t="t" r="r" b="b"/>
                <a:pathLst>
                  <a:path w="1516" h="125" extrusionOk="0">
                    <a:moveTo>
                      <a:pt x="1" y="0"/>
                    </a:moveTo>
                    <a:lnTo>
                      <a:pt x="1" y="54"/>
                    </a:lnTo>
                    <a:lnTo>
                      <a:pt x="392" y="125"/>
                    </a:lnTo>
                    <a:lnTo>
                      <a:pt x="1516" y="36"/>
                    </a:lnTo>
                    <a:lnTo>
                      <a:pt x="1516" y="6"/>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570367" y="870052"/>
                <a:ext cx="228420" cy="19286"/>
              </a:xfrm>
              <a:custGeom>
                <a:avLst/>
                <a:gdLst/>
                <a:ahLst/>
                <a:cxnLst/>
                <a:rect l="l" t="t" r="r" b="b"/>
                <a:pathLst>
                  <a:path w="1516" h="128" extrusionOk="0">
                    <a:moveTo>
                      <a:pt x="0" y="1"/>
                    </a:moveTo>
                    <a:lnTo>
                      <a:pt x="0" y="33"/>
                    </a:lnTo>
                    <a:lnTo>
                      <a:pt x="1124" y="128"/>
                    </a:lnTo>
                    <a:lnTo>
                      <a:pt x="1515" y="60"/>
                    </a:lnTo>
                    <a:lnTo>
                      <a:pt x="1515" y="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4" name="Google Shape;1964;p64"/>
            <p:cNvSpPr/>
            <p:nvPr/>
          </p:nvSpPr>
          <p:spPr>
            <a:xfrm>
              <a:off x="2671146" y="719981"/>
              <a:ext cx="669287" cy="279799"/>
            </a:xfrm>
            <a:custGeom>
              <a:avLst/>
              <a:gdLst/>
              <a:ahLst/>
              <a:cxnLst/>
              <a:rect l="l" t="t" r="r" b="b"/>
              <a:pathLst>
                <a:path w="4442" h="1857" extrusionOk="0">
                  <a:moveTo>
                    <a:pt x="0" y="0"/>
                  </a:moveTo>
                  <a:lnTo>
                    <a:pt x="83" y="353"/>
                  </a:lnTo>
                  <a:lnTo>
                    <a:pt x="2476" y="362"/>
                  </a:lnTo>
                  <a:lnTo>
                    <a:pt x="3573" y="1853"/>
                  </a:lnTo>
                  <a:lnTo>
                    <a:pt x="4438" y="1856"/>
                  </a:lnTo>
                  <a:lnTo>
                    <a:pt x="4441" y="744"/>
                  </a:lnTo>
                  <a:lnTo>
                    <a:pt x="3454" y="742"/>
                  </a:lnTo>
                  <a:lnTo>
                    <a:pt x="2603" y="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2710321" y="773169"/>
              <a:ext cx="157001" cy="23806"/>
            </a:xfrm>
            <a:custGeom>
              <a:avLst/>
              <a:gdLst/>
              <a:ahLst/>
              <a:cxnLst/>
              <a:rect l="l" t="t" r="r" b="b"/>
              <a:pathLst>
                <a:path w="1042" h="158" extrusionOk="0">
                  <a:moveTo>
                    <a:pt x="1" y="0"/>
                  </a:moveTo>
                  <a:lnTo>
                    <a:pt x="45" y="154"/>
                  </a:lnTo>
                  <a:lnTo>
                    <a:pt x="994" y="157"/>
                  </a:lnTo>
                  <a:lnTo>
                    <a:pt x="1042" y="6"/>
                  </a:lnTo>
                  <a:lnTo>
                    <a:pt x="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2710321" y="773169"/>
              <a:ext cx="157001" cy="23806"/>
            </a:xfrm>
            <a:custGeom>
              <a:avLst/>
              <a:gdLst/>
              <a:ahLst/>
              <a:cxnLst/>
              <a:rect l="l" t="t" r="r" b="b"/>
              <a:pathLst>
                <a:path w="1042" h="158" extrusionOk="0">
                  <a:moveTo>
                    <a:pt x="1" y="0"/>
                  </a:moveTo>
                  <a:lnTo>
                    <a:pt x="45" y="154"/>
                  </a:lnTo>
                  <a:lnTo>
                    <a:pt x="994" y="157"/>
                  </a:lnTo>
                  <a:lnTo>
                    <a:pt x="1042" y="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2760797" y="673875"/>
              <a:ext cx="47160" cy="46708"/>
            </a:xfrm>
            <a:custGeom>
              <a:avLst/>
              <a:gdLst/>
              <a:ahLst/>
              <a:cxnLst/>
              <a:rect l="l" t="t" r="r" b="b"/>
              <a:pathLst>
                <a:path w="313" h="310" extrusionOk="0">
                  <a:moveTo>
                    <a:pt x="4" y="1"/>
                  </a:moveTo>
                  <a:lnTo>
                    <a:pt x="1" y="309"/>
                  </a:lnTo>
                  <a:lnTo>
                    <a:pt x="309" y="309"/>
                  </a:lnTo>
                  <a:lnTo>
                    <a:pt x="3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2774207" y="647959"/>
              <a:ext cx="20341" cy="26066"/>
            </a:xfrm>
            <a:custGeom>
              <a:avLst/>
              <a:gdLst/>
              <a:ahLst/>
              <a:cxnLst/>
              <a:rect l="l" t="t" r="r" b="b"/>
              <a:pathLst>
                <a:path w="135" h="173" extrusionOk="0">
                  <a:moveTo>
                    <a:pt x="4" y="1"/>
                  </a:moveTo>
                  <a:lnTo>
                    <a:pt x="1" y="170"/>
                  </a:lnTo>
                  <a:lnTo>
                    <a:pt x="134" y="173"/>
                  </a:lnTo>
                  <a:lnTo>
                    <a:pt x="134" y="4"/>
                  </a:lnTo>
                  <a:lnTo>
                    <a:pt x="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9" name="Google Shape;1969;p64"/>
            <p:cNvGrpSpPr/>
            <p:nvPr/>
          </p:nvGrpSpPr>
          <p:grpSpPr>
            <a:xfrm>
              <a:off x="2440163" y="617222"/>
              <a:ext cx="688121" cy="80308"/>
              <a:chOff x="2440163" y="617222"/>
              <a:chExt cx="688121" cy="80308"/>
            </a:xfrm>
          </p:grpSpPr>
          <p:sp>
            <p:nvSpPr>
              <p:cNvPr id="1970" name="Google Shape;1970;p64"/>
              <p:cNvSpPr/>
              <p:nvPr/>
            </p:nvSpPr>
            <p:spPr>
              <a:xfrm>
                <a:off x="2440163" y="617222"/>
                <a:ext cx="688121" cy="80308"/>
              </a:xfrm>
              <a:custGeom>
                <a:avLst/>
                <a:gdLst/>
                <a:ahLst/>
                <a:cxnLst/>
                <a:rect l="l" t="t" r="r" b="b"/>
                <a:pathLst>
                  <a:path w="4567" h="533" extrusionOk="0">
                    <a:moveTo>
                      <a:pt x="1400" y="18"/>
                    </a:moveTo>
                    <a:cubicBezTo>
                      <a:pt x="1399" y="18"/>
                      <a:pt x="1399" y="18"/>
                      <a:pt x="1399" y="18"/>
                    </a:cubicBezTo>
                    <a:lnTo>
                      <a:pt x="1399" y="18"/>
                    </a:lnTo>
                    <a:cubicBezTo>
                      <a:pt x="1400" y="18"/>
                      <a:pt x="1401" y="18"/>
                      <a:pt x="1403" y="18"/>
                    </a:cubicBezTo>
                    <a:close/>
                    <a:moveTo>
                      <a:pt x="2103" y="47"/>
                    </a:moveTo>
                    <a:cubicBezTo>
                      <a:pt x="1942" y="47"/>
                      <a:pt x="1780" y="49"/>
                      <a:pt x="1619" y="54"/>
                    </a:cubicBezTo>
                    <a:cubicBezTo>
                      <a:pt x="1400" y="63"/>
                      <a:pt x="1177" y="75"/>
                      <a:pt x="958" y="98"/>
                    </a:cubicBezTo>
                    <a:cubicBezTo>
                      <a:pt x="848" y="113"/>
                      <a:pt x="738" y="128"/>
                      <a:pt x="632" y="152"/>
                    </a:cubicBezTo>
                    <a:cubicBezTo>
                      <a:pt x="575" y="161"/>
                      <a:pt x="522" y="178"/>
                      <a:pt x="472" y="196"/>
                    </a:cubicBezTo>
                    <a:cubicBezTo>
                      <a:pt x="442" y="205"/>
                      <a:pt x="418" y="223"/>
                      <a:pt x="403" y="246"/>
                    </a:cubicBezTo>
                    <a:cubicBezTo>
                      <a:pt x="397" y="261"/>
                      <a:pt x="400" y="279"/>
                      <a:pt x="412" y="291"/>
                    </a:cubicBezTo>
                    <a:cubicBezTo>
                      <a:pt x="424" y="300"/>
                      <a:pt x="436" y="309"/>
                      <a:pt x="451" y="315"/>
                    </a:cubicBezTo>
                    <a:cubicBezTo>
                      <a:pt x="555" y="356"/>
                      <a:pt x="664" y="383"/>
                      <a:pt x="774" y="395"/>
                    </a:cubicBezTo>
                    <a:cubicBezTo>
                      <a:pt x="884" y="413"/>
                      <a:pt x="993" y="424"/>
                      <a:pt x="1103" y="433"/>
                    </a:cubicBezTo>
                    <a:lnTo>
                      <a:pt x="1106" y="433"/>
                    </a:lnTo>
                    <a:cubicBezTo>
                      <a:pt x="990" y="421"/>
                      <a:pt x="887" y="407"/>
                      <a:pt x="774" y="389"/>
                    </a:cubicBezTo>
                    <a:cubicBezTo>
                      <a:pt x="664" y="374"/>
                      <a:pt x="558" y="347"/>
                      <a:pt x="454" y="306"/>
                    </a:cubicBezTo>
                    <a:cubicBezTo>
                      <a:pt x="433" y="294"/>
                      <a:pt x="403" y="273"/>
                      <a:pt x="415" y="252"/>
                    </a:cubicBezTo>
                    <a:cubicBezTo>
                      <a:pt x="430" y="232"/>
                      <a:pt x="454" y="217"/>
                      <a:pt x="478" y="208"/>
                    </a:cubicBezTo>
                    <a:cubicBezTo>
                      <a:pt x="531" y="187"/>
                      <a:pt x="581" y="172"/>
                      <a:pt x="638" y="163"/>
                    </a:cubicBezTo>
                    <a:cubicBezTo>
                      <a:pt x="741" y="143"/>
                      <a:pt x="848" y="128"/>
                      <a:pt x="961" y="116"/>
                    </a:cubicBezTo>
                    <a:cubicBezTo>
                      <a:pt x="1180" y="89"/>
                      <a:pt x="1400" y="75"/>
                      <a:pt x="1619" y="66"/>
                    </a:cubicBezTo>
                    <a:cubicBezTo>
                      <a:pt x="1838" y="57"/>
                      <a:pt x="2061" y="51"/>
                      <a:pt x="2280" y="48"/>
                    </a:cubicBezTo>
                    <a:cubicBezTo>
                      <a:pt x="2221" y="47"/>
                      <a:pt x="2162" y="47"/>
                      <a:pt x="2103" y="47"/>
                    </a:cubicBezTo>
                    <a:close/>
                    <a:moveTo>
                      <a:pt x="2286" y="0"/>
                    </a:moveTo>
                    <a:cubicBezTo>
                      <a:pt x="2553" y="6"/>
                      <a:pt x="2817" y="15"/>
                      <a:pt x="3084" y="27"/>
                    </a:cubicBezTo>
                    <a:cubicBezTo>
                      <a:pt x="3350" y="39"/>
                      <a:pt x="3617" y="60"/>
                      <a:pt x="3881" y="92"/>
                    </a:cubicBezTo>
                    <a:cubicBezTo>
                      <a:pt x="4015" y="107"/>
                      <a:pt x="4148" y="125"/>
                      <a:pt x="4278" y="152"/>
                    </a:cubicBezTo>
                    <a:cubicBezTo>
                      <a:pt x="4344" y="166"/>
                      <a:pt x="4406" y="184"/>
                      <a:pt x="4468" y="208"/>
                    </a:cubicBezTo>
                    <a:cubicBezTo>
                      <a:pt x="4501" y="217"/>
                      <a:pt x="4527" y="238"/>
                      <a:pt x="4545" y="261"/>
                    </a:cubicBezTo>
                    <a:cubicBezTo>
                      <a:pt x="4560" y="288"/>
                      <a:pt x="4522" y="312"/>
                      <a:pt x="4495" y="327"/>
                    </a:cubicBezTo>
                    <a:cubicBezTo>
                      <a:pt x="4370" y="377"/>
                      <a:pt x="4240" y="410"/>
                      <a:pt x="4109" y="424"/>
                    </a:cubicBezTo>
                    <a:cubicBezTo>
                      <a:pt x="3979" y="448"/>
                      <a:pt x="3846" y="463"/>
                      <a:pt x="3712" y="478"/>
                    </a:cubicBezTo>
                    <a:lnTo>
                      <a:pt x="3715" y="478"/>
                    </a:lnTo>
                    <a:cubicBezTo>
                      <a:pt x="3849" y="466"/>
                      <a:pt x="3982" y="451"/>
                      <a:pt x="4112" y="433"/>
                    </a:cubicBezTo>
                    <a:cubicBezTo>
                      <a:pt x="4181" y="424"/>
                      <a:pt x="4246" y="413"/>
                      <a:pt x="4311" y="398"/>
                    </a:cubicBezTo>
                    <a:cubicBezTo>
                      <a:pt x="4376" y="386"/>
                      <a:pt x="4442" y="365"/>
                      <a:pt x="4504" y="335"/>
                    </a:cubicBezTo>
                    <a:cubicBezTo>
                      <a:pt x="4519" y="330"/>
                      <a:pt x="4533" y="318"/>
                      <a:pt x="4548" y="309"/>
                    </a:cubicBezTo>
                    <a:cubicBezTo>
                      <a:pt x="4563" y="294"/>
                      <a:pt x="4566" y="276"/>
                      <a:pt x="4560" y="255"/>
                    </a:cubicBezTo>
                    <a:cubicBezTo>
                      <a:pt x="4539" y="229"/>
                      <a:pt x="4510" y="208"/>
                      <a:pt x="4477" y="196"/>
                    </a:cubicBezTo>
                    <a:cubicBezTo>
                      <a:pt x="4415" y="172"/>
                      <a:pt x="4350" y="152"/>
                      <a:pt x="4284" y="140"/>
                    </a:cubicBezTo>
                    <a:cubicBezTo>
                      <a:pt x="4154" y="110"/>
                      <a:pt x="4018" y="89"/>
                      <a:pt x="3887" y="75"/>
                    </a:cubicBezTo>
                    <a:cubicBezTo>
                      <a:pt x="3620" y="45"/>
                      <a:pt x="3353" y="27"/>
                      <a:pt x="3087" y="15"/>
                    </a:cubicBezTo>
                    <a:cubicBezTo>
                      <a:pt x="2820" y="0"/>
                      <a:pt x="2553" y="0"/>
                      <a:pt x="2286" y="0"/>
                    </a:cubicBezTo>
                    <a:close/>
                    <a:moveTo>
                      <a:pt x="3015" y="66"/>
                    </a:moveTo>
                    <a:lnTo>
                      <a:pt x="3015" y="66"/>
                    </a:lnTo>
                    <a:cubicBezTo>
                      <a:pt x="3173" y="72"/>
                      <a:pt x="3324" y="86"/>
                      <a:pt x="3481" y="107"/>
                    </a:cubicBezTo>
                    <a:cubicBezTo>
                      <a:pt x="3635" y="122"/>
                      <a:pt x="3789" y="143"/>
                      <a:pt x="3940" y="175"/>
                    </a:cubicBezTo>
                    <a:cubicBezTo>
                      <a:pt x="3979" y="184"/>
                      <a:pt x="4015" y="193"/>
                      <a:pt x="4053" y="205"/>
                    </a:cubicBezTo>
                    <a:cubicBezTo>
                      <a:pt x="4089" y="214"/>
                      <a:pt x="4121" y="235"/>
                      <a:pt x="4148" y="258"/>
                    </a:cubicBezTo>
                    <a:cubicBezTo>
                      <a:pt x="4160" y="273"/>
                      <a:pt x="4151" y="291"/>
                      <a:pt x="4136" y="303"/>
                    </a:cubicBezTo>
                    <a:cubicBezTo>
                      <a:pt x="4121" y="312"/>
                      <a:pt x="4104" y="321"/>
                      <a:pt x="4086" y="330"/>
                    </a:cubicBezTo>
                    <a:cubicBezTo>
                      <a:pt x="4050" y="341"/>
                      <a:pt x="4012" y="353"/>
                      <a:pt x="3976" y="362"/>
                    </a:cubicBezTo>
                    <a:cubicBezTo>
                      <a:pt x="3825" y="392"/>
                      <a:pt x="3671" y="415"/>
                      <a:pt x="3516" y="427"/>
                    </a:cubicBezTo>
                    <a:cubicBezTo>
                      <a:pt x="3208" y="457"/>
                      <a:pt x="2897" y="472"/>
                      <a:pt x="2586" y="478"/>
                    </a:cubicBezTo>
                    <a:cubicBezTo>
                      <a:pt x="2483" y="478"/>
                      <a:pt x="2379" y="480"/>
                      <a:pt x="2275" y="480"/>
                    </a:cubicBezTo>
                    <a:cubicBezTo>
                      <a:pt x="2223" y="480"/>
                      <a:pt x="2171" y="480"/>
                      <a:pt x="2120" y="478"/>
                    </a:cubicBezTo>
                    <a:lnTo>
                      <a:pt x="1655" y="472"/>
                    </a:lnTo>
                    <a:lnTo>
                      <a:pt x="1655" y="472"/>
                    </a:lnTo>
                    <a:cubicBezTo>
                      <a:pt x="1938" y="477"/>
                      <a:pt x="2219" y="490"/>
                      <a:pt x="2502" y="490"/>
                    </a:cubicBezTo>
                    <a:cubicBezTo>
                      <a:pt x="2530" y="490"/>
                      <a:pt x="2558" y="490"/>
                      <a:pt x="2586" y="490"/>
                    </a:cubicBezTo>
                    <a:cubicBezTo>
                      <a:pt x="2897" y="484"/>
                      <a:pt x="3208" y="472"/>
                      <a:pt x="3516" y="442"/>
                    </a:cubicBezTo>
                    <a:cubicBezTo>
                      <a:pt x="3671" y="430"/>
                      <a:pt x="3825" y="404"/>
                      <a:pt x="3979" y="371"/>
                    </a:cubicBezTo>
                    <a:cubicBezTo>
                      <a:pt x="4018" y="362"/>
                      <a:pt x="4053" y="350"/>
                      <a:pt x="4089" y="338"/>
                    </a:cubicBezTo>
                    <a:cubicBezTo>
                      <a:pt x="4109" y="330"/>
                      <a:pt x="4124" y="321"/>
                      <a:pt x="4142" y="309"/>
                    </a:cubicBezTo>
                    <a:cubicBezTo>
                      <a:pt x="4151" y="300"/>
                      <a:pt x="4157" y="294"/>
                      <a:pt x="4163" y="282"/>
                    </a:cubicBezTo>
                    <a:cubicBezTo>
                      <a:pt x="4166" y="273"/>
                      <a:pt x="4163" y="258"/>
                      <a:pt x="4157" y="249"/>
                    </a:cubicBezTo>
                    <a:cubicBezTo>
                      <a:pt x="4127" y="223"/>
                      <a:pt x="4092" y="202"/>
                      <a:pt x="4053" y="193"/>
                    </a:cubicBezTo>
                    <a:cubicBezTo>
                      <a:pt x="4018" y="181"/>
                      <a:pt x="3979" y="169"/>
                      <a:pt x="3943" y="163"/>
                    </a:cubicBezTo>
                    <a:cubicBezTo>
                      <a:pt x="3635" y="107"/>
                      <a:pt x="3327" y="75"/>
                      <a:pt x="3015" y="66"/>
                    </a:cubicBezTo>
                    <a:close/>
                    <a:moveTo>
                      <a:pt x="1399" y="18"/>
                    </a:moveTo>
                    <a:cubicBezTo>
                      <a:pt x="1020" y="24"/>
                      <a:pt x="645" y="60"/>
                      <a:pt x="273" y="125"/>
                    </a:cubicBezTo>
                    <a:cubicBezTo>
                      <a:pt x="226" y="134"/>
                      <a:pt x="181" y="146"/>
                      <a:pt x="134" y="161"/>
                    </a:cubicBezTo>
                    <a:cubicBezTo>
                      <a:pt x="89" y="172"/>
                      <a:pt x="45" y="196"/>
                      <a:pt x="9" y="229"/>
                    </a:cubicBezTo>
                    <a:cubicBezTo>
                      <a:pt x="3" y="241"/>
                      <a:pt x="0" y="255"/>
                      <a:pt x="3" y="267"/>
                    </a:cubicBezTo>
                    <a:cubicBezTo>
                      <a:pt x="9" y="279"/>
                      <a:pt x="18" y="288"/>
                      <a:pt x="27" y="297"/>
                    </a:cubicBezTo>
                    <a:cubicBezTo>
                      <a:pt x="48" y="312"/>
                      <a:pt x="68" y="324"/>
                      <a:pt x="92" y="330"/>
                    </a:cubicBezTo>
                    <a:cubicBezTo>
                      <a:pt x="137" y="347"/>
                      <a:pt x="181" y="362"/>
                      <a:pt x="228" y="374"/>
                    </a:cubicBezTo>
                    <a:cubicBezTo>
                      <a:pt x="412" y="415"/>
                      <a:pt x="599" y="445"/>
                      <a:pt x="786" y="463"/>
                    </a:cubicBezTo>
                    <a:cubicBezTo>
                      <a:pt x="1162" y="504"/>
                      <a:pt x="1539" y="516"/>
                      <a:pt x="1915" y="528"/>
                    </a:cubicBezTo>
                    <a:cubicBezTo>
                      <a:pt x="2004" y="531"/>
                      <a:pt x="2093" y="532"/>
                      <a:pt x="2182" y="532"/>
                    </a:cubicBezTo>
                    <a:cubicBezTo>
                      <a:pt x="2470" y="532"/>
                      <a:pt x="2757" y="520"/>
                      <a:pt x="3042" y="513"/>
                    </a:cubicBezTo>
                    <a:lnTo>
                      <a:pt x="3042" y="513"/>
                    </a:lnTo>
                    <a:lnTo>
                      <a:pt x="2479" y="519"/>
                    </a:lnTo>
                    <a:cubicBezTo>
                      <a:pt x="2394" y="523"/>
                      <a:pt x="2310" y="525"/>
                      <a:pt x="2225" y="525"/>
                    </a:cubicBezTo>
                    <a:cubicBezTo>
                      <a:pt x="2121" y="525"/>
                      <a:pt x="2018" y="523"/>
                      <a:pt x="1915" y="519"/>
                    </a:cubicBezTo>
                    <a:cubicBezTo>
                      <a:pt x="1539" y="513"/>
                      <a:pt x="1162" y="496"/>
                      <a:pt x="789" y="454"/>
                    </a:cubicBezTo>
                    <a:cubicBezTo>
                      <a:pt x="602" y="439"/>
                      <a:pt x="415" y="410"/>
                      <a:pt x="231" y="371"/>
                    </a:cubicBezTo>
                    <a:cubicBezTo>
                      <a:pt x="187" y="359"/>
                      <a:pt x="143" y="344"/>
                      <a:pt x="98" y="330"/>
                    </a:cubicBezTo>
                    <a:cubicBezTo>
                      <a:pt x="77" y="321"/>
                      <a:pt x="57" y="309"/>
                      <a:pt x="39" y="294"/>
                    </a:cubicBezTo>
                    <a:cubicBezTo>
                      <a:pt x="21" y="282"/>
                      <a:pt x="9" y="261"/>
                      <a:pt x="21" y="244"/>
                    </a:cubicBezTo>
                    <a:cubicBezTo>
                      <a:pt x="57" y="211"/>
                      <a:pt x="98" y="190"/>
                      <a:pt x="143" y="178"/>
                    </a:cubicBezTo>
                    <a:cubicBezTo>
                      <a:pt x="187" y="163"/>
                      <a:pt x="231" y="152"/>
                      <a:pt x="279" y="140"/>
                    </a:cubicBezTo>
                    <a:cubicBezTo>
                      <a:pt x="463" y="104"/>
                      <a:pt x="650" y="78"/>
                      <a:pt x="836" y="60"/>
                    </a:cubicBezTo>
                    <a:cubicBezTo>
                      <a:pt x="1026" y="42"/>
                      <a:pt x="1212" y="30"/>
                      <a:pt x="1399"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2546388" y="651123"/>
                <a:ext cx="227967" cy="19437"/>
              </a:xfrm>
              <a:custGeom>
                <a:avLst/>
                <a:gdLst/>
                <a:ahLst/>
                <a:cxnLst/>
                <a:rect l="l" t="t" r="r" b="b"/>
                <a:pathLst>
                  <a:path w="1513" h="129" extrusionOk="0">
                    <a:moveTo>
                      <a:pt x="1" y="1"/>
                    </a:moveTo>
                    <a:lnTo>
                      <a:pt x="1" y="33"/>
                    </a:lnTo>
                    <a:lnTo>
                      <a:pt x="1125" y="128"/>
                    </a:lnTo>
                    <a:lnTo>
                      <a:pt x="1513" y="60"/>
                    </a:lnTo>
                    <a:lnTo>
                      <a:pt x="1513" y="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2794397" y="652027"/>
                <a:ext cx="228420" cy="18533"/>
              </a:xfrm>
              <a:custGeom>
                <a:avLst/>
                <a:gdLst/>
                <a:ahLst/>
                <a:cxnLst/>
                <a:rect l="l" t="t" r="r" b="b"/>
                <a:pathLst>
                  <a:path w="1516" h="123" extrusionOk="0">
                    <a:moveTo>
                      <a:pt x="0" y="1"/>
                    </a:moveTo>
                    <a:lnTo>
                      <a:pt x="0" y="54"/>
                    </a:lnTo>
                    <a:lnTo>
                      <a:pt x="389" y="122"/>
                    </a:lnTo>
                    <a:lnTo>
                      <a:pt x="1515" y="36"/>
                    </a:lnTo>
                    <a:lnTo>
                      <a:pt x="1515" y="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64"/>
            <p:cNvSpPr/>
            <p:nvPr/>
          </p:nvSpPr>
          <p:spPr>
            <a:xfrm>
              <a:off x="3339836" y="722693"/>
              <a:ext cx="670191" cy="277087"/>
            </a:xfrm>
            <a:custGeom>
              <a:avLst/>
              <a:gdLst/>
              <a:ahLst/>
              <a:cxnLst/>
              <a:rect l="l" t="t" r="r" b="b"/>
              <a:pathLst>
                <a:path w="4448" h="1839" extrusionOk="0">
                  <a:moveTo>
                    <a:pt x="1844" y="0"/>
                  </a:moveTo>
                  <a:lnTo>
                    <a:pt x="988" y="729"/>
                  </a:lnTo>
                  <a:lnTo>
                    <a:pt x="3" y="726"/>
                  </a:lnTo>
                  <a:lnTo>
                    <a:pt x="0" y="1838"/>
                  </a:lnTo>
                  <a:lnTo>
                    <a:pt x="863" y="1838"/>
                  </a:lnTo>
                  <a:lnTo>
                    <a:pt x="1972" y="353"/>
                  </a:lnTo>
                  <a:lnTo>
                    <a:pt x="4362" y="362"/>
                  </a:lnTo>
                  <a:lnTo>
                    <a:pt x="4448" y="6"/>
                  </a:lnTo>
                  <a:lnTo>
                    <a:pt x="18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3813855" y="776182"/>
              <a:ext cx="156850" cy="23957"/>
            </a:xfrm>
            <a:custGeom>
              <a:avLst/>
              <a:gdLst/>
              <a:ahLst/>
              <a:cxnLst/>
              <a:rect l="l" t="t" r="r" b="b"/>
              <a:pathLst>
                <a:path w="1041" h="159" extrusionOk="0">
                  <a:moveTo>
                    <a:pt x="0" y="1"/>
                  </a:moveTo>
                  <a:lnTo>
                    <a:pt x="42" y="155"/>
                  </a:lnTo>
                  <a:lnTo>
                    <a:pt x="993" y="158"/>
                  </a:lnTo>
                  <a:lnTo>
                    <a:pt x="1041" y="7"/>
                  </a:lnTo>
                  <a:lnTo>
                    <a:pt x="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3813855" y="776182"/>
              <a:ext cx="156850" cy="23957"/>
            </a:xfrm>
            <a:custGeom>
              <a:avLst/>
              <a:gdLst/>
              <a:ahLst/>
              <a:cxnLst/>
              <a:rect l="l" t="t" r="r" b="b"/>
              <a:pathLst>
                <a:path w="1041" h="159" extrusionOk="0">
                  <a:moveTo>
                    <a:pt x="0" y="1"/>
                  </a:moveTo>
                  <a:lnTo>
                    <a:pt x="42" y="155"/>
                  </a:lnTo>
                  <a:lnTo>
                    <a:pt x="993" y="158"/>
                  </a:lnTo>
                  <a:lnTo>
                    <a:pt x="1041" y="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3255006" y="788236"/>
              <a:ext cx="170712" cy="44448"/>
            </a:xfrm>
            <a:custGeom>
              <a:avLst/>
              <a:gdLst/>
              <a:ahLst/>
              <a:cxnLst/>
              <a:rect l="l" t="t" r="r" b="b"/>
              <a:pathLst>
                <a:path w="1133" h="295" extrusionOk="0">
                  <a:moveTo>
                    <a:pt x="92" y="1"/>
                  </a:moveTo>
                  <a:lnTo>
                    <a:pt x="0" y="291"/>
                  </a:lnTo>
                  <a:lnTo>
                    <a:pt x="1133" y="294"/>
                  </a:lnTo>
                  <a:lnTo>
                    <a:pt x="1041" y="4"/>
                  </a:lnTo>
                  <a:lnTo>
                    <a:pt x="9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3255006" y="788236"/>
              <a:ext cx="170712" cy="44448"/>
            </a:xfrm>
            <a:custGeom>
              <a:avLst/>
              <a:gdLst/>
              <a:ahLst/>
              <a:cxnLst/>
              <a:rect l="l" t="t" r="r" b="b"/>
              <a:pathLst>
                <a:path w="1133" h="295" extrusionOk="0">
                  <a:moveTo>
                    <a:pt x="92" y="1"/>
                  </a:moveTo>
                  <a:lnTo>
                    <a:pt x="0" y="291"/>
                  </a:lnTo>
                  <a:lnTo>
                    <a:pt x="1133" y="294"/>
                  </a:lnTo>
                  <a:lnTo>
                    <a:pt x="1041" y="4"/>
                  </a:ln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3209352" y="999179"/>
              <a:ext cx="261567" cy="222995"/>
            </a:xfrm>
            <a:custGeom>
              <a:avLst/>
              <a:gdLst/>
              <a:ahLst/>
              <a:cxnLst/>
              <a:rect l="l" t="t" r="r" b="b"/>
              <a:pathLst>
                <a:path w="1736" h="1480" extrusionOk="0">
                  <a:moveTo>
                    <a:pt x="1" y="0"/>
                  </a:moveTo>
                  <a:lnTo>
                    <a:pt x="122" y="1480"/>
                  </a:lnTo>
                  <a:lnTo>
                    <a:pt x="1599" y="1480"/>
                  </a:lnTo>
                  <a:lnTo>
                    <a:pt x="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3242953" y="1013493"/>
              <a:ext cx="194820" cy="194820"/>
            </a:xfrm>
            <a:custGeom>
              <a:avLst/>
              <a:gdLst/>
              <a:ahLst/>
              <a:cxnLst/>
              <a:rect l="l" t="t" r="r" b="b"/>
              <a:pathLst>
                <a:path w="1293" h="1293" extrusionOk="0">
                  <a:moveTo>
                    <a:pt x="646" y="0"/>
                  </a:moveTo>
                  <a:cubicBezTo>
                    <a:pt x="288" y="0"/>
                    <a:pt x="0" y="291"/>
                    <a:pt x="0" y="647"/>
                  </a:cubicBezTo>
                  <a:cubicBezTo>
                    <a:pt x="0" y="1002"/>
                    <a:pt x="288" y="1293"/>
                    <a:pt x="646" y="1293"/>
                  </a:cubicBezTo>
                  <a:cubicBezTo>
                    <a:pt x="1002" y="1293"/>
                    <a:pt x="1293" y="1002"/>
                    <a:pt x="1293" y="647"/>
                  </a:cubicBezTo>
                  <a:cubicBezTo>
                    <a:pt x="1293" y="291"/>
                    <a:pt x="1002"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3217037" y="918569"/>
              <a:ext cx="159110" cy="152933"/>
            </a:xfrm>
            <a:custGeom>
              <a:avLst/>
              <a:gdLst/>
              <a:ahLst/>
              <a:cxnLst/>
              <a:rect l="l" t="t" r="r" b="b"/>
              <a:pathLst>
                <a:path w="1056" h="1015" extrusionOk="0">
                  <a:moveTo>
                    <a:pt x="531" y="0"/>
                  </a:moveTo>
                  <a:cubicBezTo>
                    <a:pt x="268" y="0"/>
                    <a:pt x="44" y="201"/>
                    <a:pt x="24" y="467"/>
                  </a:cubicBezTo>
                  <a:cubicBezTo>
                    <a:pt x="0" y="746"/>
                    <a:pt x="208" y="992"/>
                    <a:pt x="486" y="1013"/>
                  </a:cubicBezTo>
                  <a:cubicBezTo>
                    <a:pt x="501" y="1014"/>
                    <a:pt x="515" y="1014"/>
                    <a:pt x="530" y="1014"/>
                  </a:cubicBezTo>
                  <a:cubicBezTo>
                    <a:pt x="792" y="1014"/>
                    <a:pt x="1012" y="812"/>
                    <a:pt x="1035" y="547"/>
                  </a:cubicBezTo>
                  <a:cubicBezTo>
                    <a:pt x="1056" y="268"/>
                    <a:pt x="848" y="25"/>
                    <a:pt x="569" y="2"/>
                  </a:cubicBezTo>
                  <a:cubicBezTo>
                    <a:pt x="556" y="1"/>
                    <a:pt x="544"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3306386" y="1085364"/>
              <a:ext cx="59064" cy="50777"/>
            </a:xfrm>
            <a:custGeom>
              <a:avLst/>
              <a:gdLst/>
              <a:ahLst/>
              <a:cxnLst/>
              <a:rect l="l" t="t" r="r" b="b"/>
              <a:pathLst>
                <a:path w="392" h="337" extrusionOk="0">
                  <a:moveTo>
                    <a:pt x="225" y="1"/>
                  </a:moveTo>
                  <a:cubicBezTo>
                    <a:pt x="74" y="1"/>
                    <a:pt x="0" y="181"/>
                    <a:pt x="107" y="288"/>
                  </a:cubicBezTo>
                  <a:cubicBezTo>
                    <a:pt x="140" y="322"/>
                    <a:pt x="182" y="336"/>
                    <a:pt x="222" y="336"/>
                  </a:cubicBezTo>
                  <a:cubicBezTo>
                    <a:pt x="308" y="336"/>
                    <a:pt x="391" y="270"/>
                    <a:pt x="391" y="170"/>
                  </a:cubicBezTo>
                  <a:lnTo>
                    <a:pt x="391" y="167"/>
                  </a:lnTo>
                  <a:cubicBezTo>
                    <a:pt x="391" y="75"/>
                    <a:pt x="317" y="1"/>
                    <a:pt x="2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3344356" y="1047696"/>
              <a:ext cx="39175" cy="29682"/>
            </a:xfrm>
            <a:custGeom>
              <a:avLst/>
              <a:gdLst/>
              <a:ahLst/>
              <a:cxnLst/>
              <a:rect l="l" t="t" r="r" b="b"/>
              <a:pathLst>
                <a:path w="260" h="197" extrusionOk="0">
                  <a:moveTo>
                    <a:pt x="112" y="0"/>
                  </a:moveTo>
                  <a:cubicBezTo>
                    <a:pt x="81" y="0"/>
                    <a:pt x="50" y="12"/>
                    <a:pt x="24" y="37"/>
                  </a:cubicBezTo>
                  <a:cubicBezTo>
                    <a:pt x="0" y="79"/>
                    <a:pt x="30" y="141"/>
                    <a:pt x="89" y="173"/>
                  </a:cubicBezTo>
                  <a:cubicBezTo>
                    <a:pt x="108" y="189"/>
                    <a:pt x="132" y="197"/>
                    <a:pt x="156" y="197"/>
                  </a:cubicBezTo>
                  <a:cubicBezTo>
                    <a:pt x="187" y="197"/>
                    <a:pt x="218" y="184"/>
                    <a:pt x="240" y="159"/>
                  </a:cubicBezTo>
                  <a:cubicBezTo>
                    <a:pt x="259" y="70"/>
                    <a:pt x="188"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3381422" y="1080392"/>
              <a:ext cx="18834" cy="19889"/>
            </a:xfrm>
            <a:custGeom>
              <a:avLst/>
              <a:gdLst/>
              <a:ahLst/>
              <a:cxnLst/>
              <a:rect l="l" t="t" r="r" b="b"/>
              <a:pathLst>
                <a:path w="125" h="132" extrusionOk="0">
                  <a:moveTo>
                    <a:pt x="48" y="0"/>
                  </a:moveTo>
                  <a:cubicBezTo>
                    <a:pt x="41" y="0"/>
                    <a:pt x="34" y="1"/>
                    <a:pt x="27" y="4"/>
                  </a:cubicBezTo>
                  <a:cubicBezTo>
                    <a:pt x="3" y="28"/>
                    <a:pt x="0" y="63"/>
                    <a:pt x="18" y="90"/>
                  </a:cubicBezTo>
                  <a:cubicBezTo>
                    <a:pt x="33" y="116"/>
                    <a:pt x="57" y="131"/>
                    <a:pt x="77" y="131"/>
                  </a:cubicBezTo>
                  <a:cubicBezTo>
                    <a:pt x="85" y="131"/>
                    <a:pt x="92" y="129"/>
                    <a:pt x="98" y="125"/>
                  </a:cubicBezTo>
                  <a:cubicBezTo>
                    <a:pt x="122" y="105"/>
                    <a:pt x="125" y="66"/>
                    <a:pt x="107" y="42"/>
                  </a:cubicBezTo>
                  <a:cubicBezTo>
                    <a:pt x="97" y="17"/>
                    <a:pt x="73" y="0"/>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3428733" y="1015753"/>
              <a:ext cx="23354" cy="19587"/>
            </a:xfrm>
            <a:custGeom>
              <a:avLst/>
              <a:gdLst/>
              <a:ahLst/>
              <a:cxnLst/>
              <a:rect l="l" t="t" r="r" b="b"/>
              <a:pathLst>
                <a:path w="155" h="130" extrusionOk="0">
                  <a:moveTo>
                    <a:pt x="89" y="0"/>
                  </a:moveTo>
                  <a:cubicBezTo>
                    <a:pt x="30" y="0"/>
                    <a:pt x="0" y="68"/>
                    <a:pt x="42" y="110"/>
                  </a:cubicBezTo>
                  <a:cubicBezTo>
                    <a:pt x="55" y="123"/>
                    <a:pt x="72" y="129"/>
                    <a:pt x="88" y="129"/>
                  </a:cubicBezTo>
                  <a:cubicBezTo>
                    <a:pt x="122" y="129"/>
                    <a:pt x="155" y="103"/>
                    <a:pt x="155" y="65"/>
                  </a:cubicBezTo>
                  <a:cubicBezTo>
                    <a:pt x="152" y="30"/>
                    <a:pt x="125" y="0"/>
                    <a:pt x="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64"/>
            <p:cNvGrpSpPr/>
            <p:nvPr/>
          </p:nvGrpSpPr>
          <p:grpSpPr>
            <a:xfrm>
              <a:off x="2990875" y="1310922"/>
              <a:ext cx="694905" cy="493302"/>
              <a:chOff x="2990875" y="1310922"/>
              <a:chExt cx="694905" cy="493302"/>
            </a:xfrm>
          </p:grpSpPr>
          <p:sp>
            <p:nvSpPr>
              <p:cNvPr id="1986" name="Google Shape;1986;p64"/>
              <p:cNvSpPr/>
              <p:nvPr/>
            </p:nvSpPr>
            <p:spPr>
              <a:xfrm>
                <a:off x="2990875" y="1310922"/>
                <a:ext cx="694902" cy="493302"/>
              </a:xfrm>
              <a:custGeom>
                <a:avLst/>
                <a:gdLst/>
                <a:ahLst/>
                <a:cxnLst/>
                <a:rect l="l" t="t" r="r" b="b"/>
                <a:pathLst>
                  <a:path w="4612" h="3274" extrusionOk="0">
                    <a:moveTo>
                      <a:pt x="1" y="1"/>
                    </a:moveTo>
                    <a:lnTo>
                      <a:pt x="1" y="3274"/>
                    </a:lnTo>
                    <a:lnTo>
                      <a:pt x="4611" y="3274"/>
                    </a:lnTo>
                    <a:lnTo>
                      <a:pt x="4611"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2990875" y="1310922"/>
                <a:ext cx="694902" cy="493302"/>
              </a:xfrm>
              <a:custGeom>
                <a:avLst/>
                <a:gdLst/>
                <a:ahLst/>
                <a:cxnLst/>
                <a:rect l="l" t="t" r="r" b="b"/>
                <a:pathLst>
                  <a:path w="4612" h="3274" extrusionOk="0">
                    <a:moveTo>
                      <a:pt x="1" y="1"/>
                    </a:moveTo>
                    <a:lnTo>
                      <a:pt x="1" y="3274"/>
                    </a:lnTo>
                    <a:lnTo>
                      <a:pt x="4611" y="3274"/>
                    </a:lnTo>
                    <a:lnTo>
                      <a:pt x="46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3449225" y="1311374"/>
                <a:ext cx="236556" cy="492850"/>
              </a:xfrm>
              <a:custGeom>
                <a:avLst/>
                <a:gdLst/>
                <a:ahLst/>
                <a:cxnLst/>
                <a:rect l="l" t="t" r="r" b="b"/>
                <a:pathLst>
                  <a:path w="1570" h="3271" extrusionOk="0">
                    <a:moveTo>
                      <a:pt x="1" y="1"/>
                    </a:moveTo>
                    <a:lnTo>
                      <a:pt x="1" y="3271"/>
                    </a:lnTo>
                    <a:lnTo>
                      <a:pt x="1569" y="3271"/>
                    </a:lnTo>
                    <a:lnTo>
                      <a:pt x="1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3464895" y="1344974"/>
                <a:ext cx="204764" cy="425800"/>
              </a:xfrm>
              <a:custGeom>
                <a:avLst/>
                <a:gdLst/>
                <a:ahLst/>
                <a:cxnLst/>
                <a:rect l="l" t="t" r="r" b="b"/>
                <a:pathLst>
                  <a:path w="1359" h="2826" extrusionOk="0">
                    <a:moveTo>
                      <a:pt x="3" y="0"/>
                    </a:moveTo>
                    <a:lnTo>
                      <a:pt x="3" y="0"/>
                    </a:lnTo>
                    <a:cubicBezTo>
                      <a:pt x="113" y="240"/>
                      <a:pt x="223" y="477"/>
                      <a:pt x="336" y="712"/>
                    </a:cubicBezTo>
                    <a:lnTo>
                      <a:pt x="667" y="1413"/>
                    </a:lnTo>
                    <a:lnTo>
                      <a:pt x="333" y="2111"/>
                    </a:lnTo>
                    <a:cubicBezTo>
                      <a:pt x="220" y="2348"/>
                      <a:pt x="110" y="2585"/>
                      <a:pt x="1" y="2823"/>
                    </a:cubicBezTo>
                    <a:cubicBezTo>
                      <a:pt x="119" y="2591"/>
                      <a:pt x="232" y="2357"/>
                      <a:pt x="347" y="2123"/>
                    </a:cubicBezTo>
                    <a:lnTo>
                      <a:pt x="679" y="1439"/>
                    </a:lnTo>
                    <a:lnTo>
                      <a:pt x="1012" y="2123"/>
                    </a:lnTo>
                    <a:cubicBezTo>
                      <a:pt x="1127" y="2357"/>
                      <a:pt x="1240" y="2591"/>
                      <a:pt x="1358" y="2826"/>
                    </a:cubicBezTo>
                    <a:cubicBezTo>
                      <a:pt x="1246" y="2585"/>
                      <a:pt x="1136" y="2348"/>
                      <a:pt x="1026" y="2114"/>
                    </a:cubicBezTo>
                    <a:lnTo>
                      <a:pt x="693" y="1410"/>
                    </a:lnTo>
                    <a:lnTo>
                      <a:pt x="1026" y="715"/>
                    </a:lnTo>
                    <a:cubicBezTo>
                      <a:pt x="1136" y="477"/>
                      <a:pt x="1246" y="240"/>
                      <a:pt x="1358" y="0"/>
                    </a:cubicBezTo>
                    <a:lnTo>
                      <a:pt x="1358" y="0"/>
                    </a:lnTo>
                    <a:cubicBezTo>
                      <a:pt x="1240" y="234"/>
                      <a:pt x="1127" y="469"/>
                      <a:pt x="1012" y="703"/>
                    </a:cubicBezTo>
                    <a:lnTo>
                      <a:pt x="681" y="1384"/>
                    </a:lnTo>
                    <a:lnTo>
                      <a:pt x="350" y="700"/>
                    </a:lnTo>
                    <a:cubicBezTo>
                      <a:pt x="235" y="466"/>
                      <a:pt x="122" y="234"/>
                      <a:pt x="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3531945" y="1310922"/>
                <a:ext cx="72021" cy="126565"/>
              </a:xfrm>
              <a:custGeom>
                <a:avLst/>
                <a:gdLst/>
                <a:ahLst/>
                <a:cxnLst/>
                <a:rect l="l" t="t" r="r" b="b"/>
                <a:pathLst>
                  <a:path w="478" h="840" extrusionOk="0">
                    <a:moveTo>
                      <a:pt x="0" y="1"/>
                    </a:moveTo>
                    <a:lnTo>
                      <a:pt x="0" y="840"/>
                    </a:lnTo>
                    <a:lnTo>
                      <a:pt x="63" y="840"/>
                    </a:lnTo>
                    <a:lnTo>
                      <a:pt x="110" y="772"/>
                    </a:lnTo>
                    <a:lnTo>
                      <a:pt x="157" y="840"/>
                    </a:lnTo>
                    <a:lnTo>
                      <a:pt x="255" y="840"/>
                    </a:lnTo>
                    <a:lnTo>
                      <a:pt x="273" y="816"/>
                    </a:lnTo>
                    <a:lnTo>
                      <a:pt x="294" y="840"/>
                    </a:lnTo>
                    <a:lnTo>
                      <a:pt x="374" y="840"/>
                    </a:lnTo>
                    <a:lnTo>
                      <a:pt x="380" y="822"/>
                    </a:lnTo>
                    <a:lnTo>
                      <a:pt x="398" y="840"/>
                    </a:lnTo>
                    <a:lnTo>
                      <a:pt x="418" y="807"/>
                    </a:lnTo>
                    <a:lnTo>
                      <a:pt x="442" y="840"/>
                    </a:lnTo>
                    <a:lnTo>
                      <a:pt x="478" y="840"/>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1" name="Google Shape;1991;p64"/>
            <p:cNvSpPr/>
            <p:nvPr/>
          </p:nvSpPr>
          <p:spPr>
            <a:xfrm>
              <a:off x="3408543" y="1222025"/>
              <a:ext cx="189998" cy="139523"/>
            </a:xfrm>
            <a:custGeom>
              <a:avLst/>
              <a:gdLst/>
              <a:ahLst/>
              <a:cxnLst/>
              <a:rect l="l" t="t" r="r" b="b"/>
              <a:pathLst>
                <a:path w="1261" h="926" extrusionOk="0">
                  <a:moveTo>
                    <a:pt x="1" y="1"/>
                  </a:moveTo>
                  <a:lnTo>
                    <a:pt x="1021" y="626"/>
                  </a:lnTo>
                  <a:lnTo>
                    <a:pt x="1095" y="926"/>
                  </a:lnTo>
                  <a:lnTo>
                    <a:pt x="1261" y="926"/>
                  </a:lnTo>
                  <a:lnTo>
                    <a:pt x="1166" y="534"/>
                  </a:lnTo>
                  <a:lnTo>
                    <a:pt x="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2" name="Google Shape;1992;p64"/>
            <p:cNvGrpSpPr/>
            <p:nvPr/>
          </p:nvGrpSpPr>
          <p:grpSpPr>
            <a:xfrm>
              <a:off x="3548368" y="620235"/>
              <a:ext cx="687217" cy="103512"/>
              <a:chOff x="3548368" y="620235"/>
              <a:chExt cx="687217" cy="103512"/>
            </a:xfrm>
          </p:grpSpPr>
          <p:sp>
            <p:nvSpPr>
              <p:cNvPr id="1993" name="Google Shape;1993;p64"/>
              <p:cNvSpPr/>
              <p:nvPr/>
            </p:nvSpPr>
            <p:spPr>
              <a:xfrm>
                <a:off x="3873221" y="677039"/>
                <a:ext cx="46558" cy="46708"/>
              </a:xfrm>
              <a:custGeom>
                <a:avLst/>
                <a:gdLst/>
                <a:ahLst/>
                <a:cxnLst/>
                <a:rect l="l" t="t" r="r" b="b"/>
                <a:pathLst>
                  <a:path w="309" h="310" extrusionOk="0">
                    <a:moveTo>
                      <a:pt x="3" y="1"/>
                    </a:moveTo>
                    <a:lnTo>
                      <a:pt x="0" y="309"/>
                    </a:lnTo>
                    <a:lnTo>
                      <a:pt x="309" y="309"/>
                    </a:lnTo>
                    <a:lnTo>
                      <a:pt x="3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4" name="Google Shape;1994;p64"/>
              <p:cNvGrpSpPr/>
              <p:nvPr/>
            </p:nvGrpSpPr>
            <p:grpSpPr>
              <a:xfrm>
                <a:off x="3548368" y="620235"/>
                <a:ext cx="687217" cy="80911"/>
                <a:chOff x="3548368" y="620235"/>
                <a:chExt cx="687217" cy="80911"/>
              </a:xfrm>
            </p:grpSpPr>
            <p:sp>
              <p:nvSpPr>
                <p:cNvPr id="1995" name="Google Shape;1995;p64"/>
                <p:cNvSpPr/>
                <p:nvPr/>
              </p:nvSpPr>
              <p:spPr>
                <a:xfrm>
                  <a:off x="3548368" y="620235"/>
                  <a:ext cx="687217" cy="80911"/>
                </a:xfrm>
                <a:custGeom>
                  <a:avLst/>
                  <a:gdLst/>
                  <a:ahLst/>
                  <a:cxnLst/>
                  <a:rect l="l" t="t" r="r" b="b"/>
                  <a:pathLst>
                    <a:path w="4561" h="537" extrusionOk="0">
                      <a:moveTo>
                        <a:pt x="3167" y="25"/>
                      </a:moveTo>
                      <a:lnTo>
                        <a:pt x="3167" y="28"/>
                      </a:lnTo>
                      <a:cubicBezTo>
                        <a:pt x="3195" y="29"/>
                        <a:pt x="3223" y="29"/>
                        <a:pt x="3251" y="30"/>
                      </a:cubicBezTo>
                      <a:lnTo>
                        <a:pt x="3251" y="30"/>
                      </a:lnTo>
                      <a:cubicBezTo>
                        <a:pt x="3223" y="28"/>
                        <a:pt x="3195" y="27"/>
                        <a:pt x="3167" y="25"/>
                      </a:cubicBezTo>
                      <a:close/>
                      <a:moveTo>
                        <a:pt x="2284" y="49"/>
                      </a:moveTo>
                      <a:cubicBezTo>
                        <a:pt x="2503" y="55"/>
                        <a:pt x="2726" y="60"/>
                        <a:pt x="2945" y="72"/>
                      </a:cubicBezTo>
                      <a:cubicBezTo>
                        <a:pt x="3164" y="84"/>
                        <a:pt x="3384" y="99"/>
                        <a:pt x="3603" y="126"/>
                      </a:cubicBezTo>
                      <a:cubicBezTo>
                        <a:pt x="3710" y="138"/>
                        <a:pt x="3820" y="152"/>
                        <a:pt x="3926" y="176"/>
                      </a:cubicBezTo>
                      <a:cubicBezTo>
                        <a:pt x="3983" y="185"/>
                        <a:pt x="4033" y="200"/>
                        <a:pt x="4086" y="221"/>
                      </a:cubicBezTo>
                      <a:cubicBezTo>
                        <a:pt x="4110" y="229"/>
                        <a:pt x="4134" y="244"/>
                        <a:pt x="4149" y="265"/>
                      </a:cubicBezTo>
                      <a:cubicBezTo>
                        <a:pt x="4161" y="289"/>
                        <a:pt x="4131" y="307"/>
                        <a:pt x="4107" y="318"/>
                      </a:cubicBezTo>
                      <a:cubicBezTo>
                        <a:pt x="4006" y="360"/>
                        <a:pt x="3900" y="387"/>
                        <a:pt x="3790" y="401"/>
                      </a:cubicBezTo>
                      <a:cubicBezTo>
                        <a:pt x="3683" y="419"/>
                        <a:pt x="3574" y="431"/>
                        <a:pt x="3464" y="443"/>
                      </a:cubicBezTo>
                      <a:cubicBezTo>
                        <a:pt x="3574" y="431"/>
                        <a:pt x="3680" y="422"/>
                        <a:pt x="3787" y="407"/>
                      </a:cubicBezTo>
                      <a:cubicBezTo>
                        <a:pt x="3897" y="395"/>
                        <a:pt x="4006" y="369"/>
                        <a:pt x="4110" y="327"/>
                      </a:cubicBezTo>
                      <a:cubicBezTo>
                        <a:pt x="4122" y="321"/>
                        <a:pt x="4137" y="312"/>
                        <a:pt x="4146" y="304"/>
                      </a:cubicBezTo>
                      <a:cubicBezTo>
                        <a:pt x="4158" y="292"/>
                        <a:pt x="4164" y="277"/>
                        <a:pt x="4158" y="259"/>
                      </a:cubicBezTo>
                      <a:cubicBezTo>
                        <a:pt x="4140" y="238"/>
                        <a:pt x="4116" y="221"/>
                        <a:pt x="4089" y="212"/>
                      </a:cubicBezTo>
                      <a:cubicBezTo>
                        <a:pt x="4036" y="191"/>
                        <a:pt x="3983" y="173"/>
                        <a:pt x="3929" y="164"/>
                      </a:cubicBezTo>
                      <a:cubicBezTo>
                        <a:pt x="3826" y="141"/>
                        <a:pt x="3716" y="123"/>
                        <a:pt x="3606" y="108"/>
                      </a:cubicBezTo>
                      <a:cubicBezTo>
                        <a:pt x="3387" y="84"/>
                        <a:pt x="3167" y="72"/>
                        <a:pt x="2945" y="60"/>
                      </a:cubicBezTo>
                      <a:cubicBezTo>
                        <a:pt x="2726" y="49"/>
                        <a:pt x="2503" y="49"/>
                        <a:pt x="2284" y="49"/>
                      </a:cubicBezTo>
                      <a:close/>
                      <a:moveTo>
                        <a:pt x="2081" y="0"/>
                      </a:moveTo>
                      <a:cubicBezTo>
                        <a:pt x="1881" y="0"/>
                        <a:pt x="1681" y="3"/>
                        <a:pt x="1480" y="10"/>
                      </a:cubicBezTo>
                      <a:cubicBezTo>
                        <a:pt x="1214" y="22"/>
                        <a:pt x="947" y="37"/>
                        <a:pt x="680" y="66"/>
                      </a:cubicBezTo>
                      <a:cubicBezTo>
                        <a:pt x="546" y="81"/>
                        <a:pt x="413" y="99"/>
                        <a:pt x="286" y="129"/>
                      </a:cubicBezTo>
                      <a:cubicBezTo>
                        <a:pt x="217" y="141"/>
                        <a:pt x="152" y="158"/>
                        <a:pt x="90" y="185"/>
                      </a:cubicBezTo>
                      <a:cubicBezTo>
                        <a:pt x="57" y="194"/>
                        <a:pt x="28" y="215"/>
                        <a:pt x="7" y="244"/>
                      </a:cubicBezTo>
                      <a:cubicBezTo>
                        <a:pt x="1" y="262"/>
                        <a:pt x="7" y="283"/>
                        <a:pt x="19" y="295"/>
                      </a:cubicBezTo>
                      <a:cubicBezTo>
                        <a:pt x="34" y="307"/>
                        <a:pt x="48" y="315"/>
                        <a:pt x="63" y="324"/>
                      </a:cubicBezTo>
                      <a:cubicBezTo>
                        <a:pt x="125" y="351"/>
                        <a:pt x="191" y="375"/>
                        <a:pt x="256" y="390"/>
                      </a:cubicBezTo>
                      <a:cubicBezTo>
                        <a:pt x="321" y="404"/>
                        <a:pt x="386" y="416"/>
                        <a:pt x="452" y="425"/>
                      </a:cubicBezTo>
                      <a:cubicBezTo>
                        <a:pt x="582" y="446"/>
                        <a:pt x="715" y="461"/>
                        <a:pt x="849" y="473"/>
                      </a:cubicBezTo>
                      <a:lnTo>
                        <a:pt x="852" y="470"/>
                      </a:lnTo>
                      <a:cubicBezTo>
                        <a:pt x="715" y="458"/>
                        <a:pt x="582" y="440"/>
                        <a:pt x="452" y="413"/>
                      </a:cubicBezTo>
                      <a:cubicBezTo>
                        <a:pt x="318" y="395"/>
                        <a:pt x="191" y="363"/>
                        <a:pt x="66" y="312"/>
                      </a:cubicBezTo>
                      <a:cubicBezTo>
                        <a:pt x="39" y="301"/>
                        <a:pt x="4" y="277"/>
                        <a:pt x="16" y="247"/>
                      </a:cubicBezTo>
                      <a:cubicBezTo>
                        <a:pt x="37" y="224"/>
                        <a:pt x="63" y="206"/>
                        <a:pt x="93" y="194"/>
                      </a:cubicBezTo>
                      <a:cubicBezTo>
                        <a:pt x="155" y="170"/>
                        <a:pt x="220" y="152"/>
                        <a:pt x="286" y="141"/>
                      </a:cubicBezTo>
                      <a:cubicBezTo>
                        <a:pt x="416" y="114"/>
                        <a:pt x="552" y="96"/>
                        <a:pt x="683" y="81"/>
                      </a:cubicBezTo>
                      <a:cubicBezTo>
                        <a:pt x="947" y="52"/>
                        <a:pt x="1214" y="34"/>
                        <a:pt x="1480" y="22"/>
                      </a:cubicBezTo>
                      <a:cubicBezTo>
                        <a:pt x="1747" y="10"/>
                        <a:pt x="2014" y="1"/>
                        <a:pt x="2281" y="1"/>
                      </a:cubicBezTo>
                      <a:cubicBezTo>
                        <a:pt x="2214" y="0"/>
                        <a:pt x="2147" y="0"/>
                        <a:pt x="2081" y="0"/>
                      </a:cubicBezTo>
                      <a:close/>
                      <a:moveTo>
                        <a:pt x="1555" y="66"/>
                      </a:moveTo>
                      <a:cubicBezTo>
                        <a:pt x="1243" y="69"/>
                        <a:pt x="935" y="99"/>
                        <a:pt x="629" y="155"/>
                      </a:cubicBezTo>
                      <a:cubicBezTo>
                        <a:pt x="591" y="161"/>
                        <a:pt x="552" y="170"/>
                        <a:pt x="514" y="182"/>
                      </a:cubicBezTo>
                      <a:cubicBezTo>
                        <a:pt x="475" y="191"/>
                        <a:pt x="440" y="212"/>
                        <a:pt x="410" y="238"/>
                      </a:cubicBezTo>
                      <a:cubicBezTo>
                        <a:pt x="404" y="247"/>
                        <a:pt x="401" y="259"/>
                        <a:pt x="407" y="271"/>
                      </a:cubicBezTo>
                      <a:cubicBezTo>
                        <a:pt x="410" y="280"/>
                        <a:pt x="416" y="289"/>
                        <a:pt x="425" y="295"/>
                      </a:cubicBezTo>
                      <a:cubicBezTo>
                        <a:pt x="443" y="307"/>
                        <a:pt x="460" y="315"/>
                        <a:pt x="478" y="324"/>
                      </a:cubicBezTo>
                      <a:cubicBezTo>
                        <a:pt x="514" y="339"/>
                        <a:pt x="552" y="351"/>
                        <a:pt x="591" y="363"/>
                      </a:cubicBezTo>
                      <a:cubicBezTo>
                        <a:pt x="742" y="395"/>
                        <a:pt x="896" y="419"/>
                        <a:pt x="1050" y="437"/>
                      </a:cubicBezTo>
                      <a:cubicBezTo>
                        <a:pt x="1359" y="467"/>
                        <a:pt x="1670" y="479"/>
                        <a:pt x="1981" y="487"/>
                      </a:cubicBezTo>
                      <a:cubicBezTo>
                        <a:pt x="2050" y="489"/>
                        <a:pt x="2119" y="490"/>
                        <a:pt x="2188" y="490"/>
                      </a:cubicBezTo>
                      <a:cubicBezTo>
                        <a:pt x="2430" y="490"/>
                        <a:pt x="2672" y="480"/>
                        <a:pt x="2912" y="476"/>
                      </a:cubicBezTo>
                      <a:lnTo>
                        <a:pt x="2912" y="476"/>
                      </a:lnTo>
                      <a:lnTo>
                        <a:pt x="2447" y="479"/>
                      </a:lnTo>
                      <a:cubicBezTo>
                        <a:pt x="2370" y="481"/>
                        <a:pt x="2292" y="483"/>
                        <a:pt x="2214" y="483"/>
                      </a:cubicBezTo>
                      <a:cubicBezTo>
                        <a:pt x="2136" y="483"/>
                        <a:pt x="2059" y="481"/>
                        <a:pt x="1981" y="479"/>
                      </a:cubicBezTo>
                      <a:cubicBezTo>
                        <a:pt x="1670" y="473"/>
                        <a:pt x="1362" y="455"/>
                        <a:pt x="1050" y="422"/>
                      </a:cubicBezTo>
                      <a:cubicBezTo>
                        <a:pt x="896" y="410"/>
                        <a:pt x="745" y="387"/>
                        <a:pt x="594" y="351"/>
                      </a:cubicBezTo>
                      <a:cubicBezTo>
                        <a:pt x="555" y="342"/>
                        <a:pt x="517" y="333"/>
                        <a:pt x="481" y="318"/>
                      </a:cubicBezTo>
                      <a:cubicBezTo>
                        <a:pt x="463" y="312"/>
                        <a:pt x="446" y="304"/>
                        <a:pt x="431" y="292"/>
                      </a:cubicBezTo>
                      <a:cubicBezTo>
                        <a:pt x="419" y="280"/>
                        <a:pt x="407" y="262"/>
                        <a:pt x="419" y="250"/>
                      </a:cubicBezTo>
                      <a:cubicBezTo>
                        <a:pt x="446" y="224"/>
                        <a:pt x="481" y="206"/>
                        <a:pt x="517" y="197"/>
                      </a:cubicBezTo>
                      <a:cubicBezTo>
                        <a:pt x="552" y="185"/>
                        <a:pt x="591" y="173"/>
                        <a:pt x="627" y="167"/>
                      </a:cubicBezTo>
                      <a:cubicBezTo>
                        <a:pt x="781" y="138"/>
                        <a:pt x="935" y="114"/>
                        <a:pt x="1089" y="102"/>
                      </a:cubicBezTo>
                      <a:cubicBezTo>
                        <a:pt x="1243" y="84"/>
                        <a:pt x="1397" y="72"/>
                        <a:pt x="1555" y="66"/>
                      </a:cubicBezTo>
                      <a:close/>
                      <a:moveTo>
                        <a:pt x="3251" y="30"/>
                      </a:moveTo>
                      <a:cubicBezTo>
                        <a:pt x="3412" y="41"/>
                        <a:pt x="3571" y="54"/>
                        <a:pt x="3728" y="69"/>
                      </a:cubicBezTo>
                      <a:cubicBezTo>
                        <a:pt x="3915" y="87"/>
                        <a:pt x="4098" y="114"/>
                        <a:pt x="4282" y="152"/>
                      </a:cubicBezTo>
                      <a:cubicBezTo>
                        <a:pt x="4330" y="161"/>
                        <a:pt x="4374" y="176"/>
                        <a:pt x="4419" y="191"/>
                      </a:cubicBezTo>
                      <a:cubicBezTo>
                        <a:pt x="4463" y="200"/>
                        <a:pt x="4505" y="224"/>
                        <a:pt x="4537" y="253"/>
                      </a:cubicBezTo>
                      <a:cubicBezTo>
                        <a:pt x="4552" y="271"/>
                        <a:pt x="4540" y="295"/>
                        <a:pt x="4522" y="307"/>
                      </a:cubicBezTo>
                      <a:cubicBezTo>
                        <a:pt x="4505" y="318"/>
                        <a:pt x="4484" y="330"/>
                        <a:pt x="4460" y="339"/>
                      </a:cubicBezTo>
                      <a:cubicBezTo>
                        <a:pt x="4419" y="357"/>
                        <a:pt x="4374" y="369"/>
                        <a:pt x="4327" y="381"/>
                      </a:cubicBezTo>
                      <a:cubicBezTo>
                        <a:pt x="4143" y="419"/>
                        <a:pt x="3959" y="446"/>
                        <a:pt x="3772" y="464"/>
                      </a:cubicBezTo>
                      <a:cubicBezTo>
                        <a:pt x="3396" y="499"/>
                        <a:pt x="3022" y="517"/>
                        <a:pt x="2646" y="523"/>
                      </a:cubicBezTo>
                      <a:cubicBezTo>
                        <a:pt x="2551" y="526"/>
                        <a:pt x="2457" y="527"/>
                        <a:pt x="2362" y="527"/>
                      </a:cubicBezTo>
                      <a:cubicBezTo>
                        <a:pt x="2268" y="527"/>
                        <a:pt x="2174" y="526"/>
                        <a:pt x="2079" y="523"/>
                      </a:cubicBezTo>
                      <a:lnTo>
                        <a:pt x="1516" y="514"/>
                      </a:lnTo>
                      <a:lnTo>
                        <a:pt x="1516" y="514"/>
                      </a:lnTo>
                      <a:cubicBezTo>
                        <a:pt x="1840" y="522"/>
                        <a:pt x="2165" y="536"/>
                        <a:pt x="2490" y="536"/>
                      </a:cubicBezTo>
                      <a:cubicBezTo>
                        <a:pt x="2542" y="536"/>
                        <a:pt x="2594" y="536"/>
                        <a:pt x="2646" y="535"/>
                      </a:cubicBezTo>
                      <a:cubicBezTo>
                        <a:pt x="3022" y="529"/>
                        <a:pt x="3399" y="517"/>
                        <a:pt x="3772" y="479"/>
                      </a:cubicBezTo>
                      <a:cubicBezTo>
                        <a:pt x="3959" y="461"/>
                        <a:pt x="4146" y="434"/>
                        <a:pt x="4333" y="393"/>
                      </a:cubicBezTo>
                      <a:cubicBezTo>
                        <a:pt x="4377" y="384"/>
                        <a:pt x="4424" y="369"/>
                        <a:pt x="4469" y="351"/>
                      </a:cubicBezTo>
                      <a:cubicBezTo>
                        <a:pt x="4490" y="342"/>
                        <a:pt x="4513" y="330"/>
                        <a:pt x="4531" y="315"/>
                      </a:cubicBezTo>
                      <a:cubicBezTo>
                        <a:pt x="4543" y="310"/>
                        <a:pt x="4552" y="298"/>
                        <a:pt x="4555" y="286"/>
                      </a:cubicBezTo>
                      <a:cubicBezTo>
                        <a:pt x="4561" y="274"/>
                        <a:pt x="4558" y="259"/>
                        <a:pt x="4552" y="250"/>
                      </a:cubicBezTo>
                      <a:cubicBezTo>
                        <a:pt x="4516" y="218"/>
                        <a:pt x="4472" y="194"/>
                        <a:pt x="4427" y="182"/>
                      </a:cubicBezTo>
                      <a:cubicBezTo>
                        <a:pt x="4380" y="167"/>
                        <a:pt x="4336" y="155"/>
                        <a:pt x="4288" y="143"/>
                      </a:cubicBezTo>
                      <a:cubicBezTo>
                        <a:pt x="3945" y="80"/>
                        <a:pt x="3599" y="43"/>
                        <a:pt x="3251" y="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3658812" y="654288"/>
                  <a:ext cx="228420" cy="19286"/>
                </a:xfrm>
                <a:custGeom>
                  <a:avLst/>
                  <a:gdLst/>
                  <a:ahLst/>
                  <a:cxnLst/>
                  <a:rect l="l" t="t" r="r" b="b"/>
                  <a:pathLst>
                    <a:path w="1516" h="128" extrusionOk="0">
                      <a:moveTo>
                        <a:pt x="0" y="0"/>
                      </a:moveTo>
                      <a:lnTo>
                        <a:pt x="0" y="33"/>
                      </a:lnTo>
                      <a:lnTo>
                        <a:pt x="1124" y="128"/>
                      </a:lnTo>
                      <a:lnTo>
                        <a:pt x="1515" y="60"/>
                      </a:lnTo>
                      <a:lnTo>
                        <a:pt x="1515" y="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7" name="Google Shape;1997;p64"/>
              <p:cNvSpPr/>
              <p:nvPr/>
            </p:nvSpPr>
            <p:spPr>
              <a:xfrm>
                <a:off x="3894425" y="654962"/>
                <a:ext cx="228420" cy="18834"/>
              </a:xfrm>
              <a:custGeom>
                <a:avLst/>
                <a:gdLst/>
                <a:ahLst/>
                <a:cxnLst/>
                <a:rect l="l" t="t" r="r" b="b"/>
                <a:pathLst>
                  <a:path w="1516" h="125" extrusionOk="0">
                    <a:moveTo>
                      <a:pt x="1" y="0"/>
                    </a:moveTo>
                    <a:lnTo>
                      <a:pt x="1" y="54"/>
                    </a:lnTo>
                    <a:lnTo>
                      <a:pt x="392" y="125"/>
                    </a:lnTo>
                    <a:lnTo>
                      <a:pt x="1516" y="36"/>
                    </a:lnTo>
                    <a:lnTo>
                      <a:pt x="1516" y="6"/>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98" name="Google Shape;1998;p64"/>
          <p:cNvGrpSpPr/>
          <p:nvPr/>
        </p:nvGrpSpPr>
        <p:grpSpPr>
          <a:xfrm>
            <a:off x="2727924" y="2116666"/>
            <a:ext cx="463619" cy="554249"/>
            <a:chOff x="6417862" y="1441950"/>
            <a:chExt cx="417788" cy="499458"/>
          </a:xfrm>
        </p:grpSpPr>
        <p:sp>
          <p:nvSpPr>
            <p:cNvPr id="1999" name="Google Shape;1999;p64"/>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1" name="Google Shape;2001;p64"/>
          <p:cNvGrpSpPr/>
          <p:nvPr/>
        </p:nvGrpSpPr>
        <p:grpSpPr>
          <a:xfrm>
            <a:off x="79042" y="1320115"/>
            <a:ext cx="2727792" cy="3950359"/>
            <a:chOff x="79042" y="1320115"/>
            <a:chExt cx="2727792" cy="3950359"/>
          </a:xfrm>
        </p:grpSpPr>
        <p:sp>
          <p:nvSpPr>
            <p:cNvPr id="2002" name="Google Shape;2002;p64"/>
            <p:cNvSpPr/>
            <p:nvPr/>
          </p:nvSpPr>
          <p:spPr>
            <a:xfrm flipH="1">
              <a:off x="437442" y="4976975"/>
              <a:ext cx="2335383"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1700592" y="3468718"/>
              <a:ext cx="839095" cy="1445251"/>
            </a:xfrm>
            <a:custGeom>
              <a:avLst/>
              <a:gdLst/>
              <a:ahLst/>
              <a:cxnLst/>
              <a:rect l="l" t="t" r="r" b="b"/>
              <a:pathLst>
                <a:path w="5569" h="9592" extrusionOk="0">
                  <a:moveTo>
                    <a:pt x="1" y="1"/>
                  </a:moveTo>
                  <a:lnTo>
                    <a:pt x="1" y="262"/>
                  </a:lnTo>
                  <a:lnTo>
                    <a:pt x="4658" y="262"/>
                  </a:lnTo>
                  <a:cubicBezTo>
                    <a:pt x="5017" y="262"/>
                    <a:pt x="5308" y="552"/>
                    <a:pt x="5308" y="911"/>
                  </a:cubicBezTo>
                  <a:lnTo>
                    <a:pt x="5308" y="9592"/>
                  </a:lnTo>
                  <a:lnTo>
                    <a:pt x="5569" y="9592"/>
                  </a:lnTo>
                  <a:lnTo>
                    <a:pt x="5569" y="908"/>
                  </a:lnTo>
                  <a:cubicBezTo>
                    <a:pt x="5566" y="407"/>
                    <a:pt x="5162" y="1"/>
                    <a:pt x="4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2123232" y="4380443"/>
              <a:ext cx="683601" cy="601033"/>
            </a:xfrm>
            <a:custGeom>
              <a:avLst/>
              <a:gdLst/>
              <a:ahLst/>
              <a:cxnLst/>
              <a:rect l="l" t="t" r="r" b="b"/>
              <a:pathLst>
                <a:path w="4537" h="3989" extrusionOk="0">
                  <a:moveTo>
                    <a:pt x="2506" y="1"/>
                  </a:moveTo>
                  <a:lnTo>
                    <a:pt x="0" y="13"/>
                  </a:lnTo>
                  <a:cubicBezTo>
                    <a:pt x="0" y="13"/>
                    <a:pt x="89" y="2702"/>
                    <a:pt x="89" y="3016"/>
                  </a:cubicBezTo>
                  <a:lnTo>
                    <a:pt x="89" y="3025"/>
                  </a:lnTo>
                  <a:cubicBezTo>
                    <a:pt x="89" y="3520"/>
                    <a:pt x="92" y="3882"/>
                    <a:pt x="110" y="3894"/>
                  </a:cubicBezTo>
                  <a:cubicBezTo>
                    <a:pt x="211" y="3957"/>
                    <a:pt x="2115" y="3989"/>
                    <a:pt x="3354" y="3989"/>
                  </a:cubicBezTo>
                  <a:cubicBezTo>
                    <a:pt x="3928" y="3989"/>
                    <a:pt x="4360" y="3982"/>
                    <a:pt x="4403" y="3968"/>
                  </a:cubicBezTo>
                  <a:cubicBezTo>
                    <a:pt x="4537" y="3923"/>
                    <a:pt x="4418" y="3532"/>
                    <a:pt x="4267" y="3408"/>
                  </a:cubicBezTo>
                  <a:cubicBezTo>
                    <a:pt x="4071" y="3292"/>
                    <a:pt x="3872" y="3188"/>
                    <a:pt x="3665" y="3096"/>
                  </a:cubicBezTo>
                  <a:cubicBezTo>
                    <a:pt x="3196" y="2871"/>
                    <a:pt x="2654" y="2646"/>
                    <a:pt x="2654" y="2646"/>
                  </a:cubicBezTo>
                  <a:lnTo>
                    <a:pt x="25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209073" y="1622969"/>
              <a:ext cx="1457304" cy="3316452"/>
            </a:xfrm>
            <a:custGeom>
              <a:avLst/>
              <a:gdLst/>
              <a:ahLst/>
              <a:cxnLst/>
              <a:rect l="l" t="t" r="r" b="b"/>
              <a:pathLst>
                <a:path w="9672" h="22011" extrusionOk="0">
                  <a:moveTo>
                    <a:pt x="0" y="0"/>
                  </a:moveTo>
                  <a:lnTo>
                    <a:pt x="0" y="22011"/>
                  </a:lnTo>
                  <a:lnTo>
                    <a:pt x="9671" y="22011"/>
                  </a:lnTo>
                  <a:lnTo>
                    <a:pt x="9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1225820" y="2647246"/>
              <a:ext cx="182615" cy="221489"/>
            </a:xfrm>
            <a:custGeom>
              <a:avLst/>
              <a:gdLst/>
              <a:ahLst/>
              <a:cxnLst/>
              <a:rect l="l" t="t" r="r" b="b"/>
              <a:pathLst>
                <a:path w="1212" h="1470" extrusionOk="0">
                  <a:moveTo>
                    <a:pt x="911" y="0"/>
                  </a:moveTo>
                  <a:cubicBezTo>
                    <a:pt x="911" y="0"/>
                    <a:pt x="911" y="0"/>
                    <a:pt x="910" y="1"/>
                  </a:cubicBezTo>
                  <a:cubicBezTo>
                    <a:pt x="688" y="18"/>
                    <a:pt x="193" y="336"/>
                    <a:pt x="95" y="668"/>
                  </a:cubicBezTo>
                  <a:cubicBezTo>
                    <a:pt x="0" y="1003"/>
                    <a:pt x="154" y="1453"/>
                    <a:pt x="261" y="1468"/>
                  </a:cubicBezTo>
                  <a:cubicBezTo>
                    <a:pt x="266" y="1469"/>
                    <a:pt x="273" y="1469"/>
                    <a:pt x="280" y="1469"/>
                  </a:cubicBezTo>
                  <a:cubicBezTo>
                    <a:pt x="407" y="1469"/>
                    <a:pt x="768" y="1317"/>
                    <a:pt x="984" y="1095"/>
                  </a:cubicBezTo>
                  <a:cubicBezTo>
                    <a:pt x="1212" y="858"/>
                    <a:pt x="1024" y="0"/>
                    <a:pt x="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1168564" y="2645438"/>
              <a:ext cx="375325" cy="674561"/>
            </a:xfrm>
            <a:custGeom>
              <a:avLst/>
              <a:gdLst/>
              <a:ahLst/>
              <a:cxnLst/>
              <a:rect l="l" t="t" r="r" b="b"/>
              <a:pathLst>
                <a:path w="2491" h="4477" extrusionOk="0">
                  <a:moveTo>
                    <a:pt x="613" y="1478"/>
                  </a:moveTo>
                  <a:lnTo>
                    <a:pt x="612" y="1486"/>
                  </a:lnTo>
                  <a:lnTo>
                    <a:pt x="612" y="1486"/>
                  </a:lnTo>
                  <a:cubicBezTo>
                    <a:pt x="614" y="1485"/>
                    <a:pt x="616" y="1483"/>
                    <a:pt x="614" y="1480"/>
                  </a:cubicBezTo>
                  <a:cubicBezTo>
                    <a:pt x="614" y="1479"/>
                    <a:pt x="613" y="1479"/>
                    <a:pt x="613" y="1478"/>
                  </a:cubicBezTo>
                  <a:close/>
                  <a:moveTo>
                    <a:pt x="587" y="1465"/>
                  </a:moveTo>
                  <a:lnTo>
                    <a:pt x="587" y="1465"/>
                  </a:lnTo>
                  <a:cubicBezTo>
                    <a:pt x="593" y="1472"/>
                    <a:pt x="599" y="1479"/>
                    <a:pt x="605" y="1486"/>
                  </a:cubicBezTo>
                  <a:cubicBezTo>
                    <a:pt x="606" y="1487"/>
                    <a:pt x="607" y="1487"/>
                    <a:pt x="609" y="1487"/>
                  </a:cubicBezTo>
                  <a:cubicBezTo>
                    <a:pt x="610" y="1487"/>
                    <a:pt x="611" y="1487"/>
                    <a:pt x="612" y="1486"/>
                  </a:cubicBezTo>
                  <a:lnTo>
                    <a:pt x="612" y="1486"/>
                  </a:lnTo>
                  <a:lnTo>
                    <a:pt x="458" y="3005"/>
                  </a:lnTo>
                  <a:lnTo>
                    <a:pt x="458" y="3005"/>
                  </a:lnTo>
                  <a:cubicBezTo>
                    <a:pt x="246" y="2783"/>
                    <a:pt x="10" y="2503"/>
                    <a:pt x="98" y="2174"/>
                  </a:cubicBezTo>
                  <a:cubicBezTo>
                    <a:pt x="169" y="1903"/>
                    <a:pt x="387" y="1657"/>
                    <a:pt x="587" y="1465"/>
                  </a:cubicBezTo>
                  <a:close/>
                  <a:moveTo>
                    <a:pt x="1290" y="0"/>
                  </a:moveTo>
                  <a:cubicBezTo>
                    <a:pt x="1289" y="0"/>
                    <a:pt x="1288" y="0"/>
                    <a:pt x="1287" y="1"/>
                  </a:cubicBezTo>
                  <a:cubicBezTo>
                    <a:pt x="1103" y="51"/>
                    <a:pt x="923" y="173"/>
                    <a:pt x="765" y="276"/>
                  </a:cubicBezTo>
                  <a:cubicBezTo>
                    <a:pt x="629" y="356"/>
                    <a:pt x="513" y="460"/>
                    <a:pt x="419" y="585"/>
                  </a:cubicBezTo>
                  <a:cubicBezTo>
                    <a:pt x="336" y="712"/>
                    <a:pt x="312" y="866"/>
                    <a:pt x="353" y="1012"/>
                  </a:cubicBezTo>
                  <a:cubicBezTo>
                    <a:pt x="392" y="1175"/>
                    <a:pt x="470" y="1326"/>
                    <a:pt x="577" y="1453"/>
                  </a:cubicBezTo>
                  <a:lnTo>
                    <a:pt x="577" y="1453"/>
                  </a:lnTo>
                  <a:cubicBezTo>
                    <a:pt x="362" y="1655"/>
                    <a:pt x="122" y="1921"/>
                    <a:pt x="66" y="2212"/>
                  </a:cubicBezTo>
                  <a:cubicBezTo>
                    <a:pt x="1" y="2544"/>
                    <a:pt x="244" y="2793"/>
                    <a:pt x="457" y="3016"/>
                  </a:cubicBezTo>
                  <a:lnTo>
                    <a:pt x="458" y="3005"/>
                  </a:lnTo>
                  <a:lnTo>
                    <a:pt x="458" y="3005"/>
                  </a:lnTo>
                  <a:cubicBezTo>
                    <a:pt x="460" y="3007"/>
                    <a:pt x="461" y="3008"/>
                    <a:pt x="463" y="3010"/>
                  </a:cubicBezTo>
                  <a:lnTo>
                    <a:pt x="612" y="1486"/>
                  </a:lnTo>
                  <a:lnTo>
                    <a:pt x="612" y="1486"/>
                  </a:lnTo>
                  <a:cubicBezTo>
                    <a:pt x="612" y="1486"/>
                    <a:pt x="612" y="1486"/>
                    <a:pt x="612" y="1486"/>
                  </a:cubicBezTo>
                  <a:lnTo>
                    <a:pt x="612" y="1486"/>
                  </a:lnTo>
                  <a:lnTo>
                    <a:pt x="613" y="1478"/>
                  </a:lnTo>
                  <a:lnTo>
                    <a:pt x="613" y="1478"/>
                  </a:lnTo>
                  <a:cubicBezTo>
                    <a:pt x="613" y="1478"/>
                    <a:pt x="613" y="1478"/>
                    <a:pt x="613" y="1478"/>
                  </a:cubicBezTo>
                  <a:lnTo>
                    <a:pt x="613" y="1478"/>
                  </a:lnTo>
                  <a:lnTo>
                    <a:pt x="617" y="1436"/>
                  </a:lnTo>
                  <a:lnTo>
                    <a:pt x="617" y="1436"/>
                  </a:lnTo>
                  <a:lnTo>
                    <a:pt x="613" y="1478"/>
                  </a:lnTo>
                  <a:lnTo>
                    <a:pt x="613" y="1478"/>
                  </a:lnTo>
                  <a:cubicBezTo>
                    <a:pt x="608" y="1470"/>
                    <a:pt x="603" y="1462"/>
                    <a:pt x="598" y="1454"/>
                  </a:cubicBezTo>
                  <a:lnTo>
                    <a:pt x="598" y="1454"/>
                  </a:lnTo>
                  <a:cubicBezTo>
                    <a:pt x="604" y="1448"/>
                    <a:pt x="611" y="1442"/>
                    <a:pt x="617" y="1436"/>
                  </a:cubicBezTo>
                  <a:lnTo>
                    <a:pt x="617" y="1436"/>
                  </a:lnTo>
                  <a:lnTo>
                    <a:pt x="617" y="1436"/>
                  </a:lnTo>
                  <a:cubicBezTo>
                    <a:pt x="624" y="1431"/>
                    <a:pt x="620" y="1422"/>
                    <a:pt x="613" y="1422"/>
                  </a:cubicBezTo>
                  <a:cubicBezTo>
                    <a:pt x="612" y="1422"/>
                    <a:pt x="610" y="1423"/>
                    <a:pt x="608" y="1424"/>
                  </a:cubicBezTo>
                  <a:cubicBezTo>
                    <a:pt x="602" y="1429"/>
                    <a:pt x="596" y="1435"/>
                    <a:pt x="590" y="1441"/>
                  </a:cubicBezTo>
                  <a:lnTo>
                    <a:pt x="590" y="1441"/>
                  </a:lnTo>
                  <a:cubicBezTo>
                    <a:pt x="420" y="1166"/>
                    <a:pt x="258" y="835"/>
                    <a:pt x="487" y="546"/>
                  </a:cubicBezTo>
                  <a:cubicBezTo>
                    <a:pt x="691" y="291"/>
                    <a:pt x="1015" y="167"/>
                    <a:pt x="1293" y="13"/>
                  </a:cubicBezTo>
                  <a:cubicBezTo>
                    <a:pt x="1298" y="10"/>
                    <a:pt x="1297" y="0"/>
                    <a:pt x="1290" y="0"/>
                  </a:cubicBezTo>
                  <a:close/>
                  <a:moveTo>
                    <a:pt x="669" y="1390"/>
                  </a:moveTo>
                  <a:cubicBezTo>
                    <a:pt x="668" y="1390"/>
                    <a:pt x="666" y="1392"/>
                    <a:pt x="668" y="1394"/>
                  </a:cubicBezTo>
                  <a:cubicBezTo>
                    <a:pt x="828" y="1682"/>
                    <a:pt x="1098" y="1904"/>
                    <a:pt x="1201" y="2224"/>
                  </a:cubicBezTo>
                  <a:cubicBezTo>
                    <a:pt x="1269" y="2414"/>
                    <a:pt x="1246" y="2624"/>
                    <a:pt x="1130" y="2788"/>
                  </a:cubicBezTo>
                  <a:cubicBezTo>
                    <a:pt x="1026" y="2933"/>
                    <a:pt x="866" y="3031"/>
                    <a:pt x="727" y="3137"/>
                  </a:cubicBezTo>
                  <a:cubicBezTo>
                    <a:pt x="720" y="3142"/>
                    <a:pt x="724" y="3151"/>
                    <a:pt x="732" y="3151"/>
                  </a:cubicBezTo>
                  <a:cubicBezTo>
                    <a:pt x="734" y="3151"/>
                    <a:pt x="737" y="3150"/>
                    <a:pt x="739" y="3149"/>
                  </a:cubicBezTo>
                  <a:cubicBezTo>
                    <a:pt x="1023" y="2951"/>
                    <a:pt x="1311" y="2728"/>
                    <a:pt x="1255" y="2340"/>
                  </a:cubicBezTo>
                  <a:cubicBezTo>
                    <a:pt x="1201" y="1966"/>
                    <a:pt x="893" y="1676"/>
                    <a:pt x="671" y="1391"/>
                  </a:cubicBezTo>
                  <a:cubicBezTo>
                    <a:pt x="671" y="1390"/>
                    <a:pt x="670" y="1390"/>
                    <a:pt x="669" y="1390"/>
                  </a:cubicBezTo>
                  <a:close/>
                  <a:moveTo>
                    <a:pt x="933" y="3290"/>
                  </a:moveTo>
                  <a:cubicBezTo>
                    <a:pt x="927" y="3290"/>
                    <a:pt x="924" y="3299"/>
                    <a:pt x="929" y="3303"/>
                  </a:cubicBezTo>
                  <a:cubicBezTo>
                    <a:pt x="1023" y="3372"/>
                    <a:pt x="1103" y="3464"/>
                    <a:pt x="1154" y="3573"/>
                  </a:cubicBezTo>
                  <a:cubicBezTo>
                    <a:pt x="1181" y="3638"/>
                    <a:pt x="1210" y="3701"/>
                    <a:pt x="1249" y="3757"/>
                  </a:cubicBezTo>
                  <a:cubicBezTo>
                    <a:pt x="1326" y="3861"/>
                    <a:pt x="1453" y="3885"/>
                    <a:pt x="1572" y="3888"/>
                  </a:cubicBezTo>
                  <a:cubicBezTo>
                    <a:pt x="1579" y="3888"/>
                    <a:pt x="1585" y="3888"/>
                    <a:pt x="1592" y="3888"/>
                  </a:cubicBezTo>
                  <a:cubicBezTo>
                    <a:pt x="1729" y="3888"/>
                    <a:pt x="1865" y="3843"/>
                    <a:pt x="2002" y="3843"/>
                  </a:cubicBezTo>
                  <a:cubicBezTo>
                    <a:pt x="2036" y="3843"/>
                    <a:pt x="2069" y="3845"/>
                    <a:pt x="2103" y="3852"/>
                  </a:cubicBezTo>
                  <a:cubicBezTo>
                    <a:pt x="2286" y="3890"/>
                    <a:pt x="2435" y="4027"/>
                    <a:pt x="2485" y="4208"/>
                  </a:cubicBezTo>
                  <a:cubicBezTo>
                    <a:pt x="2485" y="4211"/>
                    <a:pt x="2488" y="4211"/>
                    <a:pt x="2488" y="4211"/>
                  </a:cubicBezTo>
                  <a:cubicBezTo>
                    <a:pt x="2491" y="4211"/>
                    <a:pt x="2491" y="4211"/>
                    <a:pt x="2491" y="4208"/>
                  </a:cubicBezTo>
                  <a:cubicBezTo>
                    <a:pt x="2423" y="3955"/>
                    <a:pt x="2213" y="3830"/>
                    <a:pt x="1972" y="3830"/>
                  </a:cubicBezTo>
                  <a:cubicBezTo>
                    <a:pt x="1939" y="3830"/>
                    <a:pt x="1905" y="3832"/>
                    <a:pt x="1871" y="3837"/>
                  </a:cubicBezTo>
                  <a:cubicBezTo>
                    <a:pt x="1778" y="3849"/>
                    <a:pt x="1670" y="3870"/>
                    <a:pt x="1567" y="3870"/>
                  </a:cubicBezTo>
                  <a:cubicBezTo>
                    <a:pt x="1439" y="3870"/>
                    <a:pt x="1319" y="3837"/>
                    <a:pt x="1243" y="3716"/>
                  </a:cubicBezTo>
                  <a:cubicBezTo>
                    <a:pt x="1189" y="3633"/>
                    <a:pt x="1166" y="3532"/>
                    <a:pt x="1106" y="3452"/>
                  </a:cubicBezTo>
                  <a:cubicBezTo>
                    <a:pt x="1059" y="3386"/>
                    <a:pt x="1003" y="3333"/>
                    <a:pt x="937" y="3292"/>
                  </a:cubicBezTo>
                  <a:cubicBezTo>
                    <a:pt x="936" y="3290"/>
                    <a:pt x="934" y="3290"/>
                    <a:pt x="933" y="3290"/>
                  </a:cubicBezTo>
                  <a:close/>
                  <a:moveTo>
                    <a:pt x="650" y="3206"/>
                  </a:moveTo>
                  <a:cubicBezTo>
                    <a:pt x="365" y="3552"/>
                    <a:pt x="264" y="4024"/>
                    <a:pt x="659" y="4335"/>
                  </a:cubicBezTo>
                  <a:cubicBezTo>
                    <a:pt x="761" y="4428"/>
                    <a:pt x="893" y="4476"/>
                    <a:pt x="1027" y="4476"/>
                  </a:cubicBezTo>
                  <a:cubicBezTo>
                    <a:pt x="1099" y="4476"/>
                    <a:pt x="1171" y="4462"/>
                    <a:pt x="1240" y="4433"/>
                  </a:cubicBezTo>
                  <a:cubicBezTo>
                    <a:pt x="1498" y="4333"/>
                    <a:pt x="1730" y="4202"/>
                    <a:pt x="2013" y="4202"/>
                  </a:cubicBezTo>
                  <a:cubicBezTo>
                    <a:pt x="2016" y="4202"/>
                    <a:pt x="2019" y="4202"/>
                    <a:pt x="2023" y="4202"/>
                  </a:cubicBezTo>
                  <a:cubicBezTo>
                    <a:pt x="2028" y="4202"/>
                    <a:pt x="2028" y="4193"/>
                    <a:pt x="2023" y="4193"/>
                  </a:cubicBezTo>
                  <a:cubicBezTo>
                    <a:pt x="1995" y="4189"/>
                    <a:pt x="1967" y="4188"/>
                    <a:pt x="1940" y="4188"/>
                  </a:cubicBezTo>
                  <a:cubicBezTo>
                    <a:pt x="1788" y="4188"/>
                    <a:pt x="1641" y="4239"/>
                    <a:pt x="1501" y="4300"/>
                  </a:cubicBezTo>
                  <a:cubicBezTo>
                    <a:pt x="1336" y="4369"/>
                    <a:pt x="1182" y="4454"/>
                    <a:pt x="1015" y="4454"/>
                  </a:cubicBezTo>
                  <a:cubicBezTo>
                    <a:pt x="948" y="4454"/>
                    <a:pt x="879" y="4440"/>
                    <a:pt x="807" y="4406"/>
                  </a:cubicBezTo>
                  <a:cubicBezTo>
                    <a:pt x="585" y="4300"/>
                    <a:pt x="407" y="4080"/>
                    <a:pt x="404" y="3825"/>
                  </a:cubicBezTo>
                  <a:cubicBezTo>
                    <a:pt x="398" y="3591"/>
                    <a:pt x="531" y="3398"/>
                    <a:pt x="656" y="3209"/>
                  </a:cubicBezTo>
                  <a:cubicBezTo>
                    <a:pt x="659" y="3206"/>
                    <a:pt x="653" y="3206"/>
                    <a:pt x="653" y="32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79042" y="1486609"/>
              <a:ext cx="1717817" cy="3452811"/>
            </a:xfrm>
            <a:custGeom>
              <a:avLst/>
              <a:gdLst/>
              <a:ahLst/>
              <a:cxnLst/>
              <a:rect l="l" t="t" r="r" b="b"/>
              <a:pathLst>
                <a:path w="11401" h="22916" extrusionOk="0">
                  <a:moveTo>
                    <a:pt x="0" y="1"/>
                  </a:moveTo>
                  <a:lnTo>
                    <a:pt x="0" y="22916"/>
                  </a:lnTo>
                  <a:lnTo>
                    <a:pt x="863" y="22916"/>
                  </a:lnTo>
                  <a:lnTo>
                    <a:pt x="863" y="890"/>
                  </a:lnTo>
                  <a:lnTo>
                    <a:pt x="10537" y="890"/>
                  </a:lnTo>
                  <a:lnTo>
                    <a:pt x="10537" y="22916"/>
                  </a:lnTo>
                  <a:lnTo>
                    <a:pt x="11400" y="22916"/>
                  </a:lnTo>
                  <a:lnTo>
                    <a:pt x="11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209073" y="1620709"/>
              <a:ext cx="1013273" cy="3318712"/>
            </a:xfrm>
            <a:custGeom>
              <a:avLst/>
              <a:gdLst/>
              <a:ahLst/>
              <a:cxnLst/>
              <a:rect l="l" t="t" r="r" b="b"/>
              <a:pathLst>
                <a:path w="6725" h="22026" extrusionOk="0">
                  <a:moveTo>
                    <a:pt x="0" y="0"/>
                  </a:moveTo>
                  <a:lnTo>
                    <a:pt x="0" y="22026"/>
                  </a:lnTo>
                  <a:lnTo>
                    <a:pt x="6698" y="21119"/>
                  </a:lnTo>
                  <a:lnTo>
                    <a:pt x="6724" y="0"/>
                  </a:lnTo>
                  <a:close/>
                </a:path>
              </a:pathLst>
            </a:custGeom>
            <a:solidFill>
              <a:srgbClr val="434343">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333228" y="1804229"/>
              <a:ext cx="726091" cy="2700202"/>
            </a:xfrm>
            <a:custGeom>
              <a:avLst/>
              <a:gdLst/>
              <a:ahLst/>
              <a:cxnLst/>
              <a:rect l="l" t="t" r="r" b="b"/>
              <a:pathLst>
                <a:path w="4819" h="17921" extrusionOk="0">
                  <a:moveTo>
                    <a:pt x="2752" y="1"/>
                  </a:moveTo>
                  <a:lnTo>
                    <a:pt x="2752" y="66"/>
                  </a:lnTo>
                  <a:lnTo>
                    <a:pt x="2758" y="2290"/>
                  </a:lnTo>
                  <a:lnTo>
                    <a:pt x="2758" y="2343"/>
                  </a:lnTo>
                  <a:lnTo>
                    <a:pt x="2796" y="2343"/>
                  </a:lnTo>
                  <a:lnTo>
                    <a:pt x="3795" y="2299"/>
                  </a:lnTo>
                  <a:lnTo>
                    <a:pt x="4777" y="2248"/>
                  </a:lnTo>
                  <a:lnTo>
                    <a:pt x="3778" y="2236"/>
                  </a:lnTo>
                  <a:lnTo>
                    <a:pt x="2832" y="2236"/>
                  </a:lnTo>
                  <a:lnTo>
                    <a:pt x="2843" y="128"/>
                  </a:lnTo>
                  <a:lnTo>
                    <a:pt x="2843" y="128"/>
                  </a:lnTo>
                  <a:lnTo>
                    <a:pt x="3789" y="117"/>
                  </a:lnTo>
                  <a:lnTo>
                    <a:pt x="4284" y="108"/>
                  </a:lnTo>
                  <a:lnTo>
                    <a:pt x="4748" y="97"/>
                  </a:lnTo>
                  <a:lnTo>
                    <a:pt x="4748" y="97"/>
                  </a:lnTo>
                  <a:lnTo>
                    <a:pt x="4753" y="594"/>
                  </a:lnTo>
                  <a:cubicBezTo>
                    <a:pt x="4756" y="775"/>
                    <a:pt x="4762" y="956"/>
                    <a:pt x="4762" y="1139"/>
                  </a:cubicBezTo>
                  <a:lnTo>
                    <a:pt x="4777" y="2248"/>
                  </a:lnTo>
                  <a:lnTo>
                    <a:pt x="4797" y="1157"/>
                  </a:lnTo>
                  <a:cubicBezTo>
                    <a:pt x="4800" y="976"/>
                    <a:pt x="4806" y="793"/>
                    <a:pt x="4806" y="606"/>
                  </a:cubicBezTo>
                  <a:lnTo>
                    <a:pt x="4812" y="51"/>
                  </a:lnTo>
                  <a:lnTo>
                    <a:pt x="4812" y="7"/>
                  </a:lnTo>
                  <a:lnTo>
                    <a:pt x="4780" y="7"/>
                  </a:lnTo>
                  <a:lnTo>
                    <a:pt x="4284" y="1"/>
                  </a:lnTo>
                  <a:close/>
                  <a:moveTo>
                    <a:pt x="0" y="22"/>
                  </a:moveTo>
                  <a:lnTo>
                    <a:pt x="0" y="87"/>
                  </a:lnTo>
                  <a:lnTo>
                    <a:pt x="9" y="2349"/>
                  </a:lnTo>
                  <a:lnTo>
                    <a:pt x="9" y="2405"/>
                  </a:lnTo>
                  <a:lnTo>
                    <a:pt x="45" y="2405"/>
                  </a:lnTo>
                  <a:lnTo>
                    <a:pt x="1047" y="2361"/>
                  </a:lnTo>
                  <a:lnTo>
                    <a:pt x="2028" y="2308"/>
                  </a:lnTo>
                  <a:lnTo>
                    <a:pt x="1029" y="2296"/>
                  </a:lnTo>
                  <a:lnTo>
                    <a:pt x="84" y="2296"/>
                  </a:lnTo>
                  <a:lnTo>
                    <a:pt x="92" y="151"/>
                  </a:lnTo>
                  <a:lnTo>
                    <a:pt x="92" y="151"/>
                  </a:lnTo>
                  <a:lnTo>
                    <a:pt x="1038" y="137"/>
                  </a:lnTo>
                  <a:lnTo>
                    <a:pt x="1533" y="131"/>
                  </a:lnTo>
                  <a:lnTo>
                    <a:pt x="1999" y="117"/>
                  </a:lnTo>
                  <a:lnTo>
                    <a:pt x="1999" y="117"/>
                  </a:lnTo>
                  <a:lnTo>
                    <a:pt x="2005" y="624"/>
                  </a:lnTo>
                  <a:cubicBezTo>
                    <a:pt x="2005" y="810"/>
                    <a:pt x="2008" y="994"/>
                    <a:pt x="2010" y="1181"/>
                  </a:cubicBezTo>
                  <a:lnTo>
                    <a:pt x="2028" y="2308"/>
                  </a:lnTo>
                  <a:lnTo>
                    <a:pt x="2046" y="1199"/>
                  </a:lnTo>
                  <a:cubicBezTo>
                    <a:pt x="2052" y="1015"/>
                    <a:pt x="2055" y="825"/>
                    <a:pt x="2055" y="638"/>
                  </a:cubicBezTo>
                  <a:lnTo>
                    <a:pt x="2061" y="72"/>
                  </a:lnTo>
                  <a:lnTo>
                    <a:pt x="2061" y="28"/>
                  </a:lnTo>
                  <a:lnTo>
                    <a:pt x="2028" y="28"/>
                  </a:lnTo>
                  <a:lnTo>
                    <a:pt x="1533" y="22"/>
                  </a:lnTo>
                  <a:close/>
                  <a:moveTo>
                    <a:pt x="4777" y="3416"/>
                  </a:moveTo>
                  <a:lnTo>
                    <a:pt x="2796" y="3467"/>
                  </a:lnTo>
                  <a:lnTo>
                    <a:pt x="2752" y="3467"/>
                  </a:lnTo>
                  <a:lnTo>
                    <a:pt x="2752" y="3532"/>
                  </a:lnTo>
                  <a:lnTo>
                    <a:pt x="2755" y="6728"/>
                  </a:lnTo>
                  <a:cubicBezTo>
                    <a:pt x="2755" y="7262"/>
                    <a:pt x="2755" y="7792"/>
                    <a:pt x="2758" y="8326"/>
                  </a:cubicBezTo>
                  <a:lnTo>
                    <a:pt x="2767" y="9921"/>
                  </a:lnTo>
                  <a:lnTo>
                    <a:pt x="2767" y="9960"/>
                  </a:lnTo>
                  <a:lnTo>
                    <a:pt x="2790" y="9960"/>
                  </a:lnTo>
                  <a:cubicBezTo>
                    <a:pt x="3125" y="9933"/>
                    <a:pt x="3457" y="9900"/>
                    <a:pt x="3786" y="9874"/>
                  </a:cubicBezTo>
                  <a:lnTo>
                    <a:pt x="4771" y="9785"/>
                  </a:lnTo>
                  <a:lnTo>
                    <a:pt x="4771" y="9785"/>
                  </a:lnTo>
                  <a:lnTo>
                    <a:pt x="3775" y="9835"/>
                  </a:lnTo>
                  <a:cubicBezTo>
                    <a:pt x="3454" y="9850"/>
                    <a:pt x="3134" y="9867"/>
                    <a:pt x="2817" y="9887"/>
                  </a:cubicBezTo>
                  <a:lnTo>
                    <a:pt x="2817" y="9887"/>
                  </a:lnTo>
                  <a:lnTo>
                    <a:pt x="2826" y="8323"/>
                  </a:lnTo>
                  <a:cubicBezTo>
                    <a:pt x="2829" y="7792"/>
                    <a:pt x="2832" y="7259"/>
                    <a:pt x="2832" y="6725"/>
                  </a:cubicBezTo>
                  <a:lnTo>
                    <a:pt x="2840" y="3596"/>
                  </a:lnTo>
                  <a:lnTo>
                    <a:pt x="2840" y="3596"/>
                  </a:lnTo>
                  <a:lnTo>
                    <a:pt x="4736" y="3533"/>
                  </a:lnTo>
                  <a:lnTo>
                    <a:pt x="4736" y="3533"/>
                  </a:lnTo>
                  <a:cubicBezTo>
                    <a:pt x="4741" y="4039"/>
                    <a:pt x="4735" y="4541"/>
                    <a:pt x="4741" y="5044"/>
                  </a:cubicBezTo>
                  <a:lnTo>
                    <a:pt x="4747" y="6618"/>
                  </a:lnTo>
                  <a:lnTo>
                    <a:pt x="4771" y="9785"/>
                  </a:lnTo>
                  <a:lnTo>
                    <a:pt x="4797" y="6642"/>
                  </a:lnTo>
                  <a:lnTo>
                    <a:pt x="4809" y="5059"/>
                  </a:lnTo>
                  <a:cubicBezTo>
                    <a:pt x="4818" y="4528"/>
                    <a:pt x="4818" y="4000"/>
                    <a:pt x="4818" y="3473"/>
                  </a:cubicBezTo>
                  <a:lnTo>
                    <a:pt x="4818" y="3416"/>
                  </a:lnTo>
                  <a:close/>
                  <a:moveTo>
                    <a:pt x="2028" y="3499"/>
                  </a:moveTo>
                  <a:lnTo>
                    <a:pt x="48" y="3550"/>
                  </a:lnTo>
                  <a:lnTo>
                    <a:pt x="3" y="3550"/>
                  </a:lnTo>
                  <a:lnTo>
                    <a:pt x="3" y="3615"/>
                  </a:lnTo>
                  <a:lnTo>
                    <a:pt x="6" y="6864"/>
                  </a:lnTo>
                  <a:cubicBezTo>
                    <a:pt x="6" y="7407"/>
                    <a:pt x="9" y="7950"/>
                    <a:pt x="12" y="8492"/>
                  </a:cubicBezTo>
                  <a:lnTo>
                    <a:pt x="21" y="10117"/>
                  </a:lnTo>
                  <a:lnTo>
                    <a:pt x="21" y="10152"/>
                  </a:lnTo>
                  <a:lnTo>
                    <a:pt x="45" y="10152"/>
                  </a:lnTo>
                  <a:cubicBezTo>
                    <a:pt x="380" y="10126"/>
                    <a:pt x="709" y="10096"/>
                    <a:pt x="1041" y="10066"/>
                  </a:cubicBezTo>
                  <a:lnTo>
                    <a:pt x="2025" y="9977"/>
                  </a:lnTo>
                  <a:lnTo>
                    <a:pt x="1029" y="10031"/>
                  </a:lnTo>
                  <a:cubicBezTo>
                    <a:pt x="705" y="10045"/>
                    <a:pt x="384" y="10060"/>
                    <a:pt x="69" y="10080"/>
                  </a:cubicBezTo>
                  <a:lnTo>
                    <a:pt x="69" y="10080"/>
                  </a:lnTo>
                  <a:lnTo>
                    <a:pt x="77" y="8489"/>
                  </a:lnTo>
                  <a:cubicBezTo>
                    <a:pt x="80" y="7950"/>
                    <a:pt x="83" y="7407"/>
                    <a:pt x="83" y="6864"/>
                  </a:cubicBezTo>
                  <a:lnTo>
                    <a:pt x="89" y="3679"/>
                  </a:lnTo>
                  <a:lnTo>
                    <a:pt x="89" y="3679"/>
                  </a:lnTo>
                  <a:lnTo>
                    <a:pt x="1987" y="3616"/>
                  </a:lnTo>
                  <a:lnTo>
                    <a:pt x="1987" y="3616"/>
                  </a:lnTo>
                  <a:cubicBezTo>
                    <a:pt x="1990" y="4129"/>
                    <a:pt x="1987" y="4641"/>
                    <a:pt x="1990" y="5157"/>
                  </a:cubicBezTo>
                  <a:lnTo>
                    <a:pt x="1999" y="6755"/>
                  </a:lnTo>
                  <a:lnTo>
                    <a:pt x="2025" y="9977"/>
                  </a:lnTo>
                  <a:lnTo>
                    <a:pt x="2052" y="6778"/>
                  </a:lnTo>
                  <a:lnTo>
                    <a:pt x="2064" y="5169"/>
                  </a:lnTo>
                  <a:cubicBezTo>
                    <a:pt x="2070" y="4632"/>
                    <a:pt x="2070" y="4092"/>
                    <a:pt x="2070" y="3556"/>
                  </a:cubicBezTo>
                  <a:lnTo>
                    <a:pt x="2070" y="3499"/>
                  </a:lnTo>
                  <a:close/>
                  <a:moveTo>
                    <a:pt x="4768" y="10953"/>
                  </a:moveTo>
                  <a:lnTo>
                    <a:pt x="2790" y="11101"/>
                  </a:lnTo>
                  <a:lnTo>
                    <a:pt x="2746" y="11104"/>
                  </a:lnTo>
                  <a:lnTo>
                    <a:pt x="2746" y="11169"/>
                  </a:lnTo>
                  <a:lnTo>
                    <a:pt x="2749" y="14365"/>
                  </a:lnTo>
                  <a:cubicBezTo>
                    <a:pt x="2749" y="14896"/>
                    <a:pt x="2752" y="15430"/>
                    <a:pt x="2755" y="15963"/>
                  </a:cubicBezTo>
                  <a:lnTo>
                    <a:pt x="2761" y="17559"/>
                  </a:lnTo>
                  <a:lnTo>
                    <a:pt x="2761" y="17594"/>
                  </a:lnTo>
                  <a:lnTo>
                    <a:pt x="2787" y="17594"/>
                  </a:lnTo>
                  <a:cubicBezTo>
                    <a:pt x="3119" y="17553"/>
                    <a:pt x="3451" y="17502"/>
                    <a:pt x="3780" y="17458"/>
                  </a:cubicBezTo>
                  <a:lnTo>
                    <a:pt x="4762" y="17324"/>
                  </a:lnTo>
                  <a:lnTo>
                    <a:pt x="3772" y="17428"/>
                  </a:lnTo>
                  <a:cubicBezTo>
                    <a:pt x="3451" y="17463"/>
                    <a:pt x="3130" y="17489"/>
                    <a:pt x="2814" y="17526"/>
                  </a:cubicBezTo>
                  <a:lnTo>
                    <a:pt x="2814" y="17526"/>
                  </a:lnTo>
                  <a:lnTo>
                    <a:pt x="2823" y="15960"/>
                  </a:lnTo>
                  <a:cubicBezTo>
                    <a:pt x="2829" y="15430"/>
                    <a:pt x="2832" y="14896"/>
                    <a:pt x="2832" y="14365"/>
                  </a:cubicBezTo>
                  <a:lnTo>
                    <a:pt x="2838" y="11231"/>
                  </a:lnTo>
                  <a:lnTo>
                    <a:pt x="2838" y="11231"/>
                  </a:lnTo>
                  <a:lnTo>
                    <a:pt x="4732" y="11075"/>
                  </a:lnTo>
                  <a:lnTo>
                    <a:pt x="4732" y="11075"/>
                  </a:lnTo>
                  <a:lnTo>
                    <a:pt x="4732" y="12589"/>
                  </a:lnTo>
                  <a:lnTo>
                    <a:pt x="4741" y="14158"/>
                  </a:lnTo>
                  <a:lnTo>
                    <a:pt x="4762" y="17324"/>
                  </a:lnTo>
                  <a:lnTo>
                    <a:pt x="4791" y="14179"/>
                  </a:lnTo>
                  <a:lnTo>
                    <a:pt x="4803" y="12595"/>
                  </a:lnTo>
                  <a:cubicBezTo>
                    <a:pt x="4809" y="12068"/>
                    <a:pt x="4809" y="11537"/>
                    <a:pt x="4809" y="11009"/>
                  </a:cubicBezTo>
                  <a:lnTo>
                    <a:pt x="4809" y="10953"/>
                  </a:lnTo>
                  <a:close/>
                  <a:moveTo>
                    <a:pt x="2064" y="11166"/>
                  </a:moveTo>
                  <a:lnTo>
                    <a:pt x="2025" y="11169"/>
                  </a:lnTo>
                  <a:lnTo>
                    <a:pt x="45" y="11318"/>
                  </a:lnTo>
                  <a:lnTo>
                    <a:pt x="0" y="11321"/>
                  </a:lnTo>
                  <a:lnTo>
                    <a:pt x="0" y="11386"/>
                  </a:lnTo>
                  <a:lnTo>
                    <a:pt x="6" y="14635"/>
                  </a:lnTo>
                  <a:cubicBezTo>
                    <a:pt x="6" y="15178"/>
                    <a:pt x="9" y="15717"/>
                    <a:pt x="12" y="16260"/>
                  </a:cubicBezTo>
                  <a:lnTo>
                    <a:pt x="21" y="17885"/>
                  </a:lnTo>
                  <a:lnTo>
                    <a:pt x="21" y="17920"/>
                  </a:lnTo>
                  <a:lnTo>
                    <a:pt x="45" y="17917"/>
                  </a:lnTo>
                  <a:cubicBezTo>
                    <a:pt x="377" y="17876"/>
                    <a:pt x="709" y="17828"/>
                    <a:pt x="1038" y="17784"/>
                  </a:cubicBezTo>
                  <a:lnTo>
                    <a:pt x="2019" y="17650"/>
                  </a:lnTo>
                  <a:lnTo>
                    <a:pt x="1029" y="17745"/>
                  </a:lnTo>
                  <a:cubicBezTo>
                    <a:pt x="708" y="17780"/>
                    <a:pt x="387" y="17806"/>
                    <a:pt x="72" y="17843"/>
                  </a:cubicBezTo>
                  <a:lnTo>
                    <a:pt x="72" y="17843"/>
                  </a:lnTo>
                  <a:lnTo>
                    <a:pt x="80" y="16251"/>
                  </a:lnTo>
                  <a:cubicBezTo>
                    <a:pt x="83" y="15711"/>
                    <a:pt x="86" y="15169"/>
                    <a:pt x="86" y="14626"/>
                  </a:cubicBezTo>
                  <a:lnTo>
                    <a:pt x="92" y="11441"/>
                  </a:lnTo>
                  <a:lnTo>
                    <a:pt x="92" y="11441"/>
                  </a:lnTo>
                  <a:lnTo>
                    <a:pt x="1987" y="11288"/>
                  </a:lnTo>
                  <a:lnTo>
                    <a:pt x="1987" y="11288"/>
                  </a:lnTo>
                  <a:cubicBezTo>
                    <a:pt x="1990" y="11802"/>
                    <a:pt x="1987" y="12313"/>
                    <a:pt x="1990" y="12827"/>
                  </a:cubicBezTo>
                  <a:lnTo>
                    <a:pt x="1999" y="14425"/>
                  </a:lnTo>
                  <a:lnTo>
                    <a:pt x="2019" y="17650"/>
                  </a:lnTo>
                  <a:lnTo>
                    <a:pt x="2049" y="14451"/>
                  </a:lnTo>
                  <a:lnTo>
                    <a:pt x="2058" y="12839"/>
                  </a:lnTo>
                  <a:cubicBezTo>
                    <a:pt x="2064" y="12302"/>
                    <a:pt x="2064" y="11762"/>
                    <a:pt x="2064" y="11226"/>
                  </a:cubicBezTo>
                  <a:lnTo>
                    <a:pt x="2064" y="1116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1091720" y="3269528"/>
              <a:ext cx="92212" cy="355286"/>
            </a:xfrm>
            <a:custGeom>
              <a:avLst/>
              <a:gdLst/>
              <a:ahLst/>
              <a:cxnLst/>
              <a:rect l="l" t="t" r="r" b="b"/>
              <a:pathLst>
                <a:path w="612" h="2358" extrusionOk="0">
                  <a:moveTo>
                    <a:pt x="611" y="0"/>
                  </a:moveTo>
                  <a:lnTo>
                    <a:pt x="4" y="42"/>
                  </a:lnTo>
                  <a:lnTo>
                    <a:pt x="1" y="2358"/>
                  </a:lnTo>
                  <a:lnTo>
                    <a:pt x="608" y="2304"/>
                  </a:lnTo>
                  <a:lnTo>
                    <a:pt x="61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1101062" y="3280225"/>
              <a:ext cx="73980" cy="106073"/>
            </a:xfrm>
            <a:custGeom>
              <a:avLst/>
              <a:gdLst/>
              <a:ahLst/>
              <a:cxnLst/>
              <a:rect l="l" t="t" r="r" b="b"/>
              <a:pathLst>
                <a:path w="491" h="704" extrusionOk="0">
                  <a:moveTo>
                    <a:pt x="258" y="0"/>
                  </a:moveTo>
                  <a:cubicBezTo>
                    <a:pt x="255" y="0"/>
                    <a:pt x="251" y="0"/>
                    <a:pt x="247" y="1"/>
                  </a:cubicBezTo>
                  <a:cubicBezTo>
                    <a:pt x="111" y="10"/>
                    <a:pt x="1" y="176"/>
                    <a:pt x="1" y="368"/>
                  </a:cubicBezTo>
                  <a:cubicBezTo>
                    <a:pt x="1" y="558"/>
                    <a:pt x="104" y="704"/>
                    <a:pt x="233" y="704"/>
                  </a:cubicBezTo>
                  <a:cubicBezTo>
                    <a:pt x="236" y="704"/>
                    <a:pt x="240" y="704"/>
                    <a:pt x="244" y="703"/>
                  </a:cubicBezTo>
                  <a:cubicBezTo>
                    <a:pt x="380" y="691"/>
                    <a:pt x="490" y="528"/>
                    <a:pt x="490" y="333"/>
                  </a:cubicBezTo>
                  <a:cubicBezTo>
                    <a:pt x="490" y="145"/>
                    <a:pt x="387"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3" name="Google Shape;2013;p64"/>
            <p:cNvGrpSpPr/>
            <p:nvPr/>
          </p:nvGrpSpPr>
          <p:grpSpPr>
            <a:xfrm>
              <a:off x="767018" y="1320115"/>
              <a:ext cx="341876" cy="106375"/>
              <a:chOff x="767018" y="1320115"/>
              <a:chExt cx="341876" cy="106375"/>
            </a:xfrm>
          </p:grpSpPr>
          <p:sp>
            <p:nvSpPr>
              <p:cNvPr id="2014" name="Google Shape;2014;p64"/>
              <p:cNvSpPr/>
              <p:nvPr/>
            </p:nvSpPr>
            <p:spPr>
              <a:xfrm>
                <a:off x="767018" y="1320115"/>
                <a:ext cx="341876" cy="106375"/>
              </a:xfrm>
              <a:custGeom>
                <a:avLst/>
                <a:gdLst/>
                <a:ahLst/>
                <a:cxnLst/>
                <a:rect l="l" t="t" r="r" b="b"/>
                <a:pathLst>
                  <a:path w="2269" h="706" extrusionOk="0">
                    <a:moveTo>
                      <a:pt x="0" y="0"/>
                    </a:moveTo>
                    <a:lnTo>
                      <a:pt x="0" y="706"/>
                    </a:lnTo>
                    <a:lnTo>
                      <a:pt x="2268" y="706"/>
                    </a:lnTo>
                    <a:lnTo>
                      <a:pt x="22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777264" y="1365618"/>
                <a:ext cx="17478" cy="15369"/>
              </a:xfrm>
              <a:custGeom>
                <a:avLst/>
                <a:gdLst/>
                <a:ahLst/>
                <a:cxnLst/>
                <a:rect l="l" t="t" r="r" b="b"/>
                <a:pathLst>
                  <a:path w="116" h="102" extrusionOk="0">
                    <a:moveTo>
                      <a:pt x="66" y="0"/>
                    </a:moveTo>
                    <a:cubicBezTo>
                      <a:pt x="21" y="0"/>
                      <a:pt x="0" y="57"/>
                      <a:pt x="30" y="86"/>
                    </a:cubicBezTo>
                    <a:cubicBezTo>
                      <a:pt x="41" y="97"/>
                      <a:pt x="53" y="102"/>
                      <a:pt x="66" y="102"/>
                    </a:cubicBezTo>
                    <a:cubicBezTo>
                      <a:pt x="91" y="102"/>
                      <a:pt x="116" y="81"/>
                      <a:pt x="116" y="51"/>
                    </a:cubicBezTo>
                    <a:cubicBezTo>
                      <a:pt x="116" y="24"/>
                      <a:pt x="92"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1080570" y="1365618"/>
                <a:ext cx="15369" cy="15369"/>
              </a:xfrm>
              <a:custGeom>
                <a:avLst/>
                <a:gdLst/>
                <a:ahLst/>
                <a:cxnLst/>
                <a:rect l="l" t="t" r="r" b="b"/>
                <a:pathLst>
                  <a:path w="102" h="102" extrusionOk="0">
                    <a:moveTo>
                      <a:pt x="51" y="0"/>
                    </a:moveTo>
                    <a:cubicBezTo>
                      <a:pt x="24" y="0"/>
                      <a:pt x="0" y="24"/>
                      <a:pt x="0" y="51"/>
                    </a:cubicBezTo>
                    <a:cubicBezTo>
                      <a:pt x="0" y="78"/>
                      <a:pt x="24" y="101"/>
                      <a:pt x="51" y="101"/>
                    </a:cubicBezTo>
                    <a:cubicBezTo>
                      <a:pt x="78" y="101"/>
                      <a:pt x="101" y="78"/>
                      <a:pt x="101" y="51"/>
                    </a:cubicBezTo>
                    <a:cubicBezTo>
                      <a:pt x="101" y="24"/>
                      <a:pt x="78"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7" name="Google Shape;2017;p64"/>
            <p:cNvSpPr/>
            <p:nvPr/>
          </p:nvSpPr>
          <p:spPr>
            <a:xfrm>
              <a:off x="1196287" y="3752436"/>
              <a:ext cx="1109402" cy="1384982"/>
            </a:xfrm>
            <a:custGeom>
              <a:avLst/>
              <a:gdLst/>
              <a:ahLst/>
              <a:cxnLst/>
              <a:rect l="l" t="t" r="r" b="b"/>
              <a:pathLst>
                <a:path w="7363" h="9192" extrusionOk="0">
                  <a:moveTo>
                    <a:pt x="3680" y="371"/>
                  </a:moveTo>
                  <a:cubicBezTo>
                    <a:pt x="5506" y="371"/>
                    <a:pt x="6991" y="2266"/>
                    <a:pt x="6991" y="4596"/>
                  </a:cubicBezTo>
                  <a:cubicBezTo>
                    <a:pt x="6991" y="6923"/>
                    <a:pt x="5506" y="8821"/>
                    <a:pt x="3680" y="8821"/>
                  </a:cubicBezTo>
                  <a:cubicBezTo>
                    <a:pt x="1853" y="8821"/>
                    <a:pt x="368" y="6926"/>
                    <a:pt x="368" y="4596"/>
                  </a:cubicBezTo>
                  <a:cubicBezTo>
                    <a:pt x="368" y="2266"/>
                    <a:pt x="1853" y="371"/>
                    <a:pt x="3680" y="371"/>
                  </a:cubicBezTo>
                  <a:close/>
                  <a:moveTo>
                    <a:pt x="3680" y="0"/>
                  </a:moveTo>
                  <a:cubicBezTo>
                    <a:pt x="1652" y="0"/>
                    <a:pt x="0" y="2061"/>
                    <a:pt x="0" y="4596"/>
                  </a:cubicBezTo>
                  <a:cubicBezTo>
                    <a:pt x="0" y="7128"/>
                    <a:pt x="1652" y="9191"/>
                    <a:pt x="3680" y="9191"/>
                  </a:cubicBezTo>
                  <a:cubicBezTo>
                    <a:pt x="5711" y="9191"/>
                    <a:pt x="7362" y="7128"/>
                    <a:pt x="7362" y="4596"/>
                  </a:cubicBezTo>
                  <a:cubicBezTo>
                    <a:pt x="7362" y="2061"/>
                    <a:pt x="5711" y="0"/>
                    <a:pt x="3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1216327" y="3831087"/>
              <a:ext cx="981631" cy="1227228"/>
            </a:xfrm>
            <a:custGeom>
              <a:avLst/>
              <a:gdLst/>
              <a:ahLst/>
              <a:cxnLst/>
              <a:rect l="l" t="t" r="r" b="b"/>
              <a:pathLst>
                <a:path w="6515" h="8145" extrusionOk="0">
                  <a:moveTo>
                    <a:pt x="3256" y="264"/>
                  </a:moveTo>
                  <a:cubicBezTo>
                    <a:pt x="4905" y="264"/>
                    <a:pt x="6248" y="1972"/>
                    <a:pt x="6248" y="4074"/>
                  </a:cubicBezTo>
                  <a:cubicBezTo>
                    <a:pt x="6248" y="6173"/>
                    <a:pt x="4908" y="7881"/>
                    <a:pt x="3256" y="7881"/>
                  </a:cubicBezTo>
                  <a:cubicBezTo>
                    <a:pt x="1608" y="7881"/>
                    <a:pt x="265" y="6173"/>
                    <a:pt x="265" y="4074"/>
                  </a:cubicBezTo>
                  <a:cubicBezTo>
                    <a:pt x="265" y="1972"/>
                    <a:pt x="1605" y="264"/>
                    <a:pt x="3256" y="264"/>
                  </a:cubicBezTo>
                  <a:close/>
                  <a:moveTo>
                    <a:pt x="3256" y="0"/>
                  </a:moveTo>
                  <a:cubicBezTo>
                    <a:pt x="1462" y="0"/>
                    <a:pt x="1" y="1827"/>
                    <a:pt x="1" y="4074"/>
                  </a:cubicBezTo>
                  <a:cubicBezTo>
                    <a:pt x="1" y="6318"/>
                    <a:pt x="1462" y="8145"/>
                    <a:pt x="3256" y="8145"/>
                  </a:cubicBezTo>
                  <a:cubicBezTo>
                    <a:pt x="5053" y="8145"/>
                    <a:pt x="6515" y="6318"/>
                    <a:pt x="6515" y="4074"/>
                  </a:cubicBezTo>
                  <a:cubicBezTo>
                    <a:pt x="6515" y="1827"/>
                    <a:pt x="5053" y="0"/>
                    <a:pt x="3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1700140" y="3621953"/>
              <a:ext cx="819960" cy="316412"/>
            </a:xfrm>
            <a:custGeom>
              <a:avLst/>
              <a:gdLst/>
              <a:ahLst/>
              <a:cxnLst/>
              <a:rect l="l" t="t" r="r" b="b"/>
              <a:pathLst>
                <a:path w="5442" h="2100" extrusionOk="0">
                  <a:moveTo>
                    <a:pt x="1" y="1"/>
                  </a:moveTo>
                  <a:lnTo>
                    <a:pt x="1" y="2100"/>
                  </a:lnTo>
                  <a:lnTo>
                    <a:pt x="5441" y="2100"/>
                  </a:lnTo>
                  <a:lnTo>
                    <a:pt x="5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1475938" y="2860299"/>
              <a:ext cx="1044160" cy="1839259"/>
            </a:xfrm>
            <a:custGeom>
              <a:avLst/>
              <a:gdLst/>
              <a:ahLst/>
              <a:cxnLst/>
              <a:rect l="l" t="t" r="r" b="b"/>
              <a:pathLst>
                <a:path w="6930" h="12207" extrusionOk="0">
                  <a:moveTo>
                    <a:pt x="0" y="1"/>
                  </a:moveTo>
                  <a:lnTo>
                    <a:pt x="0" y="265"/>
                  </a:lnTo>
                  <a:lnTo>
                    <a:pt x="614" y="265"/>
                  </a:lnTo>
                  <a:cubicBezTo>
                    <a:pt x="1026" y="268"/>
                    <a:pt x="1361" y="600"/>
                    <a:pt x="1361" y="1012"/>
                  </a:cubicBezTo>
                  <a:lnTo>
                    <a:pt x="1361" y="11196"/>
                  </a:lnTo>
                  <a:cubicBezTo>
                    <a:pt x="1361" y="11753"/>
                    <a:pt x="1815" y="12207"/>
                    <a:pt x="2372" y="12207"/>
                  </a:cubicBezTo>
                  <a:lnTo>
                    <a:pt x="6929" y="12207"/>
                  </a:lnTo>
                  <a:lnTo>
                    <a:pt x="6929" y="11943"/>
                  </a:lnTo>
                  <a:lnTo>
                    <a:pt x="2372" y="11943"/>
                  </a:lnTo>
                  <a:cubicBezTo>
                    <a:pt x="1957" y="11943"/>
                    <a:pt x="1625" y="11608"/>
                    <a:pt x="1625" y="11196"/>
                  </a:cubicBezTo>
                  <a:lnTo>
                    <a:pt x="1625" y="1009"/>
                  </a:lnTo>
                  <a:cubicBezTo>
                    <a:pt x="1622" y="451"/>
                    <a:pt x="1171" y="1"/>
                    <a:pt x="6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1646049" y="4344281"/>
              <a:ext cx="159713" cy="200846"/>
            </a:xfrm>
            <a:custGeom>
              <a:avLst/>
              <a:gdLst/>
              <a:ahLst/>
              <a:cxnLst/>
              <a:rect l="l" t="t" r="r" b="b"/>
              <a:pathLst>
                <a:path w="1060" h="1333" extrusionOk="0">
                  <a:moveTo>
                    <a:pt x="529" y="1"/>
                  </a:moveTo>
                  <a:cubicBezTo>
                    <a:pt x="238" y="1"/>
                    <a:pt x="1" y="300"/>
                    <a:pt x="1" y="668"/>
                  </a:cubicBezTo>
                  <a:cubicBezTo>
                    <a:pt x="1" y="1033"/>
                    <a:pt x="238" y="1332"/>
                    <a:pt x="529" y="1332"/>
                  </a:cubicBezTo>
                  <a:cubicBezTo>
                    <a:pt x="822" y="1332"/>
                    <a:pt x="1059" y="1033"/>
                    <a:pt x="1059" y="668"/>
                  </a:cubicBezTo>
                  <a:cubicBezTo>
                    <a:pt x="1059" y="300"/>
                    <a:pt x="822" y="1"/>
                    <a:pt x="529"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1620585" y="4344281"/>
              <a:ext cx="159261" cy="201148"/>
            </a:xfrm>
            <a:custGeom>
              <a:avLst/>
              <a:gdLst/>
              <a:ahLst/>
              <a:cxnLst/>
              <a:rect l="l" t="t" r="r" b="b"/>
              <a:pathLst>
                <a:path w="1057" h="1335" extrusionOk="0">
                  <a:moveTo>
                    <a:pt x="529" y="1"/>
                  </a:moveTo>
                  <a:cubicBezTo>
                    <a:pt x="238" y="1"/>
                    <a:pt x="1" y="300"/>
                    <a:pt x="1" y="668"/>
                  </a:cubicBezTo>
                  <a:cubicBezTo>
                    <a:pt x="1" y="1036"/>
                    <a:pt x="238" y="1335"/>
                    <a:pt x="529" y="1335"/>
                  </a:cubicBezTo>
                  <a:cubicBezTo>
                    <a:pt x="819" y="1335"/>
                    <a:pt x="1056" y="1039"/>
                    <a:pt x="1056" y="668"/>
                  </a:cubicBezTo>
                  <a:cubicBezTo>
                    <a:pt x="1056" y="297"/>
                    <a:pt x="819" y="1"/>
                    <a:pt x="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980071" y="4424741"/>
              <a:ext cx="720215" cy="39928"/>
            </a:xfrm>
            <a:custGeom>
              <a:avLst/>
              <a:gdLst/>
              <a:ahLst/>
              <a:cxnLst/>
              <a:rect l="l" t="t" r="r" b="b"/>
              <a:pathLst>
                <a:path w="4780" h="265" extrusionOk="0">
                  <a:moveTo>
                    <a:pt x="0" y="0"/>
                  </a:moveTo>
                  <a:lnTo>
                    <a:pt x="0" y="264"/>
                  </a:lnTo>
                  <a:lnTo>
                    <a:pt x="4780" y="264"/>
                  </a:lnTo>
                  <a:lnTo>
                    <a:pt x="47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2431059" y="4894691"/>
              <a:ext cx="207325" cy="261417"/>
            </a:xfrm>
            <a:custGeom>
              <a:avLst/>
              <a:gdLst/>
              <a:ahLst/>
              <a:cxnLst/>
              <a:rect l="l" t="t" r="r" b="b"/>
              <a:pathLst>
                <a:path w="1376" h="1735" extrusionOk="0">
                  <a:moveTo>
                    <a:pt x="688" y="0"/>
                  </a:moveTo>
                  <a:cubicBezTo>
                    <a:pt x="308" y="0"/>
                    <a:pt x="0" y="389"/>
                    <a:pt x="0" y="866"/>
                  </a:cubicBezTo>
                  <a:cubicBezTo>
                    <a:pt x="0" y="1346"/>
                    <a:pt x="308" y="1735"/>
                    <a:pt x="688" y="1735"/>
                  </a:cubicBezTo>
                  <a:cubicBezTo>
                    <a:pt x="1067" y="1735"/>
                    <a:pt x="1376" y="1346"/>
                    <a:pt x="1376" y="866"/>
                  </a:cubicBezTo>
                  <a:cubicBezTo>
                    <a:pt x="1376" y="389"/>
                    <a:pt x="1067" y="0"/>
                    <a:pt x="688"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2397910" y="4894691"/>
              <a:ext cx="207024" cy="261417"/>
            </a:xfrm>
            <a:custGeom>
              <a:avLst/>
              <a:gdLst/>
              <a:ahLst/>
              <a:cxnLst/>
              <a:rect l="l" t="t" r="r" b="b"/>
              <a:pathLst>
                <a:path w="1374" h="1735" extrusionOk="0">
                  <a:moveTo>
                    <a:pt x="689" y="0"/>
                  </a:moveTo>
                  <a:cubicBezTo>
                    <a:pt x="309" y="0"/>
                    <a:pt x="1" y="389"/>
                    <a:pt x="1" y="866"/>
                  </a:cubicBezTo>
                  <a:cubicBezTo>
                    <a:pt x="1" y="1346"/>
                    <a:pt x="309" y="1735"/>
                    <a:pt x="689" y="1735"/>
                  </a:cubicBezTo>
                  <a:cubicBezTo>
                    <a:pt x="1068" y="1735"/>
                    <a:pt x="1373" y="1346"/>
                    <a:pt x="1373" y="866"/>
                  </a:cubicBezTo>
                  <a:cubicBezTo>
                    <a:pt x="1373" y="389"/>
                    <a:pt x="1068" y="0"/>
                    <a:pt x="689"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1353139" y="2839355"/>
              <a:ext cx="245295" cy="78802"/>
            </a:xfrm>
            <a:custGeom>
              <a:avLst/>
              <a:gdLst/>
              <a:ahLst/>
              <a:cxnLst/>
              <a:rect l="l" t="t" r="r" b="b"/>
              <a:pathLst>
                <a:path w="1628" h="523" extrusionOk="0">
                  <a:moveTo>
                    <a:pt x="0" y="0"/>
                  </a:moveTo>
                  <a:lnTo>
                    <a:pt x="0" y="522"/>
                  </a:lnTo>
                  <a:lnTo>
                    <a:pt x="1628" y="522"/>
                  </a:lnTo>
                  <a:lnTo>
                    <a:pt x="162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980071" y="3021218"/>
              <a:ext cx="700175" cy="759088"/>
            </a:xfrm>
            <a:custGeom>
              <a:avLst/>
              <a:gdLst/>
              <a:ahLst/>
              <a:cxnLst/>
              <a:rect l="l" t="t" r="r" b="b"/>
              <a:pathLst>
                <a:path w="4647" h="5038" extrusionOk="0">
                  <a:moveTo>
                    <a:pt x="0" y="0"/>
                  </a:moveTo>
                  <a:lnTo>
                    <a:pt x="0" y="5037"/>
                  </a:lnTo>
                  <a:lnTo>
                    <a:pt x="4646" y="5037"/>
                  </a:lnTo>
                  <a:lnTo>
                    <a:pt x="46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1779696" y="4956316"/>
              <a:ext cx="919856" cy="118579"/>
            </a:xfrm>
            <a:custGeom>
              <a:avLst/>
              <a:gdLst/>
              <a:ahLst/>
              <a:cxnLst/>
              <a:rect l="l" t="t" r="r" b="b"/>
              <a:pathLst>
                <a:path w="6105" h="787" extrusionOk="0">
                  <a:moveTo>
                    <a:pt x="0" y="1"/>
                  </a:moveTo>
                  <a:lnTo>
                    <a:pt x="0" y="786"/>
                  </a:lnTo>
                  <a:lnTo>
                    <a:pt x="6105" y="786"/>
                  </a:lnTo>
                  <a:lnTo>
                    <a:pt x="6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2136642" y="4827189"/>
              <a:ext cx="670191" cy="154289"/>
            </a:xfrm>
            <a:custGeom>
              <a:avLst/>
              <a:gdLst/>
              <a:ahLst/>
              <a:cxnLst/>
              <a:rect l="l" t="t" r="r" b="b"/>
              <a:pathLst>
                <a:path w="4448" h="1024" extrusionOk="0">
                  <a:moveTo>
                    <a:pt x="3273" y="1"/>
                  </a:moveTo>
                  <a:cubicBezTo>
                    <a:pt x="3273" y="1"/>
                    <a:pt x="4166" y="490"/>
                    <a:pt x="3609" y="531"/>
                  </a:cubicBezTo>
                  <a:cubicBezTo>
                    <a:pt x="3583" y="533"/>
                    <a:pt x="3552" y="534"/>
                    <a:pt x="3517" y="534"/>
                  </a:cubicBezTo>
                  <a:cubicBezTo>
                    <a:pt x="2819" y="534"/>
                    <a:pt x="291" y="162"/>
                    <a:pt x="0" y="119"/>
                  </a:cubicBezTo>
                  <a:lnTo>
                    <a:pt x="0" y="119"/>
                  </a:lnTo>
                  <a:cubicBezTo>
                    <a:pt x="0" y="585"/>
                    <a:pt x="6" y="920"/>
                    <a:pt x="21" y="929"/>
                  </a:cubicBezTo>
                  <a:cubicBezTo>
                    <a:pt x="122" y="992"/>
                    <a:pt x="2026" y="1024"/>
                    <a:pt x="3265" y="1024"/>
                  </a:cubicBezTo>
                  <a:cubicBezTo>
                    <a:pt x="3839" y="1024"/>
                    <a:pt x="4271" y="1017"/>
                    <a:pt x="4314" y="1003"/>
                  </a:cubicBezTo>
                  <a:cubicBezTo>
                    <a:pt x="4448" y="958"/>
                    <a:pt x="4329" y="567"/>
                    <a:pt x="4178" y="446"/>
                  </a:cubicBezTo>
                  <a:cubicBezTo>
                    <a:pt x="3985" y="330"/>
                    <a:pt x="3783" y="226"/>
                    <a:pt x="3579" y="134"/>
                  </a:cubicBezTo>
                  <a:cubicBezTo>
                    <a:pt x="3484" y="90"/>
                    <a:pt x="3386" y="42"/>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2122780" y="4382251"/>
              <a:ext cx="398679" cy="598773"/>
            </a:xfrm>
            <a:custGeom>
              <a:avLst/>
              <a:gdLst/>
              <a:ahLst/>
              <a:cxnLst/>
              <a:rect l="l" t="t" r="r" b="b"/>
              <a:pathLst>
                <a:path w="2646" h="3974" extrusionOk="0">
                  <a:moveTo>
                    <a:pt x="0" y="1"/>
                  </a:moveTo>
                  <a:cubicBezTo>
                    <a:pt x="0" y="1"/>
                    <a:pt x="89" y="2687"/>
                    <a:pt x="89" y="3001"/>
                  </a:cubicBezTo>
                  <a:lnTo>
                    <a:pt x="89" y="3010"/>
                  </a:lnTo>
                  <a:cubicBezTo>
                    <a:pt x="89" y="3508"/>
                    <a:pt x="95" y="3870"/>
                    <a:pt x="113" y="3879"/>
                  </a:cubicBezTo>
                  <a:cubicBezTo>
                    <a:pt x="196" y="3932"/>
                    <a:pt x="1495" y="3965"/>
                    <a:pt x="2645" y="3974"/>
                  </a:cubicBezTo>
                  <a:lnTo>
                    <a:pt x="1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1090816" y="3265911"/>
              <a:ext cx="1473878" cy="1493616"/>
            </a:xfrm>
            <a:custGeom>
              <a:avLst/>
              <a:gdLst/>
              <a:ahLst/>
              <a:cxnLst/>
              <a:rect l="l" t="t" r="r" b="b"/>
              <a:pathLst>
                <a:path w="9782" h="9913" extrusionOk="0">
                  <a:moveTo>
                    <a:pt x="608" y="1"/>
                  </a:moveTo>
                  <a:cubicBezTo>
                    <a:pt x="608" y="1"/>
                    <a:pt x="1" y="2041"/>
                    <a:pt x="816" y="2669"/>
                  </a:cubicBezTo>
                  <a:cubicBezTo>
                    <a:pt x="1631" y="3301"/>
                    <a:pt x="5853" y="3704"/>
                    <a:pt x="6156" y="4116"/>
                  </a:cubicBezTo>
                  <a:cubicBezTo>
                    <a:pt x="6455" y="4525"/>
                    <a:pt x="6823" y="9856"/>
                    <a:pt x="6823" y="9856"/>
                  </a:cubicBezTo>
                  <a:lnTo>
                    <a:pt x="9782" y="9912"/>
                  </a:lnTo>
                  <a:cubicBezTo>
                    <a:pt x="9782" y="9912"/>
                    <a:pt x="9515" y="3891"/>
                    <a:pt x="8489" y="2509"/>
                  </a:cubicBezTo>
                  <a:cubicBezTo>
                    <a:pt x="7594" y="1311"/>
                    <a:pt x="3541" y="792"/>
                    <a:pt x="3541" y="792"/>
                  </a:cubicBezTo>
                  <a:lnTo>
                    <a:pt x="3146" y="27"/>
                  </a:lnTo>
                  <a:lnTo>
                    <a:pt x="6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2121876" y="4665818"/>
              <a:ext cx="421883" cy="10999"/>
            </a:xfrm>
            <a:custGeom>
              <a:avLst/>
              <a:gdLst/>
              <a:ahLst/>
              <a:cxnLst/>
              <a:rect l="l" t="t" r="r" b="b"/>
              <a:pathLst>
                <a:path w="2800" h="73" extrusionOk="0">
                  <a:moveTo>
                    <a:pt x="728" y="0"/>
                  </a:moveTo>
                  <a:cubicBezTo>
                    <a:pt x="667" y="0"/>
                    <a:pt x="606" y="0"/>
                    <a:pt x="546" y="1"/>
                  </a:cubicBezTo>
                  <a:lnTo>
                    <a:pt x="279" y="7"/>
                  </a:lnTo>
                  <a:cubicBezTo>
                    <a:pt x="190" y="7"/>
                    <a:pt x="101" y="10"/>
                    <a:pt x="12" y="19"/>
                  </a:cubicBezTo>
                  <a:cubicBezTo>
                    <a:pt x="0" y="22"/>
                    <a:pt x="6" y="37"/>
                    <a:pt x="12" y="37"/>
                  </a:cubicBezTo>
                  <a:cubicBezTo>
                    <a:pt x="116" y="49"/>
                    <a:pt x="217" y="55"/>
                    <a:pt x="321" y="55"/>
                  </a:cubicBezTo>
                  <a:cubicBezTo>
                    <a:pt x="421" y="58"/>
                    <a:pt x="522" y="64"/>
                    <a:pt x="626" y="64"/>
                  </a:cubicBezTo>
                  <a:cubicBezTo>
                    <a:pt x="988" y="70"/>
                    <a:pt x="1352" y="73"/>
                    <a:pt x="1717" y="73"/>
                  </a:cubicBezTo>
                  <a:cubicBezTo>
                    <a:pt x="1898" y="73"/>
                    <a:pt x="2079" y="70"/>
                    <a:pt x="2260" y="70"/>
                  </a:cubicBezTo>
                  <a:cubicBezTo>
                    <a:pt x="2289" y="70"/>
                    <a:pt x="2318" y="70"/>
                    <a:pt x="2347" y="70"/>
                  </a:cubicBezTo>
                  <a:cubicBezTo>
                    <a:pt x="2498" y="70"/>
                    <a:pt x="2647" y="64"/>
                    <a:pt x="2793" y="49"/>
                  </a:cubicBezTo>
                  <a:cubicBezTo>
                    <a:pt x="2799" y="49"/>
                    <a:pt x="2799" y="43"/>
                    <a:pt x="2793" y="43"/>
                  </a:cubicBezTo>
                  <a:cubicBezTo>
                    <a:pt x="2693" y="28"/>
                    <a:pt x="2592" y="28"/>
                    <a:pt x="2488" y="22"/>
                  </a:cubicBezTo>
                  <a:cubicBezTo>
                    <a:pt x="2387" y="19"/>
                    <a:pt x="2283" y="16"/>
                    <a:pt x="2183" y="16"/>
                  </a:cubicBezTo>
                  <a:cubicBezTo>
                    <a:pt x="1821" y="7"/>
                    <a:pt x="1456" y="1"/>
                    <a:pt x="1092" y="1"/>
                  </a:cubicBezTo>
                  <a:cubicBezTo>
                    <a:pt x="971" y="1"/>
                    <a:pt x="849"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1237873" y="3608995"/>
              <a:ext cx="932813" cy="939594"/>
            </a:xfrm>
            <a:custGeom>
              <a:avLst/>
              <a:gdLst/>
              <a:ahLst/>
              <a:cxnLst/>
              <a:rect l="l" t="t" r="r" b="b"/>
              <a:pathLst>
                <a:path w="6191" h="6236" extrusionOk="0">
                  <a:moveTo>
                    <a:pt x="9" y="1"/>
                  </a:moveTo>
                  <a:cubicBezTo>
                    <a:pt x="3" y="1"/>
                    <a:pt x="0" y="7"/>
                    <a:pt x="6" y="10"/>
                  </a:cubicBezTo>
                  <a:cubicBezTo>
                    <a:pt x="83" y="39"/>
                    <a:pt x="160" y="72"/>
                    <a:pt x="234" y="102"/>
                  </a:cubicBezTo>
                  <a:cubicBezTo>
                    <a:pt x="860" y="336"/>
                    <a:pt x="1506" y="514"/>
                    <a:pt x="2164" y="629"/>
                  </a:cubicBezTo>
                  <a:cubicBezTo>
                    <a:pt x="2826" y="751"/>
                    <a:pt x="3493" y="834"/>
                    <a:pt x="4154" y="938"/>
                  </a:cubicBezTo>
                  <a:cubicBezTo>
                    <a:pt x="4489" y="991"/>
                    <a:pt x="4833" y="1041"/>
                    <a:pt x="5150" y="1172"/>
                  </a:cubicBezTo>
                  <a:cubicBezTo>
                    <a:pt x="5298" y="1222"/>
                    <a:pt x="5417" y="1329"/>
                    <a:pt x="5485" y="1468"/>
                  </a:cubicBezTo>
                  <a:cubicBezTo>
                    <a:pt x="5550" y="1617"/>
                    <a:pt x="5565" y="1789"/>
                    <a:pt x="5592" y="1946"/>
                  </a:cubicBezTo>
                  <a:cubicBezTo>
                    <a:pt x="5713" y="2654"/>
                    <a:pt x="5811" y="3369"/>
                    <a:pt x="5906" y="4083"/>
                  </a:cubicBezTo>
                  <a:cubicBezTo>
                    <a:pt x="6001" y="4798"/>
                    <a:pt x="6084" y="5518"/>
                    <a:pt x="6176" y="6230"/>
                  </a:cubicBezTo>
                  <a:cubicBezTo>
                    <a:pt x="6176" y="6234"/>
                    <a:pt x="6178" y="6235"/>
                    <a:pt x="6181" y="6235"/>
                  </a:cubicBezTo>
                  <a:cubicBezTo>
                    <a:pt x="6186" y="6235"/>
                    <a:pt x="6191" y="6232"/>
                    <a:pt x="6191" y="6227"/>
                  </a:cubicBezTo>
                  <a:cubicBezTo>
                    <a:pt x="6182" y="6138"/>
                    <a:pt x="6173" y="6052"/>
                    <a:pt x="6164" y="5963"/>
                  </a:cubicBezTo>
                  <a:cubicBezTo>
                    <a:pt x="6084" y="5237"/>
                    <a:pt x="6007" y="4510"/>
                    <a:pt x="5912" y="3787"/>
                  </a:cubicBezTo>
                  <a:cubicBezTo>
                    <a:pt x="5865" y="3428"/>
                    <a:pt x="5814" y="3060"/>
                    <a:pt x="5761" y="2708"/>
                  </a:cubicBezTo>
                  <a:cubicBezTo>
                    <a:pt x="5707" y="2355"/>
                    <a:pt x="5657" y="1999"/>
                    <a:pt x="5586" y="1649"/>
                  </a:cubicBezTo>
                  <a:cubicBezTo>
                    <a:pt x="5565" y="1501"/>
                    <a:pt x="5494" y="1365"/>
                    <a:pt x="5387" y="1261"/>
                  </a:cubicBezTo>
                  <a:cubicBezTo>
                    <a:pt x="5266" y="1169"/>
                    <a:pt x="5126" y="1104"/>
                    <a:pt x="4981" y="1068"/>
                  </a:cubicBezTo>
                  <a:cubicBezTo>
                    <a:pt x="4655" y="967"/>
                    <a:pt x="4311" y="923"/>
                    <a:pt x="3973" y="872"/>
                  </a:cubicBezTo>
                  <a:cubicBezTo>
                    <a:pt x="3300" y="772"/>
                    <a:pt x="2621" y="686"/>
                    <a:pt x="1957" y="561"/>
                  </a:cubicBezTo>
                  <a:cubicBezTo>
                    <a:pt x="1293" y="434"/>
                    <a:pt x="629" y="27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1811338" y="4385867"/>
              <a:ext cx="684204" cy="601183"/>
            </a:xfrm>
            <a:custGeom>
              <a:avLst/>
              <a:gdLst/>
              <a:ahLst/>
              <a:cxnLst/>
              <a:rect l="l" t="t" r="r" b="b"/>
              <a:pathLst>
                <a:path w="4541" h="3990" extrusionOk="0">
                  <a:moveTo>
                    <a:pt x="2509" y="1"/>
                  </a:moveTo>
                  <a:lnTo>
                    <a:pt x="1" y="15"/>
                  </a:lnTo>
                  <a:cubicBezTo>
                    <a:pt x="1" y="15"/>
                    <a:pt x="90" y="2699"/>
                    <a:pt x="90" y="3013"/>
                  </a:cubicBezTo>
                  <a:lnTo>
                    <a:pt x="90" y="3022"/>
                  </a:lnTo>
                  <a:cubicBezTo>
                    <a:pt x="90" y="3520"/>
                    <a:pt x="93" y="3881"/>
                    <a:pt x="111" y="3890"/>
                  </a:cubicBezTo>
                  <a:cubicBezTo>
                    <a:pt x="211" y="3957"/>
                    <a:pt x="2088" y="3989"/>
                    <a:pt x="3328" y="3989"/>
                  </a:cubicBezTo>
                  <a:cubicBezTo>
                    <a:pt x="3916" y="3989"/>
                    <a:pt x="4360" y="3982"/>
                    <a:pt x="4404" y="3967"/>
                  </a:cubicBezTo>
                  <a:cubicBezTo>
                    <a:pt x="4540" y="3923"/>
                    <a:pt x="4419" y="3532"/>
                    <a:pt x="4267" y="3410"/>
                  </a:cubicBezTo>
                  <a:cubicBezTo>
                    <a:pt x="4075" y="3291"/>
                    <a:pt x="3873" y="3188"/>
                    <a:pt x="3668" y="3099"/>
                  </a:cubicBezTo>
                  <a:cubicBezTo>
                    <a:pt x="3197" y="2870"/>
                    <a:pt x="2657" y="2645"/>
                    <a:pt x="2657" y="2645"/>
                  </a:cubicBezTo>
                  <a:lnTo>
                    <a:pt x="2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1824748" y="4826737"/>
              <a:ext cx="670794" cy="160316"/>
            </a:xfrm>
            <a:custGeom>
              <a:avLst/>
              <a:gdLst/>
              <a:ahLst/>
              <a:cxnLst/>
              <a:rect l="l" t="t" r="r" b="b"/>
              <a:pathLst>
                <a:path w="4452" h="1064" extrusionOk="0">
                  <a:moveTo>
                    <a:pt x="3215" y="1"/>
                  </a:moveTo>
                  <a:cubicBezTo>
                    <a:pt x="3256" y="25"/>
                    <a:pt x="4092" y="493"/>
                    <a:pt x="3547" y="534"/>
                  </a:cubicBezTo>
                  <a:cubicBezTo>
                    <a:pt x="3522" y="536"/>
                    <a:pt x="3493" y="537"/>
                    <a:pt x="3459" y="537"/>
                  </a:cubicBezTo>
                  <a:cubicBezTo>
                    <a:pt x="2801" y="537"/>
                    <a:pt x="486" y="199"/>
                    <a:pt x="1" y="128"/>
                  </a:cubicBezTo>
                  <a:lnTo>
                    <a:pt x="1" y="128"/>
                  </a:lnTo>
                  <a:cubicBezTo>
                    <a:pt x="1" y="609"/>
                    <a:pt x="7" y="955"/>
                    <a:pt x="22" y="964"/>
                  </a:cubicBezTo>
                  <a:cubicBezTo>
                    <a:pt x="122" y="1031"/>
                    <a:pt x="1999" y="1063"/>
                    <a:pt x="3239" y="1063"/>
                  </a:cubicBezTo>
                  <a:cubicBezTo>
                    <a:pt x="3827" y="1063"/>
                    <a:pt x="4271" y="1056"/>
                    <a:pt x="4315" y="1041"/>
                  </a:cubicBezTo>
                  <a:cubicBezTo>
                    <a:pt x="4451" y="997"/>
                    <a:pt x="4330" y="606"/>
                    <a:pt x="4178" y="481"/>
                  </a:cubicBezTo>
                  <a:cubicBezTo>
                    <a:pt x="3986" y="365"/>
                    <a:pt x="3784" y="262"/>
                    <a:pt x="3576" y="170"/>
                  </a:cubicBezTo>
                  <a:cubicBezTo>
                    <a:pt x="3458" y="113"/>
                    <a:pt x="3333" y="57"/>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1001014" y="3264555"/>
              <a:ext cx="1256759" cy="1499794"/>
            </a:xfrm>
            <a:custGeom>
              <a:avLst/>
              <a:gdLst/>
              <a:ahLst/>
              <a:cxnLst/>
              <a:rect l="l" t="t" r="r" b="b"/>
              <a:pathLst>
                <a:path w="8341" h="9954" extrusionOk="0">
                  <a:moveTo>
                    <a:pt x="852" y="1"/>
                  </a:moveTo>
                  <a:cubicBezTo>
                    <a:pt x="852" y="1"/>
                    <a:pt x="1" y="1886"/>
                    <a:pt x="964" y="2583"/>
                  </a:cubicBezTo>
                  <a:cubicBezTo>
                    <a:pt x="2153" y="3443"/>
                    <a:pt x="4549" y="3529"/>
                    <a:pt x="5017" y="3873"/>
                  </a:cubicBezTo>
                  <a:cubicBezTo>
                    <a:pt x="5560" y="4267"/>
                    <a:pt x="5228" y="9945"/>
                    <a:pt x="5228" y="9945"/>
                  </a:cubicBezTo>
                  <a:lnTo>
                    <a:pt x="8118" y="9954"/>
                  </a:lnTo>
                  <a:cubicBezTo>
                    <a:pt x="8118" y="9954"/>
                    <a:pt x="8341" y="3662"/>
                    <a:pt x="7460" y="2548"/>
                  </a:cubicBezTo>
                  <a:cubicBezTo>
                    <a:pt x="6675" y="1554"/>
                    <a:pt x="3858" y="784"/>
                    <a:pt x="3858" y="784"/>
                  </a:cubicBezTo>
                  <a:cubicBezTo>
                    <a:pt x="3799" y="538"/>
                    <a:pt x="3449" y="51"/>
                    <a:pt x="3449" y="51"/>
                  </a:cubicBez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1796270" y="4685405"/>
              <a:ext cx="415103" cy="10698"/>
            </a:xfrm>
            <a:custGeom>
              <a:avLst/>
              <a:gdLst/>
              <a:ahLst/>
              <a:cxnLst/>
              <a:rect l="l" t="t" r="r" b="b"/>
              <a:pathLst>
                <a:path w="2755" h="71" extrusionOk="0">
                  <a:moveTo>
                    <a:pt x="718" y="1"/>
                  </a:moveTo>
                  <a:cubicBezTo>
                    <a:pt x="658" y="1"/>
                    <a:pt x="599" y="1"/>
                    <a:pt x="540" y="2"/>
                  </a:cubicBezTo>
                  <a:lnTo>
                    <a:pt x="279" y="5"/>
                  </a:lnTo>
                  <a:cubicBezTo>
                    <a:pt x="190" y="5"/>
                    <a:pt x="104" y="11"/>
                    <a:pt x="15" y="20"/>
                  </a:cubicBezTo>
                  <a:cubicBezTo>
                    <a:pt x="0" y="20"/>
                    <a:pt x="9" y="35"/>
                    <a:pt x="15" y="38"/>
                  </a:cubicBezTo>
                  <a:cubicBezTo>
                    <a:pt x="113" y="49"/>
                    <a:pt x="214" y="55"/>
                    <a:pt x="314" y="55"/>
                  </a:cubicBezTo>
                  <a:cubicBezTo>
                    <a:pt x="415" y="58"/>
                    <a:pt x="516" y="64"/>
                    <a:pt x="617" y="64"/>
                  </a:cubicBezTo>
                  <a:cubicBezTo>
                    <a:pt x="973" y="67"/>
                    <a:pt x="1331" y="70"/>
                    <a:pt x="1687" y="70"/>
                  </a:cubicBezTo>
                  <a:cubicBezTo>
                    <a:pt x="1865" y="70"/>
                    <a:pt x="2046" y="67"/>
                    <a:pt x="2224" y="67"/>
                  </a:cubicBezTo>
                  <a:cubicBezTo>
                    <a:pt x="2252" y="68"/>
                    <a:pt x="2281" y="68"/>
                    <a:pt x="2309" y="68"/>
                  </a:cubicBezTo>
                  <a:cubicBezTo>
                    <a:pt x="2455" y="68"/>
                    <a:pt x="2602" y="61"/>
                    <a:pt x="2749" y="46"/>
                  </a:cubicBezTo>
                  <a:cubicBezTo>
                    <a:pt x="2754" y="46"/>
                    <a:pt x="2751" y="38"/>
                    <a:pt x="2749" y="38"/>
                  </a:cubicBezTo>
                  <a:cubicBezTo>
                    <a:pt x="2648" y="26"/>
                    <a:pt x="2547" y="26"/>
                    <a:pt x="2446" y="20"/>
                  </a:cubicBezTo>
                  <a:cubicBezTo>
                    <a:pt x="2348" y="17"/>
                    <a:pt x="2247" y="14"/>
                    <a:pt x="2147" y="14"/>
                  </a:cubicBezTo>
                  <a:cubicBezTo>
                    <a:pt x="1788" y="5"/>
                    <a:pt x="1432" y="2"/>
                    <a:pt x="1073" y="2"/>
                  </a:cubicBezTo>
                  <a:cubicBezTo>
                    <a:pt x="955" y="2"/>
                    <a:pt x="836" y="1"/>
                    <a:pt x="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1126074" y="3278869"/>
              <a:ext cx="1107142" cy="1460921"/>
            </a:xfrm>
            <a:custGeom>
              <a:avLst/>
              <a:gdLst/>
              <a:ahLst/>
              <a:cxnLst/>
              <a:rect l="l" t="t" r="r" b="b"/>
              <a:pathLst>
                <a:path w="7348" h="9696" extrusionOk="0">
                  <a:moveTo>
                    <a:pt x="1391" y="139"/>
                  </a:moveTo>
                  <a:cubicBezTo>
                    <a:pt x="1388" y="139"/>
                    <a:pt x="1385" y="140"/>
                    <a:pt x="1385" y="143"/>
                  </a:cubicBezTo>
                  <a:cubicBezTo>
                    <a:pt x="1385" y="205"/>
                    <a:pt x="1371" y="268"/>
                    <a:pt x="1365" y="324"/>
                  </a:cubicBezTo>
                  <a:cubicBezTo>
                    <a:pt x="1359" y="380"/>
                    <a:pt x="1347" y="437"/>
                    <a:pt x="1332" y="493"/>
                  </a:cubicBezTo>
                  <a:cubicBezTo>
                    <a:pt x="1308" y="588"/>
                    <a:pt x="1261" y="674"/>
                    <a:pt x="1190" y="742"/>
                  </a:cubicBezTo>
                  <a:cubicBezTo>
                    <a:pt x="1033" y="887"/>
                    <a:pt x="801" y="911"/>
                    <a:pt x="606" y="976"/>
                  </a:cubicBezTo>
                  <a:lnTo>
                    <a:pt x="606" y="979"/>
                  </a:lnTo>
                  <a:cubicBezTo>
                    <a:pt x="597" y="982"/>
                    <a:pt x="597" y="997"/>
                    <a:pt x="606" y="997"/>
                  </a:cubicBezTo>
                  <a:cubicBezTo>
                    <a:pt x="607" y="997"/>
                    <a:pt x="608" y="997"/>
                    <a:pt x="609" y="997"/>
                  </a:cubicBezTo>
                  <a:cubicBezTo>
                    <a:pt x="730" y="988"/>
                    <a:pt x="849" y="967"/>
                    <a:pt x="967" y="935"/>
                  </a:cubicBezTo>
                  <a:cubicBezTo>
                    <a:pt x="1071" y="914"/>
                    <a:pt x="1169" y="866"/>
                    <a:pt x="1249" y="795"/>
                  </a:cubicBezTo>
                  <a:cubicBezTo>
                    <a:pt x="1320" y="718"/>
                    <a:pt x="1371" y="620"/>
                    <a:pt x="1388" y="517"/>
                  </a:cubicBezTo>
                  <a:cubicBezTo>
                    <a:pt x="1403" y="460"/>
                    <a:pt x="1409" y="401"/>
                    <a:pt x="1409" y="342"/>
                  </a:cubicBezTo>
                  <a:cubicBezTo>
                    <a:pt x="1409" y="274"/>
                    <a:pt x="1397" y="208"/>
                    <a:pt x="1397" y="143"/>
                  </a:cubicBezTo>
                  <a:cubicBezTo>
                    <a:pt x="1397" y="140"/>
                    <a:pt x="1394" y="139"/>
                    <a:pt x="1391" y="139"/>
                  </a:cubicBezTo>
                  <a:close/>
                  <a:moveTo>
                    <a:pt x="191" y="0"/>
                  </a:moveTo>
                  <a:lnTo>
                    <a:pt x="191" y="0"/>
                  </a:lnTo>
                  <a:cubicBezTo>
                    <a:pt x="188" y="0"/>
                    <a:pt x="182" y="16"/>
                    <a:pt x="173" y="51"/>
                  </a:cubicBezTo>
                  <a:cubicBezTo>
                    <a:pt x="72" y="451"/>
                    <a:pt x="19" y="864"/>
                    <a:pt x="13" y="1279"/>
                  </a:cubicBezTo>
                  <a:cubicBezTo>
                    <a:pt x="1" y="1468"/>
                    <a:pt x="28" y="1661"/>
                    <a:pt x="93" y="1842"/>
                  </a:cubicBezTo>
                  <a:cubicBezTo>
                    <a:pt x="152" y="2002"/>
                    <a:pt x="250" y="2147"/>
                    <a:pt x="374" y="2266"/>
                  </a:cubicBezTo>
                  <a:cubicBezTo>
                    <a:pt x="653" y="2503"/>
                    <a:pt x="1033" y="2672"/>
                    <a:pt x="1380" y="2773"/>
                  </a:cubicBezTo>
                  <a:cubicBezTo>
                    <a:pt x="1777" y="2888"/>
                    <a:pt x="2183" y="2966"/>
                    <a:pt x="2586" y="3060"/>
                  </a:cubicBezTo>
                  <a:cubicBezTo>
                    <a:pt x="3007" y="3155"/>
                    <a:pt x="4359" y="3502"/>
                    <a:pt x="4421" y="3570"/>
                  </a:cubicBezTo>
                  <a:cubicBezTo>
                    <a:pt x="4484" y="3636"/>
                    <a:pt x="4573" y="4036"/>
                    <a:pt x="4593" y="4143"/>
                  </a:cubicBezTo>
                  <a:cubicBezTo>
                    <a:pt x="4751" y="4973"/>
                    <a:pt x="4751" y="5750"/>
                    <a:pt x="4751" y="6592"/>
                  </a:cubicBezTo>
                  <a:cubicBezTo>
                    <a:pt x="4751" y="7030"/>
                    <a:pt x="4748" y="7469"/>
                    <a:pt x="4748" y="7911"/>
                  </a:cubicBezTo>
                  <a:cubicBezTo>
                    <a:pt x="4745" y="8350"/>
                    <a:pt x="4745" y="8788"/>
                    <a:pt x="4733" y="9227"/>
                  </a:cubicBezTo>
                  <a:cubicBezTo>
                    <a:pt x="4733" y="9232"/>
                    <a:pt x="4736" y="9234"/>
                    <a:pt x="4739" y="9234"/>
                  </a:cubicBezTo>
                  <a:cubicBezTo>
                    <a:pt x="4742" y="9234"/>
                    <a:pt x="4745" y="9232"/>
                    <a:pt x="4745" y="9227"/>
                  </a:cubicBezTo>
                  <a:cubicBezTo>
                    <a:pt x="4748" y="9123"/>
                    <a:pt x="4751" y="9017"/>
                    <a:pt x="4756" y="8910"/>
                  </a:cubicBezTo>
                  <a:cubicBezTo>
                    <a:pt x="4795" y="8035"/>
                    <a:pt x="4810" y="7161"/>
                    <a:pt x="4807" y="6286"/>
                  </a:cubicBezTo>
                  <a:cubicBezTo>
                    <a:pt x="4804" y="5456"/>
                    <a:pt x="4786" y="4685"/>
                    <a:pt x="4587" y="3876"/>
                  </a:cubicBezTo>
                  <a:cubicBezTo>
                    <a:pt x="4570" y="3787"/>
                    <a:pt x="4543" y="3698"/>
                    <a:pt x="4510" y="3612"/>
                  </a:cubicBezTo>
                  <a:cubicBezTo>
                    <a:pt x="4475" y="3544"/>
                    <a:pt x="4416" y="3490"/>
                    <a:pt x="4344" y="3464"/>
                  </a:cubicBezTo>
                  <a:cubicBezTo>
                    <a:pt x="4255" y="3425"/>
                    <a:pt x="2924" y="3078"/>
                    <a:pt x="2506" y="2980"/>
                  </a:cubicBezTo>
                  <a:cubicBezTo>
                    <a:pt x="2103" y="2886"/>
                    <a:pt x="1697" y="2808"/>
                    <a:pt x="1299" y="2684"/>
                  </a:cubicBezTo>
                  <a:cubicBezTo>
                    <a:pt x="956" y="2574"/>
                    <a:pt x="600" y="2399"/>
                    <a:pt x="342" y="2132"/>
                  </a:cubicBezTo>
                  <a:cubicBezTo>
                    <a:pt x="208" y="1987"/>
                    <a:pt x="119" y="1806"/>
                    <a:pt x="81" y="1614"/>
                  </a:cubicBezTo>
                  <a:cubicBezTo>
                    <a:pt x="51" y="1412"/>
                    <a:pt x="42" y="1207"/>
                    <a:pt x="60" y="1003"/>
                  </a:cubicBezTo>
                  <a:cubicBezTo>
                    <a:pt x="78" y="712"/>
                    <a:pt x="119" y="425"/>
                    <a:pt x="182" y="140"/>
                  </a:cubicBezTo>
                  <a:cubicBezTo>
                    <a:pt x="193" y="55"/>
                    <a:pt x="197" y="0"/>
                    <a:pt x="191" y="0"/>
                  </a:cubicBezTo>
                  <a:close/>
                  <a:moveTo>
                    <a:pt x="3001" y="684"/>
                  </a:moveTo>
                  <a:cubicBezTo>
                    <a:pt x="2976" y="684"/>
                    <a:pt x="2973" y="701"/>
                    <a:pt x="3010" y="712"/>
                  </a:cubicBezTo>
                  <a:cubicBezTo>
                    <a:pt x="3099" y="745"/>
                    <a:pt x="4706" y="1347"/>
                    <a:pt x="5397" y="1664"/>
                  </a:cubicBezTo>
                  <a:cubicBezTo>
                    <a:pt x="5705" y="1791"/>
                    <a:pt x="5996" y="1958"/>
                    <a:pt x="6263" y="2159"/>
                  </a:cubicBezTo>
                  <a:cubicBezTo>
                    <a:pt x="6512" y="2364"/>
                    <a:pt x="6701" y="2631"/>
                    <a:pt x="6814" y="2933"/>
                  </a:cubicBezTo>
                  <a:cubicBezTo>
                    <a:pt x="6927" y="3235"/>
                    <a:pt x="6998" y="3547"/>
                    <a:pt x="7033" y="3867"/>
                  </a:cubicBezTo>
                  <a:cubicBezTo>
                    <a:pt x="7084" y="4237"/>
                    <a:pt x="7116" y="4614"/>
                    <a:pt x="7146" y="4988"/>
                  </a:cubicBezTo>
                  <a:cubicBezTo>
                    <a:pt x="7211" y="5770"/>
                    <a:pt x="7253" y="6556"/>
                    <a:pt x="7274" y="7339"/>
                  </a:cubicBezTo>
                  <a:cubicBezTo>
                    <a:pt x="7294" y="8121"/>
                    <a:pt x="7297" y="8907"/>
                    <a:pt x="7268" y="9690"/>
                  </a:cubicBezTo>
                  <a:cubicBezTo>
                    <a:pt x="7268" y="9693"/>
                    <a:pt x="7271" y="9696"/>
                    <a:pt x="7274" y="9696"/>
                  </a:cubicBezTo>
                  <a:cubicBezTo>
                    <a:pt x="7277" y="9696"/>
                    <a:pt x="7280" y="9693"/>
                    <a:pt x="7280" y="9690"/>
                  </a:cubicBezTo>
                  <a:cubicBezTo>
                    <a:pt x="7285" y="9589"/>
                    <a:pt x="7291" y="9488"/>
                    <a:pt x="7297" y="9390"/>
                  </a:cubicBezTo>
                  <a:cubicBezTo>
                    <a:pt x="7336" y="8596"/>
                    <a:pt x="7348" y="7795"/>
                    <a:pt x="7330" y="7004"/>
                  </a:cubicBezTo>
                  <a:cubicBezTo>
                    <a:pt x="7312" y="6209"/>
                    <a:pt x="7262" y="5417"/>
                    <a:pt x="7188" y="4629"/>
                  </a:cubicBezTo>
                  <a:cubicBezTo>
                    <a:pt x="7155" y="4279"/>
                    <a:pt x="7125" y="3923"/>
                    <a:pt x="7063" y="3576"/>
                  </a:cubicBezTo>
                  <a:cubicBezTo>
                    <a:pt x="7016" y="3259"/>
                    <a:pt x="6918" y="2948"/>
                    <a:pt x="6773" y="2660"/>
                  </a:cubicBezTo>
                  <a:cubicBezTo>
                    <a:pt x="6615" y="2379"/>
                    <a:pt x="6393" y="2138"/>
                    <a:pt x="6123" y="1963"/>
                  </a:cubicBezTo>
                  <a:cubicBezTo>
                    <a:pt x="5833" y="1768"/>
                    <a:pt x="5510" y="1628"/>
                    <a:pt x="5192" y="1486"/>
                  </a:cubicBezTo>
                  <a:cubicBezTo>
                    <a:pt x="4487" y="1181"/>
                    <a:pt x="3763" y="914"/>
                    <a:pt x="3028" y="689"/>
                  </a:cubicBezTo>
                  <a:cubicBezTo>
                    <a:pt x="3017" y="685"/>
                    <a:pt x="3008" y="684"/>
                    <a:pt x="3001" y="6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1406477" y="2779990"/>
              <a:ext cx="669739" cy="428061"/>
            </a:xfrm>
            <a:custGeom>
              <a:avLst/>
              <a:gdLst/>
              <a:ahLst/>
              <a:cxnLst/>
              <a:rect l="l" t="t" r="r" b="b"/>
              <a:pathLst>
                <a:path w="4445" h="2841" extrusionOk="0">
                  <a:moveTo>
                    <a:pt x="313" y="1"/>
                  </a:moveTo>
                  <a:cubicBezTo>
                    <a:pt x="96" y="1"/>
                    <a:pt x="0" y="211"/>
                    <a:pt x="257" y="640"/>
                  </a:cubicBezTo>
                  <a:cubicBezTo>
                    <a:pt x="948" y="1811"/>
                    <a:pt x="1853" y="2841"/>
                    <a:pt x="2315" y="2841"/>
                  </a:cubicBezTo>
                  <a:cubicBezTo>
                    <a:pt x="2321" y="2841"/>
                    <a:pt x="2326" y="2841"/>
                    <a:pt x="2332" y="2840"/>
                  </a:cubicBezTo>
                  <a:cubicBezTo>
                    <a:pt x="2786" y="2811"/>
                    <a:pt x="4182" y="1308"/>
                    <a:pt x="4369" y="875"/>
                  </a:cubicBezTo>
                  <a:cubicBezTo>
                    <a:pt x="4445" y="701"/>
                    <a:pt x="3512" y="79"/>
                    <a:pt x="3237" y="79"/>
                  </a:cubicBezTo>
                  <a:cubicBezTo>
                    <a:pt x="3220" y="79"/>
                    <a:pt x="3206" y="81"/>
                    <a:pt x="3195" y="86"/>
                  </a:cubicBezTo>
                  <a:cubicBezTo>
                    <a:pt x="2990" y="166"/>
                    <a:pt x="2288" y="1142"/>
                    <a:pt x="2166" y="1204"/>
                  </a:cubicBezTo>
                  <a:cubicBezTo>
                    <a:pt x="2163" y="1205"/>
                    <a:pt x="2160" y="1206"/>
                    <a:pt x="2156" y="1206"/>
                  </a:cubicBezTo>
                  <a:cubicBezTo>
                    <a:pt x="2031" y="1206"/>
                    <a:pt x="1272" y="553"/>
                    <a:pt x="663" y="131"/>
                  </a:cubicBezTo>
                  <a:cubicBezTo>
                    <a:pt x="536" y="44"/>
                    <a:pt x="412" y="1"/>
                    <a:pt x="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1866334" y="2580649"/>
              <a:ext cx="343684" cy="368696"/>
            </a:xfrm>
            <a:custGeom>
              <a:avLst/>
              <a:gdLst/>
              <a:ahLst/>
              <a:cxnLst/>
              <a:rect l="l" t="t" r="r" b="b"/>
              <a:pathLst>
                <a:path w="2281" h="2447" extrusionOk="0">
                  <a:moveTo>
                    <a:pt x="1002" y="1"/>
                  </a:moveTo>
                  <a:cubicBezTo>
                    <a:pt x="1000" y="1"/>
                    <a:pt x="999" y="1"/>
                    <a:pt x="997" y="1"/>
                  </a:cubicBezTo>
                  <a:cubicBezTo>
                    <a:pt x="804" y="7"/>
                    <a:pt x="774" y="511"/>
                    <a:pt x="650" y="736"/>
                  </a:cubicBezTo>
                  <a:cubicBezTo>
                    <a:pt x="623" y="789"/>
                    <a:pt x="1" y="1744"/>
                    <a:pt x="1" y="1744"/>
                  </a:cubicBezTo>
                  <a:lnTo>
                    <a:pt x="1178" y="2447"/>
                  </a:lnTo>
                  <a:cubicBezTo>
                    <a:pt x="1296" y="2313"/>
                    <a:pt x="1854" y="1593"/>
                    <a:pt x="1951" y="1379"/>
                  </a:cubicBezTo>
                  <a:cubicBezTo>
                    <a:pt x="2046" y="1166"/>
                    <a:pt x="2281" y="531"/>
                    <a:pt x="2123" y="443"/>
                  </a:cubicBezTo>
                  <a:cubicBezTo>
                    <a:pt x="2092" y="424"/>
                    <a:pt x="2064" y="416"/>
                    <a:pt x="2039" y="416"/>
                  </a:cubicBezTo>
                  <a:cubicBezTo>
                    <a:pt x="1939" y="416"/>
                    <a:pt x="1886" y="531"/>
                    <a:pt x="1886" y="531"/>
                  </a:cubicBezTo>
                  <a:cubicBezTo>
                    <a:pt x="1886" y="531"/>
                    <a:pt x="1943" y="250"/>
                    <a:pt x="1777" y="173"/>
                  </a:cubicBezTo>
                  <a:cubicBezTo>
                    <a:pt x="1757" y="164"/>
                    <a:pt x="1738" y="159"/>
                    <a:pt x="1719" y="159"/>
                  </a:cubicBezTo>
                  <a:cubicBezTo>
                    <a:pt x="1584" y="159"/>
                    <a:pt x="1492" y="380"/>
                    <a:pt x="1492" y="380"/>
                  </a:cubicBezTo>
                  <a:cubicBezTo>
                    <a:pt x="1492" y="380"/>
                    <a:pt x="1527" y="84"/>
                    <a:pt x="1358" y="21"/>
                  </a:cubicBezTo>
                  <a:cubicBezTo>
                    <a:pt x="1342" y="15"/>
                    <a:pt x="1326" y="12"/>
                    <a:pt x="1312" y="12"/>
                  </a:cubicBezTo>
                  <a:cubicBezTo>
                    <a:pt x="1173" y="12"/>
                    <a:pt x="1115" y="262"/>
                    <a:pt x="1115" y="262"/>
                  </a:cubicBezTo>
                  <a:cubicBezTo>
                    <a:pt x="1115" y="262"/>
                    <a:pt x="1159" y="1"/>
                    <a:pt x="1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1836349" y="2635795"/>
              <a:ext cx="160165" cy="240473"/>
            </a:xfrm>
            <a:custGeom>
              <a:avLst/>
              <a:gdLst/>
              <a:ahLst/>
              <a:cxnLst/>
              <a:rect l="l" t="t" r="r" b="b"/>
              <a:pathLst>
                <a:path w="1063" h="1596" extrusionOk="0">
                  <a:moveTo>
                    <a:pt x="539" y="1"/>
                  </a:moveTo>
                  <a:cubicBezTo>
                    <a:pt x="365" y="1"/>
                    <a:pt x="39" y="696"/>
                    <a:pt x="19" y="898"/>
                  </a:cubicBezTo>
                  <a:cubicBezTo>
                    <a:pt x="1" y="1105"/>
                    <a:pt x="60" y="1568"/>
                    <a:pt x="60" y="1568"/>
                  </a:cubicBezTo>
                  <a:cubicBezTo>
                    <a:pt x="60" y="1568"/>
                    <a:pt x="252" y="1596"/>
                    <a:pt x="466" y="1596"/>
                  </a:cubicBezTo>
                  <a:cubicBezTo>
                    <a:pt x="737" y="1596"/>
                    <a:pt x="1044" y="1551"/>
                    <a:pt x="1051" y="1351"/>
                  </a:cubicBezTo>
                  <a:cubicBezTo>
                    <a:pt x="1062" y="993"/>
                    <a:pt x="567" y="791"/>
                    <a:pt x="567" y="791"/>
                  </a:cubicBezTo>
                  <a:cubicBezTo>
                    <a:pt x="656" y="566"/>
                    <a:pt x="775" y="91"/>
                    <a:pt x="561" y="5"/>
                  </a:cubicBezTo>
                  <a:cubicBezTo>
                    <a:pt x="554" y="2"/>
                    <a:pt x="547" y="1"/>
                    <a:pt x="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1918165" y="2614400"/>
              <a:ext cx="232186" cy="224201"/>
            </a:xfrm>
            <a:custGeom>
              <a:avLst/>
              <a:gdLst/>
              <a:ahLst/>
              <a:cxnLst/>
              <a:rect l="l" t="t" r="r" b="b"/>
              <a:pathLst>
                <a:path w="1541" h="1488" extrusionOk="0">
                  <a:moveTo>
                    <a:pt x="784" y="1"/>
                  </a:moveTo>
                  <a:cubicBezTo>
                    <a:pt x="780" y="1"/>
                    <a:pt x="776" y="5"/>
                    <a:pt x="774" y="14"/>
                  </a:cubicBezTo>
                  <a:cubicBezTo>
                    <a:pt x="754" y="385"/>
                    <a:pt x="679" y="542"/>
                    <a:pt x="466" y="838"/>
                  </a:cubicBezTo>
                  <a:cubicBezTo>
                    <a:pt x="464" y="843"/>
                    <a:pt x="468" y="849"/>
                    <a:pt x="472" y="849"/>
                  </a:cubicBezTo>
                  <a:cubicBezTo>
                    <a:pt x="473" y="849"/>
                    <a:pt x="474" y="848"/>
                    <a:pt x="475" y="847"/>
                  </a:cubicBezTo>
                  <a:cubicBezTo>
                    <a:pt x="709" y="574"/>
                    <a:pt x="831" y="390"/>
                    <a:pt x="792" y="14"/>
                  </a:cubicBezTo>
                  <a:cubicBezTo>
                    <a:pt x="792" y="5"/>
                    <a:pt x="788" y="1"/>
                    <a:pt x="784" y="1"/>
                  </a:cubicBezTo>
                  <a:close/>
                  <a:moveTo>
                    <a:pt x="1158" y="118"/>
                  </a:moveTo>
                  <a:cubicBezTo>
                    <a:pt x="1154" y="118"/>
                    <a:pt x="1149" y="121"/>
                    <a:pt x="1148" y="130"/>
                  </a:cubicBezTo>
                  <a:lnTo>
                    <a:pt x="1145" y="130"/>
                  </a:lnTo>
                  <a:cubicBezTo>
                    <a:pt x="1089" y="509"/>
                    <a:pt x="1012" y="684"/>
                    <a:pt x="813" y="1010"/>
                  </a:cubicBezTo>
                  <a:cubicBezTo>
                    <a:pt x="813" y="1014"/>
                    <a:pt x="816" y="1018"/>
                    <a:pt x="819" y="1018"/>
                  </a:cubicBezTo>
                  <a:cubicBezTo>
                    <a:pt x="820" y="1018"/>
                    <a:pt x="821" y="1018"/>
                    <a:pt x="822" y="1016"/>
                  </a:cubicBezTo>
                  <a:cubicBezTo>
                    <a:pt x="1044" y="711"/>
                    <a:pt x="1160" y="524"/>
                    <a:pt x="1166" y="133"/>
                  </a:cubicBezTo>
                  <a:cubicBezTo>
                    <a:pt x="1167" y="123"/>
                    <a:pt x="1163" y="118"/>
                    <a:pt x="1158" y="118"/>
                  </a:cubicBezTo>
                  <a:close/>
                  <a:moveTo>
                    <a:pt x="1536" y="310"/>
                  </a:moveTo>
                  <a:cubicBezTo>
                    <a:pt x="1534" y="310"/>
                    <a:pt x="1532" y="315"/>
                    <a:pt x="1530" y="325"/>
                  </a:cubicBezTo>
                  <a:lnTo>
                    <a:pt x="1527" y="325"/>
                  </a:lnTo>
                  <a:cubicBezTo>
                    <a:pt x="1447" y="693"/>
                    <a:pt x="1370" y="886"/>
                    <a:pt x="1136" y="1179"/>
                  </a:cubicBezTo>
                  <a:cubicBezTo>
                    <a:pt x="1130" y="1182"/>
                    <a:pt x="1130" y="1185"/>
                    <a:pt x="1136" y="1188"/>
                  </a:cubicBezTo>
                  <a:cubicBezTo>
                    <a:pt x="1136" y="1189"/>
                    <a:pt x="1138" y="1190"/>
                    <a:pt x="1139" y="1190"/>
                  </a:cubicBezTo>
                  <a:cubicBezTo>
                    <a:pt x="1141" y="1190"/>
                    <a:pt x="1143" y="1189"/>
                    <a:pt x="1145" y="1188"/>
                  </a:cubicBezTo>
                  <a:cubicBezTo>
                    <a:pt x="1412" y="912"/>
                    <a:pt x="1513" y="669"/>
                    <a:pt x="1539" y="331"/>
                  </a:cubicBezTo>
                  <a:cubicBezTo>
                    <a:pt x="1541" y="318"/>
                    <a:pt x="1539" y="310"/>
                    <a:pt x="1536" y="310"/>
                  </a:cubicBezTo>
                  <a:close/>
                  <a:moveTo>
                    <a:pt x="75" y="189"/>
                  </a:moveTo>
                  <a:cubicBezTo>
                    <a:pt x="72" y="189"/>
                    <a:pt x="72" y="189"/>
                    <a:pt x="72" y="192"/>
                  </a:cubicBezTo>
                  <a:cubicBezTo>
                    <a:pt x="208" y="414"/>
                    <a:pt x="72" y="699"/>
                    <a:pt x="6" y="924"/>
                  </a:cubicBezTo>
                  <a:cubicBezTo>
                    <a:pt x="1" y="933"/>
                    <a:pt x="6" y="945"/>
                    <a:pt x="18" y="951"/>
                  </a:cubicBezTo>
                  <a:lnTo>
                    <a:pt x="27" y="951"/>
                  </a:lnTo>
                  <a:cubicBezTo>
                    <a:pt x="229" y="1049"/>
                    <a:pt x="487" y="1247"/>
                    <a:pt x="522" y="1482"/>
                  </a:cubicBezTo>
                  <a:cubicBezTo>
                    <a:pt x="522" y="1484"/>
                    <a:pt x="525" y="1487"/>
                    <a:pt x="528" y="1487"/>
                  </a:cubicBezTo>
                  <a:cubicBezTo>
                    <a:pt x="531" y="1487"/>
                    <a:pt x="534" y="1484"/>
                    <a:pt x="534" y="1482"/>
                  </a:cubicBezTo>
                  <a:cubicBezTo>
                    <a:pt x="528" y="1221"/>
                    <a:pt x="291" y="1010"/>
                    <a:pt x="63" y="915"/>
                  </a:cubicBezTo>
                  <a:cubicBezTo>
                    <a:pt x="137" y="687"/>
                    <a:pt x="261" y="393"/>
                    <a:pt x="75" y="1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1406779" y="2776826"/>
              <a:ext cx="642016" cy="437704"/>
            </a:xfrm>
            <a:custGeom>
              <a:avLst/>
              <a:gdLst/>
              <a:ahLst/>
              <a:cxnLst/>
              <a:rect l="l" t="t" r="r" b="b"/>
              <a:pathLst>
                <a:path w="4261" h="2905" extrusionOk="0">
                  <a:moveTo>
                    <a:pt x="302" y="0"/>
                  </a:moveTo>
                  <a:cubicBezTo>
                    <a:pt x="70" y="0"/>
                    <a:pt x="0" y="248"/>
                    <a:pt x="198" y="620"/>
                  </a:cubicBezTo>
                  <a:cubicBezTo>
                    <a:pt x="483" y="1154"/>
                    <a:pt x="1562" y="2855"/>
                    <a:pt x="2256" y="2903"/>
                  </a:cubicBezTo>
                  <a:cubicBezTo>
                    <a:pt x="2268" y="2904"/>
                    <a:pt x="2279" y="2904"/>
                    <a:pt x="2291" y="2904"/>
                  </a:cubicBezTo>
                  <a:cubicBezTo>
                    <a:pt x="2990" y="2904"/>
                    <a:pt x="4260" y="1462"/>
                    <a:pt x="4260" y="1462"/>
                  </a:cubicBezTo>
                  <a:lnTo>
                    <a:pt x="2724" y="516"/>
                  </a:lnTo>
                  <a:cubicBezTo>
                    <a:pt x="2724" y="516"/>
                    <a:pt x="2203" y="1171"/>
                    <a:pt x="2146" y="1171"/>
                  </a:cubicBezTo>
                  <a:cubicBezTo>
                    <a:pt x="2090" y="1168"/>
                    <a:pt x="1201" y="495"/>
                    <a:pt x="691" y="152"/>
                  </a:cubicBezTo>
                  <a:cubicBezTo>
                    <a:pt x="536" y="47"/>
                    <a:pt x="404" y="0"/>
                    <a:pt x="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1407532" y="2777730"/>
              <a:ext cx="345040" cy="436950"/>
            </a:xfrm>
            <a:custGeom>
              <a:avLst/>
              <a:gdLst/>
              <a:ahLst/>
              <a:cxnLst/>
              <a:rect l="l" t="t" r="r" b="b"/>
              <a:pathLst>
                <a:path w="2290" h="2900" extrusionOk="0">
                  <a:moveTo>
                    <a:pt x="307" y="0"/>
                  </a:moveTo>
                  <a:cubicBezTo>
                    <a:pt x="70" y="0"/>
                    <a:pt x="0" y="248"/>
                    <a:pt x="199" y="620"/>
                  </a:cubicBezTo>
                  <a:cubicBezTo>
                    <a:pt x="238" y="697"/>
                    <a:pt x="297" y="795"/>
                    <a:pt x="365" y="913"/>
                  </a:cubicBezTo>
                  <a:lnTo>
                    <a:pt x="398" y="967"/>
                  </a:lnTo>
                  <a:lnTo>
                    <a:pt x="407" y="979"/>
                  </a:lnTo>
                  <a:cubicBezTo>
                    <a:pt x="416" y="990"/>
                    <a:pt x="428" y="1008"/>
                    <a:pt x="431" y="1017"/>
                  </a:cubicBezTo>
                  <a:cubicBezTo>
                    <a:pt x="437" y="1023"/>
                    <a:pt x="440" y="1032"/>
                    <a:pt x="445" y="1041"/>
                  </a:cubicBezTo>
                  <a:cubicBezTo>
                    <a:pt x="460" y="1062"/>
                    <a:pt x="475" y="1085"/>
                    <a:pt x="490" y="1109"/>
                  </a:cubicBezTo>
                  <a:cubicBezTo>
                    <a:pt x="594" y="1272"/>
                    <a:pt x="715" y="1456"/>
                    <a:pt x="849" y="1640"/>
                  </a:cubicBezTo>
                  <a:cubicBezTo>
                    <a:pt x="863" y="1661"/>
                    <a:pt x="881" y="1684"/>
                    <a:pt x="899" y="1708"/>
                  </a:cubicBezTo>
                  <a:lnTo>
                    <a:pt x="905" y="1717"/>
                  </a:lnTo>
                  <a:lnTo>
                    <a:pt x="920" y="1738"/>
                  </a:lnTo>
                  <a:cubicBezTo>
                    <a:pt x="920" y="1741"/>
                    <a:pt x="920" y="1741"/>
                    <a:pt x="920" y="1744"/>
                  </a:cubicBezTo>
                  <a:cubicBezTo>
                    <a:pt x="926" y="1749"/>
                    <a:pt x="929" y="1752"/>
                    <a:pt x="932" y="1758"/>
                  </a:cubicBezTo>
                  <a:lnTo>
                    <a:pt x="932" y="1761"/>
                  </a:lnTo>
                  <a:lnTo>
                    <a:pt x="947" y="1782"/>
                  </a:lnTo>
                  <a:lnTo>
                    <a:pt x="949" y="1788"/>
                  </a:lnTo>
                  <a:cubicBezTo>
                    <a:pt x="976" y="1824"/>
                    <a:pt x="1003" y="1853"/>
                    <a:pt x="1027" y="1889"/>
                  </a:cubicBezTo>
                  <a:cubicBezTo>
                    <a:pt x="1163" y="2067"/>
                    <a:pt x="1311" y="2239"/>
                    <a:pt x="1465" y="2399"/>
                  </a:cubicBezTo>
                  <a:lnTo>
                    <a:pt x="1531" y="2464"/>
                  </a:lnTo>
                  <a:lnTo>
                    <a:pt x="1542" y="2473"/>
                  </a:lnTo>
                  <a:cubicBezTo>
                    <a:pt x="1551" y="2482"/>
                    <a:pt x="1560" y="2491"/>
                    <a:pt x="1569" y="2500"/>
                  </a:cubicBezTo>
                  <a:cubicBezTo>
                    <a:pt x="1569" y="2503"/>
                    <a:pt x="1572" y="2505"/>
                    <a:pt x="1575" y="2508"/>
                  </a:cubicBezTo>
                  <a:lnTo>
                    <a:pt x="1605" y="2532"/>
                  </a:lnTo>
                  <a:lnTo>
                    <a:pt x="1620" y="2550"/>
                  </a:lnTo>
                  <a:cubicBezTo>
                    <a:pt x="1646" y="2568"/>
                    <a:pt x="1673" y="2591"/>
                    <a:pt x="1700" y="2612"/>
                  </a:cubicBezTo>
                  <a:cubicBezTo>
                    <a:pt x="1895" y="2778"/>
                    <a:pt x="2085" y="2888"/>
                    <a:pt x="2251" y="2900"/>
                  </a:cubicBezTo>
                  <a:lnTo>
                    <a:pt x="2290" y="2900"/>
                  </a:lnTo>
                  <a:lnTo>
                    <a:pt x="315" y="0"/>
                  </a:lnTo>
                  <a:cubicBezTo>
                    <a:pt x="312" y="0"/>
                    <a:pt x="309"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1794161" y="2912884"/>
              <a:ext cx="198285" cy="120237"/>
            </a:xfrm>
            <a:custGeom>
              <a:avLst/>
              <a:gdLst/>
              <a:ahLst/>
              <a:cxnLst/>
              <a:rect l="l" t="t" r="r" b="b"/>
              <a:pathLst>
                <a:path w="1316" h="798" extrusionOk="0">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1076954" y="2757690"/>
              <a:ext cx="530066" cy="620017"/>
            </a:xfrm>
            <a:custGeom>
              <a:avLst/>
              <a:gdLst/>
              <a:ahLst/>
              <a:cxnLst/>
              <a:rect l="l" t="t" r="r" b="b"/>
              <a:pathLst>
                <a:path w="3518" h="4115" extrusionOk="0">
                  <a:moveTo>
                    <a:pt x="2005" y="0"/>
                  </a:moveTo>
                  <a:cubicBezTo>
                    <a:pt x="1823" y="0"/>
                    <a:pt x="1638" y="65"/>
                    <a:pt x="1480" y="225"/>
                  </a:cubicBezTo>
                  <a:cubicBezTo>
                    <a:pt x="730" y="996"/>
                    <a:pt x="1" y="4115"/>
                    <a:pt x="1" y="4115"/>
                  </a:cubicBezTo>
                  <a:lnTo>
                    <a:pt x="3517" y="3780"/>
                  </a:lnTo>
                  <a:lnTo>
                    <a:pt x="3161" y="2419"/>
                  </a:lnTo>
                  <a:cubicBezTo>
                    <a:pt x="3161" y="2419"/>
                    <a:pt x="3440" y="2054"/>
                    <a:pt x="3384" y="1719"/>
                  </a:cubicBezTo>
                  <a:cubicBezTo>
                    <a:pt x="3318" y="1340"/>
                    <a:pt x="2634" y="276"/>
                    <a:pt x="2568" y="216"/>
                  </a:cubicBezTo>
                  <a:cubicBezTo>
                    <a:pt x="2421" y="89"/>
                    <a:pt x="2216" y="0"/>
                    <a:pt x="20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1205177" y="3359178"/>
              <a:ext cx="7835" cy="6027"/>
            </a:xfrm>
            <a:custGeom>
              <a:avLst/>
              <a:gdLst/>
              <a:ahLst/>
              <a:cxnLst/>
              <a:rect l="l" t="t" r="r" b="b"/>
              <a:pathLst>
                <a:path w="52" h="40" extrusionOk="0">
                  <a:moveTo>
                    <a:pt x="15" y="1"/>
                  </a:moveTo>
                  <a:cubicBezTo>
                    <a:pt x="11" y="1"/>
                    <a:pt x="7" y="3"/>
                    <a:pt x="4" y="10"/>
                  </a:cubicBezTo>
                  <a:cubicBezTo>
                    <a:pt x="1" y="19"/>
                    <a:pt x="1" y="31"/>
                    <a:pt x="1" y="40"/>
                  </a:cubicBezTo>
                  <a:lnTo>
                    <a:pt x="51" y="37"/>
                  </a:lnTo>
                  <a:cubicBezTo>
                    <a:pt x="44" y="24"/>
                    <a:pt x="28" y="1"/>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1307033" y="3020163"/>
              <a:ext cx="66296" cy="61926"/>
            </a:xfrm>
            <a:custGeom>
              <a:avLst/>
              <a:gdLst/>
              <a:ahLst/>
              <a:cxnLst/>
              <a:rect l="l" t="t" r="r" b="b"/>
              <a:pathLst>
                <a:path w="440" h="411" extrusionOk="0">
                  <a:moveTo>
                    <a:pt x="238" y="206"/>
                  </a:moveTo>
                  <a:cubicBezTo>
                    <a:pt x="245" y="208"/>
                    <a:pt x="252" y="210"/>
                    <a:pt x="260" y="211"/>
                  </a:cubicBezTo>
                  <a:lnTo>
                    <a:pt x="260" y="211"/>
                  </a:lnTo>
                  <a:cubicBezTo>
                    <a:pt x="252" y="210"/>
                    <a:pt x="245" y="208"/>
                    <a:pt x="238" y="206"/>
                  </a:cubicBezTo>
                  <a:close/>
                  <a:moveTo>
                    <a:pt x="271" y="1"/>
                  </a:moveTo>
                  <a:cubicBezTo>
                    <a:pt x="263" y="1"/>
                    <a:pt x="255" y="14"/>
                    <a:pt x="253" y="19"/>
                  </a:cubicBezTo>
                  <a:cubicBezTo>
                    <a:pt x="238" y="46"/>
                    <a:pt x="229" y="75"/>
                    <a:pt x="226" y="108"/>
                  </a:cubicBezTo>
                  <a:cubicBezTo>
                    <a:pt x="220" y="132"/>
                    <a:pt x="217" y="152"/>
                    <a:pt x="214" y="176"/>
                  </a:cubicBezTo>
                  <a:lnTo>
                    <a:pt x="211" y="176"/>
                  </a:lnTo>
                  <a:lnTo>
                    <a:pt x="211" y="152"/>
                  </a:lnTo>
                  <a:cubicBezTo>
                    <a:pt x="211" y="146"/>
                    <a:pt x="214" y="120"/>
                    <a:pt x="214" y="102"/>
                  </a:cubicBezTo>
                  <a:cubicBezTo>
                    <a:pt x="214" y="75"/>
                    <a:pt x="208" y="49"/>
                    <a:pt x="193" y="25"/>
                  </a:cubicBezTo>
                  <a:cubicBezTo>
                    <a:pt x="191" y="19"/>
                    <a:pt x="183" y="7"/>
                    <a:pt x="175" y="7"/>
                  </a:cubicBezTo>
                  <a:cubicBezTo>
                    <a:pt x="174" y="7"/>
                    <a:pt x="173" y="7"/>
                    <a:pt x="173" y="7"/>
                  </a:cubicBezTo>
                  <a:cubicBezTo>
                    <a:pt x="161" y="13"/>
                    <a:pt x="161" y="31"/>
                    <a:pt x="161" y="37"/>
                  </a:cubicBezTo>
                  <a:cubicBezTo>
                    <a:pt x="158" y="66"/>
                    <a:pt x="164" y="96"/>
                    <a:pt x="173" y="123"/>
                  </a:cubicBezTo>
                  <a:cubicBezTo>
                    <a:pt x="181" y="140"/>
                    <a:pt x="187" y="161"/>
                    <a:pt x="199" y="179"/>
                  </a:cubicBezTo>
                  <a:cubicBezTo>
                    <a:pt x="187" y="164"/>
                    <a:pt x="179" y="149"/>
                    <a:pt x="167" y="137"/>
                  </a:cubicBezTo>
                  <a:cubicBezTo>
                    <a:pt x="149" y="114"/>
                    <a:pt x="125" y="93"/>
                    <a:pt x="96" y="81"/>
                  </a:cubicBezTo>
                  <a:cubicBezTo>
                    <a:pt x="91" y="78"/>
                    <a:pt x="76" y="75"/>
                    <a:pt x="63" y="75"/>
                  </a:cubicBezTo>
                  <a:cubicBezTo>
                    <a:pt x="49" y="75"/>
                    <a:pt x="37" y="79"/>
                    <a:pt x="45" y="93"/>
                  </a:cubicBezTo>
                  <a:cubicBezTo>
                    <a:pt x="54" y="105"/>
                    <a:pt x="63" y="117"/>
                    <a:pt x="75" y="126"/>
                  </a:cubicBezTo>
                  <a:cubicBezTo>
                    <a:pt x="90" y="137"/>
                    <a:pt x="104" y="146"/>
                    <a:pt x="119" y="155"/>
                  </a:cubicBezTo>
                  <a:cubicBezTo>
                    <a:pt x="140" y="170"/>
                    <a:pt x="164" y="182"/>
                    <a:pt x="187" y="194"/>
                  </a:cubicBezTo>
                  <a:cubicBezTo>
                    <a:pt x="187" y="197"/>
                    <a:pt x="187" y="197"/>
                    <a:pt x="187" y="200"/>
                  </a:cubicBezTo>
                  <a:cubicBezTo>
                    <a:pt x="161" y="194"/>
                    <a:pt x="134" y="188"/>
                    <a:pt x="107" y="185"/>
                  </a:cubicBezTo>
                  <a:cubicBezTo>
                    <a:pt x="100" y="183"/>
                    <a:pt x="93" y="183"/>
                    <a:pt x="85" y="183"/>
                  </a:cubicBezTo>
                  <a:cubicBezTo>
                    <a:pt x="65" y="183"/>
                    <a:pt x="44" y="188"/>
                    <a:pt x="24" y="197"/>
                  </a:cubicBezTo>
                  <a:cubicBezTo>
                    <a:pt x="18" y="197"/>
                    <a:pt x="1" y="206"/>
                    <a:pt x="1" y="218"/>
                  </a:cubicBezTo>
                  <a:cubicBezTo>
                    <a:pt x="1" y="226"/>
                    <a:pt x="15" y="229"/>
                    <a:pt x="21" y="232"/>
                  </a:cubicBezTo>
                  <a:cubicBezTo>
                    <a:pt x="35" y="235"/>
                    <a:pt x="49" y="237"/>
                    <a:pt x="62" y="237"/>
                  </a:cubicBezTo>
                  <a:cubicBezTo>
                    <a:pt x="79" y="237"/>
                    <a:pt x="96" y="234"/>
                    <a:pt x="110" y="229"/>
                  </a:cubicBezTo>
                  <a:lnTo>
                    <a:pt x="161" y="218"/>
                  </a:lnTo>
                  <a:lnTo>
                    <a:pt x="187" y="212"/>
                  </a:lnTo>
                  <a:lnTo>
                    <a:pt x="187" y="215"/>
                  </a:lnTo>
                  <a:lnTo>
                    <a:pt x="179" y="215"/>
                  </a:lnTo>
                  <a:cubicBezTo>
                    <a:pt x="152" y="221"/>
                    <a:pt x="128" y="229"/>
                    <a:pt x="104" y="241"/>
                  </a:cubicBezTo>
                  <a:cubicBezTo>
                    <a:pt x="93" y="247"/>
                    <a:pt x="78" y="256"/>
                    <a:pt x="69" y="265"/>
                  </a:cubicBezTo>
                  <a:cubicBezTo>
                    <a:pt x="57" y="277"/>
                    <a:pt x="45" y="289"/>
                    <a:pt x="36" y="301"/>
                  </a:cubicBezTo>
                  <a:cubicBezTo>
                    <a:pt x="27" y="309"/>
                    <a:pt x="27" y="321"/>
                    <a:pt x="30" y="333"/>
                  </a:cubicBezTo>
                  <a:cubicBezTo>
                    <a:pt x="34" y="337"/>
                    <a:pt x="40" y="339"/>
                    <a:pt x="47" y="339"/>
                  </a:cubicBezTo>
                  <a:cubicBezTo>
                    <a:pt x="51" y="339"/>
                    <a:pt x="55" y="338"/>
                    <a:pt x="60" y="336"/>
                  </a:cubicBezTo>
                  <a:cubicBezTo>
                    <a:pt x="72" y="333"/>
                    <a:pt x="81" y="324"/>
                    <a:pt x="90" y="315"/>
                  </a:cubicBezTo>
                  <a:lnTo>
                    <a:pt x="128" y="283"/>
                  </a:lnTo>
                  <a:lnTo>
                    <a:pt x="193" y="223"/>
                  </a:lnTo>
                  <a:lnTo>
                    <a:pt x="196" y="223"/>
                  </a:lnTo>
                  <a:cubicBezTo>
                    <a:pt x="179" y="244"/>
                    <a:pt x="164" y="271"/>
                    <a:pt x="155" y="298"/>
                  </a:cubicBezTo>
                  <a:cubicBezTo>
                    <a:pt x="140" y="324"/>
                    <a:pt x="134" y="354"/>
                    <a:pt x="134" y="384"/>
                  </a:cubicBezTo>
                  <a:cubicBezTo>
                    <a:pt x="134" y="392"/>
                    <a:pt x="134" y="407"/>
                    <a:pt x="143" y="410"/>
                  </a:cubicBezTo>
                  <a:cubicBezTo>
                    <a:pt x="144" y="411"/>
                    <a:pt x="145" y="411"/>
                    <a:pt x="146" y="411"/>
                  </a:cubicBezTo>
                  <a:cubicBezTo>
                    <a:pt x="157" y="411"/>
                    <a:pt x="167" y="398"/>
                    <a:pt x="170" y="390"/>
                  </a:cubicBezTo>
                  <a:cubicBezTo>
                    <a:pt x="184" y="363"/>
                    <a:pt x="193" y="333"/>
                    <a:pt x="199" y="301"/>
                  </a:cubicBezTo>
                  <a:cubicBezTo>
                    <a:pt x="202" y="277"/>
                    <a:pt x="205" y="253"/>
                    <a:pt x="208" y="226"/>
                  </a:cubicBezTo>
                  <a:lnTo>
                    <a:pt x="214" y="226"/>
                  </a:lnTo>
                  <a:cubicBezTo>
                    <a:pt x="214" y="238"/>
                    <a:pt x="217" y="250"/>
                    <a:pt x="220" y="259"/>
                  </a:cubicBezTo>
                  <a:cubicBezTo>
                    <a:pt x="223" y="280"/>
                    <a:pt x="226" y="298"/>
                    <a:pt x="232" y="318"/>
                  </a:cubicBezTo>
                  <a:cubicBezTo>
                    <a:pt x="241" y="348"/>
                    <a:pt x="259" y="375"/>
                    <a:pt x="279" y="398"/>
                  </a:cubicBezTo>
                  <a:cubicBezTo>
                    <a:pt x="283" y="404"/>
                    <a:pt x="290" y="410"/>
                    <a:pt x="295" y="410"/>
                  </a:cubicBezTo>
                  <a:cubicBezTo>
                    <a:pt x="298" y="410"/>
                    <a:pt x="301" y="408"/>
                    <a:pt x="303" y="404"/>
                  </a:cubicBezTo>
                  <a:cubicBezTo>
                    <a:pt x="306" y="390"/>
                    <a:pt x="306" y="375"/>
                    <a:pt x="303" y="360"/>
                  </a:cubicBezTo>
                  <a:cubicBezTo>
                    <a:pt x="297" y="330"/>
                    <a:pt x="285" y="304"/>
                    <a:pt x="265" y="280"/>
                  </a:cubicBezTo>
                  <a:cubicBezTo>
                    <a:pt x="253" y="259"/>
                    <a:pt x="235" y="241"/>
                    <a:pt x="223" y="223"/>
                  </a:cubicBezTo>
                  <a:cubicBezTo>
                    <a:pt x="226" y="223"/>
                    <a:pt x="229" y="221"/>
                    <a:pt x="229" y="221"/>
                  </a:cubicBezTo>
                  <a:cubicBezTo>
                    <a:pt x="238" y="226"/>
                    <a:pt x="247" y="235"/>
                    <a:pt x="256" y="244"/>
                  </a:cubicBezTo>
                  <a:cubicBezTo>
                    <a:pt x="265" y="256"/>
                    <a:pt x="279" y="268"/>
                    <a:pt x="291" y="280"/>
                  </a:cubicBezTo>
                  <a:cubicBezTo>
                    <a:pt x="315" y="301"/>
                    <a:pt x="342" y="315"/>
                    <a:pt x="374" y="321"/>
                  </a:cubicBezTo>
                  <a:cubicBezTo>
                    <a:pt x="379" y="321"/>
                    <a:pt x="385" y="323"/>
                    <a:pt x="390" y="323"/>
                  </a:cubicBezTo>
                  <a:cubicBezTo>
                    <a:pt x="395" y="323"/>
                    <a:pt x="399" y="321"/>
                    <a:pt x="401" y="315"/>
                  </a:cubicBezTo>
                  <a:cubicBezTo>
                    <a:pt x="404" y="304"/>
                    <a:pt x="389" y="289"/>
                    <a:pt x="383" y="280"/>
                  </a:cubicBezTo>
                  <a:cubicBezTo>
                    <a:pt x="362" y="262"/>
                    <a:pt x="342" y="244"/>
                    <a:pt x="318" y="232"/>
                  </a:cubicBezTo>
                  <a:cubicBezTo>
                    <a:pt x="302" y="224"/>
                    <a:pt x="286" y="219"/>
                    <a:pt x="272" y="214"/>
                  </a:cubicBezTo>
                  <a:lnTo>
                    <a:pt x="272" y="214"/>
                  </a:lnTo>
                  <a:cubicBezTo>
                    <a:pt x="292" y="217"/>
                    <a:pt x="311" y="219"/>
                    <a:pt x="330" y="221"/>
                  </a:cubicBezTo>
                  <a:lnTo>
                    <a:pt x="377" y="221"/>
                  </a:lnTo>
                  <a:cubicBezTo>
                    <a:pt x="392" y="221"/>
                    <a:pt x="407" y="221"/>
                    <a:pt x="419" y="215"/>
                  </a:cubicBezTo>
                  <a:cubicBezTo>
                    <a:pt x="425" y="215"/>
                    <a:pt x="439" y="209"/>
                    <a:pt x="436" y="200"/>
                  </a:cubicBezTo>
                  <a:cubicBezTo>
                    <a:pt x="434" y="191"/>
                    <a:pt x="413" y="185"/>
                    <a:pt x="401" y="182"/>
                  </a:cubicBezTo>
                  <a:cubicBezTo>
                    <a:pt x="386" y="176"/>
                    <a:pt x="371" y="173"/>
                    <a:pt x="356" y="173"/>
                  </a:cubicBezTo>
                  <a:cubicBezTo>
                    <a:pt x="339" y="176"/>
                    <a:pt x="324" y="176"/>
                    <a:pt x="309" y="182"/>
                  </a:cubicBezTo>
                  <a:cubicBezTo>
                    <a:pt x="285" y="185"/>
                    <a:pt x="262" y="188"/>
                    <a:pt x="238" y="194"/>
                  </a:cubicBezTo>
                  <a:cubicBezTo>
                    <a:pt x="262" y="182"/>
                    <a:pt x="282" y="170"/>
                    <a:pt x="303" y="158"/>
                  </a:cubicBezTo>
                  <a:cubicBezTo>
                    <a:pt x="333" y="143"/>
                    <a:pt x="356" y="123"/>
                    <a:pt x="377" y="96"/>
                  </a:cubicBezTo>
                  <a:cubicBezTo>
                    <a:pt x="383" y="90"/>
                    <a:pt x="389" y="81"/>
                    <a:pt x="377" y="75"/>
                  </a:cubicBezTo>
                  <a:cubicBezTo>
                    <a:pt x="374" y="73"/>
                    <a:pt x="371" y="73"/>
                    <a:pt x="367" y="73"/>
                  </a:cubicBezTo>
                  <a:cubicBezTo>
                    <a:pt x="360" y="73"/>
                    <a:pt x="352" y="75"/>
                    <a:pt x="345" y="75"/>
                  </a:cubicBezTo>
                  <a:cubicBezTo>
                    <a:pt x="333" y="78"/>
                    <a:pt x="321" y="84"/>
                    <a:pt x="309" y="90"/>
                  </a:cubicBezTo>
                  <a:cubicBezTo>
                    <a:pt x="294" y="99"/>
                    <a:pt x="285" y="111"/>
                    <a:pt x="276" y="123"/>
                  </a:cubicBezTo>
                  <a:cubicBezTo>
                    <a:pt x="259" y="140"/>
                    <a:pt x="244" y="161"/>
                    <a:pt x="229" y="182"/>
                  </a:cubicBezTo>
                  <a:cubicBezTo>
                    <a:pt x="241" y="158"/>
                    <a:pt x="250" y="135"/>
                    <a:pt x="262" y="114"/>
                  </a:cubicBezTo>
                  <a:cubicBezTo>
                    <a:pt x="276" y="90"/>
                    <a:pt x="285" y="60"/>
                    <a:pt x="285" y="34"/>
                  </a:cubicBezTo>
                  <a:cubicBezTo>
                    <a:pt x="285" y="25"/>
                    <a:pt x="282" y="7"/>
                    <a:pt x="273" y="1"/>
                  </a:cubicBezTo>
                  <a:cubicBezTo>
                    <a:pt x="273" y="1"/>
                    <a:pt x="272" y="1"/>
                    <a:pt x="2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1424106" y="3333262"/>
              <a:ext cx="14465" cy="11451"/>
            </a:xfrm>
            <a:custGeom>
              <a:avLst/>
              <a:gdLst/>
              <a:ahLst/>
              <a:cxnLst/>
              <a:rect l="l" t="t" r="r" b="b"/>
              <a:pathLst>
                <a:path w="96" h="76" extrusionOk="0">
                  <a:moveTo>
                    <a:pt x="80" y="1"/>
                  </a:moveTo>
                  <a:cubicBezTo>
                    <a:pt x="71" y="1"/>
                    <a:pt x="56" y="11"/>
                    <a:pt x="48" y="16"/>
                  </a:cubicBezTo>
                  <a:cubicBezTo>
                    <a:pt x="27" y="34"/>
                    <a:pt x="12" y="55"/>
                    <a:pt x="0" y="76"/>
                  </a:cubicBezTo>
                  <a:lnTo>
                    <a:pt x="75" y="70"/>
                  </a:lnTo>
                  <a:cubicBezTo>
                    <a:pt x="80" y="58"/>
                    <a:pt x="86" y="49"/>
                    <a:pt x="89" y="37"/>
                  </a:cubicBezTo>
                  <a:cubicBezTo>
                    <a:pt x="92" y="28"/>
                    <a:pt x="95" y="7"/>
                    <a:pt x="83" y="1"/>
                  </a:cubicBezTo>
                  <a:cubicBezTo>
                    <a:pt x="82" y="1"/>
                    <a:pt x="8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1504566" y="3235777"/>
              <a:ext cx="66145" cy="62077"/>
            </a:xfrm>
            <a:custGeom>
              <a:avLst/>
              <a:gdLst/>
              <a:ahLst/>
              <a:cxnLst/>
              <a:rect l="l" t="t" r="r" b="b"/>
              <a:pathLst>
                <a:path w="439" h="412" extrusionOk="0">
                  <a:moveTo>
                    <a:pt x="265" y="1"/>
                  </a:moveTo>
                  <a:cubicBezTo>
                    <a:pt x="256" y="1"/>
                    <a:pt x="252" y="12"/>
                    <a:pt x="249" y="17"/>
                  </a:cubicBezTo>
                  <a:cubicBezTo>
                    <a:pt x="234" y="47"/>
                    <a:pt x="225" y="76"/>
                    <a:pt x="222" y="106"/>
                  </a:cubicBezTo>
                  <a:cubicBezTo>
                    <a:pt x="219" y="130"/>
                    <a:pt x="214" y="150"/>
                    <a:pt x="211" y="174"/>
                  </a:cubicBezTo>
                  <a:lnTo>
                    <a:pt x="211" y="150"/>
                  </a:lnTo>
                  <a:cubicBezTo>
                    <a:pt x="211" y="144"/>
                    <a:pt x="217" y="118"/>
                    <a:pt x="217" y="100"/>
                  </a:cubicBezTo>
                  <a:cubicBezTo>
                    <a:pt x="217" y="73"/>
                    <a:pt x="208" y="47"/>
                    <a:pt x="196" y="23"/>
                  </a:cubicBezTo>
                  <a:cubicBezTo>
                    <a:pt x="193" y="17"/>
                    <a:pt x="183" y="5"/>
                    <a:pt x="175" y="5"/>
                  </a:cubicBezTo>
                  <a:cubicBezTo>
                    <a:pt x="174" y="5"/>
                    <a:pt x="173" y="5"/>
                    <a:pt x="172" y="5"/>
                  </a:cubicBezTo>
                  <a:cubicBezTo>
                    <a:pt x="163" y="11"/>
                    <a:pt x="163" y="29"/>
                    <a:pt x="160" y="35"/>
                  </a:cubicBezTo>
                  <a:cubicBezTo>
                    <a:pt x="160" y="64"/>
                    <a:pt x="163" y="94"/>
                    <a:pt x="175" y="121"/>
                  </a:cubicBezTo>
                  <a:cubicBezTo>
                    <a:pt x="181" y="139"/>
                    <a:pt x="190" y="156"/>
                    <a:pt x="199" y="177"/>
                  </a:cubicBezTo>
                  <a:lnTo>
                    <a:pt x="169" y="136"/>
                  </a:lnTo>
                  <a:cubicBezTo>
                    <a:pt x="151" y="112"/>
                    <a:pt x="125" y="91"/>
                    <a:pt x="98" y="79"/>
                  </a:cubicBezTo>
                  <a:cubicBezTo>
                    <a:pt x="92" y="78"/>
                    <a:pt x="76" y="74"/>
                    <a:pt x="63" y="74"/>
                  </a:cubicBezTo>
                  <a:cubicBezTo>
                    <a:pt x="50" y="74"/>
                    <a:pt x="40" y="78"/>
                    <a:pt x="48" y="91"/>
                  </a:cubicBezTo>
                  <a:cubicBezTo>
                    <a:pt x="56" y="103"/>
                    <a:pt x="65" y="115"/>
                    <a:pt x="77" y="124"/>
                  </a:cubicBezTo>
                  <a:cubicBezTo>
                    <a:pt x="92" y="136"/>
                    <a:pt x="104" y="144"/>
                    <a:pt x="119" y="153"/>
                  </a:cubicBezTo>
                  <a:cubicBezTo>
                    <a:pt x="142" y="168"/>
                    <a:pt x="163" y="180"/>
                    <a:pt x="187" y="192"/>
                  </a:cubicBezTo>
                  <a:cubicBezTo>
                    <a:pt x="187" y="195"/>
                    <a:pt x="187" y="195"/>
                    <a:pt x="187" y="198"/>
                  </a:cubicBezTo>
                  <a:cubicBezTo>
                    <a:pt x="160" y="192"/>
                    <a:pt x="134" y="186"/>
                    <a:pt x="110" y="183"/>
                  </a:cubicBezTo>
                  <a:cubicBezTo>
                    <a:pt x="102" y="181"/>
                    <a:pt x="94" y="181"/>
                    <a:pt x="87" y="181"/>
                  </a:cubicBezTo>
                  <a:cubicBezTo>
                    <a:pt x="66" y="181"/>
                    <a:pt x="46" y="186"/>
                    <a:pt x="27" y="195"/>
                  </a:cubicBezTo>
                  <a:cubicBezTo>
                    <a:pt x="18" y="195"/>
                    <a:pt x="0" y="201"/>
                    <a:pt x="0" y="213"/>
                  </a:cubicBezTo>
                  <a:cubicBezTo>
                    <a:pt x="0" y="222"/>
                    <a:pt x="15" y="227"/>
                    <a:pt x="21" y="230"/>
                  </a:cubicBezTo>
                  <a:cubicBezTo>
                    <a:pt x="31" y="233"/>
                    <a:pt x="42" y="233"/>
                    <a:pt x="53" y="233"/>
                  </a:cubicBezTo>
                  <a:cubicBezTo>
                    <a:pt x="73" y="233"/>
                    <a:pt x="93" y="230"/>
                    <a:pt x="110" y="224"/>
                  </a:cubicBezTo>
                  <a:lnTo>
                    <a:pt x="163" y="213"/>
                  </a:lnTo>
                  <a:lnTo>
                    <a:pt x="187" y="207"/>
                  </a:lnTo>
                  <a:lnTo>
                    <a:pt x="187" y="213"/>
                  </a:lnTo>
                  <a:lnTo>
                    <a:pt x="178" y="213"/>
                  </a:lnTo>
                  <a:cubicBezTo>
                    <a:pt x="154" y="216"/>
                    <a:pt x="128" y="224"/>
                    <a:pt x="104" y="236"/>
                  </a:cubicBezTo>
                  <a:cubicBezTo>
                    <a:pt x="92" y="245"/>
                    <a:pt x="80" y="254"/>
                    <a:pt x="68" y="263"/>
                  </a:cubicBezTo>
                  <a:cubicBezTo>
                    <a:pt x="56" y="272"/>
                    <a:pt x="45" y="284"/>
                    <a:pt x="36" y="296"/>
                  </a:cubicBezTo>
                  <a:cubicBezTo>
                    <a:pt x="30" y="307"/>
                    <a:pt x="24" y="319"/>
                    <a:pt x="30" y="328"/>
                  </a:cubicBezTo>
                  <a:cubicBezTo>
                    <a:pt x="36" y="335"/>
                    <a:pt x="45" y="338"/>
                    <a:pt x="52" y="338"/>
                  </a:cubicBezTo>
                  <a:cubicBezTo>
                    <a:pt x="55" y="338"/>
                    <a:pt x="57" y="338"/>
                    <a:pt x="59" y="337"/>
                  </a:cubicBezTo>
                  <a:cubicBezTo>
                    <a:pt x="71" y="331"/>
                    <a:pt x="83" y="325"/>
                    <a:pt x="92" y="316"/>
                  </a:cubicBezTo>
                  <a:lnTo>
                    <a:pt x="128" y="281"/>
                  </a:lnTo>
                  <a:cubicBezTo>
                    <a:pt x="148" y="263"/>
                    <a:pt x="169" y="242"/>
                    <a:pt x="193" y="224"/>
                  </a:cubicBezTo>
                  <a:lnTo>
                    <a:pt x="196" y="224"/>
                  </a:lnTo>
                  <a:cubicBezTo>
                    <a:pt x="181" y="245"/>
                    <a:pt x="166" y="269"/>
                    <a:pt x="154" y="296"/>
                  </a:cubicBezTo>
                  <a:cubicBezTo>
                    <a:pt x="142" y="322"/>
                    <a:pt x="134" y="352"/>
                    <a:pt x="134" y="382"/>
                  </a:cubicBezTo>
                  <a:cubicBezTo>
                    <a:pt x="134" y="391"/>
                    <a:pt x="134" y="408"/>
                    <a:pt x="145" y="411"/>
                  </a:cubicBezTo>
                  <a:cubicBezTo>
                    <a:pt x="154" y="411"/>
                    <a:pt x="166" y="396"/>
                    <a:pt x="172" y="391"/>
                  </a:cubicBezTo>
                  <a:cubicBezTo>
                    <a:pt x="184" y="361"/>
                    <a:pt x="196" y="331"/>
                    <a:pt x="199" y="299"/>
                  </a:cubicBezTo>
                  <a:cubicBezTo>
                    <a:pt x="202" y="275"/>
                    <a:pt x="208" y="251"/>
                    <a:pt x="208" y="224"/>
                  </a:cubicBezTo>
                  <a:lnTo>
                    <a:pt x="214" y="224"/>
                  </a:lnTo>
                  <a:cubicBezTo>
                    <a:pt x="214" y="236"/>
                    <a:pt x="217" y="248"/>
                    <a:pt x="219" y="257"/>
                  </a:cubicBezTo>
                  <a:cubicBezTo>
                    <a:pt x="222" y="278"/>
                    <a:pt x="225" y="299"/>
                    <a:pt x="231" y="316"/>
                  </a:cubicBezTo>
                  <a:cubicBezTo>
                    <a:pt x="243" y="346"/>
                    <a:pt x="258" y="373"/>
                    <a:pt x="279" y="396"/>
                  </a:cubicBezTo>
                  <a:cubicBezTo>
                    <a:pt x="283" y="402"/>
                    <a:pt x="289" y="408"/>
                    <a:pt x="295" y="408"/>
                  </a:cubicBezTo>
                  <a:cubicBezTo>
                    <a:pt x="298" y="408"/>
                    <a:pt x="300" y="406"/>
                    <a:pt x="303" y="402"/>
                  </a:cubicBezTo>
                  <a:cubicBezTo>
                    <a:pt x="308" y="388"/>
                    <a:pt x="308" y="373"/>
                    <a:pt x="303" y="361"/>
                  </a:cubicBezTo>
                  <a:cubicBezTo>
                    <a:pt x="297" y="328"/>
                    <a:pt x="285" y="302"/>
                    <a:pt x="267" y="278"/>
                  </a:cubicBezTo>
                  <a:cubicBezTo>
                    <a:pt x="252" y="260"/>
                    <a:pt x="234" y="239"/>
                    <a:pt x="222" y="222"/>
                  </a:cubicBezTo>
                  <a:lnTo>
                    <a:pt x="228" y="219"/>
                  </a:lnTo>
                  <a:cubicBezTo>
                    <a:pt x="237" y="227"/>
                    <a:pt x="246" y="236"/>
                    <a:pt x="255" y="242"/>
                  </a:cubicBezTo>
                  <a:cubicBezTo>
                    <a:pt x="264" y="251"/>
                    <a:pt x="276" y="266"/>
                    <a:pt x="291" y="278"/>
                  </a:cubicBezTo>
                  <a:cubicBezTo>
                    <a:pt x="311" y="299"/>
                    <a:pt x="341" y="313"/>
                    <a:pt x="374" y="322"/>
                  </a:cubicBezTo>
                  <a:cubicBezTo>
                    <a:pt x="376" y="322"/>
                    <a:pt x="379" y="323"/>
                    <a:pt x="382" y="323"/>
                  </a:cubicBezTo>
                  <a:cubicBezTo>
                    <a:pt x="388" y="323"/>
                    <a:pt x="396" y="321"/>
                    <a:pt x="400" y="313"/>
                  </a:cubicBezTo>
                  <a:cubicBezTo>
                    <a:pt x="403" y="302"/>
                    <a:pt x="388" y="287"/>
                    <a:pt x="380" y="281"/>
                  </a:cubicBezTo>
                  <a:cubicBezTo>
                    <a:pt x="362" y="260"/>
                    <a:pt x="338" y="242"/>
                    <a:pt x="314" y="230"/>
                  </a:cubicBezTo>
                  <a:cubicBezTo>
                    <a:pt x="300" y="222"/>
                    <a:pt x="282" y="216"/>
                    <a:pt x="264" y="213"/>
                  </a:cubicBezTo>
                  <a:lnTo>
                    <a:pt x="237" y="204"/>
                  </a:lnTo>
                  <a:lnTo>
                    <a:pt x="237" y="204"/>
                  </a:lnTo>
                  <a:cubicBezTo>
                    <a:pt x="267" y="213"/>
                    <a:pt x="297" y="216"/>
                    <a:pt x="329" y="219"/>
                  </a:cubicBezTo>
                  <a:cubicBezTo>
                    <a:pt x="337" y="220"/>
                    <a:pt x="344" y="221"/>
                    <a:pt x="352" y="221"/>
                  </a:cubicBezTo>
                  <a:cubicBezTo>
                    <a:pt x="360" y="221"/>
                    <a:pt x="368" y="220"/>
                    <a:pt x="377" y="219"/>
                  </a:cubicBezTo>
                  <a:cubicBezTo>
                    <a:pt x="388" y="219"/>
                    <a:pt x="403" y="216"/>
                    <a:pt x="415" y="213"/>
                  </a:cubicBezTo>
                  <a:cubicBezTo>
                    <a:pt x="421" y="213"/>
                    <a:pt x="439" y="207"/>
                    <a:pt x="436" y="198"/>
                  </a:cubicBezTo>
                  <a:cubicBezTo>
                    <a:pt x="430" y="189"/>
                    <a:pt x="409" y="183"/>
                    <a:pt x="400" y="180"/>
                  </a:cubicBezTo>
                  <a:cubicBezTo>
                    <a:pt x="389" y="176"/>
                    <a:pt x="377" y="173"/>
                    <a:pt x="365" y="173"/>
                  </a:cubicBezTo>
                  <a:cubicBezTo>
                    <a:pt x="361" y="173"/>
                    <a:pt x="357" y="173"/>
                    <a:pt x="353" y="174"/>
                  </a:cubicBezTo>
                  <a:cubicBezTo>
                    <a:pt x="338" y="174"/>
                    <a:pt x="323" y="174"/>
                    <a:pt x="308" y="180"/>
                  </a:cubicBezTo>
                  <a:cubicBezTo>
                    <a:pt x="285" y="183"/>
                    <a:pt x="261" y="186"/>
                    <a:pt x="237" y="192"/>
                  </a:cubicBezTo>
                  <a:cubicBezTo>
                    <a:pt x="258" y="183"/>
                    <a:pt x="282" y="168"/>
                    <a:pt x="303" y="156"/>
                  </a:cubicBezTo>
                  <a:cubicBezTo>
                    <a:pt x="329" y="141"/>
                    <a:pt x="356" y="121"/>
                    <a:pt x="377" y="97"/>
                  </a:cubicBezTo>
                  <a:cubicBezTo>
                    <a:pt x="383" y="88"/>
                    <a:pt x="386" y="82"/>
                    <a:pt x="377" y="73"/>
                  </a:cubicBezTo>
                  <a:cubicBezTo>
                    <a:pt x="371" y="72"/>
                    <a:pt x="365" y="71"/>
                    <a:pt x="359" y="71"/>
                  </a:cubicBezTo>
                  <a:cubicBezTo>
                    <a:pt x="354" y="71"/>
                    <a:pt x="348" y="72"/>
                    <a:pt x="344" y="73"/>
                  </a:cubicBezTo>
                  <a:cubicBezTo>
                    <a:pt x="329" y="79"/>
                    <a:pt x="317" y="82"/>
                    <a:pt x="305" y="91"/>
                  </a:cubicBezTo>
                  <a:cubicBezTo>
                    <a:pt x="294" y="97"/>
                    <a:pt x="282" y="109"/>
                    <a:pt x="273" y="121"/>
                  </a:cubicBezTo>
                  <a:cubicBezTo>
                    <a:pt x="258" y="141"/>
                    <a:pt x="243" y="162"/>
                    <a:pt x="225" y="180"/>
                  </a:cubicBezTo>
                  <a:cubicBezTo>
                    <a:pt x="237" y="156"/>
                    <a:pt x="246" y="133"/>
                    <a:pt x="258" y="112"/>
                  </a:cubicBezTo>
                  <a:cubicBezTo>
                    <a:pt x="273" y="88"/>
                    <a:pt x="282" y="58"/>
                    <a:pt x="282" y="32"/>
                  </a:cubicBezTo>
                  <a:cubicBezTo>
                    <a:pt x="282" y="23"/>
                    <a:pt x="282" y="5"/>
                    <a:pt x="270" y="2"/>
                  </a:cubicBezTo>
                  <a:cubicBezTo>
                    <a:pt x="268" y="1"/>
                    <a:pt x="266" y="1"/>
                    <a:pt x="2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1408436" y="3326030"/>
              <a:ext cx="10848" cy="20491"/>
            </a:xfrm>
            <a:custGeom>
              <a:avLst/>
              <a:gdLst/>
              <a:ahLst/>
              <a:cxnLst/>
              <a:rect l="l" t="t" r="r" b="b"/>
              <a:pathLst>
                <a:path w="72" h="136" extrusionOk="0">
                  <a:moveTo>
                    <a:pt x="19" y="1"/>
                  </a:moveTo>
                  <a:cubicBezTo>
                    <a:pt x="14" y="1"/>
                    <a:pt x="10" y="4"/>
                    <a:pt x="7" y="11"/>
                  </a:cubicBezTo>
                  <a:cubicBezTo>
                    <a:pt x="4" y="29"/>
                    <a:pt x="1" y="46"/>
                    <a:pt x="4" y="64"/>
                  </a:cubicBezTo>
                  <a:cubicBezTo>
                    <a:pt x="4" y="88"/>
                    <a:pt x="7" y="109"/>
                    <a:pt x="13" y="130"/>
                  </a:cubicBezTo>
                  <a:lnTo>
                    <a:pt x="13" y="135"/>
                  </a:lnTo>
                  <a:lnTo>
                    <a:pt x="69" y="130"/>
                  </a:lnTo>
                  <a:cubicBezTo>
                    <a:pt x="72" y="103"/>
                    <a:pt x="69" y="73"/>
                    <a:pt x="57" y="46"/>
                  </a:cubicBezTo>
                  <a:cubicBezTo>
                    <a:pt x="55" y="35"/>
                    <a:pt x="35"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1385684" y="3335975"/>
              <a:ext cx="18834" cy="11451"/>
            </a:xfrm>
            <a:custGeom>
              <a:avLst/>
              <a:gdLst/>
              <a:ahLst/>
              <a:cxnLst/>
              <a:rect l="l" t="t" r="r" b="b"/>
              <a:pathLst>
                <a:path w="125" h="76" extrusionOk="0">
                  <a:moveTo>
                    <a:pt x="19" y="1"/>
                  </a:moveTo>
                  <a:cubicBezTo>
                    <a:pt x="15" y="1"/>
                    <a:pt x="12" y="2"/>
                    <a:pt x="9" y="4"/>
                  </a:cubicBezTo>
                  <a:cubicBezTo>
                    <a:pt x="0" y="13"/>
                    <a:pt x="9" y="31"/>
                    <a:pt x="12" y="40"/>
                  </a:cubicBezTo>
                  <a:cubicBezTo>
                    <a:pt x="21" y="55"/>
                    <a:pt x="30" y="66"/>
                    <a:pt x="45" y="75"/>
                  </a:cubicBezTo>
                  <a:lnTo>
                    <a:pt x="125" y="69"/>
                  </a:lnTo>
                  <a:cubicBezTo>
                    <a:pt x="104" y="43"/>
                    <a:pt x="78" y="22"/>
                    <a:pt x="48" y="7"/>
                  </a:cubicBezTo>
                  <a:cubicBezTo>
                    <a:pt x="41" y="7"/>
                    <a:pt x="29" y="1"/>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1366398" y="3152454"/>
              <a:ext cx="79254" cy="77144"/>
            </a:xfrm>
            <a:custGeom>
              <a:avLst/>
              <a:gdLst/>
              <a:ahLst/>
              <a:cxnLst/>
              <a:rect l="l" t="t" r="r" b="b"/>
              <a:pathLst>
                <a:path w="526" h="512" extrusionOk="0">
                  <a:moveTo>
                    <a:pt x="238" y="1"/>
                  </a:moveTo>
                  <a:cubicBezTo>
                    <a:pt x="233" y="1"/>
                    <a:pt x="229" y="3"/>
                    <a:pt x="226" y="10"/>
                  </a:cubicBezTo>
                  <a:cubicBezTo>
                    <a:pt x="223" y="27"/>
                    <a:pt x="220" y="45"/>
                    <a:pt x="223" y="66"/>
                  </a:cubicBezTo>
                  <a:cubicBezTo>
                    <a:pt x="223" y="87"/>
                    <a:pt x="226" y="107"/>
                    <a:pt x="232" y="128"/>
                  </a:cubicBezTo>
                  <a:cubicBezTo>
                    <a:pt x="238" y="161"/>
                    <a:pt x="247" y="190"/>
                    <a:pt x="256" y="220"/>
                  </a:cubicBezTo>
                  <a:cubicBezTo>
                    <a:pt x="253" y="223"/>
                    <a:pt x="253" y="223"/>
                    <a:pt x="250" y="223"/>
                  </a:cubicBezTo>
                  <a:cubicBezTo>
                    <a:pt x="232" y="196"/>
                    <a:pt x="214" y="170"/>
                    <a:pt x="197" y="143"/>
                  </a:cubicBezTo>
                  <a:cubicBezTo>
                    <a:pt x="176" y="113"/>
                    <a:pt x="149" y="90"/>
                    <a:pt x="117" y="78"/>
                  </a:cubicBezTo>
                  <a:cubicBezTo>
                    <a:pt x="110" y="74"/>
                    <a:pt x="98" y="68"/>
                    <a:pt x="90" y="68"/>
                  </a:cubicBezTo>
                  <a:cubicBezTo>
                    <a:pt x="86" y="68"/>
                    <a:pt x="83" y="69"/>
                    <a:pt x="81" y="72"/>
                  </a:cubicBezTo>
                  <a:cubicBezTo>
                    <a:pt x="72" y="81"/>
                    <a:pt x="81" y="99"/>
                    <a:pt x="81" y="104"/>
                  </a:cubicBezTo>
                  <a:cubicBezTo>
                    <a:pt x="99" y="137"/>
                    <a:pt x="128" y="164"/>
                    <a:pt x="161" y="179"/>
                  </a:cubicBezTo>
                  <a:lnTo>
                    <a:pt x="211" y="217"/>
                  </a:lnTo>
                  <a:lnTo>
                    <a:pt x="241" y="232"/>
                  </a:lnTo>
                  <a:cubicBezTo>
                    <a:pt x="238" y="235"/>
                    <a:pt x="235" y="238"/>
                    <a:pt x="235" y="241"/>
                  </a:cubicBezTo>
                  <a:lnTo>
                    <a:pt x="226" y="235"/>
                  </a:lnTo>
                  <a:cubicBezTo>
                    <a:pt x="203" y="217"/>
                    <a:pt x="173" y="202"/>
                    <a:pt x="143" y="190"/>
                  </a:cubicBezTo>
                  <a:cubicBezTo>
                    <a:pt x="125" y="185"/>
                    <a:pt x="108" y="182"/>
                    <a:pt x="90" y="179"/>
                  </a:cubicBezTo>
                  <a:lnTo>
                    <a:pt x="34" y="179"/>
                  </a:lnTo>
                  <a:cubicBezTo>
                    <a:pt x="22" y="179"/>
                    <a:pt x="10" y="182"/>
                    <a:pt x="4" y="190"/>
                  </a:cubicBezTo>
                  <a:cubicBezTo>
                    <a:pt x="1" y="202"/>
                    <a:pt x="7" y="217"/>
                    <a:pt x="22" y="223"/>
                  </a:cubicBezTo>
                  <a:cubicBezTo>
                    <a:pt x="34" y="229"/>
                    <a:pt x="48" y="232"/>
                    <a:pt x="63" y="235"/>
                  </a:cubicBezTo>
                  <a:lnTo>
                    <a:pt x="128" y="238"/>
                  </a:lnTo>
                  <a:lnTo>
                    <a:pt x="235" y="244"/>
                  </a:lnTo>
                  <a:cubicBezTo>
                    <a:pt x="235" y="247"/>
                    <a:pt x="235" y="250"/>
                    <a:pt x="235" y="250"/>
                  </a:cubicBezTo>
                  <a:cubicBezTo>
                    <a:pt x="200" y="256"/>
                    <a:pt x="167" y="262"/>
                    <a:pt x="134" y="273"/>
                  </a:cubicBezTo>
                  <a:cubicBezTo>
                    <a:pt x="99" y="285"/>
                    <a:pt x="69" y="303"/>
                    <a:pt x="40" y="327"/>
                  </a:cubicBezTo>
                  <a:cubicBezTo>
                    <a:pt x="34" y="336"/>
                    <a:pt x="19" y="351"/>
                    <a:pt x="25" y="362"/>
                  </a:cubicBezTo>
                  <a:cubicBezTo>
                    <a:pt x="30" y="369"/>
                    <a:pt x="38" y="371"/>
                    <a:pt x="47" y="371"/>
                  </a:cubicBezTo>
                  <a:cubicBezTo>
                    <a:pt x="54" y="371"/>
                    <a:pt x="61" y="370"/>
                    <a:pt x="66" y="368"/>
                  </a:cubicBezTo>
                  <a:cubicBezTo>
                    <a:pt x="102" y="356"/>
                    <a:pt x="137" y="339"/>
                    <a:pt x="167" y="318"/>
                  </a:cubicBezTo>
                  <a:cubicBezTo>
                    <a:pt x="194" y="300"/>
                    <a:pt x="217" y="282"/>
                    <a:pt x="241" y="265"/>
                  </a:cubicBezTo>
                  <a:lnTo>
                    <a:pt x="247" y="270"/>
                  </a:lnTo>
                  <a:cubicBezTo>
                    <a:pt x="238" y="279"/>
                    <a:pt x="229" y="291"/>
                    <a:pt x="223" y="300"/>
                  </a:cubicBezTo>
                  <a:cubicBezTo>
                    <a:pt x="209" y="321"/>
                    <a:pt x="194" y="339"/>
                    <a:pt x="182" y="359"/>
                  </a:cubicBezTo>
                  <a:cubicBezTo>
                    <a:pt x="164" y="395"/>
                    <a:pt x="152" y="434"/>
                    <a:pt x="149" y="472"/>
                  </a:cubicBezTo>
                  <a:cubicBezTo>
                    <a:pt x="149" y="482"/>
                    <a:pt x="149" y="497"/>
                    <a:pt x="159" y="497"/>
                  </a:cubicBezTo>
                  <a:cubicBezTo>
                    <a:pt x="160" y="497"/>
                    <a:pt x="162" y="497"/>
                    <a:pt x="164" y="496"/>
                  </a:cubicBezTo>
                  <a:cubicBezTo>
                    <a:pt x="182" y="490"/>
                    <a:pt x="194" y="475"/>
                    <a:pt x="206" y="460"/>
                  </a:cubicBezTo>
                  <a:cubicBezTo>
                    <a:pt x="226" y="431"/>
                    <a:pt x="238" y="395"/>
                    <a:pt x="244" y="359"/>
                  </a:cubicBezTo>
                  <a:cubicBezTo>
                    <a:pt x="250" y="333"/>
                    <a:pt x="250" y="303"/>
                    <a:pt x="259" y="276"/>
                  </a:cubicBezTo>
                  <a:lnTo>
                    <a:pt x="265" y="276"/>
                  </a:lnTo>
                  <a:lnTo>
                    <a:pt x="265" y="380"/>
                  </a:lnTo>
                  <a:cubicBezTo>
                    <a:pt x="268" y="419"/>
                    <a:pt x="277" y="457"/>
                    <a:pt x="297" y="490"/>
                  </a:cubicBezTo>
                  <a:cubicBezTo>
                    <a:pt x="302" y="500"/>
                    <a:pt x="310" y="512"/>
                    <a:pt x="321" y="512"/>
                  </a:cubicBezTo>
                  <a:cubicBezTo>
                    <a:pt x="323" y="512"/>
                    <a:pt x="325" y="512"/>
                    <a:pt x="327" y="511"/>
                  </a:cubicBezTo>
                  <a:cubicBezTo>
                    <a:pt x="339" y="502"/>
                    <a:pt x="339" y="475"/>
                    <a:pt x="342" y="463"/>
                  </a:cubicBezTo>
                  <a:cubicBezTo>
                    <a:pt x="342" y="431"/>
                    <a:pt x="339" y="395"/>
                    <a:pt x="327" y="365"/>
                  </a:cubicBezTo>
                  <a:cubicBezTo>
                    <a:pt x="324" y="342"/>
                    <a:pt x="315" y="321"/>
                    <a:pt x="303" y="303"/>
                  </a:cubicBezTo>
                  <a:cubicBezTo>
                    <a:pt x="297" y="294"/>
                    <a:pt x="292" y="282"/>
                    <a:pt x="289" y="273"/>
                  </a:cubicBezTo>
                  <a:lnTo>
                    <a:pt x="289" y="273"/>
                  </a:lnTo>
                  <a:cubicBezTo>
                    <a:pt x="306" y="306"/>
                    <a:pt x="327" y="339"/>
                    <a:pt x="351" y="365"/>
                  </a:cubicBezTo>
                  <a:cubicBezTo>
                    <a:pt x="366" y="380"/>
                    <a:pt x="377" y="395"/>
                    <a:pt x="392" y="407"/>
                  </a:cubicBezTo>
                  <a:cubicBezTo>
                    <a:pt x="404" y="419"/>
                    <a:pt x="419" y="431"/>
                    <a:pt x="434" y="439"/>
                  </a:cubicBezTo>
                  <a:cubicBezTo>
                    <a:pt x="438" y="442"/>
                    <a:pt x="447" y="448"/>
                    <a:pt x="454" y="448"/>
                  </a:cubicBezTo>
                  <a:cubicBezTo>
                    <a:pt x="457" y="448"/>
                    <a:pt x="460" y="446"/>
                    <a:pt x="461" y="442"/>
                  </a:cubicBezTo>
                  <a:cubicBezTo>
                    <a:pt x="466" y="431"/>
                    <a:pt x="455" y="410"/>
                    <a:pt x="449" y="395"/>
                  </a:cubicBezTo>
                  <a:cubicBezTo>
                    <a:pt x="440" y="377"/>
                    <a:pt x="428" y="362"/>
                    <a:pt x="416" y="348"/>
                  </a:cubicBezTo>
                  <a:cubicBezTo>
                    <a:pt x="401" y="336"/>
                    <a:pt x="386" y="324"/>
                    <a:pt x="372" y="312"/>
                  </a:cubicBezTo>
                  <a:cubicBezTo>
                    <a:pt x="348" y="294"/>
                    <a:pt x="324" y="279"/>
                    <a:pt x="300" y="262"/>
                  </a:cubicBezTo>
                  <a:lnTo>
                    <a:pt x="300" y="262"/>
                  </a:lnTo>
                  <a:cubicBezTo>
                    <a:pt x="330" y="273"/>
                    <a:pt x="360" y="285"/>
                    <a:pt x="389" y="291"/>
                  </a:cubicBezTo>
                  <a:cubicBezTo>
                    <a:pt x="419" y="301"/>
                    <a:pt x="450" y="307"/>
                    <a:pt x="484" y="307"/>
                  </a:cubicBezTo>
                  <a:cubicBezTo>
                    <a:pt x="491" y="307"/>
                    <a:pt x="498" y="307"/>
                    <a:pt x="505" y="306"/>
                  </a:cubicBezTo>
                  <a:cubicBezTo>
                    <a:pt x="514" y="306"/>
                    <a:pt x="526" y="303"/>
                    <a:pt x="526" y="291"/>
                  </a:cubicBezTo>
                  <a:cubicBezTo>
                    <a:pt x="523" y="276"/>
                    <a:pt x="508" y="268"/>
                    <a:pt x="496" y="262"/>
                  </a:cubicBezTo>
                  <a:cubicBezTo>
                    <a:pt x="484" y="253"/>
                    <a:pt x="466" y="244"/>
                    <a:pt x="452" y="241"/>
                  </a:cubicBezTo>
                  <a:cubicBezTo>
                    <a:pt x="443" y="239"/>
                    <a:pt x="434" y="239"/>
                    <a:pt x="425" y="239"/>
                  </a:cubicBezTo>
                  <a:cubicBezTo>
                    <a:pt x="416" y="239"/>
                    <a:pt x="407" y="239"/>
                    <a:pt x="398" y="241"/>
                  </a:cubicBezTo>
                  <a:lnTo>
                    <a:pt x="303" y="250"/>
                  </a:lnTo>
                  <a:cubicBezTo>
                    <a:pt x="336" y="238"/>
                    <a:pt x="363" y="226"/>
                    <a:pt x="395" y="217"/>
                  </a:cubicBezTo>
                  <a:cubicBezTo>
                    <a:pt x="428" y="211"/>
                    <a:pt x="461" y="196"/>
                    <a:pt x="484" y="173"/>
                  </a:cubicBezTo>
                  <a:cubicBezTo>
                    <a:pt x="493" y="164"/>
                    <a:pt x="505" y="149"/>
                    <a:pt x="502" y="137"/>
                  </a:cubicBezTo>
                  <a:cubicBezTo>
                    <a:pt x="501" y="130"/>
                    <a:pt x="495" y="127"/>
                    <a:pt x="488" y="127"/>
                  </a:cubicBezTo>
                  <a:cubicBezTo>
                    <a:pt x="481" y="127"/>
                    <a:pt x="474" y="130"/>
                    <a:pt x="469" y="131"/>
                  </a:cubicBezTo>
                  <a:cubicBezTo>
                    <a:pt x="431" y="140"/>
                    <a:pt x="398" y="158"/>
                    <a:pt x="369" y="182"/>
                  </a:cubicBezTo>
                  <a:cubicBezTo>
                    <a:pt x="345" y="196"/>
                    <a:pt x="321" y="211"/>
                    <a:pt x="297" y="229"/>
                  </a:cubicBezTo>
                  <a:lnTo>
                    <a:pt x="294" y="226"/>
                  </a:lnTo>
                  <a:cubicBezTo>
                    <a:pt x="300" y="217"/>
                    <a:pt x="309" y="211"/>
                    <a:pt x="315" y="205"/>
                  </a:cubicBezTo>
                  <a:cubicBezTo>
                    <a:pt x="330" y="190"/>
                    <a:pt x="348" y="182"/>
                    <a:pt x="363" y="167"/>
                  </a:cubicBezTo>
                  <a:cubicBezTo>
                    <a:pt x="386" y="146"/>
                    <a:pt x="407" y="116"/>
                    <a:pt x="416" y="84"/>
                  </a:cubicBezTo>
                  <a:cubicBezTo>
                    <a:pt x="416" y="75"/>
                    <a:pt x="422" y="54"/>
                    <a:pt x="410" y="48"/>
                  </a:cubicBezTo>
                  <a:cubicBezTo>
                    <a:pt x="409" y="48"/>
                    <a:pt x="408" y="48"/>
                    <a:pt x="406" y="48"/>
                  </a:cubicBezTo>
                  <a:cubicBezTo>
                    <a:pt x="395" y="48"/>
                    <a:pt x="382" y="58"/>
                    <a:pt x="375" y="66"/>
                  </a:cubicBezTo>
                  <a:cubicBezTo>
                    <a:pt x="348" y="87"/>
                    <a:pt x="324" y="116"/>
                    <a:pt x="309" y="149"/>
                  </a:cubicBezTo>
                  <a:cubicBezTo>
                    <a:pt x="297" y="170"/>
                    <a:pt x="289" y="193"/>
                    <a:pt x="280" y="217"/>
                  </a:cubicBezTo>
                  <a:cubicBezTo>
                    <a:pt x="283" y="196"/>
                    <a:pt x="289" y="176"/>
                    <a:pt x="289" y="155"/>
                  </a:cubicBezTo>
                  <a:cubicBezTo>
                    <a:pt x="294" y="119"/>
                    <a:pt x="292" y="81"/>
                    <a:pt x="280" y="45"/>
                  </a:cubicBezTo>
                  <a:cubicBezTo>
                    <a:pt x="275" y="36"/>
                    <a:pt x="254"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1260173" y="2801536"/>
              <a:ext cx="580089" cy="568035"/>
            </a:xfrm>
            <a:custGeom>
              <a:avLst/>
              <a:gdLst/>
              <a:ahLst/>
              <a:cxnLst/>
              <a:rect l="l" t="t" r="r" b="b"/>
              <a:pathLst>
                <a:path w="3850" h="3770" extrusionOk="0">
                  <a:moveTo>
                    <a:pt x="395" y="1"/>
                  </a:moveTo>
                  <a:cubicBezTo>
                    <a:pt x="291" y="1"/>
                    <a:pt x="223" y="168"/>
                    <a:pt x="190" y="414"/>
                  </a:cubicBezTo>
                  <a:cubicBezTo>
                    <a:pt x="128" y="865"/>
                    <a:pt x="0" y="3207"/>
                    <a:pt x="439" y="3608"/>
                  </a:cubicBezTo>
                  <a:cubicBezTo>
                    <a:pt x="568" y="3726"/>
                    <a:pt x="829" y="3770"/>
                    <a:pt x="1148" y="3770"/>
                  </a:cubicBezTo>
                  <a:cubicBezTo>
                    <a:pt x="1910" y="3770"/>
                    <a:pt x="3007" y="3516"/>
                    <a:pt x="3448" y="3412"/>
                  </a:cubicBezTo>
                  <a:cubicBezTo>
                    <a:pt x="3850" y="3318"/>
                    <a:pt x="3614" y="1926"/>
                    <a:pt x="3397" y="1926"/>
                  </a:cubicBezTo>
                  <a:cubicBezTo>
                    <a:pt x="3395" y="1926"/>
                    <a:pt x="3392" y="1926"/>
                    <a:pt x="3389" y="1926"/>
                  </a:cubicBezTo>
                  <a:cubicBezTo>
                    <a:pt x="3089" y="1973"/>
                    <a:pt x="1612" y="2330"/>
                    <a:pt x="1365" y="2330"/>
                  </a:cubicBezTo>
                  <a:cubicBezTo>
                    <a:pt x="1347" y="2330"/>
                    <a:pt x="1335" y="2328"/>
                    <a:pt x="1332" y="2324"/>
                  </a:cubicBezTo>
                  <a:cubicBezTo>
                    <a:pt x="1284" y="2262"/>
                    <a:pt x="908" y="773"/>
                    <a:pt x="727" y="397"/>
                  </a:cubicBezTo>
                  <a:cubicBezTo>
                    <a:pt x="592" y="116"/>
                    <a:pt x="482" y="1"/>
                    <a:pt x="3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1729220" y="3008109"/>
              <a:ext cx="289141" cy="103211"/>
            </a:xfrm>
            <a:custGeom>
              <a:avLst/>
              <a:gdLst/>
              <a:ahLst/>
              <a:cxnLst/>
              <a:rect l="l" t="t" r="r" b="b"/>
              <a:pathLst>
                <a:path w="1919" h="685" extrusionOk="0">
                  <a:moveTo>
                    <a:pt x="1577" y="0"/>
                  </a:moveTo>
                  <a:cubicBezTo>
                    <a:pt x="1262" y="0"/>
                    <a:pt x="766" y="135"/>
                    <a:pt x="596" y="226"/>
                  </a:cubicBezTo>
                  <a:cubicBezTo>
                    <a:pt x="386" y="360"/>
                    <a:pt x="187" y="508"/>
                    <a:pt x="0" y="671"/>
                  </a:cubicBezTo>
                  <a:cubicBezTo>
                    <a:pt x="20" y="671"/>
                    <a:pt x="42" y="670"/>
                    <a:pt x="67" y="670"/>
                  </a:cubicBezTo>
                  <a:cubicBezTo>
                    <a:pt x="251" y="670"/>
                    <a:pt x="567" y="685"/>
                    <a:pt x="862" y="685"/>
                  </a:cubicBezTo>
                  <a:cubicBezTo>
                    <a:pt x="919" y="685"/>
                    <a:pt x="975" y="684"/>
                    <a:pt x="1029" y="683"/>
                  </a:cubicBezTo>
                  <a:cubicBezTo>
                    <a:pt x="937" y="662"/>
                    <a:pt x="949" y="612"/>
                    <a:pt x="1100" y="544"/>
                  </a:cubicBezTo>
                  <a:cubicBezTo>
                    <a:pt x="1255" y="472"/>
                    <a:pt x="1919" y="324"/>
                    <a:pt x="1847" y="99"/>
                  </a:cubicBezTo>
                  <a:cubicBezTo>
                    <a:pt x="1825" y="28"/>
                    <a:pt x="1720" y="0"/>
                    <a:pt x="15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1729220" y="3070639"/>
              <a:ext cx="400789" cy="248158"/>
            </a:xfrm>
            <a:custGeom>
              <a:avLst/>
              <a:gdLst/>
              <a:ahLst/>
              <a:cxnLst/>
              <a:rect l="l" t="t" r="r" b="b"/>
              <a:pathLst>
                <a:path w="2660" h="1647" extrusionOk="0">
                  <a:moveTo>
                    <a:pt x="2465" y="1"/>
                  </a:moveTo>
                  <a:cubicBezTo>
                    <a:pt x="2314" y="1"/>
                    <a:pt x="2059" y="172"/>
                    <a:pt x="1842" y="203"/>
                  </a:cubicBezTo>
                  <a:cubicBezTo>
                    <a:pt x="1508" y="252"/>
                    <a:pt x="1097" y="263"/>
                    <a:pt x="744" y="263"/>
                  </a:cubicBezTo>
                  <a:cubicBezTo>
                    <a:pt x="451" y="263"/>
                    <a:pt x="198" y="255"/>
                    <a:pt x="65" y="255"/>
                  </a:cubicBezTo>
                  <a:cubicBezTo>
                    <a:pt x="38" y="255"/>
                    <a:pt x="17" y="255"/>
                    <a:pt x="0" y="256"/>
                  </a:cubicBezTo>
                  <a:lnTo>
                    <a:pt x="208" y="1647"/>
                  </a:lnTo>
                  <a:cubicBezTo>
                    <a:pt x="745" y="1605"/>
                    <a:pt x="1415" y="1590"/>
                    <a:pt x="1913" y="1243"/>
                  </a:cubicBezTo>
                  <a:cubicBezTo>
                    <a:pt x="1969" y="1208"/>
                    <a:pt x="2011" y="1151"/>
                    <a:pt x="2031" y="1089"/>
                  </a:cubicBezTo>
                  <a:cubicBezTo>
                    <a:pt x="2260" y="938"/>
                    <a:pt x="2254" y="787"/>
                    <a:pt x="2254" y="787"/>
                  </a:cubicBezTo>
                  <a:cubicBezTo>
                    <a:pt x="2423" y="582"/>
                    <a:pt x="2396" y="428"/>
                    <a:pt x="2396" y="428"/>
                  </a:cubicBezTo>
                  <a:cubicBezTo>
                    <a:pt x="2396" y="428"/>
                    <a:pt x="2660" y="247"/>
                    <a:pt x="2577" y="69"/>
                  </a:cubicBezTo>
                  <a:cubicBezTo>
                    <a:pt x="2555" y="20"/>
                    <a:pt x="2516" y="1"/>
                    <a:pt x="2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1910481" y="3134675"/>
              <a:ext cx="180656" cy="153083"/>
            </a:xfrm>
            <a:custGeom>
              <a:avLst/>
              <a:gdLst/>
              <a:ahLst/>
              <a:cxnLst/>
              <a:rect l="l" t="t" r="r" b="b"/>
              <a:pathLst>
                <a:path w="1199" h="1016" extrusionOk="0">
                  <a:moveTo>
                    <a:pt x="1187" y="0"/>
                  </a:moveTo>
                  <a:cubicBezTo>
                    <a:pt x="825" y="205"/>
                    <a:pt x="425" y="329"/>
                    <a:pt x="10" y="371"/>
                  </a:cubicBezTo>
                  <a:cubicBezTo>
                    <a:pt x="1" y="371"/>
                    <a:pt x="1" y="380"/>
                    <a:pt x="13" y="380"/>
                  </a:cubicBezTo>
                  <a:cubicBezTo>
                    <a:pt x="431" y="368"/>
                    <a:pt x="840" y="237"/>
                    <a:pt x="1193" y="9"/>
                  </a:cubicBezTo>
                  <a:cubicBezTo>
                    <a:pt x="1199" y="6"/>
                    <a:pt x="1193" y="0"/>
                    <a:pt x="1187" y="0"/>
                  </a:cubicBezTo>
                  <a:close/>
                  <a:moveTo>
                    <a:pt x="1048" y="356"/>
                  </a:moveTo>
                  <a:lnTo>
                    <a:pt x="1048" y="356"/>
                  </a:lnTo>
                  <a:cubicBezTo>
                    <a:pt x="532" y="664"/>
                    <a:pt x="200" y="741"/>
                    <a:pt x="10" y="783"/>
                  </a:cubicBezTo>
                  <a:cubicBezTo>
                    <a:pt x="1" y="785"/>
                    <a:pt x="1" y="791"/>
                    <a:pt x="5" y="791"/>
                  </a:cubicBezTo>
                  <a:cubicBezTo>
                    <a:pt x="6" y="791"/>
                    <a:pt x="8" y="790"/>
                    <a:pt x="10" y="789"/>
                  </a:cubicBezTo>
                  <a:cubicBezTo>
                    <a:pt x="390" y="744"/>
                    <a:pt x="748" y="593"/>
                    <a:pt x="1048" y="356"/>
                  </a:cubicBezTo>
                  <a:close/>
                  <a:moveTo>
                    <a:pt x="831" y="664"/>
                  </a:moveTo>
                  <a:lnTo>
                    <a:pt x="831" y="664"/>
                  </a:lnTo>
                  <a:cubicBezTo>
                    <a:pt x="576" y="815"/>
                    <a:pt x="301" y="931"/>
                    <a:pt x="16" y="1005"/>
                  </a:cubicBezTo>
                  <a:lnTo>
                    <a:pt x="13" y="1005"/>
                  </a:lnTo>
                  <a:cubicBezTo>
                    <a:pt x="3" y="1008"/>
                    <a:pt x="3" y="1016"/>
                    <a:pt x="10" y="1016"/>
                  </a:cubicBezTo>
                  <a:cubicBezTo>
                    <a:pt x="12" y="1016"/>
                    <a:pt x="14" y="1015"/>
                    <a:pt x="16" y="1014"/>
                  </a:cubicBezTo>
                  <a:cubicBezTo>
                    <a:pt x="360" y="931"/>
                    <a:pt x="505" y="887"/>
                    <a:pt x="831" y="6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1261529" y="2800632"/>
              <a:ext cx="447347" cy="576473"/>
            </a:xfrm>
            <a:custGeom>
              <a:avLst/>
              <a:gdLst/>
              <a:ahLst/>
              <a:cxnLst/>
              <a:rect l="l" t="t" r="r" b="b"/>
              <a:pathLst>
                <a:path w="2969" h="3826" extrusionOk="0">
                  <a:moveTo>
                    <a:pt x="390" y="0"/>
                  </a:moveTo>
                  <a:cubicBezTo>
                    <a:pt x="296" y="0"/>
                    <a:pt x="213" y="106"/>
                    <a:pt x="163" y="385"/>
                  </a:cubicBezTo>
                  <a:cubicBezTo>
                    <a:pt x="54" y="1022"/>
                    <a:pt x="0" y="3068"/>
                    <a:pt x="359" y="3599"/>
                  </a:cubicBezTo>
                  <a:cubicBezTo>
                    <a:pt x="473" y="3768"/>
                    <a:pt x="777" y="3826"/>
                    <a:pt x="1138" y="3826"/>
                  </a:cubicBezTo>
                  <a:cubicBezTo>
                    <a:pt x="1907" y="3826"/>
                    <a:pt x="2935" y="3563"/>
                    <a:pt x="2935" y="3563"/>
                  </a:cubicBezTo>
                  <a:lnTo>
                    <a:pt x="2968" y="1793"/>
                  </a:lnTo>
                  <a:lnTo>
                    <a:pt x="2968" y="1793"/>
                  </a:lnTo>
                  <a:cubicBezTo>
                    <a:pt x="2968" y="1793"/>
                    <a:pt x="1405" y="2274"/>
                    <a:pt x="1356" y="2274"/>
                  </a:cubicBezTo>
                  <a:cubicBezTo>
                    <a:pt x="1356" y="2274"/>
                    <a:pt x="1355" y="2274"/>
                    <a:pt x="1355" y="2273"/>
                  </a:cubicBezTo>
                  <a:cubicBezTo>
                    <a:pt x="1340" y="2262"/>
                    <a:pt x="931" y="752"/>
                    <a:pt x="750" y="385"/>
                  </a:cubicBezTo>
                  <a:cubicBezTo>
                    <a:pt x="649" y="176"/>
                    <a:pt x="511" y="0"/>
                    <a:pt x="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1362481" y="2618166"/>
              <a:ext cx="130181" cy="223598"/>
            </a:xfrm>
            <a:custGeom>
              <a:avLst/>
              <a:gdLst/>
              <a:ahLst/>
              <a:cxnLst/>
              <a:rect l="l" t="t" r="r" b="b"/>
              <a:pathLst>
                <a:path w="864" h="1484" extrusionOk="0">
                  <a:moveTo>
                    <a:pt x="190" y="1"/>
                  </a:moveTo>
                  <a:cubicBezTo>
                    <a:pt x="190" y="1"/>
                    <a:pt x="154" y="146"/>
                    <a:pt x="116" y="327"/>
                  </a:cubicBezTo>
                  <a:lnTo>
                    <a:pt x="110" y="351"/>
                  </a:lnTo>
                  <a:cubicBezTo>
                    <a:pt x="107" y="362"/>
                    <a:pt x="104" y="371"/>
                    <a:pt x="101" y="380"/>
                  </a:cubicBezTo>
                  <a:cubicBezTo>
                    <a:pt x="95" y="407"/>
                    <a:pt x="89" y="437"/>
                    <a:pt x="83" y="463"/>
                  </a:cubicBezTo>
                  <a:cubicBezTo>
                    <a:pt x="77" y="490"/>
                    <a:pt x="74" y="505"/>
                    <a:pt x="71" y="529"/>
                  </a:cubicBezTo>
                  <a:cubicBezTo>
                    <a:pt x="68" y="552"/>
                    <a:pt x="63" y="573"/>
                    <a:pt x="57" y="594"/>
                  </a:cubicBezTo>
                  <a:cubicBezTo>
                    <a:pt x="27" y="751"/>
                    <a:pt x="9" y="908"/>
                    <a:pt x="0" y="1068"/>
                  </a:cubicBezTo>
                  <a:cubicBezTo>
                    <a:pt x="12" y="1133"/>
                    <a:pt x="318" y="1477"/>
                    <a:pt x="605" y="1483"/>
                  </a:cubicBezTo>
                  <a:cubicBezTo>
                    <a:pt x="650" y="1483"/>
                    <a:pt x="664" y="1329"/>
                    <a:pt x="664" y="1329"/>
                  </a:cubicBezTo>
                  <a:cubicBezTo>
                    <a:pt x="685" y="1199"/>
                    <a:pt x="694" y="1062"/>
                    <a:pt x="694" y="1062"/>
                  </a:cubicBezTo>
                  <a:lnTo>
                    <a:pt x="706" y="1024"/>
                  </a:lnTo>
                  <a:lnTo>
                    <a:pt x="863" y="505"/>
                  </a:lnTo>
                  <a:lnTo>
                    <a:pt x="276" y="60"/>
                  </a:lnTo>
                  <a:lnTo>
                    <a:pt x="1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1184234" y="3118553"/>
              <a:ext cx="372613" cy="221187"/>
            </a:xfrm>
            <a:custGeom>
              <a:avLst/>
              <a:gdLst/>
              <a:ahLst/>
              <a:cxnLst/>
              <a:rect l="l" t="t" r="r" b="b"/>
              <a:pathLst>
                <a:path w="2473" h="1468" extrusionOk="0">
                  <a:moveTo>
                    <a:pt x="608" y="0"/>
                  </a:moveTo>
                  <a:cubicBezTo>
                    <a:pt x="608" y="0"/>
                    <a:pt x="0" y="632"/>
                    <a:pt x="599" y="1115"/>
                  </a:cubicBezTo>
                  <a:cubicBezTo>
                    <a:pt x="729" y="1221"/>
                    <a:pt x="875" y="1257"/>
                    <a:pt x="1026" y="1257"/>
                  </a:cubicBezTo>
                  <a:cubicBezTo>
                    <a:pt x="1361" y="1257"/>
                    <a:pt x="1719" y="1077"/>
                    <a:pt x="1975" y="1077"/>
                  </a:cubicBezTo>
                  <a:cubicBezTo>
                    <a:pt x="2010" y="1077"/>
                    <a:pt x="2044" y="1080"/>
                    <a:pt x="2076" y="1088"/>
                  </a:cubicBezTo>
                  <a:cubicBezTo>
                    <a:pt x="2372" y="1166"/>
                    <a:pt x="2307" y="1468"/>
                    <a:pt x="2307" y="1468"/>
                  </a:cubicBezTo>
                  <a:cubicBezTo>
                    <a:pt x="2473" y="1204"/>
                    <a:pt x="2295" y="774"/>
                    <a:pt x="1877" y="762"/>
                  </a:cubicBezTo>
                  <a:cubicBezTo>
                    <a:pt x="1851" y="762"/>
                    <a:pt x="1826" y="761"/>
                    <a:pt x="1802" y="761"/>
                  </a:cubicBezTo>
                  <a:cubicBezTo>
                    <a:pt x="1670" y="761"/>
                    <a:pt x="1565" y="769"/>
                    <a:pt x="1479" y="769"/>
                  </a:cubicBezTo>
                  <a:cubicBezTo>
                    <a:pt x="1281" y="769"/>
                    <a:pt x="1181" y="728"/>
                    <a:pt x="1074" y="454"/>
                  </a:cubicBezTo>
                  <a:cubicBezTo>
                    <a:pt x="976" y="214"/>
                    <a:pt x="747" y="36"/>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1521441" y="2630974"/>
              <a:ext cx="21245" cy="13259"/>
            </a:xfrm>
            <a:custGeom>
              <a:avLst/>
              <a:gdLst/>
              <a:ahLst/>
              <a:cxnLst/>
              <a:rect l="l" t="t" r="r" b="b"/>
              <a:pathLst>
                <a:path w="141" h="88" extrusionOk="0">
                  <a:moveTo>
                    <a:pt x="35" y="0"/>
                  </a:moveTo>
                  <a:cubicBezTo>
                    <a:pt x="24" y="0"/>
                    <a:pt x="12" y="2"/>
                    <a:pt x="1" y="5"/>
                  </a:cubicBezTo>
                  <a:cubicBezTo>
                    <a:pt x="7" y="46"/>
                    <a:pt x="22" y="88"/>
                    <a:pt x="75" y="88"/>
                  </a:cubicBezTo>
                  <a:cubicBezTo>
                    <a:pt x="99" y="85"/>
                    <a:pt x="122" y="76"/>
                    <a:pt x="140" y="61"/>
                  </a:cubicBezTo>
                  <a:cubicBezTo>
                    <a:pt x="119" y="21"/>
                    <a:pt x="78"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978263" y="3621953"/>
              <a:ext cx="820713" cy="316412"/>
            </a:xfrm>
            <a:custGeom>
              <a:avLst/>
              <a:gdLst/>
              <a:ahLst/>
              <a:cxnLst/>
              <a:rect l="l" t="t" r="r" b="b"/>
              <a:pathLst>
                <a:path w="5447" h="2100" extrusionOk="0">
                  <a:moveTo>
                    <a:pt x="1" y="1"/>
                  </a:moveTo>
                  <a:lnTo>
                    <a:pt x="1" y="2100"/>
                  </a:lnTo>
                  <a:lnTo>
                    <a:pt x="5447" y="2100"/>
                  </a:lnTo>
                  <a:lnTo>
                    <a:pt x="5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755416" y="2860299"/>
              <a:ext cx="1044462" cy="1839259"/>
            </a:xfrm>
            <a:custGeom>
              <a:avLst/>
              <a:gdLst/>
              <a:ahLst/>
              <a:cxnLst/>
              <a:rect l="l" t="t" r="r" b="b"/>
              <a:pathLst>
                <a:path w="6932" h="12207" extrusionOk="0">
                  <a:moveTo>
                    <a:pt x="0" y="1"/>
                  </a:moveTo>
                  <a:lnTo>
                    <a:pt x="0" y="265"/>
                  </a:lnTo>
                  <a:lnTo>
                    <a:pt x="614" y="265"/>
                  </a:lnTo>
                  <a:cubicBezTo>
                    <a:pt x="1029" y="268"/>
                    <a:pt x="1361" y="600"/>
                    <a:pt x="1361" y="1012"/>
                  </a:cubicBezTo>
                  <a:lnTo>
                    <a:pt x="1361" y="11196"/>
                  </a:lnTo>
                  <a:cubicBezTo>
                    <a:pt x="1364" y="11753"/>
                    <a:pt x="1815" y="12207"/>
                    <a:pt x="2372" y="12207"/>
                  </a:cubicBezTo>
                  <a:lnTo>
                    <a:pt x="6932" y="12207"/>
                  </a:lnTo>
                  <a:lnTo>
                    <a:pt x="6932" y="11943"/>
                  </a:lnTo>
                  <a:lnTo>
                    <a:pt x="2372" y="11943"/>
                  </a:lnTo>
                  <a:cubicBezTo>
                    <a:pt x="1960" y="11943"/>
                    <a:pt x="1625" y="11608"/>
                    <a:pt x="1625" y="11196"/>
                  </a:cubicBezTo>
                  <a:lnTo>
                    <a:pt x="1625" y="1009"/>
                  </a:lnTo>
                  <a:cubicBezTo>
                    <a:pt x="1625" y="451"/>
                    <a:pt x="1174" y="1"/>
                    <a:pt x="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980071" y="3468718"/>
              <a:ext cx="839095" cy="1445251"/>
            </a:xfrm>
            <a:custGeom>
              <a:avLst/>
              <a:gdLst/>
              <a:ahLst/>
              <a:cxnLst/>
              <a:rect l="l" t="t" r="r" b="b"/>
              <a:pathLst>
                <a:path w="5569" h="9592" extrusionOk="0">
                  <a:moveTo>
                    <a:pt x="0" y="1"/>
                  </a:moveTo>
                  <a:lnTo>
                    <a:pt x="0" y="262"/>
                  </a:lnTo>
                  <a:lnTo>
                    <a:pt x="4658" y="262"/>
                  </a:lnTo>
                  <a:cubicBezTo>
                    <a:pt x="5017" y="262"/>
                    <a:pt x="5307" y="552"/>
                    <a:pt x="5307" y="911"/>
                  </a:cubicBezTo>
                  <a:lnTo>
                    <a:pt x="5304" y="9592"/>
                  </a:lnTo>
                  <a:lnTo>
                    <a:pt x="5568" y="9592"/>
                  </a:lnTo>
                  <a:lnTo>
                    <a:pt x="5568" y="908"/>
                  </a:lnTo>
                  <a:cubicBezTo>
                    <a:pt x="5565" y="407"/>
                    <a:pt x="5162" y="1"/>
                    <a:pt x="4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632014" y="2839355"/>
              <a:ext cx="245898" cy="78802"/>
            </a:xfrm>
            <a:custGeom>
              <a:avLst/>
              <a:gdLst/>
              <a:ahLst/>
              <a:cxnLst/>
              <a:rect l="l" t="t" r="r" b="b"/>
              <a:pathLst>
                <a:path w="1632" h="523" extrusionOk="0">
                  <a:moveTo>
                    <a:pt x="1" y="0"/>
                  </a:moveTo>
                  <a:lnTo>
                    <a:pt x="1" y="522"/>
                  </a:lnTo>
                  <a:lnTo>
                    <a:pt x="1631" y="522"/>
                  </a:lnTo>
                  <a:lnTo>
                    <a:pt x="16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7629" y="3752436"/>
              <a:ext cx="1109402" cy="1384982"/>
            </a:xfrm>
            <a:custGeom>
              <a:avLst/>
              <a:gdLst/>
              <a:ahLst/>
              <a:cxnLst/>
              <a:rect l="l" t="t" r="r" b="b"/>
              <a:pathLst>
                <a:path w="7363" h="9192" extrusionOk="0">
                  <a:moveTo>
                    <a:pt x="3683" y="371"/>
                  </a:moveTo>
                  <a:cubicBezTo>
                    <a:pt x="5509" y="371"/>
                    <a:pt x="6995" y="2266"/>
                    <a:pt x="6995" y="4596"/>
                  </a:cubicBezTo>
                  <a:cubicBezTo>
                    <a:pt x="6995" y="6923"/>
                    <a:pt x="5509" y="8821"/>
                    <a:pt x="3683" y="8821"/>
                  </a:cubicBezTo>
                  <a:cubicBezTo>
                    <a:pt x="1857" y="8821"/>
                    <a:pt x="371" y="6926"/>
                    <a:pt x="371" y="4596"/>
                  </a:cubicBezTo>
                  <a:lnTo>
                    <a:pt x="368" y="4596"/>
                  </a:lnTo>
                  <a:cubicBezTo>
                    <a:pt x="368" y="2266"/>
                    <a:pt x="1857" y="371"/>
                    <a:pt x="3683" y="371"/>
                  </a:cubicBezTo>
                  <a:close/>
                  <a:moveTo>
                    <a:pt x="3680" y="0"/>
                  </a:moveTo>
                  <a:cubicBezTo>
                    <a:pt x="1652" y="0"/>
                    <a:pt x="1" y="2061"/>
                    <a:pt x="1" y="4596"/>
                  </a:cubicBezTo>
                  <a:cubicBezTo>
                    <a:pt x="1" y="7128"/>
                    <a:pt x="1652" y="9191"/>
                    <a:pt x="3680" y="9191"/>
                  </a:cubicBezTo>
                  <a:cubicBezTo>
                    <a:pt x="5711" y="9191"/>
                    <a:pt x="7362" y="7128"/>
                    <a:pt x="7362" y="4596"/>
                  </a:cubicBezTo>
                  <a:cubicBezTo>
                    <a:pt x="7362" y="2061"/>
                    <a:pt x="5711" y="0"/>
                    <a:pt x="3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488272" y="3831087"/>
              <a:ext cx="981029" cy="1227228"/>
            </a:xfrm>
            <a:custGeom>
              <a:avLst/>
              <a:gdLst/>
              <a:ahLst/>
              <a:cxnLst/>
              <a:rect l="l" t="t" r="r" b="b"/>
              <a:pathLst>
                <a:path w="6511" h="8145" extrusionOk="0">
                  <a:moveTo>
                    <a:pt x="3255" y="264"/>
                  </a:moveTo>
                  <a:cubicBezTo>
                    <a:pt x="4907" y="264"/>
                    <a:pt x="6247" y="1972"/>
                    <a:pt x="6247" y="4074"/>
                  </a:cubicBezTo>
                  <a:cubicBezTo>
                    <a:pt x="6247" y="6173"/>
                    <a:pt x="4907" y="7881"/>
                    <a:pt x="3255" y="7881"/>
                  </a:cubicBezTo>
                  <a:cubicBezTo>
                    <a:pt x="1604" y="7881"/>
                    <a:pt x="261" y="6173"/>
                    <a:pt x="261" y="4074"/>
                  </a:cubicBezTo>
                  <a:lnTo>
                    <a:pt x="258" y="4074"/>
                  </a:lnTo>
                  <a:cubicBezTo>
                    <a:pt x="258" y="1972"/>
                    <a:pt x="1604" y="264"/>
                    <a:pt x="3255" y="264"/>
                  </a:cubicBezTo>
                  <a:close/>
                  <a:moveTo>
                    <a:pt x="3255" y="0"/>
                  </a:moveTo>
                  <a:cubicBezTo>
                    <a:pt x="1459" y="0"/>
                    <a:pt x="0" y="1827"/>
                    <a:pt x="0" y="4074"/>
                  </a:cubicBezTo>
                  <a:cubicBezTo>
                    <a:pt x="0" y="6318"/>
                    <a:pt x="1459" y="8145"/>
                    <a:pt x="3253" y="8145"/>
                  </a:cubicBezTo>
                  <a:cubicBezTo>
                    <a:pt x="5049" y="8145"/>
                    <a:pt x="6511" y="6318"/>
                    <a:pt x="6511" y="4074"/>
                  </a:cubicBezTo>
                  <a:cubicBezTo>
                    <a:pt x="6511" y="1827"/>
                    <a:pt x="5052" y="0"/>
                    <a:pt x="3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917541" y="4344281"/>
              <a:ext cx="159562" cy="200846"/>
            </a:xfrm>
            <a:custGeom>
              <a:avLst/>
              <a:gdLst/>
              <a:ahLst/>
              <a:cxnLst/>
              <a:rect l="l" t="t" r="r" b="b"/>
              <a:pathLst>
                <a:path w="1059" h="1333" extrusionOk="0">
                  <a:moveTo>
                    <a:pt x="528" y="1"/>
                  </a:moveTo>
                  <a:cubicBezTo>
                    <a:pt x="237" y="1"/>
                    <a:pt x="0" y="300"/>
                    <a:pt x="0" y="668"/>
                  </a:cubicBezTo>
                  <a:cubicBezTo>
                    <a:pt x="0" y="1033"/>
                    <a:pt x="237" y="1332"/>
                    <a:pt x="528" y="1332"/>
                  </a:cubicBezTo>
                  <a:cubicBezTo>
                    <a:pt x="822" y="1332"/>
                    <a:pt x="1059" y="1033"/>
                    <a:pt x="1059" y="668"/>
                  </a:cubicBezTo>
                  <a:cubicBezTo>
                    <a:pt x="1059" y="300"/>
                    <a:pt x="822" y="1"/>
                    <a:pt x="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892077" y="4344281"/>
              <a:ext cx="159110" cy="200846"/>
            </a:xfrm>
            <a:custGeom>
              <a:avLst/>
              <a:gdLst/>
              <a:ahLst/>
              <a:cxnLst/>
              <a:rect l="l" t="t" r="r" b="b"/>
              <a:pathLst>
                <a:path w="1056" h="1333" extrusionOk="0">
                  <a:moveTo>
                    <a:pt x="528" y="1"/>
                  </a:moveTo>
                  <a:cubicBezTo>
                    <a:pt x="238" y="1"/>
                    <a:pt x="0" y="300"/>
                    <a:pt x="0" y="668"/>
                  </a:cubicBezTo>
                  <a:cubicBezTo>
                    <a:pt x="0" y="1033"/>
                    <a:pt x="238" y="1332"/>
                    <a:pt x="528" y="1332"/>
                  </a:cubicBezTo>
                  <a:cubicBezTo>
                    <a:pt x="822" y="1332"/>
                    <a:pt x="1056" y="1033"/>
                    <a:pt x="1056" y="668"/>
                  </a:cubicBezTo>
                  <a:cubicBezTo>
                    <a:pt x="1056" y="300"/>
                    <a:pt x="822" y="1"/>
                    <a:pt x="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1684470" y="4894691"/>
              <a:ext cx="207024" cy="261417"/>
            </a:xfrm>
            <a:custGeom>
              <a:avLst/>
              <a:gdLst/>
              <a:ahLst/>
              <a:cxnLst/>
              <a:rect l="l" t="t" r="r" b="b"/>
              <a:pathLst>
                <a:path w="1374" h="1735" extrusionOk="0">
                  <a:moveTo>
                    <a:pt x="689" y="0"/>
                  </a:moveTo>
                  <a:cubicBezTo>
                    <a:pt x="309" y="0"/>
                    <a:pt x="1" y="389"/>
                    <a:pt x="1" y="866"/>
                  </a:cubicBezTo>
                  <a:cubicBezTo>
                    <a:pt x="1" y="1346"/>
                    <a:pt x="309" y="1735"/>
                    <a:pt x="689" y="1735"/>
                  </a:cubicBezTo>
                  <a:cubicBezTo>
                    <a:pt x="1068" y="1735"/>
                    <a:pt x="1374" y="1346"/>
                    <a:pt x="1374" y="866"/>
                  </a:cubicBezTo>
                  <a:cubicBezTo>
                    <a:pt x="1374" y="389"/>
                    <a:pt x="1068" y="0"/>
                    <a:pt x="6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1651473" y="4894691"/>
              <a:ext cx="207024" cy="261417"/>
            </a:xfrm>
            <a:custGeom>
              <a:avLst/>
              <a:gdLst/>
              <a:ahLst/>
              <a:cxnLst/>
              <a:rect l="l" t="t" r="r" b="b"/>
              <a:pathLst>
                <a:path w="1374" h="1735" extrusionOk="0">
                  <a:moveTo>
                    <a:pt x="685" y="0"/>
                  </a:moveTo>
                  <a:cubicBezTo>
                    <a:pt x="306" y="0"/>
                    <a:pt x="1" y="389"/>
                    <a:pt x="1" y="866"/>
                  </a:cubicBezTo>
                  <a:cubicBezTo>
                    <a:pt x="1" y="1346"/>
                    <a:pt x="306" y="1735"/>
                    <a:pt x="685" y="1735"/>
                  </a:cubicBezTo>
                  <a:cubicBezTo>
                    <a:pt x="1065" y="1735"/>
                    <a:pt x="1373" y="1346"/>
                    <a:pt x="1373" y="866"/>
                  </a:cubicBezTo>
                  <a:cubicBezTo>
                    <a:pt x="1373" y="389"/>
                    <a:pt x="1065" y="0"/>
                    <a:pt x="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1345906" y="2890283"/>
              <a:ext cx="364627" cy="436800"/>
            </a:xfrm>
            <a:custGeom>
              <a:avLst/>
              <a:gdLst/>
              <a:ahLst/>
              <a:cxnLst/>
              <a:rect l="l" t="t" r="r" b="b"/>
              <a:pathLst>
                <a:path w="2420" h="2899" extrusionOk="0">
                  <a:moveTo>
                    <a:pt x="276" y="0"/>
                  </a:moveTo>
                  <a:cubicBezTo>
                    <a:pt x="345" y="279"/>
                    <a:pt x="425" y="558"/>
                    <a:pt x="505" y="836"/>
                  </a:cubicBezTo>
                  <a:cubicBezTo>
                    <a:pt x="564" y="1033"/>
                    <a:pt x="630" y="1252"/>
                    <a:pt x="695" y="1453"/>
                  </a:cubicBezTo>
                  <a:lnTo>
                    <a:pt x="695" y="1453"/>
                  </a:lnTo>
                  <a:cubicBezTo>
                    <a:pt x="709" y="1450"/>
                    <a:pt x="723" y="1448"/>
                    <a:pt x="737" y="1446"/>
                  </a:cubicBezTo>
                  <a:lnTo>
                    <a:pt x="737" y="1446"/>
                  </a:lnTo>
                  <a:cubicBezTo>
                    <a:pt x="676" y="1247"/>
                    <a:pt x="601" y="1027"/>
                    <a:pt x="540" y="833"/>
                  </a:cubicBezTo>
                  <a:cubicBezTo>
                    <a:pt x="493" y="679"/>
                    <a:pt x="445" y="528"/>
                    <a:pt x="398" y="380"/>
                  </a:cubicBezTo>
                  <a:cubicBezTo>
                    <a:pt x="392" y="291"/>
                    <a:pt x="383" y="205"/>
                    <a:pt x="371" y="119"/>
                  </a:cubicBezTo>
                  <a:cubicBezTo>
                    <a:pt x="373" y="117"/>
                    <a:pt x="371" y="117"/>
                    <a:pt x="369" y="117"/>
                  </a:cubicBezTo>
                  <a:cubicBezTo>
                    <a:pt x="367" y="117"/>
                    <a:pt x="365" y="117"/>
                    <a:pt x="365" y="119"/>
                  </a:cubicBezTo>
                  <a:cubicBezTo>
                    <a:pt x="371" y="190"/>
                    <a:pt x="377" y="258"/>
                    <a:pt x="383" y="329"/>
                  </a:cubicBezTo>
                  <a:cubicBezTo>
                    <a:pt x="350" y="220"/>
                    <a:pt x="312" y="110"/>
                    <a:pt x="276" y="0"/>
                  </a:cubicBezTo>
                  <a:close/>
                  <a:moveTo>
                    <a:pt x="917" y="1423"/>
                  </a:moveTo>
                  <a:lnTo>
                    <a:pt x="917" y="1423"/>
                  </a:lnTo>
                  <a:cubicBezTo>
                    <a:pt x="856" y="1429"/>
                    <a:pt x="796" y="1437"/>
                    <a:pt x="737" y="1446"/>
                  </a:cubicBezTo>
                  <a:lnTo>
                    <a:pt x="737" y="1446"/>
                  </a:lnTo>
                  <a:cubicBezTo>
                    <a:pt x="739" y="1452"/>
                    <a:pt x="741" y="1457"/>
                    <a:pt x="742" y="1463"/>
                  </a:cubicBezTo>
                  <a:lnTo>
                    <a:pt x="742" y="1463"/>
                  </a:lnTo>
                  <a:lnTo>
                    <a:pt x="917" y="1423"/>
                  </a:lnTo>
                  <a:close/>
                  <a:moveTo>
                    <a:pt x="920" y="1423"/>
                  </a:moveTo>
                  <a:lnTo>
                    <a:pt x="743" y="1465"/>
                  </a:lnTo>
                  <a:lnTo>
                    <a:pt x="743" y="1465"/>
                  </a:lnTo>
                  <a:cubicBezTo>
                    <a:pt x="744" y="1468"/>
                    <a:pt x="745" y="1472"/>
                    <a:pt x="746" y="1476"/>
                  </a:cubicBezTo>
                  <a:lnTo>
                    <a:pt x="746" y="1476"/>
                  </a:lnTo>
                  <a:cubicBezTo>
                    <a:pt x="804" y="1462"/>
                    <a:pt x="861" y="1449"/>
                    <a:pt x="920" y="1438"/>
                  </a:cubicBezTo>
                  <a:cubicBezTo>
                    <a:pt x="923" y="1435"/>
                    <a:pt x="923" y="1423"/>
                    <a:pt x="920" y="1423"/>
                  </a:cubicBezTo>
                  <a:close/>
                  <a:moveTo>
                    <a:pt x="746" y="1476"/>
                  </a:moveTo>
                  <a:cubicBezTo>
                    <a:pt x="733" y="1479"/>
                    <a:pt x="719" y="1482"/>
                    <a:pt x="705" y="1485"/>
                  </a:cubicBezTo>
                  <a:lnTo>
                    <a:pt x="705" y="1485"/>
                  </a:lnTo>
                  <a:cubicBezTo>
                    <a:pt x="713" y="1508"/>
                    <a:pt x="720" y="1531"/>
                    <a:pt x="728" y="1553"/>
                  </a:cubicBezTo>
                  <a:lnTo>
                    <a:pt x="728" y="1553"/>
                  </a:lnTo>
                  <a:cubicBezTo>
                    <a:pt x="741" y="1552"/>
                    <a:pt x="755" y="1551"/>
                    <a:pt x="768" y="1550"/>
                  </a:cubicBezTo>
                  <a:lnTo>
                    <a:pt x="768" y="1550"/>
                  </a:lnTo>
                  <a:cubicBezTo>
                    <a:pt x="761" y="1525"/>
                    <a:pt x="754" y="1501"/>
                    <a:pt x="746" y="1476"/>
                  </a:cubicBezTo>
                  <a:close/>
                  <a:moveTo>
                    <a:pt x="1273" y="1554"/>
                  </a:moveTo>
                  <a:cubicBezTo>
                    <a:pt x="1257" y="1559"/>
                    <a:pt x="1240" y="1564"/>
                    <a:pt x="1223" y="1569"/>
                  </a:cubicBezTo>
                  <a:lnTo>
                    <a:pt x="1223" y="1569"/>
                  </a:lnTo>
                  <a:cubicBezTo>
                    <a:pt x="1250" y="1569"/>
                    <a:pt x="1278" y="1569"/>
                    <a:pt x="1305" y="1569"/>
                  </a:cubicBezTo>
                  <a:cubicBezTo>
                    <a:pt x="1308" y="1569"/>
                    <a:pt x="1311" y="1566"/>
                    <a:pt x="1311" y="1563"/>
                  </a:cubicBezTo>
                  <a:cubicBezTo>
                    <a:pt x="1309" y="1558"/>
                    <a:pt x="1307" y="1556"/>
                    <a:pt x="1305" y="1556"/>
                  </a:cubicBezTo>
                  <a:cubicBezTo>
                    <a:pt x="1304" y="1556"/>
                    <a:pt x="1303" y="1556"/>
                    <a:pt x="1302" y="1557"/>
                  </a:cubicBezTo>
                  <a:cubicBezTo>
                    <a:pt x="1293" y="1556"/>
                    <a:pt x="1283" y="1555"/>
                    <a:pt x="1273" y="1554"/>
                  </a:cubicBezTo>
                  <a:close/>
                  <a:moveTo>
                    <a:pt x="728" y="1553"/>
                  </a:moveTo>
                  <a:cubicBezTo>
                    <a:pt x="725" y="1554"/>
                    <a:pt x="723" y="1554"/>
                    <a:pt x="721" y="1554"/>
                  </a:cubicBezTo>
                  <a:cubicBezTo>
                    <a:pt x="688" y="1557"/>
                    <a:pt x="659" y="1560"/>
                    <a:pt x="629" y="1566"/>
                  </a:cubicBezTo>
                  <a:cubicBezTo>
                    <a:pt x="597" y="1572"/>
                    <a:pt x="564" y="1581"/>
                    <a:pt x="528" y="1584"/>
                  </a:cubicBezTo>
                  <a:cubicBezTo>
                    <a:pt x="522" y="1584"/>
                    <a:pt x="522" y="1589"/>
                    <a:pt x="528" y="1589"/>
                  </a:cubicBezTo>
                  <a:lnTo>
                    <a:pt x="623" y="1589"/>
                  </a:lnTo>
                  <a:lnTo>
                    <a:pt x="721" y="1587"/>
                  </a:lnTo>
                  <a:lnTo>
                    <a:pt x="738" y="1586"/>
                  </a:lnTo>
                  <a:lnTo>
                    <a:pt x="738" y="1586"/>
                  </a:lnTo>
                  <a:cubicBezTo>
                    <a:pt x="735" y="1575"/>
                    <a:pt x="731" y="1564"/>
                    <a:pt x="728" y="1553"/>
                  </a:cubicBezTo>
                  <a:close/>
                  <a:moveTo>
                    <a:pt x="695" y="1453"/>
                  </a:moveTo>
                  <a:cubicBezTo>
                    <a:pt x="614" y="1466"/>
                    <a:pt x="534" y="1483"/>
                    <a:pt x="454" y="1504"/>
                  </a:cubicBezTo>
                  <a:cubicBezTo>
                    <a:pt x="380" y="1524"/>
                    <a:pt x="306" y="1548"/>
                    <a:pt x="232" y="1572"/>
                  </a:cubicBezTo>
                  <a:cubicBezTo>
                    <a:pt x="206" y="1580"/>
                    <a:pt x="181" y="1588"/>
                    <a:pt x="155" y="1596"/>
                  </a:cubicBezTo>
                  <a:lnTo>
                    <a:pt x="155" y="1596"/>
                  </a:lnTo>
                  <a:lnTo>
                    <a:pt x="701" y="1472"/>
                  </a:lnTo>
                  <a:lnTo>
                    <a:pt x="701" y="1472"/>
                  </a:lnTo>
                  <a:cubicBezTo>
                    <a:pt x="701" y="1473"/>
                    <a:pt x="702" y="1473"/>
                    <a:pt x="702" y="1474"/>
                  </a:cubicBezTo>
                  <a:lnTo>
                    <a:pt x="702" y="1474"/>
                  </a:lnTo>
                  <a:lnTo>
                    <a:pt x="743" y="1465"/>
                  </a:lnTo>
                  <a:lnTo>
                    <a:pt x="743" y="1465"/>
                  </a:lnTo>
                  <a:cubicBezTo>
                    <a:pt x="743" y="1464"/>
                    <a:pt x="742" y="1464"/>
                    <a:pt x="742" y="1463"/>
                  </a:cubicBezTo>
                  <a:lnTo>
                    <a:pt x="742" y="1463"/>
                  </a:lnTo>
                  <a:lnTo>
                    <a:pt x="701" y="1472"/>
                  </a:lnTo>
                  <a:lnTo>
                    <a:pt x="701" y="1472"/>
                  </a:lnTo>
                  <a:cubicBezTo>
                    <a:pt x="699" y="1466"/>
                    <a:pt x="697" y="1459"/>
                    <a:pt x="695" y="1453"/>
                  </a:cubicBezTo>
                  <a:close/>
                  <a:moveTo>
                    <a:pt x="155" y="1596"/>
                  </a:moveTo>
                  <a:lnTo>
                    <a:pt x="1" y="1631"/>
                  </a:lnTo>
                  <a:cubicBezTo>
                    <a:pt x="39" y="1628"/>
                    <a:pt x="81" y="1619"/>
                    <a:pt x="119" y="1607"/>
                  </a:cubicBezTo>
                  <a:cubicBezTo>
                    <a:pt x="131" y="1604"/>
                    <a:pt x="143" y="1600"/>
                    <a:pt x="155" y="1596"/>
                  </a:cubicBezTo>
                  <a:close/>
                  <a:moveTo>
                    <a:pt x="702" y="1474"/>
                  </a:moveTo>
                  <a:lnTo>
                    <a:pt x="1" y="1637"/>
                  </a:lnTo>
                  <a:cubicBezTo>
                    <a:pt x="19" y="1638"/>
                    <a:pt x="37" y="1639"/>
                    <a:pt x="55" y="1639"/>
                  </a:cubicBezTo>
                  <a:cubicBezTo>
                    <a:pt x="112" y="1639"/>
                    <a:pt x="170" y="1632"/>
                    <a:pt x="226" y="1616"/>
                  </a:cubicBezTo>
                  <a:cubicBezTo>
                    <a:pt x="303" y="1595"/>
                    <a:pt x="377" y="1572"/>
                    <a:pt x="454" y="1551"/>
                  </a:cubicBezTo>
                  <a:cubicBezTo>
                    <a:pt x="538" y="1528"/>
                    <a:pt x="621" y="1506"/>
                    <a:pt x="705" y="1485"/>
                  </a:cubicBezTo>
                  <a:lnTo>
                    <a:pt x="705" y="1485"/>
                  </a:lnTo>
                  <a:cubicBezTo>
                    <a:pt x="704" y="1482"/>
                    <a:pt x="703" y="1478"/>
                    <a:pt x="702" y="1474"/>
                  </a:cubicBezTo>
                  <a:close/>
                  <a:moveTo>
                    <a:pt x="2411" y="1177"/>
                  </a:moveTo>
                  <a:cubicBezTo>
                    <a:pt x="2337" y="1192"/>
                    <a:pt x="2263" y="1213"/>
                    <a:pt x="2192" y="1237"/>
                  </a:cubicBezTo>
                  <a:lnTo>
                    <a:pt x="1981" y="1296"/>
                  </a:lnTo>
                  <a:cubicBezTo>
                    <a:pt x="1729" y="1373"/>
                    <a:pt x="1480" y="1447"/>
                    <a:pt x="1231" y="1524"/>
                  </a:cubicBezTo>
                  <a:cubicBezTo>
                    <a:pt x="1207" y="1532"/>
                    <a:pt x="1183" y="1539"/>
                    <a:pt x="1158" y="1546"/>
                  </a:cubicBezTo>
                  <a:lnTo>
                    <a:pt x="1158" y="1546"/>
                  </a:lnTo>
                  <a:cubicBezTo>
                    <a:pt x="1100" y="1543"/>
                    <a:pt x="1040" y="1541"/>
                    <a:pt x="981" y="1541"/>
                  </a:cubicBezTo>
                  <a:cubicBezTo>
                    <a:pt x="959" y="1541"/>
                    <a:pt x="936" y="1542"/>
                    <a:pt x="914" y="1542"/>
                  </a:cubicBezTo>
                  <a:cubicBezTo>
                    <a:pt x="865" y="1542"/>
                    <a:pt x="816" y="1545"/>
                    <a:pt x="768" y="1550"/>
                  </a:cubicBezTo>
                  <a:lnTo>
                    <a:pt x="768" y="1550"/>
                  </a:lnTo>
                  <a:cubicBezTo>
                    <a:pt x="772" y="1561"/>
                    <a:pt x="775" y="1573"/>
                    <a:pt x="779" y="1585"/>
                  </a:cubicBezTo>
                  <a:lnTo>
                    <a:pt x="779" y="1585"/>
                  </a:lnTo>
                  <a:lnTo>
                    <a:pt x="917" y="1581"/>
                  </a:lnTo>
                  <a:cubicBezTo>
                    <a:pt x="967" y="1578"/>
                    <a:pt x="1017" y="1576"/>
                    <a:pt x="1068" y="1574"/>
                  </a:cubicBezTo>
                  <a:lnTo>
                    <a:pt x="1068" y="1574"/>
                  </a:lnTo>
                  <a:cubicBezTo>
                    <a:pt x="995" y="1596"/>
                    <a:pt x="923" y="1619"/>
                    <a:pt x="851" y="1643"/>
                  </a:cubicBezTo>
                  <a:cubicBezTo>
                    <a:pt x="834" y="1649"/>
                    <a:pt x="817" y="1654"/>
                    <a:pt x="800" y="1660"/>
                  </a:cubicBezTo>
                  <a:lnTo>
                    <a:pt x="800" y="1660"/>
                  </a:lnTo>
                  <a:cubicBezTo>
                    <a:pt x="793" y="1636"/>
                    <a:pt x="786" y="1611"/>
                    <a:pt x="779" y="1585"/>
                  </a:cubicBezTo>
                  <a:lnTo>
                    <a:pt x="779" y="1585"/>
                  </a:lnTo>
                  <a:lnTo>
                    <a:pt x="738" y="1586"/>
                  </a:lnTo>
                  <a:lnTo>
                    <a:pt x="738" y="1586"/>
                  </a:lnTo>
                  <a:cubicBezTo>
                    <a:pt x="748" y="1615"/>
                    <a:pt x="758" y="1644"/>
                    <a:pt x="767" y="1672"/>
                  </a:cubicBezTo>
                  <a:lnTo>
                    <a:pt x="767" y="1672"/>
                  </a:lnTo>
                  <a:cubicBezTo>
                    <a:pt x="672" y="1706"/>
                    <a:pt x="577" y="1741"/>
                    <a:pt x="481" y="1773"/>
                  </a:cubicBezTo>
                  <a:cubicBezTo>
                    <a:pt x="479" y="1773"/>
                    <a:pt x="480" y="1778"/>
                    <a:pt x="482" y="1778"/>
                  </a:cubicBezTo>
                  <a:cubicBezTo>
                    <a:pt x="482" y="1778"/>
                    <a:pt x="483" y="1778"/>
                    <a:pt x="484" y="1776"/>
                  </a:cubicBezTo>
                  <a:cubicBezTo>
                    <a:pt x="626" y="1738"/>
                    <a:pt x="771" y="1702"/>
                    <a:pt x="914" y="1661"/>
                  </a:cubicBezTo>
                  <a:cubicBezTo>
                    <a:pt x="1017" y="1631"/>
                    <a:pt x="1120" y="1600"/>
                    <a:pt x="1223" y="1569"/>
                  </a:cubicBezTo>
                  <a:lnTo>
                    <a:pt x="1223" y="1569"/>
                  </a:lnTo>
                  <a:cubicBezTo>
                    <a:pt x="1171" y="1570"/>
                    <a:pt x="1119" y="1572"/>
                    <a:pt x="1068" y="1574"/>
                  </a:cubicBezTo>
                  <a:lnTo>
                    <a:pt x="1068" y="1574"/>
                  </a:lnTo>
                  <a:cubicBezTo>
                    <a:pt x="1098" y="1565"/>
                    <a:pt x="1128" y="1555"/>
                    <a:pt x="1158" y="1546"/>
                  </a:cubicBezTo>
                  <a:lnTo>
                    <a:pt x="1158" y="1546"/>
                  </a:lnTo>
                  <a:cubicBezTo>
                    <a:pt x="1197" y="1548"/>
                    <a:pt x="1235" y="1551"/>
                    <a:pt x="1273" y="1554"/>
                  </a:cubicBezTo>
                  <a:lnTo>
                    <a:pt x="1273" y="1554"/>
                  </a:lnTo>
                  <a:cubicBezTo>
                    <a:pt x="1408" y="1514"/>
                    <a:pt x="1542" y="1473"/>
                    <a:pt x="1676" y="1432"/>
                  </a:cubicBezTo>
                  <a:lnTo>
                    <a:pt x="2049" y="1317"/>
                  </a:lnTo>
                  <a:lnTo>
                    <a:pt x="2239" y="1254"/>
                  </a:lnTo>
                  <a:cubicBezTo>
                    <a:pt x="2292" y="1237"/>
                    <a:pt x="2352" y="1219"/>
                    <a:pt x="2405" y="1198"/>
                  </a:cubicBezTo>
                  <a:lnTo>
                    <a:pt x="2405" y="1198"/>
                  </a:lnTo>
                  <a:cubicBezTo>
                    <a:pt x="2408" y="1219"/>
                    <a:pt x="2402" y="1397"/>
                    <a:pt x="2402" y="1418"/>
                  </a:cubicBezTo>
                  <a:lnTo>
                    <a:pt x="2408" y="1418"/>
                  </a:lnTo>
                  <a:cubicBezTo>
                    <a:pt x="2411" y="1391"/>
                    <a:pt x="2417" y="1210"/>
                    <a:pt x="2420" y="1186"/>
                  </a:cubicBezTo>
                  <a:lnTo>
                    <a:pt x="2420" y="1183"/>
                  </a:lnTo>
                  <a:cubicBezTo>
                    <a:pt x="2420" y="1180"/>
                    <a:pt x="2414" y="1177"/>
                    <a:pt x="2411" y="1177"/>
                  </a:cubicBezTo>
                  <a:close/>
                  <a:moveTo>
                    <a:pt x="1983" y="1500"/>
                  </a:moveTo>
                  <a:cubicBezTo>
                    <a:pt x="1980" y="1500"/>
                    <a:pt x="1977" y="1502"/>
                    <a:pt x="1975" y="1506"/>
                  </a:cubicBezTo>
                  <a:cubicBezTo>
                    <a:pt x="1969" y="1622"/>
                    <a:pt x="1954" y="1744"/>
                    <a:pt x="1946" y="1856"/>
                  </a:cubicBezTo>
                  <a:cubicBezTo>
                    <a:pt x="1937" y="1972"/>
                    <a:pt x="1934" y="2085"/>
                    <a:pt x="1928" y="2200"/>
                  </a:cubicBezTo>
                  <a:cubicBezTo>
                    <a:pt x="1916" y="2432"/>
                    <a:pt x="1913" y="2663"/>
                    <a:pt x="1913" y="2894"/>
                  </a:cubicBezTo>
                  <a:lnTo>
                    <a:pt x="1910" y="2894"/>
                  </a:lnTo>
                  <a:cubicBezTo>
                    <a:pt x="1910" y="2897"/>
                    <a:pt x="1913" y="2898"/>
                    <a:pt x="1916" y="2898"/>
                  </a:cubicBezTo>
                  <a:cubicBezTo>
                    <a:pt x="1920" y="2898"/>
                    <a:pt x="1923" y="2897"/>
                    <a:pt x="1925" y="2894"/>
                  </a:cubicBezTo>
                  <a:cubicBezTo>
                    <a:pt x="1946" y="2663"/>
                    <a:pt x="1963" y="2432"/>
                    <a:pt x="1975" y="2200"/>
                  </a:cubicBezTo>
                  <a:cubicBezTo>
                    <a:pt x="1981" y="2082"/>
                    <a:pt x="1990" y="1960"/>
                    <a:pt x="1990" y="1847"/>
                  </a:cubicBezTo>
                  <a:cubicBezTo>
                    <a:pt x="1990" y="1735"/>
                    <a:pt x="1987" y="1619"/>
                    <a:pt x="1990" y="1506"/>
                  </a:cubicBezTo>
                  <a:cubicBezTo>
                    <a:pt x="1989" y="1502"/>
                    <a:pt x="1986" y="1500"/>
                    <a:pt x="1983" y="15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1183330" y="2854874"/>
              <a:ext cx="165890" cy="266088"/>
            </a:xfrm>
            <a:custGeom>
              <a:avLst/>
              <a:gdLst/>
              <a:ahLst/>
              <a:cxnLst/>
              <a:rect l="l" t="t" r="r" b="b"/>
              <a:pathLst>
                <a:path w="1101" h="1766" extrusionOk="0">
                  <a:moveTo>
                    <a:pt x="551" y="1"/>
                  </a:moveTo>
                  <a:cubicBezTo>
                    <a:pt x="550" y="1"/>
                    <a:pt x="550" y="1"/>
                    <a:pt x="549" y="1"/>
                  </a:cubicBezTo>
                  <a:cubicBezTo>
                    <a:pt x="371" y="81"/>
                    <a:pt x="0" y="576"/>
                    <a:pt x="30" y="950"/>
                  </a:cubicBezTo>
                  <a:cubicBezTo>
                    <a:pt x="60" y="1323"/>
                    <a:pt x="498" y="1753"/>
                    <a:pt x="599" y="1765"/>
                  </a:cubicBezTo>
                  <a:cubicBezTo>
                    <a:pt x="601" y="1765"/>
                    <a:pt x="602" y="1765"/>
                    <a:pt x="603" y="1765"/>
                  </a:cubicBezTo>
                  <a:cubicBezTo>
                    <a:pt x="708" y="1765"/>
                    <a:pt x="1006" y="1314"/>
                    <a:pt x="1062" y="1030"/>
                  </a:cubicBezTo>
                  <a:cubicBezTo>
                    <a:pt x="1100" y="840"/>
                    <a:pt x="973" y="668"/>
                    <a:pt x="875" y="490"/>
                  </a:cubicBezTo>
                  <a:cubicBezTo>
                    <a:pt x="730" y="233"/>
                    <a:pt x="583"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flipH="1">
              <a:off x="1388818" y="2685450"/>
              <a:ext cx="102226" cy="9137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1288349" y="2406169"/>
              <a:ext cx="343684" cy="330274"/>
            </a:xfrm>
            <a:custGeom>
              <a:avLst/>
              <a:gdLst/>
              <a:ahLst/>
              <a:cxnLst/>
              <a:rect l="l" t="t" r="r" b="b"/>
              <a:pathLst>
                <a:path w="2281" h="2192" extrusionOk="0">
                  <a:moveTo>
                    <a:pt x="1044" y="1"/>
                  </a:moveTo>
                  <a:cubicBezTo>
                    <a:pt x="928" y="1"/>
                    <a:pt x="816" y="26"/>
                    <a:pt x="715" y="68"/>
                  </a:cubicBezTo>
                  <a:cubicBezTo>
                    <a:pt x="317" y="225"/>
                    <a:pt x="0" y="655"/>
                    <a:pt x="400" y="1515"/>
                  </a:cubicBezTo>
                  <a:cubicBezTo>
                    <a:pt x="658" y="2071"/>
                    <a:pt x="1002" y="2192"/>
                    <a:pt x="1260" y="2192"/>
                  </a:cubicBezTo>
                  <a:cubicBezTo>
                    <a:pt x="1403" y="2192"/>
                    <a:pt x="1520" y="2155"/>
                    <a:pt x="1583" y="2134"/>
                  </a:cubicBezTo>
                  <a:cubicBezTo>
                    <a:pt x="1776" y="2069"/>
                    <a:pt x="2280" y="1778"/>
                    <a:pt x="1972" y="883"/>
                  </a:cubicBezTo>
                  <a:cubicBezTo>
                    <a:pt x="1741" y="214"/>
                    <a:pt x="1377" y="1"/>
                    <a:pt x="10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1236517" y="2401046"/>
              <a:ext cx="321686" cy="248308"/>
            </a:xfrm>
            <a:custGeom>
              <a:avLst/>
              <a:gdLst/>
              <a:ahLst/>
              <a:cxnLst/>
              <a:rect l="l" t="t" r="r" b="b"/>
              <a:pathLst>
                <a:path w="2135" h="1648" extrusionOk="0">
                  <a:moveTo>
                    <a:pt x="1415" y="0"/>
                  </a:moveTo>
                  <a:cubicBezTo>
                    <a:pt x="1252" y="0"/>
                    <a:pt x="1168" y="60"/>
                    <a:pt x="1168" y="60"/>
                  </a:cubicBezTo>
                  <a:cubicBezTo>
                    <a:pt x="1" y="299"/>
                    <a:pt x="735" y="1648"/>
                    <a:pt x="840" y="1648"/>
                  </a:cubicBezTo>
                  <a:cubicBezTo>
                    <a:pt x="842" y="1648"/>
                    <a:pt x="844" y="1647"/>
                    <a:pt x="845" y="1646"/>
                  </a:cubicBezTo>
                  <a:cubicBezTo>
                    <a:pt x="925" y="1593"/>
                    <a:pt x="919" y="1356"/>
                    <a:pt x="919" y="1282"/>
                  </a:cubicBezTo>
                  <a:cubicBezTo>
                    <a:pt x="916" y="1211"/>
                    <a:pt x="1059" y="1219"/>
                    <a:pt x="1133" y="1089"/>
                  </a:cubicBezTo>
                  <a:cubicBezTo>
                    <a:pt x="1186" y="994"/>
                    <a:pt x="1115" y="852"/>
                    <a:pt x="1180" y="751"/>
                  </a:cubicBezTo>
                  <a:cubicBezTo>
                    <a:pt x="1245" y="647"/>
                    <a:pt x="1503" y="641"/>
                    <a:pt x="1551" y="413"/>
                  </a:cubicBezTo>
                  <a:cubicBezTo>
                    <a:pt x="1560" y="330"/>
                    <a:pt x="1542" y="247"/>
                    <a:pt x="1503" y="176"/>
                  </a:cubicBezTo>
                  <a:lnTo>
                    <a:pt x="1503" y="176"/>
                  </a:lnTo>
                  <a:cubicBezTo>
                    <a:pt x="1572" y="247"/>
                    <a:pt x="1652" y="303"/>
                    <a:pt x="1738" y="345"/>
                  </a:cubicBezTo>
                  <a:cubicBezTo>
                    <a:pt x="1818" y="380"/>
                    <a:pt x="1850" y="351"/>
                    <a:pt x="1927" y="386"/>
                  </a:cubicBezTo>
                  <a:cubicBezTo>
                    <a:pt x="1978" y="407"/>
                    <a:pt x="2010" y="449"/>
                    <a:pt x="2079" y="484"/>
                  </a:cubicBezTo>
                  <a:cubicBezTo>
                    <a:pt x="2129" y="511"/>
                    <a:pt x="2135" y="517"/>
                    <a:pt x="2135" y="517"/>
                  </a:cubicBezTo>
                  <a:cubicBezTo>
                    <a:pt x="2135" y="517"/>
                    <a:pt x="1904" y="90"/>
                    <a:pt x="1592" y="22"/>
                  </a:cubicBezTo>
                  <a:cubicBezTo>
                    <a:pt x="1526" y="6"/>
                    <a:pt x="1467" y="0"/>
                    <a:pt x="1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1302211" y="2604455"/>
              <a:ext cx="91609" cy="80308"/>
            </a:xfrm>
            <a:custGeom>
              <a:avLst/>
              <a:gdLst/>
              <a:ahLst/>
              <a:cxnLst/>
              <a:rect l="l" t="t" r="r" b="b"/>
              <a:pathLst>
                <a:path w="608" h="533" extrusionOk="0">
                  <a:moveTo>
                    <a:pt x="186" y="0"/>
                  </a:moveTo>
                  <a:cubicBezTo>
                    <a:pt x="158" y="0"/>
                    <a:pt x="133" y="8"/>
                    <a:pt x="113" y="27"/>
                  </a:cubicBezTo>
                  <a:cubicBezTo>
                    <a:pt x="0" y="130"/>
                    <a:pt x="252" y="513"/>
                    <a:pt x="421" y="531"/>
                  </a:cubicBezTo>
                  <a:cubicBezTo>
                    <a:pt x="428" y="532"/>
                    <a:pt x="436" y="533"/>
                    <a:pt x="443" y="533"/>
                  </a:cubicBezTo>
                  <a:cubicBezTo>
                    <a:pt x="451" y="533"/>
                    <a:pt x="458" y="532"/>
                    <a:pt x="466" y="531"/>
                  </a:cubicBezTo>
                  <a:cubicBezTo>
                    <a:pt x="501" y="528"/>
                    <a:pt x="534" y="516"/>
                    <a:pt x="557" y="492"/>
                  </a:cubicBezTo>
                  <a:cubicBezTo>
                    <a:pt x="569" y="480"/>
                    <a:pt x="578" y="468"/>
                    <a:pt x="587" y="453"/>
                  </a:cubicBezTo>
                  <a:cubicBezTo>
                    <a:pt x="599" y="436"/>
                    <a:pt x="605" y="415"/>
                    <a:pt x="608" y="394"/>
                  </a:cubicBezTo>
                  <a:lnTo>
                    <a:pt x="498" y="160"/>
                  </a:lnTo>
                  <a:cubicBezTo>
                    <a:pt x="498" y="160"/>
                    <a:pt x="314" y="0"/>
                    <a:pt x="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1367302" y="2418072"/>
              <a:ext cx="110142" cy="165890"/>
            </a:xfrm>
            <a:custGeom>
              <a:avLst/>
              <a:gdLst/>
              <a:ahLst/>
              <a:cxnLst/>
              <a:rect l="l" t="t" r="r" b="b"/>
              <a:pathLst>
                <a:path w="731" h="1101" extrusionOk="0">
                  <a:moveTo>
                    <a:pt x="603" y="1"/>
                  </a:moveTo>
                  <a:cubicBezTo>
                    <a:pt x="635" y="54"/>
                    <a:pt x="662" y="113"/>
                    <a:pt x="680" y="173"/>
                  </a:cubicBezTo>
                  <a:cubicBezTo>
                    <a:pt x="704" y="229"/>
                    <a:pt x="709" y="291"/>
                    <a:pt x="698" y="353"/>
                  </a:cubicBezTo>
                  <a:cubicBezTo>
                    <a:pt x="680" y="410"/>
                    <a:pt x="641" y="460"/>
                    <a:pt x="591" y="490"/>
                  </a:cubicBezTo>
                  <a:cubicBezTo>
                    <a:pt x="538" y="525"/>
                    <a:pt x="478" y="546"/>
                    <a:pt x="425" y="585"/>
                  </a:cubicBezTo>
                  <a:cubicBezTo>
                    <a:pt x="395" y="605"/>
                    <a:pt x="374" y="632"/>
                    <a:pt x="360" y="665"/>
                  </a:cubicBezTo>
                  <a:cubicBezTo>
                    <a:pt x="348" y="694"/>
                    <a:pt x="345" y="730"/>
                    <a:pt x="348" y="763"/>
                  </a:cubicBezTo>
                  <a:cubicBezTo>
                    <a:pt x="357" y="825"/>
                    <a:pt x="348" y="884"/>
                    <a:pt x="321" y="940"/>
                  </a:cubicBezTo>
                  <a:cubicBezTo>
                    <a:pt x="294" y="997"/>
                    <a:pt x="241" y="1035"/>
                    <a:pt x="182" y="1047"/>
                  </a:cubicBezTo>
                  <a:cubicBezTo>
                    <a:pt x="117" y="1050"/>
                    <a:pt x="57" y="1071"/>
                    <a:pt x="1" y="1100"/>
                  </a:cubicBezTo>
                  <a:cubicBezTo>
                    <a:pt x="57" y="1074"/>
                    <a:pt x="122" y="1062"/>
                    <a:pt x="185" y="1059"/>
                  </a:cubicBezTo>
                  <a:cubicBezTo>
                    <a:pt x="250" y="1050"/>
                    <a:pt x="309" y="1012"/>
                    <a:pt x="342" y="952"/>
                  </a:cubicBezTo>
                  <a:cubicBezTo>
                    <a:pt x="371" y="893"/>
                    <a:pt x="383" y="828"/>
                    <a:pt x="374" y="763"/>
                  </a:cubicBezTo>
                  <a:cubicBezTo>
                    <a:pt x="371" y="733"/>
                    <a:pt x="377" y="703"/>
                    <a:pt x="386" y="674"/>
                  </a:cubicBezTo>
                  <a:cubicBezTo>
                    <a:pt x="398" y="647"/>
                    <a:pt x="416" y="623"/>
                    <a:pt x="440" y="608"/>
                  </a:cubicBezTo>
                  <a:cubicBezTo>
                    <a:pt x="490" y="570"/>
                    <a:pt x="549" y="549"/>
                    <a:pt x="603" y="513"/>
                  </a:cubicBezTo>
                  <a:cubicBezTo>
                    <a:pt x="632" y="496"/>
                    <a:pt x="656" y="472"/>
                    <a:pt x="677" y="448"/>
                  </a:cubicBezTo>
                  <a:cubicBezTo>
                    <a:pt x="701" y="422"/>
                    <a:pt x="715" y="392"/>
                    <a:pt x="721" y="359"/>
                  </a:cubicBezTo>
                  <a:cubicBezTo>
                    <a:pt x="730" y="294"/>
                    <a:pt x="721" y="229"/>
                    <a:pt x="695" y="167"/>
                  </a:cubicBezTo>
                  <a:cubicBezTo>
                    <a:pt x="671" y="107"/>
                    <a:pt x="638" y="54"/>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1463432" y="2425154"/>
              <a:ext cx="84075" cy="56050"/>
            </a:xfrm>
            <a:custGeom>
              <a:avLst/>
              <a:gdLst/>
              <a:ahLst/>
              <a:cxnLst/>
              <a:rect l="l" t="t" r="r" b="b"/>
              <a:pathLst>
                <a:path w="558" h="372" extrusionOk="0">
                  <a:moveTo>
                    <a:pt x="0" y="1"/>
                  </a:moveTo>
                  <a:cubicBezTo>
                    <a:pt x="24" y="54"/>
                    <a:pt x="57" y="105"/>
                    <a:pt x="95" y="149"/>
                  </a:cubicBezTo>
                  <a:cubicBezTo>
                    <a:pt x="134" y="197"/>
                    <a:pt x="187" y="232"/>
                    <a:pt x="243" y="250"/>
                  </a:cubicBezTo>
                  <a:cubicBezTo>
                    <a:pt x="273" y="259"/>
                    <a:pt x="303" y="262"/>
                    <a:pt x="335" y="262"/>
                  </a:cubicBezTo>
                  <a:cubicBezTo>
                    <a:pt x="362" y="265"/>
                    <a:pt x="386" y="274"/>
                    <a:pt x="409" y="289"/>
                  </a:cubicBezTo>
                  <a:cubicBezTo>
                    <a:pt x="427" y="309"/>
                    <a:pt x="451" y="330"/>
                    <a:pt x="472" y="348"/>
                  </a:cubicBezTo>
                  <a:cubicBezTo>
                    <a:pt x="498" y="360"/>
                    <a:pt x="528" y="369"/>
                    <a:pt x="558" y="372"/>
                  </a:cubicBezTo>
                  <a:cubicBezTo>
                    <a:pt x="531" y="363"/>
                    <a:pt x="504" y="351"/>
                    <a:pt x="481" y="333"/>
                  </a:cubicBezTo>
                  <a:cubicBezTo>
                    <a:pt x="460" y="315"/>
                    <a:pt x="439" y="295"/>
                    <a:pt x="421" y="274"/>
                  </a:cubicBezTo>
                  <a:cubicBezTo>
                    <a:pt x="398" y="250"/>
                    <a:pt x="365" y="238"/>
                    <a:pt x="335" y="235"/>
                  </a:cubicBezTo>
                  <a:cubicBezTo>
                    <a:pt x="306" y="232"/>
                    <a:pt x="276" y="229"/>
                    <a:pt x="249" y="223"/>
                  </a:cubicBezTo>
                  <a:cubicBezTo>
                    <a:pt x="196" y="206"/>
                    <a:pt x="149" y="176"/>
                    <a:pt x="110" y="134"/>
                  </a:cubicBezTo>
                  <a:cubicBezTo>
                    <a:pt x="69" y="93"/>
                    <a:pt x="33" y="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0" name="Google Shape;2080;p64"/>
            <p:cNvGrpSpPr/>
            <p:nvPr/>
          </p:nvGrpSpPr>
          <p:grpSpPr>
            <a:xfrm>
              <a:off x="1330236" y="2502449"/>
              <a:ext cx="252077" cy="167398"/>
              <a:chOff x="1330236" y="2502449"/>
              <a:chExt cx="252077" cy="167398"/>
            </a:xfrm>
          </p:grpSpPr>
          <p:sp>
            <p:nvSpPr>
              <p:cNvPr id="2081" name="Google Shape;2081;p64"/>
              <p:cNvSpPr/>
              <p:nvPr/>
            </p:nvSpPr>
            <p:spPr>
              <a:xfrm>
                <a:off x="1497786" y="2575375"/>
                <a:ext cx="9492" cy="26970"/>
              </a:xfrm>
              <a:custGeom>
                <a:avLst/>
                <a:gdLst/>
                <a:ahLst/>
                <a:cxnLst/>
                <a:rect l="l" t="t" r="r" b="b"/>
                <a:pathLst>
                  <a:path w="63" h="179" extrusionOk="0">
                    <a:moveTo>
                      <a:pt x="7" y="0"/>
                    </a:moveTo>
                    <a:cubicBezTo>
                      <a:pt x="7" y="0"/>
                      <a:pt x="4" y="6"/>
                      <a:pt x="7" y="6"/>
                    </a:cubicBezTo>
                    <a:cubicBezTo>
                      <a:pt x="30" y="68"/>
                      <a:pt x="48" y="137"/>
                      <a:pt x="1" y="178"/>
                    </a:cubicBezTo>
                    <a:cubicBezTo>
                      <a:pt x="63" y="148"/>
                      <a:pt x="39" y="51"/>
                      <a:pt x="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1552330" y="2553829"/>
                <a:ext cx="17478" cy="21395"/>
              </a:xfrm>
              <a:custGeom>
                <a:avLst/>
                <a:gdLst/>
                <a:ahLst/>
                <a:cxnLst/>
                <a:rect l="l" t="t" r="r" b="b"/>
                <a:pathLst>
                  <a:path w="116" h="142" extrusionOk="0">
                    <a:moveTo>
                      <a:pt x="0" y="1"/>
                    </a:moveTo>
                    <a:lnTo>
                      <a:pt x="0" y="1"/>
                    </a:lnTo>
                    <a:cubicBezTo>
                      <a:pt x="9" y="59"/>
                      <a:pt x="42" y="142"/>
                      <a:pt x="102" y="142"/>
                    </a:cubicBezTo>
                    <a:cubicBezTo>
                      <a:pt x="106" y="142"/>
                      <a:pt x="111" y="141"/>
                      <a:pt x="116" y="140"/>
                    </a:cubicBezTo>
                    <a:lnTo>
                      <a:pt x="116" y="137"/>
                    </a:lnTo>
                    <a:cubicBezTo>
                      <a:pt x="54" y="137"/>
                      <a:pt x="24" y="69"/>
                      <a:pt x="6" y="7"/>
                    </a:cubicBezTo>
                    <a:cubicBezTo>
                      <a:pt x="6" y="1"/>
                      <a:pt x="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1520989" y="2622235"/>
                <a:ext cx="32847" cy="21998"/>
              </a:xfrm>
              <a:custGeom>
                <a:avLst/>
                <a:gdLst/>
                <a:ahLst/>
                <a:cxnLst/>
                <a:rect l="l" t="t" r="r" b="b"/>
                <a:pathLst>
                  <a:path w="218" h="146" extrusionOk="0">
                    <a:moveTo>
                      <a:pt x="4" y="0"/>
                    </a:moveTo>
                    <a:cubicBezTo>
                      <a:pt x="1" y="21"/>
                      <a:pt x="1" y="42"/>
                      <a:pt x="4" y="63"/>
                    </a:cubicBezTo>
                    <a:cubicBezTo>
                      <a:pt x="7" y="104"/>
                      <a:pt x="25" y="146"/>
                      <a:pt x="78" y="146"/>
                    </a:cubicBezTo>
                    <a:cubicBezTo>
                      <a:pt x="102" y="146"/>
                      <a:pt x="122" y="134"/>
                      <a:pt x="143" y="119"/>
                    </a:cubicBezTo>
                    <a:cubicBezTo>
                      <a:pt x="176" y="89"/>
                      <a:pt x="202" y="51"/>
                      <a:pt x="217" y="9"/>
                    </a:cubicBezTo>
                    <a:lnTo>
                      <a:pt x="217" y="9"/>
                    </a:lnTo>
                    <a:cubicBezTo>
                      <a:pt x="187" y="17"/>
                      <a:pt x="156" y="21"/>
                      <a:pt x="125" y="21"/>
                    </a:cubicBezTo>
                    <a:cubicBezTo>
                      <a:pt x="84" y="21"/>
                      <a:pt x="43" y="14"/>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4" name="Google Shape;2084;p64"/>
              <p:cNvGrpSpPr/>
              <p:nvPr/>
            </p:nvGrpSpPr>
            <p:grpSpPr>
              <a:xfrm>
                <a:off x="1330236" y="2502449"/>
                <a:ext cx="252077" cy="167398"/>
                <a:chOff x="1330236" y="2502449"/>
                <a:chExt cx="252077" cy="167398"/>
              </a:xfrm>
            </p:grpSpPr>
            <p:sp>
              <p:nvSpPr>
                <p:cNvPr id="2085" name="Google Shape;2085;p64"/>
                <p:cNvSpPr/>
                <p:nvPr/>
              </p:nvSpPr>
              <p:spPr>
                <a:xfrm>
                  <a:off x="1536659" y="2502449"/>
                  <a:ext cx="27422" cy="13862"/>
                </a:xfrm>
                <a:custGeom>
                  <a:avLst/>
                  <a:gdLst/>
                  <a:ahLst/>
                  <a:cxnLst/>
                  <a:rect l="l" t="t" r="r" b="b"/>
                  <a:pathLst>
                    <a:path w="182" h="92" extrusionOk="0">
                      <a:moveTo>
                        <a:pt x="92" y="0"/>
                      </a:moveTo>
                      <a:cubicBezTo>
                        <a:pt x="88" y="0"/>
                        <a:pt x="83" y="0"/>
                        <a:pt x="78" y="1"/>
                      </a:cubicBezTo>
                      <a:cubicBezTo>
                        <a:pt x="48" y="4"/>
                        <a:pt x="21" y="19"/>
                        <a:pt x="6" y="48"/>
                      </a:cubicBezTo>
                      <a:cubicBezTo>
                        <a:pt x="1" y="60"/>
                        <a:pt x="6" y="75"/>
                        <a:pt x="18" y="84"/>
                      </a:cubicBezTo>
                      <a:cubicBezTo>
                        <a:pt x="32" y="90"/>
                        <a:pt x="46" y="92"/>
                        <a:pt x="60" y="92"/>
                      </a:cubicBezTo>
                      <a:cubicBezTo>
                        <a:pt x="68" y="92"/>
                        <a:pt x="76" y="91"/>
                        <a:pt x="84" y="90"/>
                      </a:cubicBezTo>
                      <a:cubicBezTo>
                        <a:pt x="104" y="87"/>
                        <a:pt x="128" y="84"/>
                        <a:pt x="149" y="81"/>
                      </a:cubicBezTo>
                      <a:cubicBezTo>
                        <a:pt x="158" y="81"/>
                        <a:pt x="167" y="75"/>
                        <a:pt x="170" y="69"/>
                      </a:cubicBezTo>
                      <a:cubicBezTo>
                        <a:pt x="181" y="54"/>
                        <a:pt x="178" y="31"/>
                        <a:pt x="164" y="19"/>
                      </a:cubicBezTo>
                      <a:cubicBezTo>
                        <a:pt x="141" y="6"/>
                        <a:pt x="117"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1459816" y="2529118"/>
                  <a:ext cx="25162" cy="19286"/>
                </a:xfrm>
                <a:custGeom>
                  <a:avLst/>
                  <a:gdLst/>
                  <a:ahLst/>
                  <a:cxnLst/>
                  <a:rect l="l" t="t" r="r" b="b"/>
                  <a:pathLst>
                    <a:path w="167" h="128" extrusionOk="0">
                      <a:moveTo>
                        <a:pt x="115" y="1"/>
                      </a:moveTo>
                      <a:cubicBezTo>
                        <a:pt x="98" y="1"/>
                        <a:pt x="80" y="6"/>
                        <a:pt x="66" y="17"/>
                      </a:cubicBezTo>
                      <a:cubicBezTo>
                        <a:pt x="36" y="28"/>
                        <a:pt x="15" y="52"/>
                        <a:pt x="7" y="82"/>
                      </a:cubicBezTo>
                      <a:cubicBezTo>
                        <a:pt x="1" y="100"/>
                        <a:pt x="12" y="120"/>
                        <a:pt x="30" y="126"/>
                      </a:cubicBezTo>
                      <a:cubicBezTo>
                        <a:pt x="33" y="127"/>
                        <a:pt x="35" y="128"/>
                        <a:pt x="38" y="128"/>
                      </a:cubicBezTo>
                      <a:cubicBezTo>
                        <a:pt x="44" y="128"/>
                        <a:pt x="50" y="125"/>
                        <a:pt x="54" y="123"/>
                      </a:cubicBezTo>
                      <a:cubicBezTo>
                        <a:pt x="75" y="114"/>
                        <a:pt x="93" y="103"/>
                        <a:pt x="110" y="91"/>
                      </a:cubicBezTo>
                      <a:cubicBezTo>
                        <a:pt x="131" y="82"/>
                        <a:pt x="149" y="67"/>
                        <a:pt x="161" y="46"/>
                      </a:cubicBezTo>
                      <a:cubicBezTo>
                        <a:pt x="167" y="31"/>
                        <a:pt x="161" y="17"/>
                        <a:pt x="149" y="8"/>
                      </a:cubicBezTo>
                      <a:cubicBezTo>
                        <a:pt x="138" y="3"/>
                        <a:pt x="127" y="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1473226" y="2567992"/>
                  <a:ext cx="35709" cy="30587"/>
                </a:xfrm>
                <a:custGeom>
                  <a:avLst/>
                  <a:gdLst/>
                  <a:ahLst/>
                  <a:cxnLst/>
                  <a:rect l="l" t="t" r="r" b="b"/>
                  <a:pathLst>
                    <a:path w="237" h="203" extrusionOk="0">
                      <a:moveTo>
                        <a:pt x="105" y="0"/>
                      </a:moveTo>
                      <a:cubicBezTo>
                        <a:pt x="101" y="0"/>
                        <a:pt x="97" y="1"/>
                        <a:pt x="92" y="2"/>
                      </a:cubicBezTo>
                      <a:cubicBezTo>
                        <a:pt x="1" y="29"/>
                        <a:pt x="50" y="203"/>
                        <a:pt x="132" y="203"/>
                      </a:cubicBezTo>
                      <a:cubicBezTo>
                        <a:pt x="137" y="203"/>
                        <a:pt x="143" y="202"/>
                        <a:pt x="149" y="200"/>
                      </a:cubicBezTo>
                      <a:cubicBezTo>
                        <a:pt x="236" y="175"/>
                        <a:pt x="182"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1464336" y="2571608"/>
                  <a:ext cx="20190" cy="15067"/>
                </a:xfrm>
                <a:custGeom>
                  <a:avLst/>
                  <a:gdLst/>
                  <a:ahLst/>
                  <a:cxnLst/>
                  <a:rect l="l" t="t" r="r" b="b"/>
                  <a:pathLst>
                    <a:path w="134" h="100" extrusionOk="0">
                      <a:moveTo>
                        <a:pt x="122" y="1"/>
                      </a:moveTo>
                      <a:cubicBezTo>
                        <a:pt x="120" y="1"/>
                        <a:pt x="118" y="2"/>
                        <a:pt x="116" y="4"/>
                      </a:cubicBezTo>
                      <a:cubicBezTo>
                        <a:pt x="104" y="19"/>
                        <a:pt x="92" y="46"/>
                        <a:pt x="71" y="55"/>
                      </a:cubicBezTo>
                      <a:cubicBezTo>
                        <a:pt x="68" y="55"/>
                        <a:pt x="64" y="56"/>
                        <a:pt x="60" y="56"/>
                      </a:cubicBezTo>
                      <a:cubicBezTo>
                        <a:pt x="39" y="56"/>
                        <a:pt x="18" y="49"/>
                        <a:pt x="3" y="34"/>
                      </a:cubicBezTo>
                      <a:lnTo>
                        <a:pt x="0" y="34"/>
                      </a:lnTo>
                      <a:cubicBezTo>
                        <a:pt x="11" y="70"/>
                        <a:pt x="32" y="100"/>
                        <a:pt x="70" y="100"/>
                      </a:cubicBezTo>
                      <a:cubicBezTo>
                        <a:pt x="73" y="100"/>
                        <a:pt x="77" y="100"/>
                        <a:pt x="80" y="99"/>
                      </a:cubicBezTo>
                      <a:cubicBezTo>
                        <a:pt x="125" y="93"/>
                        <a:pt x="134" y="52"/>
                        <a:pt x="131" y="10"/>
                      </a:cubicBezTo>
                      <a:cubicBezTo>
                        <a:pt x="131" y="6"/>
                        <a:pt x="126"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1546755" y="2541172"/>
                  <a:ext cx="34956" cy="30587"/>
                </a:xfrm>
                <a:custGeom>
                  <a:avLst/>
                  <a:gdLst/>
                  <a:ahLst/>
                  <a:cxnLst/>
                  <a:rect l="l" t="t" r="r" b="b"/>
                  <a:pathLst>
                    <a:path w="232" h="203" extrusionOk="0">
                      <a:moveTo>
                        <a:pt x="99" y="0"/>
                      </a:moveTo>
                      <a:cubicBezTo>
                        <a:pt x="92" y="0"/>
                        <a:pt x="84" y="2"/>
                        <a:pt x="76" y="5"/>
                      </a:cubicBezTo>
                      <a:cubicBezTo>
                        <a:pt x="0" y="35"/>
                        <a:pt x="48" y="202"/>
                        <a:pt x="126" y="202"/>
                      </a:cubicBezTo>
                      <a:cubicBezTo>
                        <a:pt x="134" y="202"/>
                        <a:pt x="142" y="201"/>
                        <a:pt x="150" y="198"/>
                      </a:cubicBezTo>
                      <a:cubicBezTo>
                        <a:pt x="231" y="165"/>
                        <a:pt x="181"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1563479" y="2535145"/>
                  <a:ext cx="18834" cy="16273"/>
                </a:xfrm>
                <a:custGeom>
                  <a:avLst/>
                  <a:gdLst/>
                  <a:ahLst/>
                  <a:cxnLst/>
                  <a:rect l="l" t="t" r="r" b="b"/>
                  <a:pathLst>
                    <a:path w="125" h="108" extrusionOk="0">
                      <a:moveTo>
                        <a:pt x="104" y="0"/>
                      </a:moveTo>
                      <a:cubicBezTo>
                        <a:pt x="98" y="24"/>
                        <a:pt x="86" y="54"/>
                        <a:pt x="69" y="57"/>
                      </a:cubicBezTo>
                      <a:cubicBezTo>
                        <a:pt x="65" y="58"/>
                        <a:pt x="61" y="58"/>
                        <a:pt x="57" y="58"/>
                      </a:cubicBezTo>
                      <a:cubicBezTo>
                        <a:pt x="40" y="58"/>
                        <a:pt x="24" y="50"/>
                        <a:pt x="9" y="45"/>
                      </a:cubicBezTo>
                      <a:cubicBezTo>
                        <a:pt x="8" y="44"/>
                        <a:pt x="8" y="44"/>
                        <a:pt x="7" y="44"/>
                      </a:cubicBezTo>
                      <a:cubicBezTo>
                        <a:pt x="0" y="44"/>
                        <a:pt x="1" y="54"/>
                        <a:pt x="3" y="60"/>
                      </a:cubicBezTo>
                      <a:cubicBezTo>
                        <a:pt x="22" y="87"/>
                        <a:pt x="43" y="107"/>
                        <a:pt x="67" y="107"/>
                      </a:cubicBezTo>
                      <a:cubicBezTo>
                        <a:pt x="74" y="107"/>
                        <a:pt x="82" y="105"/>
                        <a:pt x="89" y="101"/>
                      </a:cubicBezTo>
                      <a:cubicBezTo>
                        <a:pt x="125" y="80"/>
                        <a:pt x="122" y="36"/>
                        <a:pt x="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1522797" y="2649054"/>
                  <a:ext cx="20793" cy="8588"/>
                </a:xfrm>
                <a:custGeom>
                  <a:avLst/>
                  <a:gdLst/>
                  <a:ahLst/>
                  <a:cxnLst/>
                  <a:rect l="l" t="t" r="r" b="b"/>
                  <a:pathLst>
                    <a:path w="138" h="57" extrusionOk="0">
                      <a:moveTo>
                        <a:pt x="131" y="0"/>
                      </a:moveTo>
                      <a:lnTo>
                        <a:pt x="7" y="12"/>
                      </a:lnTo>
                      <a:lnTo>
                        <a:pt x="7" y="12"/>
                      </a:lnTo>
                      <a:lnTo>
                        <a:pt x="131" y="1"/>
                      </a:lnTo>
                      <a:lnTo>
                        <a:pt x="131" y="1"/>
                      </a:lnTo>
                      <a:cubicBezTo>
                        <a:pt x="131" y="1"/>
                        <a:pt x="131" y="1"/>
                        <a:pt x="131" y="0"/>
                      </a:cubicBezTo>
                      <a:close/>
                      <a:moveTo>
                        <a:pt x="137" y="0"/>
                      </a:moveTo>
                      <a:lnTo>
                        <a:pt x="131" y="1"/>
                      </a:lnTo>
                      <a:lnTo>
                        <a:pt x="131" y="1"/>
                      </a:lnTo>
                      <a:cubicBezTo>
                        <a:pt x="113" y="18"/>
                        <a:pt x="92" y="30"/>
                        <a:pt x="69" y="36"/>
                      </a:cubicBezTo>
                      <a:cubicBezTo>
                        <a:pt x="67" y="36"/>
                        <a:pt x="64" y="36"/>
                        <a:pt x="62" y="36"/>
                      </a:cubicBezTo>
                      <a:cubicBezTo>
                        <a:pt x="39" y="36"/>
                        <a:pt x="23" y="23"/>
                        <a:pt x="7" y="12"/>
                      </a:cubicBezTo>
                      <a:cubicBezTo>
                        <a:pt x="1" y="12"/>
                        <a:pt x="1" y="15"/>
                        <a:pt x="1" y="15"/>
                      </a:cubicBezTo>
                      <a:cubicBezTo>
                        <a:pt x="13" y="42"/>
                        <a:pt x="39" y="57"/>
                        <a:pt x="66" y="57"/>
                      </a:cubicBezTo>
                      <a:cubicBezTo>
                        <a:pt x="98" y="51"/>
                        <a:pt x="125" y="30"/>
                        <a:pt x="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1516620" y="2514503"/>
                  <a:ext cx="51229" cy="112854"/>
                </a:xfrm>
                <a:custGeom>
                  <a:avLst/>
                  <a:gdLst/>
                  <a:ahLst/>
                  <a:cxnLst/>
                  <a:rect l="l" t="t" r="r" b="b"/>
                  <a:pathLst>
                    <a:path w="340" h="749" extrusionOk="0">
                      <a:moveTo>
                        <a:pt x="6" y="1"/>
                      </a:moveTo>
                      <a:cubicBezTo>
                        <a:pt x="0" y="1"/>
                        <a:pt x="0" y="7"/>
                        <a:pt x="0" y="10"/>
                      </a:cubicBezTo>
                      <a:cubicBezTo>
                        <a:pt x="80" y="194"/>
                        <a:pt x="193" y="360"/>
                        <a:pt x="276" y="544"/>
                      </a:cubicBezTo>
                      <a:cubicBezTo>
                        <a:pt x="269" y="543"/>
                        <a:pt x="263" y="543"/>
                        <a:pt x="256" y="543"/>
                      </a:cubicBezTo>
                      <a:cubicBezTo>
                        <a:pt x="227" y="543"/>
                        <a:pt x="199" y="548"/>
                        <a:pt x="172" y="552"/>
                      </a:cubicBezTo>
                      <a:cubicBezTo>
                        <a:pt x="166" y="555"/>
                        <a:pt x="243" y="695"/>
                        <a:pt x="243" y="707"/>
                      </a:cubicBezTo>
                      <a:cubicBezTo>
                        <a:pt x="209" y="717"/>
                        <a:pt x="174" y="722"/>
                        <a:pt x="140" y="722"/>
                      </a:cubicBezTo>
                      <a:cubicBezTo>
                        <a:pt x="105" y="722"/>
                        <a:pt x="71" y="717"/>
                        <a:pt x="39" y="707"/>
                      </a:cubicBezTo>
                      <a:cubicBezTo>
                        <a:pt x="36" y="707"/>
                        <a:pt x="30" y="713"/>
                        <a:pt x="36" y="715"/>
                      </a:cubicBezTo>
                      <a:cubicBezTo>
                        <a:pt x="77" y="738"/>
                        <a:pt x="123" y="749"/>
                        <a:pt x="169" y="749"/>
                      </a:cubicBezTo>
                      <a:cubicBezTo>
                        <a:pt x="209" y="749"/>
                        <a:pt x="249" y="741"/>
                        <a:pt x="288" y="724"/>
                      </a:cubicBezTo>
                      <a:cubicBezTo>
                        <a:pt x="270" y="680"/>
                        <a:pt x="223" y="582"/>
                        <a:pt x="223" y="582"/>
                      </a:cubicBezTo>
                      <a:cubicBezTo>
                        <a:pt x="227" y="582"/>
                        <a:pt x="236" y="582"/>
                        <a:pt x="246" y="582"/>
                      </a:cubicBezTo>
                      <a:cubicBezTo>
                        <a:pt x="281" y="582"/>
                        <a:pt x="339" y="580"/>
                        <a:pt x="332" y="564"/>
                      </a:cubicBezTo>
                      <a:cubicBezTo>
                        <a:pt x="243" y="366"/>
                        <a:pt x="137" y="179"/>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1330236" y="2624947"/>
                  <a:ext cx="51831" cy="44900"/>
                </a:xfrm>
                <a:custGeom>
                  <a:avLst/>
                  <a:gdLst/>
                  <a:ahLst/>
                  <a:cxnLst/>
                  <a:rect l="l" t="t" r="r" b="b"/>
                  <a:pathLst>
                    <a:path w="344" h="298" extrusionOk="0">
                      <a:moveTo>
                        <a:pt x="30" y="1"/>
                      </a:moveTo>
                      <a:cubicBezTo>
                        <a:pt x="20" y="1"/>
                        <a:pt x="11" y="2"/>
                        <a:pt x="1" y="3"/>
                      </a:cubicBezTo>
                      <a:lnTo>
                        <a:pt x="1" y="6"/>
                      </a:lnTo>
                      <a:cubicBezTo>
                        <a:pt x="111" y="30"/>
                        <a:pt x="208" y="101"/>
                        <a:pt x="265" y="199"/>
                      </a:cubicBezTo>
                      <a:cubicBezTo>
                        <a:pt x="248" y="181"/>
                        <a:pt x="225" y="172"/>
                        <a:pt x="202" y="172"/>
                      </a:cubicBezTo>
                      <a:cubicBezTo>
                        <a:pt x="180" y="172"/>
                        <a:pt x="158" y="180"/>
                        <a:pt x="140" y="196"/>
                      </a:cubicBezTo>
                      <a:cubicBezTo>
                        <a:pt x="137" y="199"/>
                        <a:pt x="134" y="205"/>
                        <a:pt x="131" y="208"/>
                      </a:cubicBezTo>
                      <a:cubicBezTo>
                        <a:pt x="131" y="208"/>
                        <a:pt x="131" y="214"/>
                        <a:pt x="134" y="214"/>
                      </a:cubicBezTo>
                      <a:cubicBezTo>
                        <a:pt x="150" y="203"/>
                        <a:pt x="169" y="198"/>
                        <a:pt x="188" y="198"/>
                      </a:cubicBezTo>
                      <a:cubicBezTo>
                        <a:pt x="210" y="198"/>
                        <a:pt x="232" y="205"/>
                        <a:pt x="250" y="220"/>
                      </a:cubicBezTo>
                      <a:cubicBezTo>
                        <a:pt x="277" y="240"/>
                        <a:pt x="300" y="267"/>
                        <a:pt x="321" y="294"/>
                      </a:cubicBezTo>
                      <a:cubicBezTo>
                        <a:pt x="323" y="296"/>
                        <a:pt x="325" y="297"/>
                        <a:pt x="328" y="297"/>
                      </a:cubicBezTo>
                      <a:cubicBezTo>
                        <a:pt x="335" y="297"/>
                        <a:pt x="343" y="290"/>
                        <a:pt x="339" y="282"/>
                      </a:cubicBezTo>
                      <a:cubicBezTo>
                        <a:pt x="311" y="154"/>
                        <a:pt x="172"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7" name="Google Shape;2289;p73"/>
          <p:cNvSpPr txBox="1">
            <a:spLocks/>
          </p:cNvSpPr>
          <p:nvPr/>
        </p:nvSpPr>
        <p:spPr>
          <a:xfrm>
            <a:off x="4645389" y="1031189"/>
            <a:ext cx="33402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300"/>
              <a:buFont typeface="Roboto Condensed"/>
              <a:buNone/>
              <a:defRPr sz="120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2pPr>
            <a:lvl3pPr marR="0" lvl="2"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3pPr>
            <a:lvl4pPr marR="0" lvl="3"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4pPr>
            <a:lvl5pPr marR="0" lvl="4"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5pPr>
            <a:lvl6pPr marR="0" lvl="5"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6pPr>
            <a:lvl7pPr marR="0" lvl="6"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7pPr>
            <a:lvl8pPr marR="0" lvl="7"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8pPr>
            <a:lvl9pPr marR="0" lvl="8" algn="l" rtl="0">
              <a:lnSpc>
                <a:spcPct val="100000"/>
              </a:lnSpc>
              <a:spcBef>
                <a:spcPts val="0"/>
              </a:spcBef>
              <a:spcAft>
                <a:spcPts val="0"/>
              </a:spcAft>
              <a:buClr>
                <a:schemeClr val="dk1"/>
              </a:buClr>
              <a:buSzPts val="3300"/>
              <a:buFont typeface="Impact"/>
              <a:buNone/>
              <a:defRPr sz="3300" b="0" i="0" u="none" strike="noStrike" cap="none">
                <a:solidFill>
                  <a:schemeClr val="dk1"/>
                </a:solidFill>
                <a:latin typeface="Impact"/>
                <a:ea typeface="Impact"/>
                <a:cs typeface="Impact"/>
                <a:sym typeface="Impact"/>
              </a:defRPr>
            </a:lvl9pPr>
          </a:lstStyle>
          <a:p>
            <a:pPr algn="l"/>
            <a:r>
              <a:rPr lang="en-IN" sz="6000" dirty="0" smtClean="0"/>
              <a:t>Thanks!</a:t>
            </a:r>
            <a:endParaRPr lang="en-IN" sz="6000" dirty="0"/>
          </a:p>
        </p:txBody>
      </p:sp>
      <p:sp>
        <p:nvSpPr>
          <p:cNvPr id="158" name="Google Shape;787;p46"/>
          <p:cNvSpPr txBox="1">
            <a:spLocks/>
          </p:cNvSpPr>
          <p:nvPr/>
        </p:nvSpPr>
        <p:spPr>
          <a:xfrm>
            <a:off x="4772239" y="2684763"/>
            <a:ext cx="3086500" cy="21423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5200"/>
              <a:buFont typeface="Roboto Condensed"/>
              <a:buNone/>
              <a:defRPr sz="8500" b="1" i="0" u="none" strike="noStrike" cap="none">
                <a:solidFill>
                  <a:schemeClr val="dk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2pPr>
            <a:lvl3pPr marR="0" lvl="2"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3pPr>
            <a:lvl4pPr marR="0" lvl="3"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4pPr>
            <a:lvl5pPr marR="0" lvl="4"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5pPr>
            <a:lvl6pPr marR="0" lvl="5"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6pPr>
            <a:lvl7pPr marR="0" lvl="6"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7pPr>
            <a:lvl8pPr marR="0" lvl="7"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8pPr>
            <a:lvl9pPr marR="0" lvl="8" algn="ctr" rtl="0">
              <a:lnSpc>
                <a:spcPct val="100000"/>
              </a:lnSpc>
              <a:spcBef>
                <a:spcPts val="0"/>
              </a:spcBef>
              <a:spcAft>
                <a:spcPts val="0"/>
              </a:spcAft>
              <a:buClr>
                <a:schemeClr val="dk1"/>
              </a:buClr>
              <a:buSzPts val="5200"/>
              <a:buFont typeface="Impact"/>
              <a:buNone/>
              <a:defRPr sz="5200" b="0" i="0" u="none" strike="noStrike" cap="none">
                <a:solidFill>
                  <a:schemeClr val="dk1"/>
                </a:solidFill>
                <a:latin typeface="Impact"/>
                <a:ea typeface="Impact"/>
                <a:cs typeface="Impact"/>
                <a:sym typeface="Impact"/>
              </a:defRPr>
            </a:lvl9pPr>
          </a:lstStyle>
          <a:p>
            <a:pPr algn="l">
              <a:lnSpc>
                <a:spcPct val="100000"/>
              </a:lnSpc>
            </a:pPr>
            <a:r>
              <a:rPr lang="en-US" sz="2000" b="0" dirty="0">
                <a:solidFill>
                  <a:schemeClr val="bg2"/>
                </a:solidFill>
                <a:latin typeface="Poor Richard" panose="02080502050505020702" pitchFamily="18" charset="0"/>
              </a:rPr>
              <a:t>Team Members:</a:t>
            </a:r>
          </a:p>
          <a:p>
            <a:pPr algn="l">
              <a:lnSpc>
                <a:spcPct val="100000"/>
              </a:lnSpc>
            </a:pPr>
            <a:r>
              <a:rPr lang="en-US" sz="1400" b="0" dirty="0" smtClean="0">
                <a:solidFill>
                  <a:schemeClr val="accent1">
                    <a:lumMod val="75000"/>
                  </a:schemeClr>
                </a:solidFill>
                <a:latin typeface="Poor Richard" panose="02080502050505020702" pitchFamily="18" charset="0"/>
              </a:rPr>
              <a:t>1. Anurag Singh</a:t>
            </a:r>
          </a:p>
          <a:p>
            <a:pPr algn="l">
              <a:lnSpc>
                <a:spcPct val="100000"/>
              </a:lnSpc>
            </a:pPr>
            <a:r>
              <a:rPr lang="en-US" sz="1400" b="0" dirty="0" smtClean="0">
                <a:solidFill>
                  <a:schemeClr val="accent1">
                    <a:lumMod val="75000"/>
                  </a:schemeClr>
                </a:solidFill>
                <a:latin typeface="Poor Richard" panose="02080502050505020702" pitchFamily="18" charset="0"/>
              </a:rPr>
              <a:t>2. </a:t>
            </a:r>
            <a:r>
              <a:rPr lang="en-US" sz="1400" b="0" dirty="0" err="1" smtClean="0">
                <a:solidFill>
                  <a:schemeClr val="accent1">
                    <a:lumMod val="75000"/>
                  </a:schemeClr>
                </a:solidFill>
                <a:latin typeface="Poor Richard" panose="02080502050505020702" pitchFamily="18" charset="0"/>
              </a:rPr>
              <a:t>Atul</a:t>
            </a:r>
            <a:r>
              <a:rPr lang="en-US" sz="1400" b="0" dirty="0" smtClean="0">
                <a:solidFill>
                  <a:schemeClr val="accent1">
                    <a:lumMod val="75000"/>
                  </a:schemeClr>
                </a:solidFill>
                <a:latin typeface="Poor Richard" panose="02080502050505020702" pitchFamily="18" charset="0"/>
              </a:rPr>
              <a:t> Grover</a:t>
            </a:r>
          </a:p>
          <a:p>
            <a:pPr algn="l">
              <a:lnSpc>
                <a:spcPct val="100000"/>
              </a:lnSpc>
            </a:pPr>
            <a:r>
              <a:rPr lang="en-US" sz="1400" b="0" dirty="0" smtClean="0">
                <a:solidFill>
                  <a:schemeClr val="accent1">
                    <a:lumMod val="75000"/>
                  </a:schemeClr>
                </a:solidFill>
                <a:latin typeface="Poor Richard" panose="02080502050505020702" pitchFamily="18" charset="0"/>
              </a:rPr>
              <a:t>3. </a:t>
            </a:r>
            <a:r>
              <a:rPr lang="en-US" sz="1400" b="0" dirty="0" err="1" smtClean="0">
                <a:solidFill>
                  <a:schemeClr val="accent1">
                    <a:lumMod val="75000"/>
                  </a:schemeClr>
                </a:solidFill>
                <a:latin typeface="Poor Richard" panose="02080502050505020702" pitchFamily="18" charset="0"/>
              </a:rPr>
              <a:t>Garima</a:t>
            </a:r>
            <a:r>
              <a:rPr lang="en-US" sz="1400" b="0" dirty="0" smtClean="0">
                <a:solidFill>
                  <a:schemeClr val="accent1">
                    <a:lumMod val="75000"/>
                  </a:schemeClr>
                </a:solidFill>
                <a:latin typeface="Poor Richard" panose="02080502050505020702" pitchFamily="18" charset="0"/>
              </a:rPr>
              <a:t> </a:t>
            </a:r>
            <a:r>
              <a:rPr lang="en-US" sz="1400" b="0" dirty="0" err="1" smtClean="0">
                <a:solidFill>
                  <a:schemeClr val="accent1">
                    <a:lumMod val="75000"/>
                  </a:schemeClr>
                </a:solidFill>
                <a:latin typeface="Poor Richard" panose="02080502050505020702" pitchFamily="18" charset="0"/>
              </a:rPr>
              <a:t>Goyal</a:t>
            </a:r>
            <a:endParaRPr lang="en-US" sz="1400" b="0" dirty="0" smtClean="0">
              <a:solidFill>
                <a:schemeClr val="accent1">
                  <a:lumMod val="75000"/>
                </a:schemeClr>
              </a:solidFill>
              <a:latin typeface="Poor Richard" panose="02080502050505020702" pitchFamily="18" charset="0"/>
            </a:endParaRPr>
          </a:p>
          <a:p>
            <a:pPr algn="l">
              <a:lnSpc>
                <a:spcPct val="100000"/>
              </a:lnSpc>
            </a:pPr>
            <a:r>
              <a:rPr lang="en-US" sz="1400" b="0" dirty="0" smtClean="0">
                <a:solidFill>
                  <a:schemeClr val="accent1">
                    <a:lumMod val="75000"/>
                  </a:schemeClr>
                </a:solidFill>
                <a:latin typeface="Poor Richard" panose="02080502050505020702" pitchFamily="18" charset="0"/>
              </a:rPr>
              <a:t>4. </a:t>
            </a:r>
            <a:r>
              <a:rPr lang="en-US" sz="1400" b="0" dirty="0" err="1" smtClean="0">
                <a:solidFill>
                  <a:schemeClr val="accent1">
                    <a:lumMod val="75000"/>
                  </a:schemeClr>
                </a:solidFill>
                <a:latin typeface="Poor Richard" panose="02080502050505020702" pitchFamily="18" charset="0"/>
              </a:rPr>
              <a:t>Kritika</a:t>
            </a:r>
            <a:r>
              <a:rPr lang="en-US" sz="1400" b="0" dirty="0" smtClean="0">
                <a:solidFill>
                  <a:schemeClr val="accent1">
                    <a:lumMod val="75000"/>
                  </a:schemeClr>
                </a:solidFill>
                <a:latin typeface="Poor Richard" panose="02080502050505020702" pitchFamily="18" charset="0"/>
              </a:rPr>
              <a:t> Jain</a:t>
            </a:r>
          </a:p>
          <a:p>
            <a:pPr algn="l">
              <a:lnSpc>
                <a:spcPct val="100000"/>
              </a:lnSpc>
            </a:pPr>
            <a:r>
              <a:rPr lang="en-US" sz="1400" b="0" dirty="0" smtClean="0">
                <a:solidFill>
                  <a:schemeClr val="accent1">
                    <a:lumMod val="75000"/>
                  </a:schemeClr>
                </a:solidFill>
                <a:latin typeface="Poor Richard" panose="02080502050505020702" pitchFamily="18" charset="0"/>
              </a:rPr>
              <a:t>5. </a:t>
            </a:r>
            <a:r>
              <a:rPr lang="en-US" sz="1400" b="0" dirty="0" err="1" smtClean="0">
                <a:solidFill>
                  <a:schemeClr val="accent1">
                    <a:lumMod val="75000"/>
                  </a:schemeClr>
                </a:solidFill>
                <a:latin typeface="Poor Richard" panose="02080502050505020702" pitchFamily="18" charset="0"/>
              </a:rPr>
              <a:t>Poorvi</a:t>
            </a:r>
            <a:r>
              <a:rPr lang="en-US" sz="1400" b="0" dirty="0" smtClean="0">
                <a:solidFill>
                  <a:schemeClr val="accent1">
                    <a:lumMod val="75000"/>
                  </a:schemeClr>
                </a:solidFill>
                <a:latin typeface="Poor Richard" panose="02080502050505020702" pitchFamily="18" charset="0"/>
              </a:rPr>
              <a:t> </a:t>
            </a:r>
            <a:r>
              <a:rPr lang="en-US" sz="1400" b="0" dirty="0" err="1" smtClean="0">
                <a:solidFill>
                  <a:schemeClr val="accent1">
                    <a:lumMod val="75000"/>
                  </a:schemeClr>
                </a:solidFill>
                <a:latin typeface="Poor Richard" panose="02080502050505020702" pitchFamily="18" charset="0"/>
              </a:rPr>
              <a:t>Sahu</a:t>
            </a:r>
            <a:endParaRPr lang="en-US" sz="1400" b="0" dirty="0" smtClean="0">
              <a:solidFill>
                <a:schemeClr val="accent1">
                  <a:lumMod val="75000"/>
                </a:schemeClr>
              </a:solidFill>
              <a:latin typeface="Poor Richard" panose="02080502050505020702" pitchFamily="18" charset="0"/>
            </a:endParaRPr>
          </a:p>
          <a:p>
            <a:pPr algn="l">
              <a:lnSpc>
                <a:spcPct val="100000"/>
              </a:lnSpc>
            </a:pPr>
            <a:r>
              <a:rPr lang="en-US" sz="1400" b="0" dirty="0" smtClean="0">
                <a:solidFill>
                  <a:schemeClr val="accent1">
                    <a:lumMod val="75000"/>
                  </a:schemeClr>
                </a:solidFill>
                <a:latin typeface="Poor Richard" panose="02080502050505020702" pitchFamily="18" charset="0"/>
              </a:rPr>
              <a:t>6. </a:t>
            </a:r>
            <a:r>
              <a:rPr lang="en-US" sz="1400" b="0" dirty="0" err="1" smtClean="0">
                <a:solidFill>
                  <a:schemeClr val="accent1">
                    <a:lumMod val="75000"/>
                  </a:schemeClr>
                </a:solidFill>
                <a:latin typeface="Poor Richard" panose="02080502050505020702" pitchFamily="18" charset="0"/>
              </a:rPr>
              <a:t>Stuti</a:t>
            </a:r>
            <a:r>
              <a:rPr lang="en-US" sz="1400" b="0" dirty="0" smtClean="0">
                <a:solidFill>
                  <a:schemeClr val="accent1">
                    <a:lumMod val="75000"/>
                  </a:schemeClr>
                </a:solidFill>
                <a:latin typeface="Poor Richard" panose="02080502050505020702" pitchFamily="18" charset="0"/>
              </a:rPr>
              <a:t> </a:t>
            </a:r>
            <a:r>
              <a:rPr lang="en-US" sz="1400" b="0" dirty="0" err="1" smtClean="0">
                <a:solidFill>
                  <a:schemeClr val="accent1">
                    <a:lumMod val="75000"/>
                  </a:schemeClr>
                </a:solidFill>
                <a:latin typeface="Poor Richard" panose="02080502050505020702" pitchFamily="18" charset="0"/>
              </a:rPr>
              <a:t>Mongia</a:t>
            </a:r>
            <a:endParaRPr lang="en-US" sz="1400" b="0" dirty="0" smtClean="0">
              <a:solidFill>
                <a:schemeClr val="accent1">
                  <a:lumMod val="75000"/>
                </a:schemeClr>
              </a:solidFill>
              <a:latin typeface="Poor Richard" panose="02080502050505020702" pitchFamily="18" charset="0"/>
            </a:endParaRPr>
          </a:p>
          <a:p>
            <a:pPr algn="l">
              <a:lnSpc>
                <a:spcPct val="100000"/>
              </a:lnSpc>
            </a:pPr>
            <a:r>
              <a:rPr lang="en-US" sz="1400" b="0" dirty="0" smtClean="0">
                <a:solidFill>
                  <a:schemeClr val="accent1">
                    <a:lumMod val="75000"/>
                  </a:schemeClr>
                </a:solidFill>
                <a:latin typeface="Poor Richard" panose="02080502050505020702" pitchFamily="18" charset="0"/>
              </a:rPr>
              <a:t>7. </a:t>
            </a:r>
            <a:r>
              <a:rPr lang="en-US" sz="1400" b="0" dirty="0" err="1" smtClean="0">
                <a:solidFill>
                  <a:schemeClr val="accent1">
                    <a:lumMod val="75000"/>
                  </a:schemeClr>
                </a:solidFill>
                <a:latin typeface="Poor Richard" panose="02080502050505020702" pitchFamily="18" charset="0"/>
              </a:rPr>
              <a:t>Yash</a:t>
            </a:r>
            <a:r>
              <a:rPr lang="en-US" sz="1400" b="0" dirty="0" smtClean="0">
                <a:solidFill>
                  <a:schemeClr val="accent1">
                    <a:lumMod val="75000"/>
                  </a:schemeClr>
                </a:solidFill>
                <a:latin typeface="Poor Richard" panose="02080502050505020702" pitchFamily="18" charset="0"/>
              </a:rPr>
              <a:t> </a:t>
            </a:r>
            <a:r>
              <a:rPr lang="en-US" sz="1400" b="0" dirty="0" err="1" smtClean="0">
                <a:solidFill>
                  <a:schemeClr val="accent1">
                    <a:lumMod val="75000"/>
                  </a:schemeClr>
                </a:solidFill>
                <a:latin typeface="Poor Richard" panose="02080502050505020702" pitchFamily="18" charset="0"/>
              </a:rPr>
              <a:t>Rajpurohit</a:t>
            </a:r>
            <a:endParaRPr lang="en-US" sz="1400" b="0" dirty="0" smtClean="0">
              <a:solidFill>
                <a:schemeClr val="accent1">
                  <a:lumMod val="75000"/>
                </a:schemeClr>
              </a:solidFill>
              <a:latin typeface="Poor Richard" panose="02080502050505020702" pitchFamily="18" charset="0"/>
            </a:endParaRPr>
          </a:p>
          <a:p>
            <a:pPr algn="l">
              <a:lnSpc>
                <a:spcPct val="100000"/>
              </a:lnSpc>
            </a:pPr>
            <a:r>
              <a:rPr lang="en-US" sz="1400" b="0" dirty="0" smtClean="0">
                <a:solidFill>
                  <a:schemeClr val="accent1">
                    <a:lumMod val="75000"/>
                  </a:schemeClr>
                </a:solidFill>
                <a:latin typeface="Poor Richard" panose="02080502050505020702" pitchFamily="18" charset="0"/>
              </a:rPr>
              <a:t>8. </a:t>
            </a:r>
            <a:r>
              <a:rPr lang="en-US" sz="1400" b="0" dirty="0" err="1" smtClean="0">
                <a:solidFill>
                  <a:schemeClr val="accent1">
                    <a:lumMod val="75000"/>
                  </a:schemeClr>
                </a:solidFill>
                <a:latin typeface="Poor Richard" panose="02080502050505020702" pitchFamily="18" charset="0"/>
              </a:rPr>
              <a:t>Yasha</a:t>
            </a:r>
            <a:r>
              <a:rPr lang="en-US" sz="1400" b="0" dirty="0" smtClean="0">
                <a:solidFill>
                  <a:schemeClr val="accent1">
                    <a:lumMod val="75000"/>
                  </a:schemeClr>
                </a:solidFill>
                <a:latin typeface="Poor Richard" panose="02080502050505020702" pitchFamily="18" charset="0"/>
              </a:rPr>
              <a:t> Jain</a:t>
            </a:r>
            <a:endParaRPr lang="en-US" sz="1400" b="0" dirty="0">
              <a:solidFill>
                <a:schemeClr val="accent1">
                  <a:lumMod val="75000"/>
                </a:schemeClr>
              </a:solidFill>
              <a:latin typeface="Poor Richard" panose="02080502050505020702" pitchFamily="18" charset="0"/>
            </a:endParaRPr>
          </a:p>
        </p:txBody>
      </p:sp>
      <p:sp>
        <p:nvSpPr>
          <p:cNvPr id="4" name="Rectangle 3"/>
          <p:cNvSpPr/>
          <p:nvPr/>
        </p:nvSpPr>
        <p:spPr>
          <a:xfrm>
            <a:off x="4772239" y="2143318"/>
            <a:ext cx="1750800" cy="400110"/>
          </a:xfrm>
          <a:prstGeom prst="rect">
            <a:avLst/>
          </a:prstGeom>
        </p:spPr>
        <p:txBody>
          <a:bodyPr wrap="none">
            <a:spAutoFit/>
          </a:bodyPr>
          <a:lstStyle/>
          <a:p>
            <a:r>
              <a:rPr lang="en-US" sz="2000" dirty="0">
                <a:solidFill>
                  <a:schemeClr val="accent4">
                    <a:lumMod val="50000"/>
                  </a:schemeClr>
                </a:solidFill>
                <a:latin typeface="Poor Richard" panose="02080502050505020702" pitchFamily="18" charset="0"/>
              </a:rPr>
              <a:t>Team </a:t>
            </a:r>
            <a:r>
              <a:rPr lang="en-US" sz="2000" dirty="0" smtClean="0">
                <a:solidFill>
                  <a:schemeClr val="accent4">
                    <a:lumMod val="50000"/>
                  </a:schemeClr>
                </a:solidFill>
                <a:latin typeface="Poor Richard" panose="02080502050505020702" pitchFamily="18" charset="0"/>
              </a:rPr>
              <a:t>: </a:t>
            </a:r>
            <a:r>
              <a:rPr lang="en-US" sz="2000" dirty="0" err="1" smtClean="0">
                <a:solidFill>
                  <a:schemeClr val="accent4">
                    <a:lumMod val="50000"/>
                  </a:schemeClr>
                </a:solidFill>
                <a:latin typeface="Poor Richard" panose="02080502050505020702" pitchFamily="18" charset="0"/>
              </a:rPr>
              <a:t>DevEight</a:t>
            </a:r>
            <a:endParaRPr lang="en-IN" sz="2000"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5"/>
          <p:cNvSpPr/>
          <p:nvPr/>
        </p:nvSpPr>
        <p:spPr>
          <a:xfrm rot="9900042">
            <a:off x="69457" y="3448792"/>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txBox="1">
            <a:spLocks noGrp="1"/>
          </p:cNvSpPr>
          <p:nvPr>
            <p:ph type="title"/>
          </p:nvPr>
        </p:nvSpPr>
        <p:spPr>
          <a:xfrm>
            <a:off x="606826" y="394981"/>
            <a:ext cx="3751500" cy="72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731" name="Google Shape;731;p45"/>
          <p:cNvSpPr txBox="1">
            <a:spLocks noGrp="1"/>
          </p:cNvSpPr>
          <p:nvPr>
            <p:ph type="subTitle" idx="1"/>
          </p:nvPr>
        </p:nvSpPr>
        <p:spPr>
          <a:xfrm>
            <a:off x="642489" y="1019136"/>
            <a:ext cx="4562183" cy="3651013"/>
          </a:xfrm>
          <a:prstGeom prst="rect">
            <a:avLst/>
          </a:prstGeom>
        </p:spPr>
        <p:txBody>
          <a:bodyPr spcFirstLastPara="1" wrap="square" lIns="91425" tIns="91425" rIns="91425" bIns="91425" anchor="ctr" anchorCtr="0">
            <a:noAutofit/>
          </a:bodyPr>
          <a:lstStyle/>
          <a:p>
            <a:pPr marL="0" lvl="0" indent="0"/>
            <a:r>
              <a:rPr lang="en-US" dirty="0">
                <a:latin typeface="Georgia" panose="02040502050405020303" pitchFamily="18" charset="0"/>
              </a:rPr>
              <a:t>Introducing the Event Planning Website – Your Ultimate Event-Planning Powerhouse!</a:t>
            </a:r>
          </a:p>
          <a:p>
            <a:pPr marL="0" lvl="0" indent="0"/>
            <a:endParaRPr lang="en-US" dirty="0">
              <a:latin typeface="Georgia" panose="02040502050405020303" pitchFamily="18" charset="0"/>
            </a:endParaRPr>
          </a:p>
          <a:p>
            <a:pPr marL="0" lvl="0" indent="0"/>
            <a:r>
              <a:rPr lang="en-US" b="1" dirty="0" smtClean="0">
                <a:latin typeface="Georgia" panose="02040502050405020303" pitchFamily="18" charset="0"/>
              </a:rPr>
              <a:t>One-Stop </a:t>
            </a:r>
            <a:r>
              <a:rPr lang="en-US" b="1" dirty="0">
                <a:latin typeface="Georgia" panose="02040502050405020303" pitchFamily="18" charset="0"/>
              </a:rPr>
              <a:t>Event Planning Hub </a:t>
            </a:r>
          </a:p>
          <a:p>
            <a:pPr marL="0" lvl="0" indent="0"/>
            <a:endParaRPr lang="en-US" dirty="0">
              <a:latin typeface="Georgia" panose="02040502050405020303" pitchFamily="18" charset="0"/>
            </a:endParaRPr>
          </a:p>
          <a:p>
            <a:pPr marL="0" lvl="0" indent="0"/>
            <a:r>
              <a:rPr lang="en-US" dirty="0">
                <a:latin typeface="Georgia" panose="02040502050405020303" pitchFamily="18" charset="0"/>
              </a:rPr>
              <a:t>Unleash the magic of seamless event planning with our cutting-edge platform. Here's what makes us shine:</a:t>
            </a:r>
          </a:p>
          <a:p>
            <a:pPr marL="0" lvl="0" indent="0"/>
            <a:endParaRPr lang="en-US" dirty="0">
              <a:latin typeface="Georgia" panose="02040502050405020303" pitchFamily="18" charset="0"/>
            </a:endParaRPr>
          </a:p>
          <a:p>
            <a:pPr marL="0" lvl="0" indent="0"/>
            <a:r>
              <a:rPr lang="en-US" b="1" dirty="0" smtClean="0">
                <a:latin typeface="Georgia" panose="02040502050405020303" pitchFamily="18" charset="0"/>
              </a:rPr>
              <a:t>Vendor </a:t>
            </a:r>
            <a:r>
              <a:rPr lang="en-US" b="1" dirty="0">
                <a:latin typeface="Georgia" panose="02040502050405020303" pitchFamily="18" charset="0"/>
              </a:rPr>
              <a:t>Management Made </a:t>
            </a:r>
            <a:r>
              <a:rPr lang="en-US" b="1" dirty="0" smtClean="0">
                <a:latin typeface="Georgia" panose="02040502050405020303" pitchFamily="18" charset="0"/>
              </a:rPr>
              <a:t>Effortless</a:t>
            </a:r>
          </a:p>
          <a:p>
            <a:pPr marL="0" lvl="0" indent="0"/>
            <a:endParaRPr lang="en-US" b="1" dirty="0" smtClean="0">
              <a:latin typeface="Georgia" panose="02040502050405020303" pitchFamily="18" charset="0"/>
            </a:endParaRPr>
          </a:p>
          <a:p>
            <a:pPr marL="285750" lvl="0" indent="-285750">
              <a:buFont typeface="Arial" panose="020B0604020202020204" pitchFamily="34" charset="0"/>
              <a:buChar char="•"/>
            </a:pPr>
            <a:r>
              <a:rPr lang="en-US" dirty="0" smtClean="0">
                <a:latin typeface="Georgia" panose="02040502050405020303" pitchFamily="18" charset="0"/>
              </a:rPr>
              <a:t>Empower </a:t>
            </a:r>
            <a:r>
              <a:rPr lang="en-US" dirty="0">
                <a:latin typeface="Georgia" panose="02040502050405020303" pitchFamily="18" charset="0"/>
              </a:rPr>
              <a:t>your inner event maestro – you're the </a:t>
            </a:r>
            <a:r>
              <a:rPr lang="en-US" dirty="0" smtClean="0">
                <a:latin typeface="Georgia" panose="02040502050405020303" pitchFamily="18" charset="0"/>
              </a:rPr>
              <a:t>boss!</a:t>
            </a:r>
          </a:p>
          <a:p>
            <a:pPr marL="285750" lvl="0" indent="-285750">
              <a:buFont typeface="Arial" panose="020B0604020202020204" pitchFamily="34" charset="0"/>
              <a:buChar char="•"/>
            </a:pPr>
            <a:r>
              <a:rPr lang="en-US" dirty="0" smtClean="0">
                <a:latin typeface="Georgia" panose="02040502050405020303" pitchFamily="18" charset="0"/>
              </a:rPr>
              <a:t>Effortlessly </a:t>
            </a:r>
            <a:r>
              <a:rPr lang="en-US" dirty="0">
                <a:latin typeface="Georgia" panose="02040502050405020303" pitchFamily="18" charset="0"/>
              </a:rPr>
              <a:t>manage a roster of vendors, all in one </a:t>
            </a:r>
            <a:r>
              <a:rPr lang="en-US" dirty="0" smtClean="0">
                <a:latin typeface="Georgia" panose="02040502050405020303" pitchFamily="18" charset="0"/>
              </a:rPr>
              <a:t>place.</a:t>
            </a:r>
          </a:p>
          <a:p>
            <a:pPr marL="285750" lvl="0" indent="-285750">
              <a:buFont typeface="Arial" panose="020B0604020202020204" pitchFamily="34" charset="0"/>
              <a:buChar char="•"/>
            </a:pPr>
            <a:r>
              <a:rPr lang="en-US" dirty="0" smtClean="0">
                <a:latin typeface="Georgia" panose="02040502050405020303" pitchFamily="18" charset="0"/>
              </a:rPr>
              <a:t>Vendor </a:t>
            </a:r>
            <a:r>
              <a:rPr lang="en-US" dirty="0">
                <a:latin typeface="Georgia" panose="02040502050405020303" pitchFamily="18" charset="0"/>
              </a:rPr>
              <a:t>information at your fingertips – no more frantic searches</a:t>
            </a:r>
            <a:r>
              <a:rPr lang="en-US" dirty="0" smtClean="0">
                <a:latin typeface="Georgia" panose="02040502050405020303" pitchFamily="18" charset="0"/>
              </a:rPr>
              <a:t>.</a:t>
            </a:r>
            <a:endParaRPr lang="en-US" dirty="0">
              <a:latin typeface="Georgia" panose="02040502050405020303" pitchFamily="18" charset="0"/>
            </a:endParaRPr>
          </a:p>
        </p:txBody>
      </p:sp>
      <p:grpSp>
        <p:nvGrpSpPr>
          <p:cNvPr id="732" name="Google Shape;732;p45"/>
          <p:cNvGrpSpPr/>
          <p:nvPr/>
        </p:nvGrpSpPr>
        <p:grpSpPr>
          <a:xfrm>
            <a:off x="4854845" y="1472525"/>
            <a:ext cx="4345023" cy="2198450"/>
            <a:chOff x="5327000" y="1441950"/>
            <a:chExt cx="3035506" cy="1535874"/>
          </a:xfrm>
        </p:grpSpPr>
        <p:sp>
          <p:nvSpPr>
            <p:cNvPr id="733" name="Google Shape;733;p45"/>
            <p:cNvSpPr/>
            <p:nvPr/>
          </p:nvSpPr>
          <p:spPr>
            <a:xfrm>
              <a:off x="5905124" y="1713350"/>
              <a:ext cx="544469" cy="827977"/>
            </a:xfrm>
            <a:custGeom>
              <a:avLst/>
              <a:gdLst/>
              <a:ahLst/>
              <a:cxnLst/>
              <a:rect l="l" t="t" r="r" b="b"/>
              <a:pathLst>
                <a:path w="6520" h="9915" fill="none" extrusionOk="0">
                  <a:moveTo>
                    <a:pt x="6520" y="555"/>
                  </a:moveTo>
                  <a:cubicBezTo>
                    <a:pt x="4495" y="0"/>
                    <a:pt x="2156" y="940"/>
                    <a:pt x="1077" y="2743"/>
                  </a:cubicBezTo>
                  <a:cubicBezTo>
                    <a:pt x="0" y="4545"/>
                    <a:pt x="226" y="9037"/>
                    <a:pt x="4557" y="9914"/>
                  </a:cubicBez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6675567" y="2749682"/>
              <a:ext cx="402673" cy="228142"/>
            </a:xfrm>
            <a:custGeom>
              <a:avLst/>
              <a:gdLst/>
              <a:ahLst/>
              <a:cxnLst/>
              <a:rect l="l" t="t" r="r" b="b"/>
              <a:pathLst>
                <a:path w="4822" h="2732" fill="none" extrusionOk="0">
                  <a:moveTo>
                    <a:pt x="1" y="742"/>
                  </a:moveTo>
                  <a:cubicBezTo>
                    <a:pt x="173" y="1489"/>
                    <a:pt x="849" y="2426"/>
                    <a:pt x="2053" y="2651"/>
                  </a:cubicBezTo>
                  <a:cubicBezTo>
                    <a:pt x="2488" y="2731"/>
                    <a:pt x="3052" y="2625"/>
                    <a:pt x="3464" y="2459"/>
                  </a:cubicBezTo>
                  <a:cubicBezTo>
                    <a:pt x="4072" y="2219"/>
                    <a:pt x="4822" y="1208"/>
                    <a:pt x="4753" y="1"/>
                  </a:cubicBez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7414861" y="1658820"/>
              <a:ext cx="125178" cy="130606"/>
            </a:xfrm>
            <a:custGeom>
              <a:avLst/>
              <a:gdLst/>
              <a:ahLst/>
              <a:cxnLst/>
              <a:rect l="l" t="t" r="r" b="b"/>
              <a:pathLst>
                <a:path w="1499" h="1564" extrusionOk="0">
                  <a:moveTo>
                    <a:pt x="710" y="393"/>
                  </a:moveTo>
                  <a:cubicBezTo>
                    <a:pt x="748" y="393"/>
                    <a:pt x="786" y="400"/>
                    <a:pt x="822" y="416"/>
                  </a:cubicBezTo>
                  <a:cubicBezTo>
                    <a:pt x="1024" y="499"/>
                    <a:pt x="1059" y="766"/>
                    <a:pt x="890" y="917"/>
                  </a:cubicBezTo>
                  <a:cubicBezTo>
                    <a:pt x="836" y="966"/>
                    <a:pt x="766" y="991"/>
                    <a:pt x="694" y="991"/>
                  </a:cubicBezTo>
                  <a:cubicBezTo>
                    <a:pt x="656" y="991"/>
                    <a:pt x="618" y="985"/>
                    <a:pt x="582" y="970"/>
                  </a:cubicBezTo>
                  <a:cubicBezTo>
                    <a:pt x="383" y="884"/>
                    <a:pt x="348" y="621"/>
                    <a:pt x="514" y="469"/>
                  </a:cubicBezTo>
                  <a:cubicBezTo>
                    <a:pt x="570" y="419"/>
                    <a:pt x="639" y="393"/>
                    <a:pt x="710" y="393"/>
                  </a:cubicBezTo>
                  <a:close/>
                  <a:moveTo>
                    <a:pt x="725" y="1"/>
                  </a:moveTo>
                  <a:cubicBezTo>
                    <a:pt x="530" y="1"/>
                    <a:pt x="333" y="83"/>
                    <a:pt x="194" y="235"/>
                  </a:cubicBezTo>
                  <a:cubicBezTo>
                    <a:pt x="90" y="348"/>
                    <a:pt x="25" y="490"/>
                    <a:pt x="4" y="638"/>
                  </a:cubicBezTo>
                  <a:cubicBezTo>
                    <a:pt x="1" y="674"/>
                    <a:pt x="1" y="709"/>
                    <a:pt x="4" y="745"/>
                  </a:cubicBezTo>
                  <a:lnTo>
                    <a:pt x="36" y="1409"/>
                  </a:lnTo>
                  <a:cubicBezTo>
                    <a:pt x="41" y="1497"/>
                    <a:pt x="115" y="1564"/>
                    <a:pt x="199" y="1564"/>
                  </a:cubicBezTo>
                  <a:cubicBezTo>
                    <a:pt x="213" y="1564"/>
                    <a:pt x="229" y="1562"/>
                    <a:pt x="244" y="1557"/>
                  </a:cubicBezTo>
                  <a:lnTo>
                    <a:pt x="701" y="1424"/>
                  </a:lnTo>
                  <a:cubicBezTo>
                    <a:pt x="742" y="1412"/>
                    <a:pt x="825" y="1385"/>
                    <a:pt x="896" y="1359"/>
                  </a:cubicBezTo>
                  <a:cubicBezTo>
                    <a:pt x="1036" y="1314"/>
                    <a:pt x="1157" y="1228"/>
                    <a:pt x="1246" y="1113"/>
                  </a:cubicBezTo>
                  <a:lnTo>
                    <a:pt x="1249" y="1110"/>
                  </a:lnTo>
                  <a:cubicBezTo>
                    <a:pt x="1498" y="769"/>
                    <a:pt x="1412" y="288"/>
                    <a:pt x="1050" y="84"/>
                  </a:cubicBezTo>
                  <a:cubicBezTo>
                    <a:pt x="950" y="28"/>
                    <a:pt x="838" y="1"/>
                    <a:pt x="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6689680" y="1647713"/>
              <a:ext cx="5595" cy="5511"/>
            </a:xfrm>
            <a:custGeom>
              <a:avLst/>
              <a:gdLst/>
              <a:ahLst/>
              <a:cxnLst/>
              <a:rect l="l" t="t" r="r" b="b"/>
              <a:pathLst>
                <a:path w="67" h="66" fill="none" extrusionOk="0">
                  <a:moveTo>
                    <a:pt x="1" y="66"/>
                  </a:moveTo>
                  <a:lnTo>
                    <a:pt x="66" y="0"/>
                  </a:lnTo>
                </a:path>
              </a:pathLst>
            </a:custGeom>
            <a:noFill/>
            <a:ln w="1850" cap="rnd" cmpd="sng">
              <a:solidFill>
                <a:srgbClr val="B6C2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6717404" y="1485040"/>
              <a:ext cx="564594" cy="369020"/>
            </a:xfrm>
            <a:custGeom>
              <a:avLst/>
              <a:gdLst/>
              <a:ahLst/>
              <a:cxnLst/>
              <a:rect l="l" t="t" r="r" b="b"/>
              <a:pathLst>
                <a:path w="6761" h="4419" fill="none" extrusionOk="0">
                  <a:moveTo>
                    <a:pt x="1" y="1688"/>
                  </a:moveTo>
                  <a:cubicBezTo>
                    <a:pt x="831" y="878"/>
                    <a:pt x="1706" y="125"/>
                    <a:pt x="2859" y="60"/>
                  </a:cubicBezTo>
                  <a:cubicBezTo>
                    <a:pt x="4006" y="1"/>
                    <a:pt x="5166" y="528"/>
                    <a:pt x="5871" y="1433"/>
                  </a:cubicBezTo>
                  <a:cubicBezTo>
                    <a:pt x="6518" y="2263"/>
                    <a:pt x="6761" y="3389"/>
                    <a:pt x="6532" y="4418"/>
                  </a:cubicBez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5"/>
            <p:cNvSpPr/>
            <p:nvPr/>
          </p:nvSpPr>
          <p:spPr>
            <a:xfrm>
              <a:off x="7256698" y="1869259"/>
              <a:ext cx="2255" cy="7516"/>
            </a:xfrm>
            <a:custGeom>
              <a:avLst/>
              <a:gdLst/>
              <a:ahLst/>
              <a:cxnLst/>
              <a:rect l="l" t="t" r="r" b="b"/>
              <a:pathLst>
                <a:path w="27" h="90" fill="none" extrusionOk="0">
                  <a:moveTo>
                    <a:pt x="27" y="1"/>
                  </a:moveTo>
                  <a:cubicBezTo>
                    <a:pt x="18" y="31"/>
                    <a:pt x="9" y="60"/>
                    <a:pt x="0" y="90"/>
                  </a:cubicBezTo>
                </a:path>
              </a:pathLst>
            </a:custGeom>
            <a:noFill/>
            <a:ln w="1850" cap="rnd" cmpd="sng">
              <a:solidFill>
                <a:srgbClr val="B6C2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5327000" y="2045043"/>
              <a:ext cx="605680" cy="257955"/>
            </a:xfrm>
            <a:custGeom>
              <a:avLst/>
              <a:gdLst/>
              <a:ahLst/>
              <a:cxnLst/>
              <a:rect l="l" t="t" r="r" b="b"/>
              <a:pathLst>
                <a:path w="7253" h="3089" extrusionOk="0">
                  <a:moveTo>
                    <a:pt x="4700" y="1"/>
                  </a:moveTo>
                  <a:cubicBezTo>
                    <a:pt x="3318" y="662"/>
                    <a:pt x="1993" y="1344"/>
                    <a:pt x="650" y="2085"/>
                  </a:cubicBezTo>
                  <a:cubicBezTo>
                    <a:pt x="504" y="2165"/>
                    <a:pt x="365" y="2257"/>
                    <a:pt x="235" y="2361"/>
                  </a:cubicBezTo>
                  <a:cubicBezTo>
                    <a:pt x="42" y="2527"/>
                    <a:pt x="0" y="2809"/>
                    <a:pt x="137" y="3025"/>
                  </a:cubicBezTo>
                  <a:cubicBezTo>
                    <a:pt x="164" y="3071"/>
                    <a:pt x="207" y="3089"/>
                    <a:pt x="260" y="3089"/>
                  </a:cubicBezTo>
                  <a:cubicBezTo>
                    <a:pt x="420" y="3089"/>
                    <a:pt x="669" y="2919"/>
                    <a:pt x="831" y="2877"/>
                  </a:cubicBezTo>
                  <a:lnTo>
                    <a:pt x="7252" y="1261"/>
                  </a:lnTo>
                  <a:lnTo>
                    <a:pt x="47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5332428" y="2067590"/>
              <a:ext cx="594072" cy="244009"/>
            </a:xfrm>
            <a:custGeom>
              <a:avLst/>
              <a:gdLst/>
              <a:ahLst/>
              <a:cxnLst/>
              <a:rect l="l" t="t" r="r" b="b"/>
              <a:pathLst>
                <a:path w="7114" h="2922" extrusionOk="0">
                  <a:moveTo>
                    <a:pt x="4564" y="1"/>
                  </a:moveTo>
                  <a:cubicBezTo>
                    <a:pt x="3182" y="662"/>
                    <a:pt x="1821" y="1365"/>
                    <a:pt x="478" y="2103"/>
                  </a:cubicBezTo>
                  <a:cubicBezTo>
                    <a:pt x="348" y="2174"/>
                    <a:pt x="214" y="2251"/>
                    <a:pt x="125" y="2370"/>
                  </a:cubicBezTo>
                  <a:cubicBezTo>
                    <a:pt x="36" y="2485"/>
                    <a:pt x="1" y="2660"/>
                    <a:pt x="84" y="2785"/>
                  </a:cubicBezTo>
                  <a:cubicBezTo>
                    <a:pt x="155" y="2888"/>
                    <a:pt x="274" y="2922"/>
                    <a:pt x="402" y="2922"/>
                  </a:cubicBezTo>
                  <a:cubicBezTo>
                    <a:pt x="499" y="2922"/>
                    <a:pt x="601" y="2903"/>
                    <a:pt x="691" y="2880"/>
                  </a:cubicBezTo>
                  <a:lnTo>
                    <a:pt x="7113" y="1261"/>
                  </a:lnTo>
                  <a:lnTo>
                    <a:pt x="4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5445080" y="1791180"/>
              <a:ext cx="1039418" cy="574281"/>
            </a:xfrm>
            <a:custGeom>
              <a:avLst/>
              <a:gdLst/>
              <a:ahLst/>
              <a:cxnLst/>
              <a:rect l="l" t="t" r="r" b="b"/>
              <a:pathLst>
                <a:path w="12447" h="6877" extrusionOk="0">
                  <a:moveTo>
                    <a:pt x="1884" y="0"/>
                  </a:moveTo>
                  <a:cubicBezTo>
                    <a:pt x="1435" y="0"/>
                    <a:pt x="872" y="217"/>
                    <a:pt x="567" y="503"/>
                  </a:cubicBezTo>
                  <a:cubicBezTo>
                    <a:pt x="351" y="699"/>
                    <a:pt x="193" y="948"/>
                    <a:pt x="110" y="1224"/>
                  </a:cubicBezTo>
                  <a:cubicBezTo>
                    <a:pt x="10" y="1556"/>
                    <a:pt x="1" y="1846"/>
                    <a:pt x="134" y="2131"/>
                  </a:cubicBezTo>
                  <a:cubicBezTo>
                    <a:pt x="306" y="2501"/>
                    <a:pt x="846" y="2893"/>
                    <a:pt x="1195" y="3100"/>
                  </a:cubicBezTo>
                  <a:cubicBezTo>
                    <a:pt x="3087" y="4218"/>
                    <a:pt x="7694" y="6139"/>
                    <a:pt x="10647" y="6851"/>
                  </a:cubicBezTo>
                  <a:cubicBezTo>
                    <a:pt x="10720" y="6868"/>
                    <a:pt x="10807" y="6877"/>
                    <a:pt x="10902" y="6877"/>
                  </a:cubicBezTo>
                  <a:cubicBezTo>
                    <a:pt x="11273" y="6877"/>
                    <a:pt x="11767" y="6750"/>
                    <a:pt x="11970" y="6542"/>
                  </a:cubicBezTo>
                  <a:cubicBezTo>
                    <a:pt x="12447" y="6056"/>
                    <a:pt x="12328" y="5247"/>
                    <a:pt x="11730" y="4921"/>
                  </a:cubicBezTo>
                  <a:cubicBezTo>
                    <a:pt x="9284" y="3587"/>
                    <a:pt x="3979" y="826"/>
                    <a:pt x="3357" y="500"/>
                  </a:cubicBezTo>
                  <a:cubicBezTo>
                    <a:pt x="2942" y="284"/>
                    <a:pt x="2512" y="76"/>
                    <a:pt x="2049" y="11"/>
                  </a:cubicBezTo>
                  <a:cubicBezTo>
                    <a:pt x="1997" y="4"/>
                    <a:pt x="1941"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5864790" y="1805793"/>
              <a:ext cx="571943" cy="299291"/>
            </a:xfrm>
            <a:custGeom>
              <a:avLst/>
              <a:gdLst/>
              <a:ahLst/>
              <a:cxnLst/>
              <a:rect l="l" t="t" r="r" b="b"/>
              <a:pathLst>
                <a:path w="6849" h="3584" extrusionOk="0">
                  <a:moveTo>
                    <a:pt x="6198" y="0"/>
                  </a:moveTo>
                  <a:cubicBezTo>
                    <a:pt x="6033" y="0"/>
                    <a:pt x="5859" y="35"/>
                    <a:pt x="5701" y="76"/>
                  </a:cubicBezTo>
                  <a:cubicBezTo>
                    <a:pt x="3768" y="586"/>
                    <a:pt x="1883" y="1256"/>
                    <a:pt x="0" y="1923"/>
                  </a:cubicBezTo>
                  <a:lnTo>
                    <a:pt x="2132" y="3583"/>
                  </a:lnTo>
                  <a:cubicBezTo>
                    <a:pt x="3214" y="3020"/>
                    <a:pt x="4305" y="2478"/>
                    <a:pt x="5411" y="1962"/>
                  </a:cubicBezTo>
                  <a:cubicBezTo>
                    <a:pt x="5942" y="1716"/>
                    <a:pt x="6520" y="1428"/>
                    <a:pt x="6742" y="885"/>
                  </a:cubicBezTo>
                  <a:cubicBezTo>
                    <a:pt x="6837" y="663"/>
                    <a:pt x="6849" y="384"/>
                    <a:pt x="6695" y="198"/>
                  </a:cubicBezTo>
                  <a:cubicBezTo>
                    <a:pt x="6574" y="50"/>
                    <a:pt x="6393" y="0"/>
                    <a:pt x="6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5455017" y="2119365"/>
              <a:ext cx="185971" cy="157746"/>
            </a:xfrm>
            <a:custGeom>
              <a:avLst/>
              <a:gdLst/>
              <a:ahLst/>
              <a:cxnLst/>
              <a:rect l="l" t="t" r="r" b="b"/>
              <a:pathLst>
                <a:path w="2227" h="1889" extrusionOk="0">
                  <a:moveTo>
                    <a:pt x="909" y="0"/>
                  </a:moveTo>
                  <a:cubicBezTo>
                    <a:pt x="907" y="0"/>
                    <a:pt x="904" y="0"/>
                    <a:pt x="902" y="0"/>
                  </a:cubicBezTo>
                  <a:cubicBezTo>
                    <a:pt x="661" y="6"/>
                    <a:pt x="451" y="161"/>
                    <a:pt x="288" y="335"/>
                  </a:cubicBezTo>
                  <a:cubicBezTo>
                    <a:pt x="181" y="442"/>
                    <a:pt x="101" y="573"/>
                    <a:pt x="48" y="715"/>
                  </a:cubicBezTo>
                  <a:cubicBezTo>
                    <a:pt x="0" y="860"/>
                    <a:pt x="3" y="1026"/>
                    <a:pt x="80" y="1154"/>
                  </a:cubicBezTo>
                  <a:lnTo>
                    <a:pt x="80" y="1157"/>
                  </a:lnTo>
                  <a:cubicBezTo>
                    <a:pt x="282" y="1355"/>
                    <a:pt x="507" y="1527"/>
                    <a:pt x="747" y="1676"/>
                  </a:cubicBezTo>
                  <a:cubicBezTo>
                    <a:pt x="949" y="1802"/>
                    <a:pt x="1183" y="1889"/>
                    <a:pt x="1421" y="1889"/>
                  </a:cubicBezTo>
                  <a:cubicBezTo>
                    <a:pt x="1455" y="1889"/>
                    <a:pt x="1490" y="1887"/>
                    <a:pt x="1524" y="1883"/>
                  </a:cubicBezTo>
                  <a:cubicBezTo>
                    <a:pt x="1797" y="1850"/>
                    <a:pt x="2061" y="1676"/>
                    <a:pt x="2147" y="1418"/>
                  </a:cubicBezTo>
                  <a:cubicBezTo>
                    <a:pt x="2227" y="1186"/>
                    <a:pt x="2159" y="925"/>
                    <a:pt x="2022" y="727"/>
                  </a:cubicBezTo>
                  <a:cubicBezTo>
                    <a:pt x="1886" y="525"/>
                    <a:pt x="1687" y="374"/>
                    <a:pt x="1486" y="235"/>
                  </a:cubicBezTo>
                  <a:cubicBezTo>
                    <a:pt x="1313" y="118"/>
                    <a:pt x="1120"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5472304" y="2139240"/>
              <a:ext cx="72150" cy="67224"/>
            </a:xfrm>
            <a:custGeom>
              <a:avLst/>
              <a:gdLst/>
              <a:ahLst/>
              <a:cxnLst/>
              <a:rect l="l" t="t" r="r" b="b"/>
              <a:pathLst>
                <a:path w="864" h="805" extrusionOk="0">
                  <a:moveTo>
                    <a:pt x="831" y="0"/>
                  </a:moveTo>
                  <a:cubicBezTo>
                    <a:pt x="820" y="0"/>
                    <a:pt x="809" y="7"/>
                    <a:pt x="807" y="20"/>
                  </a:cubicBezTo>
                  <a:cubicBezTo>
                    <a:pt x="816" y="428"/>
                    <a:pt x="486" y="758"/>
                    <a:pt x="87" y="758"/>
                  </a:cubicBezTo>
                  <a:cubicBezTo>
                    <a:pt x="68" y="758"/>
                    <a:pt x="49" y="757"/>
                    <a:pt x="30" y="756"/>
                  </a:cubicBezTo>
                  <a:cubicBezTo>
                    <a:pt x="1" y="756"/>
                    <a:pt x="1" y="800"/>
                    <a:pt x="30" y="803"/>
                  </a:cubicBezTo>
                  <a:cubicBezTo>
                    <a:pt x="48" y="804"/>
                    <a:pt x="65" y="805"/>
                    <a:pt x="82" y="805"/>
                  </a:cubicBezTo>
                  <a:cubicBezTo>
                    <a:pt x="510" y="805"/>
                    <a:pt x="863" y="454"/>
                    <a:pt x="855" y="20"/>
                  </a:cubicBezTo>
                  <a:cubicBezTo>
                    <a:pt x="853" y="7"/>
                    <a:pt x="842" y="0"/>
                    <a:pt x="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5892264" y="1821159"/>
              <a:ext cx="555909" cy="264635"/>
            </a:xfrm>
            <a:custGeom>
              <a:avLst/>
              <a:gdLst/>
              <a:ahLst/>
              <a:cxnLst/>
              <a:rect l="l" t="t" r="r" b="b"/>
              <a:pathLst>
                <a:path w="6657" h="3169" extrusionOk="0">
                  <a:moveTo>
                    <a:pt x="6136" y="0"/>
                  </a:moveTo>
                  <a:cubicBezTo>
                    <a:pt x="5424" y="0"/>
                    <a:pt x="0" y="2181"/>
                    <a:pt x="0" y="2181"/>
                  </a:cubicBezTo>
                  <a:cubicBezTo>
                    <a:pt x="0" y="2181"/>
                    <a:pt x="685" y="2451"/>
                    <a:pt x="973" y="2599"/>
                  </a:cubicBezTo>
                  <a:cubicBezTo>
                    <a:pt x="1328" y="2783"/>
                    <a:pt x="2396" y="3168"/>
                    <a:pt x="2396" y="3168"/>
                  </a:cubicBezTo>
                  <a:cubicBezTo>
                    <a:pt x="2396" y="3168"/>
                    <a:pt x="5147" y="1736"/>
                    <a:pt x="5865" y="1342"/>
                  </a:cubicBezTo>
                  <a:cubicBezTo>
                    <a:pt x="6585" y="948"/>
                    <a:pt x="6656" y="123"/>
                    <a:pt x="6182" y="5"/>
                  </a:cubicBezTo>
                  <a:cubicBezTo>
                    <a:pt x="6170" y="2"/>
                    <a:pt x="6155" y="0"/>
                    <a:pt x="6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5474558" y="1815063"/>
              <a:ext cx="119666" cy="37745"/>
            </a:xfrm>
            <a:custGeom>
              <a:avLst/>
              <a:gdLst/>
              <a:ahLst/>
              <a:cxnLst/>
              <a:rect l="l" t="t" r="r" b="b"/>
              <a:pathLst>
                <a:path w="1433" h="452" extrusionOk="0">
                  <a:moveTo>
                    <a:pt x="884" y="1"/>
                  </a:moveTo>
                  <a:cubicBezTo>
                    <a:pt x="648" y="1"/>
                    <a:pt x="441" y="40"/>
                    <a:pt x="365" y="84"/>
                  </a:cubicBezTo>
                  <a:cubicBezTo>
                    <a:pt x="166" y="202"/>
                    <a:pt x="0" y="451"/>
                    <a:pt x="0" y="451"/>
                  </a:cubicBezTo>
                  <a:lnTo>
                    <a:pt x="116" y="407"/>
                  </a:lnTo>
                  <a:cubicBezTo>
                    <a:pt x="128" y="401"/>
                    <a:pt x="143" y="395"/>
                    <a:pt x="158" y="392"/>
                  </a:cubicBezTo>
                  <a:cubicBezTo>
                    <a:pt x="377" y="333"/>
                    <a:pt x="603" y="304"/>
                    <a:pt x="829" y="304"/>
                  </a:cubicBezTo>
                  <a:cubicBezTo>
                    <a:pt x="1024" y="304"/>
                    <a:pt x="1219" y="326"/>
                    <a:pt x="1412" y="368"/>
                  </a:cubicBezTo>
                  <a:lnTo>
                    <a:pt x="1432" y="84"/>
                  </a:lnTo>
                  <a:cubicBezTo>
                    <a:pt x="1262" y="23"/>
                    <a:pt x="1065"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5638484" y="1833935"/>
              <a:ext cx="164176" cy="109228"/>
            </a:xfrm>
            <a:custGeom>
              <a:avLst/>
              <a:gdLst/>
              <a:ahLst/>
              <a:cxnLst/>
              <a:rect l="l" t="t" r="r" b="b"/>
              <a:pathLst>
                <a:path w="1966" h="1308" extrusionOk="0">
                  <a:moveTo>
                    <a:pt x="0" y="0"/>
                  </a:moveTo>
                  <a:lnTo>
                    <a:pt x="0" y="317"/>
                  </a:lnTo>
                  <a:lnTo>
                    <a:pt x="1966" y="1307"/>
                  </a:lnTo>
                  <a:lnTo>
                    <a:pt x="1942" y="97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5991304" y="1860157"/>
              <a:ext cx="211692" cy="179374"/>
            </a:xfrm>
            <a:custGeom>
              <a:avLst/>
              <a:gdLst/>
              <a:ahLst/>
              <a:cxnLst/>
              <a:rect l="l" t="t" r="r" b="b"/>
              <a:pathLst>
                <a:path w="2535" h="2148" extrusionOk="0">
                  <a:moveTo>
                    <a:pt x="1034" y="0"/>
                  </a:moveTo>
                  <a:cubicBezTo>
                    <a:pt x="1031" y="0"/>
                    <a:pt x="1029" y="0"/>
                    <a:pt x="1026" y="0"/>
                  </a:cubicBezTo>
                  <a:cubicBezTo>
                    <a:pt x="753" y="6"/>
                    <a:pt x="513" y="181"/>
                    <a:pt x="329" y="383"/>
                  </a:cubicBezTo>
                  <a:cubicBezTo>
                    <a:pt x="208" y="507"/>
                    <a:pt x="113" y="653"/>
                    <a:pt x="53" y="816"/>
                  </a:cubicBezTo>
                  <a:cubicBezTo>
                    <a:pt x="0" y="982"/>
                    <a:pt x="3" y="1168"/>
                    <a:pt x="89" y="1317"/>
                  </a:cubicBezTo>
                  <a:lnTo>
                    <a:pt x="92" y="1314"/>
                  </a:lnTo>
                  <a:cubicBezTo>
                    <a:pt x="323" y="1539"/>
                    <a:pt x="575" y="1738"/>
                    <a:pt x="851" y="1907"/>
                  </a:cubicBezTo>
                  <a:cubicBezTo>
                    <a:pt x="1080" y="2051"/>
                    <a:pt x="1344" y="2148"/>
                    <a:pt x="1614" y="2148"/>
                  </a:cubicBezTo>
                  <a:cubicBezTo>
                    <a:pt x="1655" y="2148"/>
                    <a:pt x="1696" y="2146"/>
                    <a:pt x="1737" y="2141"/>
                  </a:cubicBezTo>
                  <a:cubicBezTo>
                    <a:pt x="2046" y="2105"/>
                    <a:pt x="2345" y="1907"/>
                    <a:pt x="2446" y="1613"/>
                  </a:cubicBezTo>
                  <a:cubicBezTo>
                    <a:pt x="2535" y="1349"/>
                    <a:pt x="2458" y="1053"/>
                    <a:pt x="2301" y="824"/>
                  </a:cubicBezTo>
                  <a:cubicBezTo>
                    <a:pt x="2147" y="596"/>
                    <a:pt x="1921" y="424"/>
                    <a:pt x="1693" y="267"/>
                  </a:cubicBezTo>
                  <a:cubicBezTo>
                    <a:pt x="1494" y="132"/>
                    <a:pt x="1274" y="0"/>
                    <a:pt x="1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6011346" y="1882454"/>
              <a:ext cx="81754" cy="76242"/>
            </a:xfrm>
            <a:custGeom>
              <a:avLst/>
              <a:gdLst/>
              <a:ahLst/>
              <a:cxnLst/>
              <a:rect l="l" t="t" r="r" b="b"/>
              <a:pathLst>
                <a:path w="979" h="913" extrusionOk="0">
                  <a:moveTo>
                    <a:pt x="944" y="1"/>
                  </a:moveTo>
                  <a:cubicBezTo>
                    <a:pt x="933" y="1"/>
                    <a:pt x="922" y="8"/>
                    <a:pt x="919" y="21"/>
                  </a:cubicBezTo>
                  <a:cubicBezTo>
                    <a:pt x="931" y="489"/>
                    <a:pt x="553" y="865"/>
                    <a:pt x="92" y="865"/>
                  </a:cubicBezTo>
                  <a:cubicBezTo>
                    <a:pt x="71" y="865"/>
                    <a:pt x="51" y="864"/>
                    <a:pt x="30" y="863"/>
                  </a:cubicBezTo>
                  <a:cubicBezTo>
                    <a:pt x="29" y="863"/>
                    <a:pt x="28" y="863"/>
                    <a:pt x="27" y="863"/>
                  </a:cubicBezTo>
                  <a:cubicBezTo>
                    <a:pt x="0" y="863"/>
                    <a:pt x="1" y="907"/>
                    <a:pt x="30" y="907"/>
                  </a:cubicBezTo>
                  <a:lnTo>
                    <a:pt x="33" y="910"/>
                  </a:lnTo>
                  <a:cubicBezTo>
                    <a:pt x="54" y="912"/>
                    <a:pt x="74" y="912"/>
                    <a:pt x="95" y="912"/>
                  </a:cubicBezTo>
                  <a:cubicBezTo>
                    <a:pt x="580" y="912"/>
                    <a:pt x="978" y="513"/>
                    <a:pt x="967" y="21"/>
                  </a:cubicBezTo>
                  <a:cubicBezTo>
                    <a:pt x="965" y="8"/>
                    <a:pt x="955"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6257694" y="2020492"/>
              <a:ext cx="253111" cy="274489"/>
            </a:xfrm>
            <a:custGeom>
              <a:avLst/>
              <a:gdLst/>
              <a:ahLst/>
              <a:cxnLst/>
              <a:rect l="l" t="t" r="r" b="b"/>
              <a:pathLst>
                <a:path w="3031" h="3287" extrusionOk="0">
                  <a:moveTo>
                    <a:pt x="2637" y="0"/>
                  </a:moveTo>
                  <a:cubicBezTo>
                    <a:pt x="2531" y="0"/>
                    <a:pt x="2419" y="32"/>
                    <a:pt x="2319" y="70"/>
                  </a:cubicBezTo>
                  <a:cubicBezTo>
                    <a:pt x="1575" y="351"/>
                    <a:pt x="774" y="778"/>
                    <a:pt x="0" y="1267"/>
                  </a:cubicBezTo>
                  <a:lnTo>
                    <a:pt x="2203" y="3286"/>
                  </a:lnTo>
                  <a:cubicBezTo>
                    <a:pt x="2411" y="2536"/>
                    <a:pt x="2808" y="1442"/>
                    <a:pt x="2962" y="680"/>
                  </a:cubicBezTo>
                  <a:cubicBezTo>
                    <a:pt x="3007" y="467"/>
                    <a:pt x="3030" y="200"/>
                    <a:pt x="2855" y="67"/>
                  </a:cubicBezTo>
                  <a:cubicBezTo>
                    <a:pt x="2792" y="18"/>
                    <a:pt x="2716" y="0"/>
                    <a:pt x="2637" y="0"/>
                  </a:cubicBezTo>
                  <a:close/>
                </a:path>
              </a:pathLst>
            </a:custGeom>
            <a:solidFill>
              <a:srgbClr val="3F91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6159907" y="2060492"/>
              <a:ext cx="304468" cy="174698"/>
            </a:xfrm>
            <a:custGeom>
              <a:avLst/>
              <a:gdLst/>
              <a:ahLst/>
              <a:cxnLst/>
              <a:rect l="l" t="t" r="r" b="b"/>
              <a:pathLst>
                <a:path w="3646" h="2092" extrusionOk="0">
                  <a:moveTo>
                    <a:pt x="37" y="1"/>
                  </a:moveTo>
                  <a:cubicBezTo>
                    <a:pt x="16" y="1"/>
                    <a:pt x="1" y="31"/>
                    <a:pt x="24" y="44"/>
                  </a:cubicBezTo>
                  <a:lnTo>
                    <a:pt x="24" y="41"/>
                  </a:lnTo>
                  <a:cubicBezTo>
                    <a:pt x="492" y="273"/>
                    <a:pt x="958" y="510"/>
                    <a:pt x="1420" y="759"/>
                  </a:cubicBezTo>
                  <a:cubicBezTo>
                    <a:pt x="1918" y="1026"/>
                    <a:pt x="2413" y="1304"/>
                    <a:pt x="2894" y="1607"/>
                  </a:cubicBezTo>
                  <a:cubicBezTo>
                    <a:pt x="3137" y="1758"/>
                    <a:pt x="3374" y="1915"/>
                    <a:pt x="3602" y="2087"/>
                  </a:cubicBezTo>
                  <a:cubicBezTo>
                    <a:pt x="3607" y="2090"/>
                    <a:pt x="3611" y="2092"/>
                    <a:pt x="3615" y="2092"/>
                  </a:cubicBezTo>
                  <a:cubicBezTo>
                    <a:pt x="3633" y="2092"/>
                    <a:pt x="3646" y="2063"/>
                    <a:pt x="3626" y="2048"/>
                  </a:cubicBezTo>
                  <a:cubicBezTo>
                    <a:pt x="3196" y="1737"/>
                    <a:pt x="2751" y="1450"/>
                    <a:pt x="2289" y="1189"/>
                  </a:cubicBezTo>
                  <a:cubicBezTo>
                    <a:pt x="1800" y="907"/>
                    <a:pt x="1299" y="640"/>
                    <a:pt x="798" y="379"/>
                  </a:cubicBezTo>
                  <a:cubicBezTo>
                    <a:pt x="549" y="252"/>
                    <a:pt x="300" y="127"/>
                    <a:pt x="48" y="3"/>
                  </a:cubicBezTo>
                  <a:cubicBezTo>
                    <a:pt x="44" y="1"/>
                    <a:pt x="41" y="1"/>
                    <a:pt x="37" y="1"/>
                  </a:cubicBezTo>
                  <a:close/>
                </a:path>
              </a:pathLst>
            </a:custGeom>
            <a:solidFill>
              <a:srgbClr val="221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6207924" y="1684874"/>
              <a:ext cx="1176621" cy="1176537"/>
            </a:xfrm>
            <a:custGeom>
              <a:avLst/>
              <a:gdLst/>
              <a:ahLst/>
              <a:cxnLst/>
              <a:rect l="l" t="t" r="r" b="b"/>
              <a:pathLst>
                <a:path w="14090" h="14089" extrusionOk="0">
                  <a:moveTo>
                    <a:pt x="7045" y="0"/>
                  </a:moveTo>
                  <a:cubicBezTo>
                    <a:pt x="3155" y="0"/>
                    <a:pt x="0" y="3155"/>
                    <a:pt x="0" y="7045"/>
                  </a:cubicBezTo>
                  <a:cubicBezTo>
                    <a:pt x="0" y="10934"/>
                    <a:pt x="3155" y="14089"/>
                    <a:pt x="7045" y="14089"/>
                  </a:cubicBezTo>
                  <a:cubicBezTo>
                    <a:pt x="10935" y="14089"/>
                    <a:pt x="14089" y="10934"/>
                    <a:pt x="14089" y="7045"/>
                  </a:cubicBezTo>
                  <a:cubicBezTo>
                    <a:pt x="14089" y="3155"/>
                    <a:pt x="10935" y="0"/>
                    <a:pt x="7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6313895" y="1686043"/>
              <a:ext cx="484845" cy="1172195"/>
            </a:xfrm>
            <a:custGeom>
              <a:avLst/>
              <a:gdLst/>
              <a:ahLst/>
              <a:cxnLst/>
              <a:rect l="l" t="t" r="r" b="b"/>
              <a:pathLst>
                <a:path w="5806" h="14037" extrusionOk="0">
                  <a:moveTo>
                    <a:pt x="5615" y="1"/>
                  </a:moveTo>
                  <a:cubicBezTo>
                    <a:pt x="5614" y="1"/>
                    <a:pt x="5614" y="1"/>
                    <a:pt x="5613" y="1"/>
                  </a:cubicBezTo>
                  <a:lnTo>
                    <a:pt x="5613" y="4"/>
                  </a:lnTo>
                  <a:cubicBezTo>
                    <a:pt x="4409" y="117"/>
                    <a:pt x="3270" y="573"/>
                    <a:pt x="2363" y="1374"/>
                  </a:cubicBezTo>
                  <a:cubicBezTo>
                    <a:pt x="1622" y="2029"/>
                    <a:pt x="1053" y="2877"/>
                    <a:pt x="670" y="3787"/>
                  </a:cubicBezTo>
                  <a:cubicBezTo>
                    <a:pt x="92" y="5166"/>
                    <a:pt x="0" y="6713"/>
                    <a:pt x="229" y="8178"/>
                  </a:cubicBezTo>
                  <a:cubicBezTo>
                    <a:pt x="448" y="9574"/>
                    <a:pt x="958" y="10953"/>
                    <a:pt x="1862" y="12050"/>
                  </a:cubicBezTo>
                  <a:cubicBezTo>
                    <a:pt x="2716" y="13088"/>
                    <a:pt x="3946" y="13847"/>
                    <a:pt x="5289" y="14007"/>
                  </a:cubicBezTo>
                  <a:cubicBezTo>
                    <a:pt x="5453" y="14025"/>
                    <a:pt x="5616" y="14036"/>
                    <a:pt x="5779" y="14036"/>
                  </a:cubicBezTo>
                  <a:cubicBezTo>
                    <a:pt x="5805" y="14033"/>
                    <a:pt x="5805" y="13995"/>
                    <a:pt x="5779" y="13992"/>
                  </a:cubicBezTo>
                  <a:cubicBezTo>
                    <a:pt x="4430" y="13980"/>
                    <a:pt x="3146" y="13334"/>
                    <a:pt x="2215" y="12376"/>
                  </a:cubicBezTo>
                  <a:cubicBezTo>
                    <a:pt x="1237" y="11368"/>
                    <a:pt x="652" y="10034"/>
                    <a:pt x="365" y="8673"/>
                  </a:cubicBezTo>
                  <a:cubicBezTo>
                    <a:pt x="65" y="7238"/>
                    <a:pt x="68" y="5711"/>
                    <a:pt x="525" y="4309"/>
                  </a:cubicBezTo>
                  <a:cubicBezTo>
                    <a:pt x="845" y="3330"/>
                    <a:pt x="1394" y="2403"/>
                    <a:pt x="2120" y="1667"/>
                  </a:cubicBezTo>
                  <a:cubicBezTo>
                    <a:pt x="2927" y="855"/>
                    <a:pt x="3970" y="312"/>
                    <a:pt x="5100" y="117"/>
                  </a:cubicBezTo>
                  <a:cubicBezTo>
                    <a:pt x="5269" y="87"/>
                    <a:pt x="5441" y="63"/>
                    <a:pt x="5613" y="48"/>
                  </a:cubicBezTo>
                  <a:cubicBezTo>
                    <a:pt x="5641" y="46"/>
                    <a:pt x="5642" y="1"/>
                    <a:pt x="5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6512894" y="1686210"/>
              <a:ext cx="292527" cy="1177289"/>
            </a:xfrm>
            <a:custGeom>
              <a:avLst/>
              <a:gdLst/>
              <a:ahLst/>
              <a:cxnLst/>
              <a:rect l="l" t="t" r="r" b="b"/>
              <a:pathLst>
                <a:path w="3503" h="14098" extrusionOk="0">
                  <a:moveTo>
                    <a:pt x="3226" y="0"/>
                  </a:moveTo>
                  <a:cubicBezTo>
                    <a:pt x="3223" y="0"/>
                    <a:pt x="3221" y="1"/>
                    <a:pt x="3218" y="2"/>
                  </a:cubicBezTo>
                  <a:lnTo>
                    <a:pt x="3218" y="5"/>
                  </a:lnTo>
                  <a:cubicBezTo>
                    <a:pt x="2803" y="242"/>
                    <a:pt x="2435" y="559"/>
                    <a:pt x="2106" y="903"/>
                  </a:cubicBezTo>
                  <a:cubicBezTo>
                    <a:pt x="1744" y="1280"/>
                    <a:pt x="1421" y="1695"/>
                    <a:pt x="1142" y="2137"/>
                  </a:cubicBezTo>
                  <a:cubicBezTo>
                    <a:pt x="876" y="2552"/>
                    <a:pt x="653" y="2993"/>
                    <a:pt x="481" y="3456"/>
                  </a:cubicBezTo>
                  <a:cubicBezTo>
                    <a:pt x="286" y="4007"/>
                    <a:pt x="173" y="4594"/>
                    <a:pt x="102" y="5176"/>
                  </a:cubicBezTo>
                  <a:cubicBezTo>
                    <a:pt x="31" y="5789"/>
                    <a:pt x="1" y="6409"/>
                    <a:pt x="10" y="7029"/>
                  </a:cubicBezTo>
                  <a:cubicBezTo>
                    <a:pt x="16" y="7639"/>
                    <a:pt x="42" y="8253"/>
                    <a:pt x="99" y="8864"/>
                  </a:cubicBezTo>
                  <a:cubicBezTo>
                    <a:pt x="149" y="9463"/>
                    <a:pt x="244" y="10059"/>
                    <a:pt x="386" y="10643"/>
                  </a:cubicBezTo>
                  <a:cubicBezTo>
                    <a:pt x="520" y="11173"/>
                    <a:pt x="689" y="11710"/>
                    <a:pt x="976" y="12181"/>
                  </a:cubicBezTo>
                  <a:cubicBezTo>
                    <a:pt x="1474" y="13003"/>
                    <a:pt x="2281" y="13581"/>
                    <a:pt x="3150" y="13966"/>
                  </a:cubicBezTo>
                  <a:cubicBezTo>
                    <a:pt x="3253" y="14011"/>
                    <a:pt x="3357" y="14055"/>
                    <a:pt x="3464" y="14097"/>
                  </a:cubicBezTo>
                  <a:cubicBezTo>
                    <a:pt x="3466" y="14097"/>
                    <a:pt x="3469" y="14098"/>
                    <a:pt x="3471" y="14098"/>
                  </a:cubicBezTo>
                  <a:cubicBezTo>
                    <a:pt x="3493" y="14098"/>
                    <a:pt x="3503" y="14060"/>
                    <a:pt x="3476" y="14052"/>
                  </a:cubicBezTo>
                  <a:cubicBezTo>
                    <a:pt x="2592" y="13708"/>
                    <a:pt x="1744" y="13186"/>
                    <a:pt x="1181" y="12407"/>
                  </a:cubicBezTo>
                  <a:cubicBezTo>
                    <a:pt x="873" y="11980"/>
                    <a:pt x="680" y="11497"/>
                    <a:pt x="532" y="10993"/>
                  </a:cubicBezTo>
                  <a:cubicBezTo>
                    <a:pt x="363" y="10417"/>
                    <a:pt x="247" y="9827"/>
                    <a:pt x="182" y="9228"/>
                  </a:cubicBezTo>
                  <a:cubicBezTo>
                    <a:pt x="114" y="8641"/>
                    <a:pt x="81" y="8046"/>
                    <a:pt x="63" y="7456"/>
                  </a:cubicBezTo>
                  <a:cubicBezTo>
                    <a:pt x="42" y="6848"/>
                    <a:pt x="57" y="6240"/>
                    <a:pt x="102" y="5635"/>
                  </a:cubicBezTo>
                  <a:cubicBezTo>
                    <a:pt x="146" y="5030"/>
                    <a:pt x="250" y="4431"/>
                    <a:pt x="410" y="3847"/>
                  </a:cubicBezTo>
                  <a:cubicBezTo>
                    <a:pt x="544" y="3373"/>
                    <a:pt x="736" y="2919"/>
                    <a:pt x="982" y="2495"/>
                  </a:cubicBezTo>
                  <a:cubicBezTo>
                    <a:pt x="1240" y="2039"/>
                    <a:pt x="1540" y="1612"/>
                    <a:pt x="1884" y="1218"/>
                  </a:cubicBezTo>
                  <a:cubicBezTo>
                    <a:pt x="2201" y="847"/>
                    <a:pt x="2560" y="500"/>
                    <a:pt x="2963" y="218"/>
                  </a:cubicBezTo>
                  <a:cubicBezTo>
                    <a:pt x="3052" y="156"/>
                    <a:pt x="3144" y="97"/>
                    <a:pt x="3239" y="43"/>
                  </a:cubicBezTo>
                  <a:cubicBezTo>
                    <a:pt x="3260" y="28"/>
                    <a:pt x="3246" y="0"/>
                    <a:pt x="3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6769179" y="1686210"/>
              <a:ext cx="35825" cy="1172028"/>
            </a:xfrm>
            <a:custGeom>
              <a:avLst/>
              <a:gdLst/>
              <a:ahLst/>
              <a:cxnLst/>
              <a:rect l="l" t="t" r="r" b="b"/>
              <a:pathLst>
                <a:path w="429" h="14035" extrusionOk="0">
                  <a:moveTo>
                    <a:pt x="162" y="0"/>
                  </a:moveTo>
                  <a:cubicBezTo>
                    <a:pt x="150" y="0"/>
                    <a:pt x="138" y="8"/>
                    <a:pt x="137" y="23"/>
                  </a:cubicBezTo>
                  <a:cubicBezTo>
                    <a:pt x="92" y="915"/>
                    <a:pt x="60" y="1808"/>
                    <a:pt x="36" y="2703"/>
                  </a:cubicBezTo>
                  <a:cubicBezTo>
                    <a:pt x="12" y="3622"/>
                    <a:pt x="1" y="4544"/>
                    <a:pt x="1" y="5466"/>
                  </a:cubicBezTo>
                  <a:cubicBezTo>
                    <a:pt x="1" y="6385"/>
                    <a:pt x="12" y="7310"/>
                    <a:pt x="33" y="8238"/>
                  </a:cubicBezTo>
                  <a:cubicBezTo>
                    <a:pt x="57" y="9157"/>
                    <a:pt x="95" y="10073"/>
                    <a:pt x="146" y="10990"/>
                  </a:cubicBezTo>
                  <a:cubicBezTo>
                    <a:pt x="199" y="11891"/>
                    <a:pt x="264" y="12789"/>
                    <a:pt x="350" y="13688"/>
                  </a:cubicBezTo>
                  <a:cubicBezTo>
                    <a:pt x="359" y="13794"/>
                    <a:pt x="371" y="13904"/>
                    <a:pt x="380" y="14014"/>
                  </a:cubicBezTo>
                  <a:cubicBezTo>
                    <a:pt x="382" y="14027"/>
                    <a:pt x="395" y="14035"/>
                    <a:pt x="407" y="14035"/>
                  </a:cubicBezTo>
                  <a:cubicBezTo>
                    <a:pt x="418" y="14035"/>
                    <a:pt x="429" y="14028"/>
                    <a:pt x="427" y="14014"/>
                  </a:cubicBezTo>
                  <a:cubicBezTo>
                    <a:pt x="339" y="13124"/>
                    <a:pt x="267" y="12235"/>
                    <a:pt x="214" y="11342"/>
                  </a:cubicBezTo>
                  <a:cubicBezTo>
                    <a:pt x="158" y="10423"/>
                    <a:pt x="116" y="9504"/>
                    <a:pt x="89" y="8582"/>
                  </a:cubicBezTo>
                  <a:cubicBezTo>
                    <a:pt x="63" y="7660"/>
                    <a:pt x="48" y="6735"/>
                    <a:pt x="45" y="5810"/>
                  </a:cubicBezTo>
                  <a:cubicBezTo>
                    <a:pt x="45" y="4891"/>
                    <a:pt x="54" y="3972"/>
                    <a:pt x="75" y="3056"/>
                  </a:cubicBezTo>
                  <a:cubicBezTo>
                    <a:pt x="95" y="2151"/>
                    <a:pt x="128" y="1250"/>
                    <a:pt x="167" y="349"/>
                  </a:cubicBezTo>
                  <a:lnTo>
                    <a:pt x="184" y="23"/>
                  </a:lnTo>
                  <a:cubicBezTo>
                    <a:pt x="184" y="8"/>
                    <a:pt x="173"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6784712" y="1685960"/>
              <a:ext cx="323759" cy="1177122"/>
            </a:xfrm>
            <a:custGeom>
              <a:avLst/>
              <a:gdLst/>
              <a:ahLst/>
              <a:cxnLst/>
              <a:rect l="l" t="t" r="r" b="b"/>
              <a:pathLst>
                <a:path w="3877" h="14096" extrusionOk="0">
                  <a:moveTo>
                    <a:pt x="30" y="1"/>
                  </a:moveTo>
                  <a:cubicBezTo>
                    <a:pt x="8" y="1"/>
                    <a:pt x="1" y="39"/>
                    <a:pt x="25" y="49"/>
                  </a:cubicBezTo>
                  <a:cubicBezTo>
                    <a:pt x="920" y="426"/>
                    <a:pt x="1694" y="1037"/>
                    <a:pt x="2272" y="1814"/>
                  </a:cubicBezTo>
                  <a:cubicBezTo>
                    <a:pt x="2877" y="2623"/>
                    <a:pt x="3274" y="3575"/>
                    <a:pt x="3512" y="4550"/>
                  </a:cubicBezTo>
                  <a:cubicBezTo>
                    <a:pt x="3642" y="5093"/>
                    <a:pt x="3728" y="5641"/>
                    <a:pt x="3773" y="6198"/>
                  </a:cubicBezTo>
                  <a:cubicBezTo>
                    <a:pt x="3829" y="6771"/>
                    <a:pt x="3832" y="7346"/>
                    <a:pt x="3787" y="7921"/>
                  </a:cubicBezTo>
                  <a:cubicBezTo>
                    <a:pt x="3684" y="9060"/>
                    <a:pt x="3310" y="10162"/>
                    <a:pt x="2747" y="11156"/>
                  </a:cubicBezTo>
                  <a:cubicBezTo>
                    <a:pt x="2175" y="12155"/>
                    <a:pt x="1413" y="13044"/>
                    <a:pt x="532" y="13785"/>
                  </a:cubicBezTo>
                  <a:cubicBezTo>
                    <a:pt x="422" y="13880"/>
                    <a:pt x="310" y="13969"/>
                    <a:pt x="200" y="14058"/>
                  </a:cubicBezTo>
                  <a:cubicBezTo>
                    <a:pt x="181" y="14072"/>
                    <a:pt x="198" y="14096"/>
                    <a:pt x="218" y="14096"/>
                  </a:cubicBezTo>
                  <a:cubicBezTo>
                    <a:pt x="223" y="14096"/>
                    <a:pt x="228" y="14094"/>
                    <a:pt x="233" y="14091"/>
                  </a:cubicBezTo>
                  <a:lnTo>
                    <a:pt x="233" y="14094"/>
                  </a:lnTo>
                  <a:cubicBezTo>
                    <a:pt x="1152" y="13370"/>
                    <a:pt x="1961" y="12505"/>
                    <a:pt x="2587" y="11511"/>
                  </a:cubicBezTo>
                  <a:cubicBezTo>
                    <a:pt x="3197" y="10539"/>
                    <a:pt x="3627" y="9445"/>
                    <a:pt x="3787" y="8303"/>
                  </a:cubicBezTo>
                  <a:cubicBezTo>
                    <a:pt x="3870" y="7731"/>
                    <a:pt x="3876" y="7153"/>
                    <a:pt x="3844" y="6575"/>
                  </a:cubicBezTo>
                  <a:cubicBezTo>
                    <a:pt x="3817" y="6012"/>
                    <a:pt x="3749" y="5451"/>
                    <a:pt x="3636" y="4897"/>
                  </a:cubicBezTo>
                  <a:cubicBezTo>
                    <a:pt x="3429" y="3889"/>
                    <a:pt x="3070" y="2902"/>
                    <a:pt x="2492" y="2045"/>
                  </a:cubicBezTo>
                  <a:cubicBezTo>
                    <a:pt x="1955" y="1244"/>
                    <a:pt x="1229" y="580"/>
                    <a:pt x="363" y="150"/>
                  </a:cubicBezTo>
                  <a:cubicBezTo>
                    <a:pt x="256" y="100"/>
                    <a:pt x="150" y="49"/>
                    <a:pt x="37" y="2"/>
                  </a:cubicBezTo>
                  <a:cubicBezTo>
                    <a:pt x="35" y="1"/>
                    <a:pt x="32"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6785296" y="1686294"/>
              <a:ext cx="494949" cy="1177372"/>
            </a:xfrm>
            <a:custGeom>
              <a:avLst/>
              <a:gdLst/>
              <a:ahLst/>
              <a:cxnLst/>
              <a:rect l="l" t="t" r="r" b="b"/>
              <a:pathLst>
                <a:path w="5927" h="14099" extrusionOk="0">
                  <a:moveTo>
                    <a:pt x="27" y="1"/>
                  </a:moveTo>
                  <a:cubicBezTo>
                    <a:pt x="0" y="4"/>
                    <a:pt x="0" y="45"/>
                    <a:pt x="27" y="48"/>
                  </a:cubicBezTo>
                  <a:lnTo>
                    <a:pt x="27" y="45"/>
                  </a:lnTo>
                  <a:cubicBezTo>
                    <a:pt x="572" y="45"/>
                    <a:pt x="1112" y="191"/>
                    <a:pt x="1616" y="389"/>
                  </a:cubicBezTo>
                  <a:cubicBezTo>
                    <a:pt x="2188" y="615"/>
                    <a:pt x="2734" y="911"/>
                    <a:pt x="3238" y="1270"/>
                  </a:cubicBezTo>
                  <a:cubicBezTo>
                    <a:pt x="3712" y="1602"/>
                    <a:pt x="4157" y="1990"/>
                    <a:pt x="4528" y="2438"/>
                  </a:cubicBezTo>
                  <a:cubicBezTo>
                    <a:pt x="4928" y="2930"/>
                    <a:pt x="5204" y="3520"/>
                    <a:pt x="5399" y="4119"/>
                  </a:cubicBezTo>
                  <a:cubicBezTo>
                    <a:pt x="5838" y="5474"/>
                    <a:pt x="5853" y="6948"/>
                    <a:pt x="5613" y="8344"/>
                  </a:cubicBezTo>
                  <a:cubicBezTo>
                    <a:pt x="5497" y="9053"/>
                    <a:pt x="5295" y="9743"/>
                    <a:pt x="5017" y="10404"/>
                  </a:cubicBezTo>
                  <a:cubicBezTo>
                    <a:pt x="4750" y="11024"/>
                    <a:pt x="4403" y="11626"/>
                    <a:pt x="3949" y="12130"/>
                  </a:cubicBezTo>
                  <a:cubicBezTo>
                    <a:pt x="3520" y="12607"/>
                    <a:pt x="3001" y="12996"/>
                    <a:pt x="2443" y="13310"/>
                  </a:cubicBezTo>
                  <a:cubicBezTo>
                    <a:pt x="1886" y="13627"/>
                    <a:pt x="1284" y="13856"/>
                    <a:pt x="655" y="13986"/>
                  </a:cubicBezTo>
                  <a:cubicBezTo>
                    <a:pt x="507" y="14016"/>
                    <a:pt x="359" y="14036"/>
                    <a:pt x="211" y="14051"/>
                  </a:cubicBezTo>
                  <a:cubicBezTo>
                    <a:pt x="182" y="14054"/>
                    <a:pt x="181" y="14099"/>
                    <a:pt x="208" y="14099"/>
                  </a:cubicBezTo>
                  <a:cubicBezTo>
                    <a:pt x="209" y="14099"/>
                    <a:pt x="210" y="14099"/>
                    <a:pt x="211" y="14099"/>
                  </a:cubicBezTo>
                  <a:cubicBezTo>
                    <a:pt x="836" y="14036"/>
                    <a:pt x="1444" y="13847"/>
                    <a:pt x="2010" y="13583"/>
                  </a:cubicBezTo>
                  <a:cubicBezTo>
                    <a:pt x="2606" y="13310"/>
                    <a:pt x="3158" y="12945"/>
                    <a:pt x="3644" y="12504"/>
                  </a:cubicBezTo>
                  <a:cubicBezTo>
                    <a:pt x="4667" y="11567"/>
                    <a:pt x="5254" y="10215"/>
                    <a:pt x="5556" y="8881"/>
                  </a:cubicBezTo>
                  <a:cubicBezTo>
                    <a:pt x="5871" y="7484"/>
                    <a:pt x="5927" y="5990"/>
                    <a:pt x="5583" y="4593"/>
                  </a:cubicBezTo>
                  <a:cubicBezTo>
                    <a:pt x="5423" y="3944"/>
                    <a:pt x="5174" y="3286"/>
                    <a:pt x="4797" y="2726"/>
                  </a:cubicBezTo>
                  <a:cubicBezTo>
                    <a:pt x="4477" y="2254"/>
                    <a:pt x="4062" y="1848"/>
                    <a:pt x="3614" y="1495"/>
                  </a:cubicBezTo>
                  <a:cubicBezTo>
                    <a:pt x="3128" y="1110"/>
                    <a:pt x="2594" y="781"/>
                    <a:pt x="2028" y="517"/>
                  </a:cubicBezTo>
                  <a:cubicBezTo>
                    <a:pt x="1512" y="277"/>
                    <a:pt x="964" y="90"/>
                    <a:pt x="398" y="25"/>
                  </a:cubicBezTo>
                  <a:cubicBezTo>
                    <a:pt x="273" y="10"/>
                    <a:pt x="151" y="1"/>
                    <a:pt x="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6212600" y="2295149"/>
              <a:ext cx="1174366" cy="3758"/>
            </a:xfrm>
            <a:custGeom>
              <a:avLst/>
              <a:gdLst/>
              <a:ahLst/>
              <a:cxnLst/>
              <a:rect l="l" t="t" r="r" b="b"/>
              <a:pathLst>
                <a:path w="14063" h="45" extrusionOk="0">
                  <a:moveTo>
                    <a:pt x="27" y="0"/>
                  </a:moveTo>
                  <a:cubicBezTo>
                    <a:pt x="1" y="3"/>
                    <a:pt x="1" y="42"/>
                    <a:pt x="27" y="45"/>
                  </a:cubicBezTo>
                  <a:lnTo>
                    <a:pt x="14033" y="45"/>
                  </a:lnTo>
                  <a:cubicBezTo>
                    <a:pt x="14063" y="42"/>
                    <a:pt x="14063" y="3"/>
                    <a:pt x="14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6302705" y="1963039"/>
              <a:ext cx="984219" cy="4008"/>
            </a:xfrm>
            <a:custGeom>
              <a:avLst/>
              <a:gdLst/>
              <a:ahLst/>
              <a:cxnLst/>
              <a:rect l="l" t="t" r="r" b="b"/>
              <a:pathLst>
                <a:path w="11786" h="48" extrusionOk="0">
                  <a:moveTo>
                    <a:pt x="202" y="0"/>
                  </a:moveTo>
                  <a:cubicBezTo>
                    <a:pt x="151" y="0"/>
                    <a:pt x="100" y="1"/>
                    <a:pt x="48" y="2"/>
                  </a:cubicBezTo>
                  <a:lnTo>
                    <a:pt x="30" y="2"/>
                  </a:lnTo>
                  <a:cubicBezTo>
                    <a:pt x="1" y="5"/>
                    <a:pt x="1" y="43"/>
                    <a:pt x="30" y="46"/>
                  </a:cubicBezTo>
                  <a:lnTo>
                    <a:pt x="11282" y="46"/>
                  </a:lnTo>
                  <a:cubicBezTo>
                    <a:pt x="11383" y="46"/>
                    <a:pt x="11485" y="47"/>
                    <a:pt x="11587" y="47"/>
                  </a:cubicBezTo>
                  <a:cubicBezTo>
                    <a:pt x="11637" y="47"/>
                    <a:pt x="11688" y="47"/>
                    <a:pt x="11739" y="46"/>
                  </a:cubicBezTo>
                  <a:lnTo>
                    <a:pt x="11759" y="46"/>
                  </a:lnTo>
                  <a:cubicBezTo>
                    <a:pt x="11786" y="43"/>
                    <a:pt x="11786" y="5"/>
                    <a:pt x="11759" y="2"/>
                  </a:cubicBezTo>
                  <a:lnTo>
                    <a:pt x="505" y="2"/>
                  </a:lnTo>
                  <a:cubicBezTo>
                    <a:pt x="404" y="2"/>
                    <a:pt x="303"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6369094" y="2138488"/>
              <a:ext cx="284093" cy="102297"/>
            </a:xfrm>
            <a:custGeom>
              <a:avLst/>
              <a:gdLst/>
              <a:ahLst/>
              <a:cxnLst/>
              <a:rect l="l" t="t" r="r" b="b"/>
              <a:pathLst>
                <a:path w="3402" h="1225" extrusionOk="0">
                  <a:moveTo>
                    <a:pt x="1956" y="0"/>
                  </a:moveTo>
                  <a:cubicBezTo>
                    <a:pt x="1813" y="0"/>
                    <a:pt x="1666" y="47"/>
                    <a:pt x="1542" y="121"/>
                  </a:cubicBezTo>
                  <a:cubicBezTo>
                    <a:pt x="1335" y="249"/>
                    <a:pt x="1183" y="444"/>
                    <a:pt x="1038" y="637"/>
                  </a:cubicBezTo>
                  <a:cubicBezTo>
                    <a:pt x="1044" y="498"/>
                    <a:pt x="911" y="376"/>
                    <a:pt x="771" y="367"/>
                  </a:cubicBezTo>
                  <a:cubicBezTo>
                    <a:pt x="766" y="367"/>
                    <a:pt x="762" y="367"/>
                    <a:pt x="757" y="367"/>
                  </a:cubicBezTo>
                  <a:cubicBezTo>
                    <a:pt x="626" y="367"/>
                    <a:pt x="501" y="445"/>
                    <a:pt x="412" y="545"/>
                  </a:cubicBezTo>
                  <a:cubicBezTo>
                    <a:pt x="184" y="794"/>
                    <a:pt x="51" y="1097"/>
                    <a:pt x="0" y="1224"/>
                  </a:cubicBezTo>
                  <a:lnTo>
                    <a:pt x="3250" y="1195"/>
                  </a:lnTo>
                  <a:cubicBezTo>
                    <a:pt x="3401" y="993"/>
                    <a:pt x="3291" y="667"/>
                    <a:pt x="3066" y="554"/>
                  </a:cubicBezTo>
                  <a:cubicBezTo>
                    <a:pt x="2991" y="517"/>
                    <a:pt x="2910" y="500"/>
                    <a:pt x="2828" y="500"/>
                  </a:cubicBezTo>
                  <a:cubicBezTo>
                    <a:pt x="2659" y="500"/>
                    <a:pt x="2487" y="572"/>
                    <a:pt x="2363" y="688"/>
                  </a:cubicBezTo>
                  <a:cubicBezTo>
                    <a:pt x="2529" y="513"/>
                    <a:pt x="2440" y="192"/>
                    <a:pt x="2233" y="71"/>
                  </a:cubicBezTo>
                  <a:cubicBezTo>
                    <a:pt x="2148" y="22"/>
                    <a:pt x="2053"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6939034" y="2281704"/>
              <a:ext cx="330606" cy="291274"/>
            </a:xfrm>
            <a:custGeom>
              <a:avLst/>
              <a:gdLst/>
              <a:ahLst/>
              <a:cxnLst/>
              <a:rect l="l" t="t" r="r" b="b"/>
              <a:pathLst>
                <a:path w="3959" h="3488" extrusionOk="0">
                  <a:moveTo>
                    <a:pt x="1979" y="1"/>
                  </a:moveTo>
                  <a:cubicBezTo>
                    <a:pt x="1754" y="1"/>
                    <a:pt x="1525" y="45"/>
                    <a:pt x="1305" y="138"/>
                  </a:cubicBezTo>
                  <a:cubicBezTo>
                    <a:pt x="418" y="508"/>
                    <a:pt x="0" y="1531"/>
                    <a:pt x="371" y="2418"/>
                  </a:cubicBezTo>
                  <a:cubicBezTo>
                    <a:pt x="652" y="3086"/>
                    <a:pt x="1300" y="3487"/>
                    <a:pt x="1981" y="3487"/>
                  </a:cubicBezTo>
                  <a:cubicBezTo>
                    <a:pt x="2206" y="3487"/>
                    <a:pt x="2434" y="3444"/>
                    <a:pt x="2654" y="3352"/>
                  </a:cubicBezTo>
                  <a:cubicBezTo>
                    <a:pt x="3540" y="2978"/>
                    <a:pt x="3958" y="1955"/>
                    <a:pt x="3585" y="1069"/>
                  </a:cubicBezTo>
                  <a:cubicBezTo>
                    <a:pt x="3306" y="403"/>
                    <a:pt x="2660" y="1"/>
                    <a:pt x="1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6991477" y="2318114"/>
              <a:ext cx="221963" cy="218205"/>
            </a:xfrm>
            <a:custGeom>
              <a:avLst/>
              <a:gdLst/>
              <a:ahLst/>
              <a:cxnLst/>
              <a:rect l="l" t="t" r="r" b="b"/>
              <a:pathLst>
                <a:path w="2658" h="2613" extrusionOk="0">
                  <a:moveTo>
                    <a:pt x="1353" y="43"/>
                  </a:moveTo>
                  <a:cubicBezTo>
                    <a:pt x="1964" y="43"/>
                    <a:pt x="2499" y="488"/>
                    <a:pt x="2595" y="1107"/>
                  </a:cubicBezTo>
                  <a:cubicBezTo>
                    <a:pt x="2607" y="1172"/>
                    <a:pt x="2610" y="1237"/>
                    <a:pt x="2613" y="1303"/>
                  </a:cubicBezTo>
                  <a:cubicBezTo>
                    <a:pt x="2610" y="1979"/>
                    <a:pt x="2076" y="2533"/>
                    <a:pt x="1400" y="2557"/>
                  </a:cubicBezTo>
                  <a:cubicBezTo>
                    <a:pt x="1385" y="2557"/>
                    <a:pt x="1370" y="2558"/>
                    <a:pt x="1355" y="2558"/>
                  </a:cubicBezTo>
                  <a:cubicBezTo>
                    <a:pt x="702" y="2558"/>
                    <a:pt x="151" y="2056"/>
                    <a:pt x="102" y="1398"/>
                  </a:cubicBezTo>
                  <a:cubicBezTo>
                    <a:pt x="51" y="725"/>
                    <a:pt x="538" y="129"/>
                    <a:pt x="1208" y="52"/>
                  </a:cubicBezTo>
                  <a:cubicBezTo>
                    <a:pt x="1256" y="46"/>
                    <a:pt x="1305" y="43"/>
                    <a:pt x="1353" y="43"/>
                  </a:cubicBezTo>
                  <a:close/>
                  <a:moveTo>
                    <a:pt x="1355" y="0"/>
                  </a:moveTo>
                  <a:cubicBezTo>
                    <a:pt x="675" y="0"/>
                    <a:pt x="104" y="523"/>
                    <a:pt x="51" y="1208"/>
                  </a:cubicBezTo>
                  <a:cubicBezTo>
                    <a:pt x="1" y="1908"/>
                    <a:pt x="508" y="2524"/>
                    <a:pt x="1205" y="2604"/>
                  </a:cubicBezTo>
                  <a:cubicBezTo>
                    <a:pt x="1253" y="2610"/>
                    <a:pt x="1302" y="2612"/>
                    <a:pt x="1350" y="2612"/>
                  </a:cubicBezTo>
                  <a:cubicBezTo>
                    <a:pt x="1988" y="2612"/>
                    <a:pt x="2546" y="2147"/>
                    <a:pt x="2643" y="1501"/>
                  </a:cubicBezTo>
                  <a:cubicBezTo>
                    <a:pt x="2652" y="1436"/>
                    <a:pt x="2657" y="1371"/>
                    <a:pt x="2657" y="1303"/>
                  </a:cubicBezTo>
                  <a:cubicBezTo>
                    <a:pt x="2657" y="603"/>
                    <a:pt x="2100" y="28"/>
                    <a:pt x="1400" y="1"/>
                  </a:cubicBezTo>
                  <a:cubicBezTo>
                    <a:pt x="1385" y="1"/>
                    <a:pt x="1370"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7072730" y="2376068"/>
              <a:ext cx="58789" cy="98372"/>
            </a:xfrm>
            <a:custGeom>
              <a:avLst/>
              <a:gdLst/>
              <a:ahLst/>
              <a:cxnLst/>
              <a:rect l="l" t="t" r="r" b="b"/>
              <a:pathLst>
                <a:path w="704" h="1178" extrusionOk="0">
                  <a:moveTo>
                    <a:pt x="312" y="235"/>
                  </a:moveTo>
                  <a:lnTo>
                    <a:pt x="312" y="469"/>
                  </a:lnTo>
                  <a:cubicBezTo>
                    <a:pt x="279" y="458"/>
                    <a:pt x="247" y="440"/>
                    <a:pt x="220" y="416"/>
                  </a:cubicBezTo>
                  <a:cubicBezTo>
                    <a:pt x="199" y="398"/>
                    <a:pt x="187" y="375"/>
                    <a:pt x="187" y="348"/>
                  </a:cubicBezTo>
                  <a:cubicBezTo>
                    <a:pt x="187" y="321"/>
                    <a:pt x="199" y="294"/>
                    <a:pt x="220" y="274"/>
                  </a:cubicBezTo>
                  <a:cubicBezTo>
                    <a:pt x="247" y="253"/>
                    <a:pt x="279" y="238"/>
                    <a:pt x="312" y="235"/>
                  </a:cubicBezTo>
                  <a:close/>
                  <a:moveTo>
                    <a:pt x="439" y="662"/>
                  </a:moveTo>
                  <a:cubicBezTo>
                    <a:pt x="478" y="677"/>
                    <a:pt x="510" y="698"/>
                    <a:pt x="540" y="724"/>
                  </a:cubicBezTo>
                  <a:cubicBezTo>
                    <a:pt x="558" y="742"/>
                    <a:pt x="570" y="769"/>
                    <a:pt x="570" y="796"/>
                  </a:cubicBezTo>
                  <a:cubicBezTo>
                    <a:pt x="567" y="828"/>
                    <a:pt x="555" y="858"/>
                    <a:pt x="531" y="881"/>
                  </a:cubicBezTo>
                  <a:cubicBezTo>
                    <a:pt x="507" y="905"/>
                    <a:pt x="475" y="923"/>
                    <a:pt x="439" y="932"/>
                  </a:cubicBezTo>
                  <a:lnTo>
                    <a:pt x="439" y="662"/>
                  </a:lnTo>
                  <a:close/>
                  <a:moveTo>
                    <a:pt x="380" y="1"/>
                  </a:moveTo>
                  <a:cubicBezTo>
                    <a:pt x="362" y="1"/>
                    <a:pt x="344" y="10"/>
                    <a:pt x="332" y="22"/>
                  </a:cubicBezTo>
                  <a:cubicBezTo>
                    <a:pt x="321" y="37"/>
                    <a:pt x="315" y="54"/>
                    <a:pt x="315" y="72"/>
                  </a:cubicBezTo>
                  <a:lnTo>
                    <a:pt x="315" y="102"/>
                  </a:lnTo>
                  <a:cubicBezTo>
                    <a:pt x="241" y="108"/>
                    <a:pt x="172" y="137"/>
                    <a:pt x="119" y="188"/>
                  </a:cubicBezTo>
                  <a:cubicBezTo>
                    <a:pt x="75" y="232"/>
                    <a:pt x="48" y="294"/>
                    <a:pt x="51" y="360"/>
                  </a:cubicBezTo>
                  <a:cubicBezTo>
                    <a:pt x="48" y="422"/>
                    <a:pt x="75" y="481"/>
                    <a:pt x="119" y="523"/>
                  </a:cubicBezTo>
                  <a:cubicBezTo>
                    <a:pt x="175" y="567"/>
                    <a:pt x="241" y="603"/>
                    <a:pt x="312" y="624"/>
                  </a:cubicBezTo>
                  <a:lnTo>
                    <a:pt x="306" y="938"/>
                  </a:lnTo>
                  <a:cubicBezTo>
                    <a:pt x="270" y="929"/>
                    <a:pt x="235" y="914"/>
                    <a:pt x="205" y="893"/>
                  </a:cubicBezTo>
                  <a:cubicBezTo>
                    <a:pt x="178" y="876"/>
                    <a:pt x="158" y="846"/>
                    <a:pt x="146" y="813"/>
                  </a:cubicBezTo>
                  <a:cubicBezTo>
                    <a:pt x="140" y="798"/>
                    <a:pt x="131" y="787"/>
                    <a:pt x="116" y="778"/>
                  </a:cubicBezTo>
                  <a:cubicBezTo>
                    <a:pt x="104" y="766"/>
                    <a:pt x="89" y="763"/>
                    <a:pt x="75" y="763"/>
                  </a:cubicBezTo>
                  <a:cubicBezTo>
                    <a:pt x="54" y="763"/>
                    <a:pt x="36" y="769"/>
                    <a:pt x="21" y="784"/>
                  </a:cubicBezTo>
                  <a:cubicBezTo>
                    <a:pt x="9" y="796"/>
                    <a:pt x="0" y="813"/>
                    <a:pt x="0" y="834"/>
                  </a:cubicBezTo>
                  <a:cubicBezTo>
                    <a:pt x="0" y="852"/>
                    <a:pt x="6" y="873"/>
                    <a:pt x="15" y="890"/>
                  </a:cubicBezTo>
                  <a:cubicBezTo>
                    <a:pt x="39" y="938"/>
                    <a:pt x="78" y="982"/>
                    <a:pt x="122" y="1012"/>
                  </a:cubicBezTo>
                  <a:cubicBezTo>
                    <a:pt x="175" y="1048"/>
                    <a:pt x="238" y="1068"/>
                    <a:pt x="303" y="1077"/>
                  </a:cubicBezTo>
                  <a:lnTo>
                    <a:pt x="303" y="1107"/>
                  </a:lnTo>
                  <a:cubicBezTo>
                    <a:pt x="303" y="1125"/>
                    <a:pt x="309" y="1145"/>
                    <a:pt x="321" y="1157"/>
                  </a:cubicBezTo>
                  <a:cubicBezTo>
                    <a:pt x="332" y="1172"/>
                    <a:pt x="350" y="1178"/>
                    <a:pt x="368" y="1178"/>
                  </a:cubicBezTo>
                  <a:cubicBezTo>
                    <a:pt x="386" y="1178"/>
                    <a:pt x="404" y="1169"/>
                    <a:pt x="415" y="1157"/>
                  </a:cubicBezTo>
                  <a:cubicBezTo>
                    <a:pt x="430" y="1145"/>
                    <a:pt x="436" y="1128"/>
                    <a:pt x="436" y="1107"/>
                  </a:cubicBezTo>
                  <a:lnTo>
                    <a:pt x="436" y="1071"/>
                  </a:lnTo>
                  <a:cubicBezTo>
                    <a:pt x="510" y="1059"/>
                    <a:pt x="576" y="1024"/>
                    <a:pt x="629" y="970"/>
                  </a:cubicBezTo>
                  <a:cubicBezTo>
                    <a:pt x="676" y="923"/>
                    <a:pt x="703" y="858"/>
                    <a:pt x="703" y="790"/>
                  </a:cubicBezTo>
                  <a:cubicBezTo>
                    <a:pt x="703" y="659"/>
                    <a:pt x="614" y="570"/>
                    <a:pt x="439" y="511"/>
                  </a:cubicBezTo>
                  <a:lnTo>
                    <a:pt x="445" y="235"/>
                  </a:lnTo>
                  <a:cubicBezTo>
                    <a:pt x="475" y="238"/>
                    <a:pt x="501" y="250"/>
                    <a:pt x="528" y="268"/>
                  </a:cubicBezTo>
                  <a:cubicBezTo>
                    <a:pt x="546" y="280"/>
                    <a:pt x="561" y="300"/>
                    <a:pt x="564" y="324"/>
                  </a:cubicBezTo>
                  <a:cubicBezTo>
                    <a:pt x="567" y="339"/>
                    <a:pt x="573" y="354"/>
                    <a:pt x="584" y="366"/>
                  </a:cubicBezTo>
                  <a:cubicBezTo>
                    <a:pt x="596" y="377"/>
                    <a:pt x="614" y="383"/>
                    <a:pt x="629" y="383"/>
                  </a:cubicBezTo>
                  <a:cubicBezTo>
                    <a:pt x="650" y="383"/>
                    <a:pt x="668" y="375"/>
                    <a:pt x="679" y="363"/>
                  </a:cubicBezTo>
                  <a:cubicBezTo>
                    <a:pt x="694" y="348"/>
                    <a:pt x="700" y="327"/>
                    <a:pt x="700" y="309"/>
                  </a:cubicBezTo>
                  <a:cubicBezTo>
                    <a:pt x="700" y="253"/>
                    <a:pt x="676" y="203"/>
                    <a:pt x="635" y="167"/>
                  </a:cubicBezTo>
                  <a:cubicBezTo>
                    <a:pt x="582" y="128"/>
                    <a:pt x="516" y="105"/>
                    <a:pt x="448" y="102"/>
                  </a:cubicBezTo>
                  <a:lnTo>
                    <a:pt x="448" y="72"/>
                  </a:lnTo>
                  <a:cubicBezTo>
                    <a:pt x="448" y="54"/>
                    <a:pt x="442" y="37"/>
                    <a:pt x="427" y="22"/>
                  </a:cubicBezTo>
                  <a:cubicBezTo>
                    <a:pt x="415" y="10"/>
                    <a:pt x="398"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6964253" y="2316276"/>
              <a:ext cx="70898" cy="128685"/>
            </a:xfrm>
            <a:custGeom>
              <a:avLst/>
              <a:gdLst/>
              <a:ahLst/>
              <a:cxnLst/>
              <a:rect l="l" t="t" r="r" b="b"/>
              <a:pathLst>
                <a:path w="849" h="1541" extrusionOk="0">
                  <a:moveTo>
                    <a:pt x="815" y="0"/>
                  </a:moveTo>
                  <a:cubicBezTo>
                    <a:pt x="812" y="0"/>
                    <a:pt x="808" y="1"/>
                    <a:pt x="804" y="2"/>
                  </a:cubicBezTo>
                  <a:cubicBezTo>
                    <a:pt x="280" y="317"/>
                    <a:pt x="1" y="922"/>
                    <a:pt x="102" y="1523"/>
                  </a:cubicBezTo>
                  <a:cubicBezTo>
                    <a:pt x="104" y="1535"/>
                    <a:pt x="113" y="1541"/>
                    <a:pt x="122" y="1541"/>
                  </a:cubicBezTo>
                  <a:cubicBezTo>
                    <a:pt x="135" y="1541"/>
                    <a:pt x="150" y="1529"/>
                    <a:pt x="146" y="1512"/>
                  </a:cubicBezTo>
                  <a:cubicBezTo>
                    <a:pt x="51" y="927"/>
                    <a:pt x="321" y="346"/>
                    <a:pt x="828" y="41"/>
                  </a:cubicBezTo>
                  <a:cubicBezTo>
                    <a:pt x="848" y="28"/>
                    <a:pt x="836" y="0"/>
                    <a:pt x="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7047344" y="2302748"/>
              <a:ext cx="11858" cy="7182"/>
            </a:xfrm>
            <a:custGeom>
              <a:avLst/>
              <a:gdLst/>
              <a:ahLst/>
              <a:cxnLst/>
              <a:rect l="l" t="t" r="r" b="b"/>
              <a:pathLst>
                <a:path w="142" h="86" extrusionOk="0">
                  <a:moveTo>
                    <a:pt x="117" y="1"/>
                  </a:moveTo>
                  <a:cubicBezTo>
                    <a:pt x="115" y="1"/>
                    <a:pt x="113" y="1"/>
                    <a:pt x="112" y="1"/>
                  </a:cubicBezTo>
                  <a:lnTo>
                    <a:pt x="23" y="40"/>
                  </a:lnTo>
                  <a:cubicBezTo>
                    <a:pt x="17" y="40"/>
                    <a:pt x="14" y="46"/>
                    <a:pt x="11" y="52"/>
                  </a:cubicBezTo>
                  <a:cubicBezTo>
                    <a:pt x="0" y="67"/>
                    <a:pt x="13" y="85"/>
                    <a:pt x="30" y="85"/>
                  </a:cubicBezTo>
                  <a:cubicBezTo>
                    <a:pt x="33" y="85"/>
                    <a:pt x="35" y="85"/>
                    <a:pt x="38" y="84"/>
                  </a:cubicBezTo>
                  <a:lnTo>
                    <a:pt x="124" y="49"/>
                  </a:lnTo>
                  <a:cubicBezTo>
                    <a:pt x="129" y="46"/>
                    <a:pt x="135" y="43"/>
                    <a:pt x="138" y="37"/>
                  </a:cubicBezTo>
                  <a:cubicBezTo>
                    <a:pt x="141" y="31"/>
                    <a:pt x="141" y="25"/>
                    <a:pt x="141" y="19"/>
                  </a:cubicBezTo>
                  <a:cubicBezTo>
                    <a:pt x="139" y="9"/>
                    <a:pt x="127"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7177198" y="2430181"/>
              <a:ext cx="45428" cy="87432"/>
            </a:xfrm>
            <a:custGeom>
              <a:avLst/>
              <a:gdLst/>
              <a:ahLst/>
              <a:cxnLst/>
              <a:rect l="l" t="t" r="r" b="b"/>
              <a:pathLst>
                <a:path w="544" h="1047" extrusionOk="0">
                  <a:moveTo>
                    <a:pt x="521" y="1"/>
                  </a:moveTo>
                  <a:cubicBezTo>
                    <a:pt x="510" y="1"/>
                    <a:pt x="499" y="8"/>
                    <a:pt x="499" y="23"/>
                  </a:cubicBezTo>
                  <a:cubicBezTo>
                    <a:pt x="475" y="402"/>
                    <a:pt x="303" y="755"/>
                    <a:pt x="18" y="1007"/>
                  </a:cubicBezTo>
                  <a:cubicBezTo>
                    <a:pt x="0" y="1023"/>
                    <a:pt x="15" y="1047"/>
                    <a:pt x="34" y="1047"/>
                  </a:cubicBezTo>
                  <a:cubicBezTo>
                    <a:pt x="40" y="1047"/>
                    <a:pt x="46" y="1045"/>
                    <a:pt x="51" y="1040"/>
                  </a:cubicBezTo>
                  <a:cubicBezTo>
                    <a:pt x="342" y="779"/>
                    <a:pt x="519" y="414"/>
                    <a:pt x="543" y="23"/>
                  </a:cubicBezTo>
                  <a:cubicBezTo>
                    <a:pt x="543" y="8"/>
                    <a:pt x="532" y="1"/>
                    <a:pt x="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7039661" y="2030095"/>
              <a:ext cx="128936" cy="21211"/>
            </a:xfrm>
            <a:custGeom>
              <a:avLst/>
              <a:gdLst/>
              <a:ahLst/>
              <a:cxnLst/>
              <a:rect l="l" t="t" r="r" b="b"/>
              <a:pathLst>
                <a:path w="1544" h="254" extrusionOk="0">
                  <a:moveTo>
                    <a:pt x="1517" y="0"/>
                  </a:moveTo>
                  <a:cubicBezTo>
                    <a:pt x="1514" y="0"/>
                    <a:pt x="1511" y="1"/>
                    <a:pt x="1508" y="2"/>
                  </a:cubicBezTo>
                  <a:cubicBezTo>
                    <a:pt x="1167" y="139"/>
                    <a:pt x="804" y="207"/>
                    <a:pt x="439" y="207"/>
                  </a:cubicBezTo>
                  <a:cubicBezTo>
                    <a:pt x="306" y="207"/>
                    <a:pt x="173" y="198"/>
                    <a:pt x="41" y="180"/>
                  </a:cubicBezTo>
                  <a:cubicBezTo>
                    <a:pt x="40" y="180"/>
                    <a:pt x="39" y="180"/>
                    <a:pt x="38" y="180"/>
                  </a:cubicBezTo>
                  <a:cubicBezTo>
                    <a:pt x="10" y="180"/>
                    <a:pt x="0" y="222"/>
                    <a:pt x="29" y="224"/>
                  </a:cubicBezTo>
                  <a:cubicBezTo>
                    <a:pt x="164" y="244"/>
                    <a:pt x="301" y="253"/>
                    <a:pt x="437" y="253"/>
                  </a:cubicBezTo>
                  <a:cubicBezTo>
                    <a:pt x="806" y="253"/>
                    <a:pt x="1173" y="183"/>
                    <a:pt x="1520" y="47"/>
                  </a:cubicBezTo>
                  <a:cubicBezTo>
                    <a:pt x="1544" y="36"/>
                    <a:pt x="1537" y="0"/>
                    <a:pt x="1517" y="0"/>
                  </a:cubicBezTo>
                  <a:close/>
                </a:path>
              </a:pathLst>
            </a:custGeom>
            <a:solidFill>
              <a:srgbClr val="FF7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6991477" y="1879614"/>
              <a:ext cx="1089021" cy="594156"/>
            </a:xfrm>
            <a:custGeom>
              <a:avLst/>
              <a:gdLst/>
              <a:ahLst/>
              <a:cxnLst/>
              <a:rect l="l" t="t" r="r" b="b"/>
              <a:pathLst>
                <a:path w="13041" h="7115" extrusionOk="0">
                  <a:moveTo>
                    <a:pt x="4762" y="1"/>
                  </a:moveTo>
                  <a:cubicBezTo>
                    <a:pt x="4478" y="1"/>
                    <a:pt x="4186" y="35"/>
                    <a:pt x="3888" y="111"/>
                  </a:cubicBezTo>
                  <a:cubicBezTo>
                    <a:pt x="1353" y="766"/>
                    <a:pt x="1" y="3017"/>
                    <a:pt x="84" y="4081"/>
                  </a:cubicBezTo>
                  <a:cubicBezTo>
                    <a:pt x="136" y="4772"/>
                    <a:pt x="569" y="5117"/>
                    <a:pt x="1012" y="5117"/>
                  </a:cubicBezTo>
                  <a:cubicBezTo>
                    <a:pt x="1251" y="5117"/>
                    <a:pt x="1493" y="5017"/>
                    <a:pt x="1679" y="4816"/>
                  </a:cubicBezTo>
                  <a:cubicBezTo>
                    <a:pt x="2213" y="4244"/>
                    <a:pt x="2251" y="2934"/>
                    <a:pt x="3437" y="2934"/>
                  </a:cubicBezTo>
                  <a:cubicBezTo>
                    <a:pt x="4626" y="2934"/>
                    <a:pt x="5625" y="3162"/>
                    <a:pt x="5358" y="4674"/>
                  </a:cubicBezTo>
                  <a:cubicBezTo>
                    <a:pt x="5198" y="5572"/>
                    <a:pt x="8513" y="6738"/>
                    <a:pt x="8513" y="6738"/>
                  </a:cubicBezTo>
                  <a:lnTo>
                    <a:pt x="12382" y="7114"/>
                  </a:lnTo>
                  <a:cubicBezTo>
                    <a:pt x="12776" y="5042"/>
                    <a:pt x="13040" y="3088"/>
                    <a:pt x="12604" y="1777"/>
                  </a:cubicBezTo>
                  <a:lnTo>
                    <a:pt x="12604" y="1777"/>
                  </a:lnTo>
                  <a:cubicBezTo>
                    <a:pt x="12400" y="1819"/>
                    <a:pt x="8552" y="1911"/>
                    <a:pt x="8552" y="1911"/>
                  </a:cubicBezTo>
                  <a:cubicBezTo>
                    <a:pt x="8552" y="1911"/>
                    <a:pt x="6896" y="1"/>
                    <a:pt x="4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7184630" y="2231934"/>
              <a:ext cx="527684" cy="337454"/>
            </a:xfrm>
            <a:custGeom>
              <a:avLst/>
              <a:gdLst/>
              <a:ahLst/>
              <a:cxnLst/>
              <a:rect l="l" t="t" r="r" b="b"/>
              <a:pathLst>
                <a:path w="6319" h="4041" extrusionOk="0">
                  <a:moveTo>
                    <a:pt x="3971" y="0"/>
                  </a:moveTo>
                  <a:cubicBezTo>
                    <a:pt x="3888" y="0"/>
                    <a:pt x="3806" y="10"/>
                    <a:pt x="3724" y="31"/>
                  </a:cubicBezTo>
                  <a:cubicBezTo>
                    <a:pt x="3351" y="132"/>
                    <a:pt x="3084" y="464"/>
                    <a:pt x="2885" y="799"/>
                  </a:cubicBezTo>
                  <a:cubicBezTo>
                    <a:pt x="2690" y="1131"/>
                    <a:pt x="2524" y="1499"/>
                    <a:pt x="2233" y="1754"/>
                  </a:cubicBezTo>
                  <a:cubicBezTo>
                    <a:pt x="1951" y="2003"/>
                    <a:pt x="1587" y="2124"/>
                    <a:pt x="1237" y="2258"/>
                  </a:cubicBezTo>
                  <a:cubicBezTo>
                    <a:pt x="887" y="2391"/>
                    <a:pt x="528" y="2551"/>
                    <a:pt x="303" y="2854"/>
                  </a:cubicBezTo>
                  <a:cubicBezTo>
                    <a:pt x="81" y="3153"/>
                    <a:pt x="1" y="3497"/>
                    <a:pt x="279" y="3746"/>
                  </a:cubicBezTo>
                  <a:lnTo>
                    <a:pt x="279" y="3749"/>
                  </a:lnTo>
                  <a:cubicBezTo>
                    <a:pt x="462" y="3953"/>
                    <a:pt x="829" y="4040"/>
                    <a:pt x="1296" y="4040"/>
                  </a:cubicBezTo>
                  <a:cubicBezTo>
                    <a:pt x="2530" y="4040"/>
                    <a:pt x="4464" y="3427"/>
                    <a:pt x="5548" y="2711"/>
                  </a:cubicBezTo>
                  <a:cubicBezTo>
                    <a:pt x="5752" y="2575"/>
                    <a:pt x="5957" y="2427"/>
                    <a:pt x="6099" y="2222"/>
                  </a:cubicBezTo>
                  <a:cubicBezTo>
                    <a:pt x="6241" y="2017"/>
                    <a:pt x="6319" y="1757"/>
                    <a:pt x="6247" y="1519"/>
                  </a:cubicBezTo>
                  <a:cubicBezTo>
                    <a:pt x="6191" y="1324"/>
                    <a:pt x="6043" y="1170"/>
                    <a:pt x="5895" y="1033"/>
                  </a:cubicBezTo>
                  <a:cubicBezTo>
                    <a:pt x="5574" y="737"/>
                    <a:pt x="5219" y="482"/>
                    <a:pt x="4836" y="271"/>
                  </a:cubicBezTo>
                  <a:cubicBezTo>
                    <a:pt x="4569" y="125"/>
                    <a:pt x="4269" y="0"/>
                    <a:pt x="3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6809263" y="1937903"/>
              <a:ext cx="422965" cy="205929"/>
            </a:xfrm>
            <a:custGeom>
              <a:avLst/>
              <a:gdLst/>
              <a:ahLst/>
              <a:cxnLst/>
              <a:rect l="l" t="t" r="r" b="b"/>
              <a:pathLst>
                <a:path w="5065" h="2466" extrusionOk="0">
                  <a:moveTo>
                    <a:pt x="5065" y="0"/>
                  </a:moveTo>
                  <a:lnTo>
                    <a:pt x="5065" y="0"/>
                  </a:lnTo>
                  <a:cubicBezTo>
                    <a:pt x="3778" y="202"/>
                    <a:pt x="2491" y="400"/>
                    <a:pt x="1225" y="709"/>
                  </a:cubicBezTo>
                  <a:cubicBezTo>
                    <a:pt x="935" y="777"/>
                    <a:pt x="635" y="857"/>
                    <a:pt x="398" y="1041"/>
                  </a:cubicBezTo>
                  <a:cubicBezTo>
                    <a:pt x="164" y="1225"/>
                    <a:pt x="1" y="1536"/>
                    <a:pt x="84" y="1824"/>
                  </a:cubicBezTo>
                  <a:cubicBezTo>
                    <a:pt x="158" y="2084"/>
                    <a:pt x="404" y="2262"/>
                    <a:pt x="659" y="2354"/>
                  </a:cubicBezTo>
                  <a:cubicBezTo>
                    <a:pt x="878" y="2433"/>
                    <a:pt x="1103" y="2465"/>
                    <a:pt x="1330" y="2465"/>
                  </a:cubicBezTo>
                  <a:cubicBezTo>
                    <a:pt x="1875" y="2465"/>
                    <a:pt x="2434" y="2279"/>
                    <a:pt x="2957" y="2093"/>
                  </a:cubicBezTo>
                  <a:lnTo>
                    <a:pt x="50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6874650" y="1883873"/>
              <a:ext cx="525429" cy="133528"/>
            </a:xfrm>
            <a:custGeom>
              <a:avLst/>
              <a:gdLst/>
              <a:ahLst/>
              <a:cxnLst/>
              <a:rect l="l" t="t" r="r" b="b"/>
              <a:pathLst>
                <a:path w="6292" h="1599" extrusionOk="0">
                  <a:moveTo>
                    <a:pt x="1861" y="0"/>
                  </a:moveTo>
                  <a:cubicBezTo>
                    <a:pt x="1534" y="0"/>
                    <a:pt x="1208" y="11"/>
                    <a:pt x="881" y="34"/>
                  </a:cubicBezTo>
                  <a:cubicBezTo>
                    <a:pt x="653" y="51"/>
                    <a:pt x="410" y="78"/>
                    <a:pt x="238" y="232"/>
                  </a:cubicBezTo>
                  <a:cubicBezTo>
                    <a:pt x="18" y="428"/>
                    <a:pt x="1" y="784"/>
                    <a:pt x="134" y="1045"/>
                  </a:cubicBezTo>
                  <a:cubicBezTo>
                    <a:pt x="270" y="1305"/>
                    <a:pt x="528" y="1483"/>
                    <a:pt x="798" y="1599"/>
                  </a:cubicBezTo>
                  <a:lnTo>
                    <a:pt x="6292" y="698"/>
                  </a:lnTo>
                  <a:cubicBezTo>
                    <a:pt x="4857" y="235"/>
                    <a:pt x="3363" y="0"/>
                    <a:pt x="1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7068555" y="1801701"/>
              <a:ext cx="514239" cy="156076"/>
            </a:xfrm>
            <a:custGeom>
              <a:avLst/>
              <a:gdLst/>
              <a:ahLst/>
              <a:cxnLst/>
              <a:rect l="l" t="t" r="r" b="b"/>
              <a:pathLst>
                <a:path w="6158" h="1869" extrusionOk="0">
                  <a:moveTo>
                    <a:pt x="714" y="0"/>
                  </a:moveTo>
                  <a:cubicBezTo>
                    <a:pt x="588" y="0"/>
                    <a:pt x="465" y="21"/>
                    <a:pt x="356" y="81"/>
                  </a:cubicBezTo>
                  <a:cubicBezTo>
                    <a:pt x="98" y="223"/>
                    <a:pt x="0" y="567"/>
                    <a:pt x="77" y="851"/>
                  </a:cubicBezTo>
                  <a:cubicBezTo>
                    <a:pt x="151" y="1136"/>
                    <a:pt x="362" y="1364"/>
                    <a:pt x="599" y="1539"/>
                  </a:cubicBezTo>
                  <a:lnTo>
                    <a:pt x="6158" y="1868"/>
                  </a:lnTo>
                  <a:cubicBezTo>
                    <a:pt x="4581" y="932"/>
                    <a:pt x="2837" y="309"/>
                    <a:pt x="1026" y="30"/>
                  </a:cubicBezTo>
                  <a:cubicBezTo>
                    <a:pt x="924" y="14"/>
                    <a:pt x="818"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7000496" y="1879447"/>
              <a:ext cx="463383" cy="300293"/>
            </a:xfrm>
            <a:custGeom>
              <a:avLst/>
              <a:gdLst/>
              <a:ahLst/>
              <a:cxnLst/>
              <a:rect l="l" t="t" r="r" b="b"/>
              <a:pathLst>
                <a:path w="5549" h="3596" extrusionOk="0">
                  <a:moveTo>
                    <a:pt x="4559" y="1"/>
                  </a:moveTo>
                  <a:cubicBezTo>
                    <a:pt x="4354" y="1"/>
                    <a:pt x="4149" y="16"/>
                    <a:pt x="3946" y="48"/>
                  </a:cubicBezTo>
                  <a:cubicBezTo>
                    <a:pt x="3531" y="116"/>
                    <a:pt x="3128" y="250"/>
                    <a:pt x="2754" y="445"/>
                  </a:cubicBezTo>
                  <a:cubicBezTo>
                    <a:pt x="2431" y="614"/>
                    <a:pt x="2123" y="810"/>
                    <a:pt x="1829" y="1026"/>
                  </a:cubicBezTo>
                  <a:cubicBezTo>
                    <a:pt x="1639" y="1157"/>
                    <a:pt x="1458" y="1299"/>
                    <a:pt x="1286" y="1456"/>
                  </a:cubicBezTo>
                  <a:cubicBezTo>
                    <a:pt x="1100" y="1628"/>
                    <a:pt x="928" y="1821"/>
                    <a:pt x="776" y="2023"/>
                  </a:cubicBezTo>
                  <a:cubicBezTo>
                    <a:pt x="468" y="2435"/>
                    <a:pt x="228" y="2894"/>
                    <a:pt x="65" y="3380"/>
                  </a:cubicBezTo>
                  <a:cubicBezTo>
                    <a:pt x="44" y="3443"/>
                    <a:pt x="23" y="3505"/>
                    <a:pt x="3" y="3567"/>
                  </a:cubicBezTo>
                  <a:cubicBezTo>
                    <a:pt x="1" y="3585"/>
                    <a:pt x="14" y="3596"/>
                    <a:pt x="28" y="3596"/>
                  </a:cubicBezTo>
                  <a:cubicBezTo>
                    <a:pt x="37" y="3596"/>
                    <a:pt x="45" y="3591"/>
                    <a:pt x="50" y="3582"/>
                  </a:cubicBezTo>
                  <a:cubicBezTo>
                    <a:pt x="192" y="3093"/>
                    <a:pt x="412" y="2627"/>
                    <a:pt x="702" y="2206"/>
                  </a:cubicBezTo>
                  <a:cubicBezTo>
                    <a:pt x="990" y="1788"/>
                    <a:pt x="1349" y="1424"/>
                    <a:pt x="1761" y="1130"/>
                  </a:cubicBezTo>
                  <a:cubicBezTo>
                    <a:pt x="2042" y="923"/>
                    <a:pt x="2336" y="733"/>
                    <a:pt x="2638" y="558"/>
                  </a:cubicBezTo>
                  <a:cubicBezTo>
                    <a:pt x="2994" y="359"/>
                    <a:pt x="3377" y="211"/>
                    <a:pt x="3777" y="125"/>
                  </a:cubicBezTo>
                  <a:cubicBezTo>
                    <a:pt x="4042" y="73"/>
                    <a:pt x="4311" y="47"/>
                    <a:pt x="4581" y="47"/>
                  </a:cubicBezTo>
                  <a:cubicBezTo>
                    <a:pt x="4818" y="47"/>
                    <a:pt x="5056" y="67"/>
                    <a:pt x="5292" y="107"/>
                  </a:cubicBezTo>
                  <a:cubicBezTo>
                    <a:pt x="5366" y="116"/>
                    <a:pt x="5437" y="131"/>
                    <a:pt x="5508" y="146"/>
                  </a:cubicBezTo>
                  <a:cubicBezTo>
                    <a:pt x="5510" y="146"/>
                    <a:pt x="5512" y="146"/>
                    <a:pt x="5514" y="146"/>
                  </a:cubicBezTo>
                  <a:cubicBezTo>
                    <a:pt x="5539" y="146"/>
                    <a:pt x="5548" y="107"/>
                    <a:pt x="5523" y="101"/>
                  </a:cubicBezTo>
                  <a:cubicBezTo>
                    <a:pt x="5206" y="38"/>
                    <a:pt x="4882" y="1"/>
                    <a:pt x="4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6808511" y="1944583"/>
              <a:ext cx="375199" cy="202589"/>
            </a:xfrm>
            <a:custGeom>
              <a:avLst/>
              <a:gdLst/>
              <a:ahLst/>
              <a:cxnLst/>
              <a:rect l="l" t="t" r="r" b="b"/>
              <a:pathLst>
                <a:path w="4493" h="2426" extrusionOk="0">
                  <a:moveTo>
                    <a:pt x="4463" y="0"/>
                  </a:moveTo>
                  <a:cubicBezTo>
                    <a:pt x="3843" y="51"/>
                    <a:pt x="3230" y="134"/>
                    <a:pt x="2622" y="246"/>
                  </a:cubicBezTo>
                  <a:cubicBezTo>
                    <a:pt x="2014" y="359"/>
                    <a:pt x="1418" y="525"/>
                    <a:pt x="837" y="739"/>
                  </a:cubicBezTo>
                  <a:cubicBezTo>
                    <a:pt x="582" y="833"/>
                    <a:pt x="321" y="925"/>
                    <a:pt x="158" y="1160"/>
                  </a:cubicBezTo>
                  <a:cubicBezTo>
                    <a:pt x="13" y="1367"/>
                    <a:pt x="1" y="1619"/>
                    <a:pt x="108" y="1847"/>
                  </a:cubicBezTo>
                  <a:cubicBezTo>
                    <a:pt x="292" y="2254"/>
                    <a:pt x="739" y="2417"/>
                    <a:pt x="1160" y="2425"/>
                  </a:cubicBezTo>
                  <a:cubicBezTo>
                    <a:pt x="1173" y="2426"/>
                    <a:pt x="1186" y="2426"/>
                    <a:pt x="1199" y="2426"/>
                  </a:cubicBezTo>
                  <a:cubicBezTo>
                    <a:pt x="1453" y="2426"/>
                    <a:pt x="1706" y="2372"/>
                    <a:pt x="1952" y="2322"/>
                  </a:cubicBezTo>
                  <a:cubicBezTo>
                    <a:pt x="2150" y="2280"/>
                    <a:pt x="2346" y="2236"/>
                    <a:pt x="2542" y="2182"/>
                  </a:cubicBezTo>
                  <a:lnTo>
                    <a:pt x="2571" y="2173"/>
                  </a:lnTo>
                  <a:cubicBezTo>
                    <a:pt x="2598" y="2165"/>
                    <a:pt x="2591" y="2128"/>
                    <a:pt x="2567" y="2128"/>
                  </a:cubicBezTo>
                  <a:cubicBezTo>
                    <a:pt x="2565" y="2128"/>
                    <a:pt x="2562" y="2128"/>
                    <a:pt x="2560" y="2129"/>
                  </a:cubicBezTo>
                  <a:cubicBezTo>
                    <a:pt x="2432" y="2165"/>
                    <a:pt x="2305" y="2194"/>
                    <a:pt x="2174" y="2224"/>
                  </a:cubicBezTo>
                  <a:cubicBezTo>
                    <a:pt x="1910" y="2292"/>
                    <a:pt x="1643" y="2342"/>
                    <a:pt x="1374" y="2372"/>
                  </a:cubicBezTo>
                  <a:cubicBezTo>
                    <a:pt x="1315" y="2378"/>
                    <a:pt x="1255" y="2381"/>
                    <a:pt x="1195" y="2381"/>
                  </a:cubicBezTo>
                  <a:cubicBezTo>
                    <a:pt x="832" y="2381"/>
                    <a:pt x="448" y="2274"/>
                    <a:pt x="229" y="1966"/>
                  </a:cubicBezTo>
                  <a:cubicBezTo>
                    <a:pt x="84" y="1761"/>
                    <a:pt x="28" y="1495"/>
                    <a:pt x="146" y="1266"/>
                  </a:cubicBezTo>
                  <a:cubicBezTo>
                    <a:pt x="206" y="1154"/>
                    <a:pt x="289" y="1062"/>
                    <a:pt x="392" y="991"/>
                  </a:cubicBezTo>
                  <a:cubicBezTo>
                    <a:pt x="508" y="910"/>
                    <a:pt x="641" y="863"/>
                    <a:pt x="769" y="813"/>
                  </a:cubicBezTo>
                  <a:cubicBezTo>
                    <a:pt x="1323" y="602"/>
                    <a:pt x="1893" y="439"/>
                    <a:pt x="2474" y="323"/>
                  </a:cubicBezTo>
                  <a:cubicBezTo>
                    <a:pt x="3058" y="208"/>
                    <a:pt x="3648" y="122"/>
                    <a:pt x="4238" y="68"/>
                  </a:cubicBezTo>
                  <a:cubicBezTo>
                    <a:pt x="4312" y="60"/>
                    <a:pt x="4386" y="54"/>
                    <a:pt x="4463" y="48"/>
                  </a:cubicBezTo>
                  <a:cubicBezTo>
                    <a:pt x="4493" y="45"/>
                    <a:pt x="4493" y="0"/>
                    <a:pt x="4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6869222" y="1879197"/>
              <a:ext cx="428310" cy="119750"/>
            </a:xfrm>
            <a:custGeom>
              <a:avLst/>
              <a:gdLst/>
              <a:ahLst/>
              <a:cxnLst/>
              <a:rect l="l" t="t" r="r" b="b"/>
              <a:pathLst>
                <a:path w="5129" h="1434" extrusionOk="0">
                  <a:moveTo>
                    <a:pt x="1571" y="1"/>
                  </a:moveTo>
                  <a:cubicBezTo>
                    <a:pt x="1380" y="1"/>
                    <a:pt x="1190" y="10"/>
                    <a:pt x="999" y="30"/>
                  </a:cubicBezTo>
                  <a:cubicBezTo>
                    <a:pt x="839" y="39"/>
                    <a:pt x="682" y="72"/>
                    <a:pt x="531" y="125"/>
                  </a:cubicBezTo>
                  <a:cubicBezTo>
                    <a:pt x="172" y="270"/>
                    <a:pt x="0" y="677"/>
                    <a:pt x="143" y="1035"/>
                  </a:cubicBezTo>
                  <a:cubicBezTo>
                    <a:pt x="184" y="1136"/>
                    <a:pt x="246" y="1228"/>
                    <a:pt x="324" y="1308"/>
                  </a:cubicBezTo>
                  <a:cubicBezTo>
                    <a:pt x="365" y="1355"/>
                    <a:pt x="418" y="1394"/>
                    <a:pt x="475" y="1424"/>
                  </a:cubicBezTo>
                  <a:cubicBezTo>
                    <a:pt x="484" y="1427"/>
                    <a:pt x="492" y="1430"/>
                    <a:pt x="501" y="1433"/>
                  </a:cubicBezTo>
                  <a:cubicBezTo>
                    <a:pt x="503" y="1433"/>
                    <a:pt x="505" y="1433"/>
                    <a:pt x="507" y="1433"/>
                  </a:cubicBezTo>
                  <a:cubicBezTo>
                    <a:pt x="532" y="1433"/>
                    <a:pt x="541" y="1394"/>
                    <a:pt x="513" y="1388"/>
                  </a:cubicBezTo>
                  <a:cubicBezTo>
                    <a:pt x="484" y="1379"/>
                    <a:pt x="454" y="1361"/>
                    <a:pt x="430" y="1344"/>
                  </a:cubicBezTo>
                  <a:cubicBezTo>
                    <a:pt x="347" y="1275"/>
                    <a:pt x="279" y="1195"/>
                    <a:pt x="229" y="1103"/>
                  </a:cubicBezTo>
                  <a:cubicBezTo>
                    <a:pt x="27" y="760"/>
                    <a:pt x="178" y="318"/>
                    <a:pt x="546" y="167"/>
                  </a:cubicBezTo>
                  <a:cubicBezTo>
                    <a:pt x="691" y="119"/>
                    <a:pt x="845" y="87"/>
                    <a:pt x="999" y="75"/>
                  </a:cubicBezTo>
                  <a:cubicBezTo>
                    <a:pt x="1195" y="56"/>
                    <a:pt x="1392" y="47"/>
                    <a:pt x="1588" y="47"/>
                  </a:cubicBezTo>
                  <a:cubicBezTo>
                    <a:pt x="1666" y="47"/>
                    <a:pt x="1743" y="48"/>
                    <a:pt x="1821" y="51"/>
                  </a:cubicBezTo>
                  <a:cubicBezTo>
                    <a:pt x="1879" y="53"/>
                    <a:pt x="1938" y="54"/>
                    <a:pt x="1996" y="54"/>
                  </a:cubicBezTo>
                  <a:cubicBezTo>
                    <a:pt x="2114" y="54"/>
                    <a:pt x="2232" y="51"/>
                    <a:pt x="2348" y="51"/>
                  </a:cubicBezTo>
                  <a:cubicBezTo>
                    <a:pt x="2627" y="51"/>
                    <a:pt x="2909" y="48"/>
                    <a:pt x="3190" y="48"/>
                  </a:cubicBezTo>
                  <a:cubicBezTo>
                    <a:pt x="3825" y="54"/>
                    <a:pt x="4459" y="84"/>
                    <a:pt x="5088" y="187"/>
                  </a:cubicBezTo>
                  <a:cubicBezTo>
                    <a:pt x="5089" y="187"/>
                    <a:pt x="5090" y="187"/>
                    <a:pt x="5091" y="187"/>
                  </a:cubicBezTo>
                  <a:cubicBezTo>
                    <a:pt x="5118" y="187"/>
                    <a:pt x="5129" y="146"/>
                    <a:pt x="5100" y="143"/>
                  </a:cubicBezTo>
                  <a:cubicBezTo>
                    <a:pt x="4522" y="54"/>
                    <a:pt x="3938" y="9"/>
                    <a:pt x="3354" y="6"/>
                  </a:cubicBezTo>
                  <a:cubicBezTo>
                    <a:pt x="3229" y="4"/>
                    <a:pt x="3105" y="3"/>
                    <a:pt x="2981" y="3"/>
                  </a:cubicBezTo>
                  <a:cubicBezTo>
                    <a:pt x="2812" y="3"/>
                    <a:pt x="2642" y="5"/>
                    <a:pt x="2473" y="6"/>
                  </a:cubicBezTo>
                  <a:cubicBezTo>
                    <a:pt x="2331" y="6"/>
                    <a:pt x="2190" y="10"/>
                    <a:pt x="2048" y="10"/>
                  </a:cubicBezTo>
                  <a:cubicBezTo>
                    <a:pt x="1978" y="10"/>
                    <a:pt x="1907" y="9"/>
                    <a:pt x="1836" y="6"/>
                  </a:cubicBezTo>
                  <a:cubicBezTo>
                    <a:pt x="1747" y="3"/>
                    <a:pt x="1659" y="1"/>
                    <a:pt x="1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7205841" y="2104417"/>
              <a:ext cx="91608" cy="50522"/>
            </a:xfrm>
            <a:custGeom>
              <a:avLst/>
              <a:gdLst/>
              <a:ahLst/>
              <a:cxnLst/>
              <a:rect l="l" t="t" r="r" b="b"/>
              <a:pathLst>
                <a:path w="1097" h="605" extrusionOk="0">
                  <a:moveTo>
                    <a:pt x="1062" y="1"/>
                  </a:moveTo>
                  <a:cubicBezTo>
                    <a:pt x="1061" y="1"/>
                    <a:pt x="1059" y="1"/>
                    <a:pt x="1057" y="2"/>
                  </a:cubicBezTo>
                  <a:cubicBezTo>
                    <a:pt x="660" y="73"/>
                    <a:pt x="295" y="271"/>
                    <a:pt x="16" y="565"/>
                  </a:cubicBezTo>
                  <a:cubicBezTo>
                    <a:pt x="0" y="581"/>
                    <a:pt x="16" y="604"/>
                    <a:pt x="34" y="604"/>
                  </a:cubicBezTo>
                  <a:cubicBezTo>
                    <a:pt x="39" y="604"/>
                    <a:pt x="44" y="602"/>
                    <a:pt x="49" y="597"/>
                  </a:cubicBezTo>
                  <a:cubicBezTo>
                    <a:pt x="322" y="310"/>
                    <a:pt x="680" y="117"/>
                    <a:pt x="1069" y="46"/>
                  </a:cubicBezTo>
                  <a:cubicBezTo>
                    <a:pt x="1097" y="40"/>
                    <a:pt x="1088" y="1"/>
                    <a:pt x="1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7628558" y="2359867"/>
              <a:ext cx="127516" cy="109562"/>
            </a:xfrm>
            <a:custGeom>
              <a:avLst/>
              <a:gdLst/>
              <a:ahLst/>
              <a:cxnLst/>
              <a:rect l="l" t="t" r="r" b="b"/>
              <a:pathLst>
                <a:path w="1527" h="1312" extrusionOk="0">
                  <a:moveTo>
                    <a:pt x="1498" y="1"/>
                  </a:moveTo>
                  <a:cubicBezTo>
                    <a:pt x="1491" y="1"/>
                    <a:pt x="1484" y="4"/>
                    <a:pt x="1480" y="11"/>
                  </a:cubicBezTo>
                  <a:cubicBezTo>
                    <a:pt x="1207" y="444"/>
                    <a:pt x="840" y="809"/>
                    <a:pt x="404" y="1073"/>
                  </a:cubicBezTo>
                  <a:cubicBezTo>
                    <a:pt x="282" y="1147"/>
                    <a:pt x="155" y="1212"/>
                    <a:pt x="24" y="1271"/>
                  </a:cubicBezTo>
                  <a:cubicBezTo>
                    <a:pt x="1" y="1279"/>
                    <a:pt x="16" y="1312"/>
                    <a:pt x="38" y="1312"/>
                  </a:cubicBezTo>
                  <a:cubicBezTo>
                    <a:pt x="41" y="1312"/>
                    <a:pt x="45" y="1311"/>
                    <a:pt x="48" y="1310"/>
                  </a:cubicBezTo>
                  <a:cubicBezTo>
                    <a:pt x="522" y="1102"/>
                    <a:pt x="937" y="785"/>
                    <a:pt x="1266" y="388"/>
                  </a:cubicBezTo>
                  <a:cubicBezTo>
                    <a:pt x="1358" y="275"/>
                    <a:pt x="1441" y="156"/>
                    <a:pt x="1518" y="35"/>
                  </a:cubicBezTo>
                  <a:cubicBezTo>
                    <a:pt x="1527" y="16"/>
                    <a:pt x="1512" y="1"/>
                    <a:pt x="1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7850354" y="1988174"/>
              <a:ext cx="512151" cy="557079"/>
            </a:xfrm>
            <a:custGeom>
              <a:avLst/>
              <a:gdLst/>
              <a:ahLst/>
              <a:cxnLst/>
              <a:rect l="l" t="t" r="r" b="b"/>
              <a:pathLst>
                <a:path w="6133" h="6671" extrusionOk="0">
                  <a:moveTo>
                    <a:pt x="6132" y="0"/>
                  </a:moveTo>
                  <a:lnTo>
                    <a:pt x="1" y="297"/>
                  </a:lnTo>
                  <a:cubicBezTo>
                    <a:pt x="1" y="297"/>
                    <a:pt x="188" y="4249"/>
                    <a:pt x="1" y="6309"/>
                  </a:cubicBezTo>
                  <a:lnTo>
                    <a:pt x="6132" y="6671"/>
                  </a:lnTo>
                  <a:lnTo>
                    <a:pt x="61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7946221" y="2354773"/>
              <a:ext cx="106806" cy="91524"/>
            </a:xfrm>
            <a:custGeom>
              <a:avLst/>
              <a:gdLst/>
              <a:ahLst/>
              <a:cxnLst/>
              <a:rect l="l" t="t" r="r" b="b"/>
              <a:pathLst>
                <a:path w="1279" h="1096" extrusionOk="0">
                  <a:moveTo>
                    <a:pt x="733" y="1"/>
                  </a:moveTo>
                  <a:cubicBezTo>
                    <a:pt x="246" y="1"/>
                    <a:pt x="0" y="591"/>
                    <a:pt x="347" y="935"/>
                  </a:cubicBezTo>
                  <a:cubicBezTo>
                    <a:pt x="459" y="1046"/>
                    <a:pt x="595" y="1096"/>
                    <a:pt x="729" y="1096"/>
                  </a:cubicBezTo>
                  <a:cubicBezTo>
                    <a:pt x="1010" y="1096"/>
                    <a:pt x="1278" y="878"/>
                    <a:pt x="1278" y="549"/>
                  </a:cubicBezTo>
                  <a:cubicBezTo>
                    <a:pt x="1278" y="247"/>
                    <a:pt x="1035" y="1"/>
                    <a:pt x="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45"/>
          <p:cNvSpPr/>
          <p:nvPr/>
        </p:nvSpPr>
        <p:spPr>
          <a:xfrm>
            <a:off x="-471837" y="483395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8" name="Google Shape;788;p46"/>
          <p:cNvSpPr txBox="1">
            <a:spLocks noGrp="1"/>
          </p:cNvSpPr>
          <p:nvPr>
            <p:ph type="body" idx="1"/>
          </p:nvPr>
        </p:nvSpPr>
        <p:spPr>
          <a:xfrm>
            <a:off x="818242" y="340066"/>
            <a:ext cx="4577474" cy="4203900"/>
          </a:xfrm>
          <a:prstGeom prst="rect">
            <a:avLst/>
          </a:prstGeom>
        </p:spPr>
        <p:txBody>
          <a:bodyPr spcFirstLastPara="1" wrap="square" lIns="91425" tIns="91425" rIns="91425" bIns="91425" anchor="ctr" anchorCtr="0">
            <a:noAutofit/>
          </a:bodyPr>
          <a:lstStyle/>
          <a:p>
            <a:pPr marL="0" lvl="0" indent="0"/>
            <a:endParaRPr lang="en-US" dirty="0">
              <a:latin typeface="Georgia" panose="02040502050405020303" pitchFamily="18" charset="0"/>
            </a:endParaRPr>
          </a:p>
          <a:p>
            <a:pPr marL="0" lvl="0" indent="0">
              <a:buNone/>
            </a:pPr>
            <a:r>
              <a:rPr lang="en-US" b="1" dirty="0" smtClean="0">
                <a:latin typeface="Georgia" panose="02040502050405020303" pitchFamily="18" charset="0"/>
              </a:rPr>
              <a:t>Quotation </a:t>
            </a:r>
            <a:r>
              <a:rPr lang="en-US" b="1" dirty="0">
                <a:latin typeface="Georgia" panose="02040502050405020303" pitchFamily="18" charset="0"/>
              </a:rPr>
              <a:t>Handling, </a:t>
            </a:r>
            <a:r>
              <a:rPr lang="en-US" b="1" dirty="0" smtClean="0">
                <a:latin typeface="Georgia" panose="02040502050405020303" pitchFamily="18" charset="0"/>
              </a:rPr>
              <a:t>Simplified</a:t>
            </a:r>
          </a:p>
          <a:p>
            <a:pPr marL="285750" indent="-285750"/>
            <a:r>
              <a:rPr lang="en-US" dirty="0" smtClean="0">
                <a:latin typeface="Georgia" panose="02040502050405020303" pitchFamily="18" charset="0"/>
              </a:rPr>
              <a:t>Say </a:t>
            </a:r>
            <a:r>
              <a:rPr lang="en-US" dirty="0">
                <a:latin typeface="Georgia" panose="02040502050405020303" pitchFamily="18" charset="0"/>
              </a:rPr>
              <a:t>goodbye to quote </a:t>
            </a:r>
            <a:r>
              <a:rPr lang="en-US" dirty="0" smtClean="0">
                <a:latin typeface="Georgia" panose="02040502050405020303" pitchFamily="18" charset="0"/>
              </a:rPr>
              <a:t>chaos.</a:t>
            </a:r>
          </a:p>
          <a:p>
            <a:pPr marL="285750" indent="-285750"/>
            <a:r>
              <a:rPr lang="en-US" dirty="0" smtClean="0">
                <a:latin typeface="Georgia" panose="02040502050405020303" pitchFamily="18" charset="0"/>
              </a:rPr>
              <a:t>Streamline </a:t>
            </a:r>
            <a:r>
              <a:rPr lang="en-US" dirty="0">
                <a:latin typeface="Georgia" panose="02040502050405020303" pitchFamily="18" charset="0"/>
              </a:rPr>
              <a:t>and organize quotes from multiple </a:t>
            </a:r>
            <a:r>
              <a:rPr lang="en-US" dirty="0" smtClean="0">
                <a:latin typeface="Georgia" panose="02040502050405020303" pitchFamily="18" charset="0"/>
              </a:rPr>
              <a:t>vendors.</a:t>
            </a:r>
          </a:p>
          <a:p>
            <a:pPr marL="285750" indent="-285750"/>
            <a:r>
              <a:rPr lang="en-US" dirty="0" smtClean="0">
                <a:latin typeface="Georgia" panose="02040502050405020303" pitchFamily="18" charset="0"/>
              </a:rPr>
              <a:t>Make </a:t>
            </a:r>
            <a:r>
              <a:rPr lang="en-US" dirty="0">
                <a:latin typeface="Georgia" panose="02040502050405020303" pitchFamily="18" charset="0"/>
              </a:rPr>
              <a:t>informed decisions with ease.</a:t>
            </a:r>
          </a:p>
          <a:p>
            <a:pPr marL="0" indent="0">
              <a:buNone/>
            </a:pPr>
            <a:endParaRPr lang="en-US" dirty="0">
              <a:latin typeface="Georgia" panose="02040502050405020303" pitchFamily="18" charset="0"/>
            </a:endParaRPr>
          </a:p>
          <a:p>
            <a:pPr marL="0" lvl="0" indent="0">
              <a:buNone/>
            </a:pPr>
            <a:r>
              <a:rPr lang="en-US" b="1" dirty="0" smtClean="0">
                <a:latin typeface="Georgia" panose="02040502050405020303" pitchFamily="18" charset="0"/>
              </a:rPr>
              <a:t>User </a:t>
            </a:r>
            <a:r>
              <a:rPr lang="en-US" b="1" dirty="0">
                <a:latin typeface="Georgia" panose="02040502050405020303" pitchFamily="18" charset="0"/>
              </a:rPr>
              <a:t>Registration </a:t>
            </a:r>
            <a:r>
              <a:rPr lang="en-US" b="1" dirty="0" smtClean="0">
                <a:latin typeface="Georgia" panose="02040502050405020303" pitchFamily="18" charset="0"/>
              </a:rPr>
              <a:t>Tracking</a:t>
            </a:r>
          </a:p>
          <a:p>
            <a:pPr marL="285750" indent="-285750"/>
            <a:r>
              <a:rPr lang="en-US" dirty="0" smtClean="0">
                <a:latin typeface="Georgia" panose="02040502050405020303" pitchFamily="18" charset="0"/>
              </a:rPr>
              <a:t>Keep </a:t>
            </a:r>
            <a:r>
              <a:rPr lang="en-US" dirty="0">
                <a:latin typeface="Georgia" panose="02040502050405020303" pitchFamily="18" charset="0"/>
              </a:rPr>
              <a:t>tabs on your event's guest </a:t>
            </a:r>
            <a:r>
              <a:rPr lang="en-US" dirty="0" smtClean="0">
                <a:latin typeface="Georgia" panose="02040502050405020303" pitchFamily="18" charset="0"/>
              </a:rPr>
              <a:t>list.</a:t>
            </a:r>
          </a:p>
          <a:p>
            <a:pPr marL="285750" indent="-285750"/>
            <a:r>
              <a:rPr lang="en-US" dirty="0" smtClean="0">
                <a:latin typeface="Georgia" panose="02040502050405020303" pitchFamily="18" charset="0"/>
              </a:rPr>
              <a:t>Monitor </a:t>
            </a:r>
            <a:r>
              <a:rPr lang="en-US" dirty="0">
                <a:latin typeface="Georgia" panose="02040502050405020303" pitchFamily="18" charset="0"/>
              </a:rPr>
              <a:t>user registrations in </a:t>
            </a:r>
            <a:r>
              <a:rPr lang="en-US" dirty="0" smtClean="0">
                <a:latin typeface="Georgia" panose="02040502050405020303" pitchFamily="18" charset="0"/>
              </a:rPr>
              <a:t>real-time.</a:t>
            </a:r>
          </a:p>
          <a:p>
            <a:pPr marL="285750" indent="-285750"/>
            <a:r>
              <a:rPr lang="en-US" dirty="0" smtClean="0">
                <a:latin typeface="Georgia" panose="02040502050405020303" pitchFamily="18" charset="0"/>
              </a:rPr>
              <a:t>Seamlessly </a:t>
            </a:r>
            <a:r>
              <a:rPr lang="en-US" dirty="0">
                <a:latin typeface="Georgia" panose="02040502050405020303" pitchFamily="18" charset="0"/>
              </a:rPr>
              <a:t>manage attendee information.</a:t>
            </a:r>
          </a:p>
          <a:p>
            <a:pPr marL="0" lvl="0" indent="0"/>
            <a:endParaRPr lang="en-US" dirty="0">
              <a:latin typeface="Georgia" panose="02040502050405020303" pitchFamily="18" charset="0"/>
            </a:endParaRPr>
          </a:p>
          <a:p>
            <a:pPr marL="0" lvl="0" indent="0">
              <a:buNone/>
            </a:pPr>
            <a:r>
              <a:rPr lang="en-US" b="1" dirty="0" smtClean="0">
                <a:latin typeface="Georgia" panose="02040502050405020303" pitchFamily="18" charset="0"/>
              </a:rPr>
              <a:t>Centralized </a:t>
            </a:r>
            <a:r>
              <a:rPr lang="en-US" b="1" dirty="0">
                <a:latin typeface="Georgia" panose="02040502050405020303" pitchFamily="18" charset="0"/>
              </a:rPr>
              <a:t>Event </a:t>
            </a:r>
            <a:r>
              <a:rPr lang="en-US" b="1" dirty="0" smtClean="0">
                <a:latin typeface="Georgia" panose="02040502050405020303" pitchFamily="18" charset="0"/>
              </a:rPr>
              <a:t>Planning</a:t>
            </a:r>
          </a:p>
          <a:p>
            <a:pPr marL="285750" indent="-285750"/>
            <a:r>
              <a:rPr lang="en-US" dirty="0" smtClean="0">
                <a:latin typeface="Georgia" panose="02040502050405020303" pitchFamily="18" charset="0"/>
              </a:rPr>
              <a:t>Be </a:t>
            </a:r>
            <a:r>
              <a:rPr lang="en-US" dirty="0">
                <a:latin typeface="Georgia" panose="02040502050405020303" pitchFamily="18" charset="0"/>
              </a:rPr>
              <a:t>in control with a single </a:t>
            </a:r>
            <a:r>
              <a:rPr lang="en-US" dirty="0" smtClean="0">
                <a:latin typeface="Georgia" panose="02040502050405020303" pitchFamily="18" charset="0"/>
              </a:rPr>
              <a:t>administrator.</a:t>
            </a:r>
          </a:p>
          <a:p>
            <a:pPr marL="285750" indent="-285750"/>
            <a:r>
              <a:rPr lang="en-US" dirty="0" smtClean="0">
                <a:latin typeface="Georgia" panose="02040502050405020303" pitchFamily="18" charset="0"/>
              </a:rPr>
              <a:t>Power </a:t>
            </a:r>
            <a:r>
              <a:rPr lang="en-US" dirty="0">
                <a:latin typeface="Georgia" panose="02040502050405020303" pitchFamily="18" charset="0"/>
              </a:rPr>
              <a:t>at your fingertips – manage vendors and users </a:t>
            </a:r>
            <a:r>
              <a:rPr lang="en-US" dirty="0" smtClean="0">
                <a:latin typeface="Georgia" panose="02040502050405020303" pitchFamily="18" charset="0"/>
              </a:rPr>
              <a:t>effortlessly.</a:t>
            </a:r>
          </a:p>
          <a:p>
            <a:pPr marL="285750" indent="-285750"/>
            <a:r>
              <a:rPr lang="en-US" dirty="0" smtClean="0">
                <a:latin typeface="Georgia" panose="02040502050405020303" pitchFamily="18" charset="0"/>
              </a:rPr>
              <a:t>Your </a:t>
            </a:r>
            <a:r>
              <a:rPr lang="en-US" dirty="0">
                <a:latin typeface="Georgia" panose="02040502050405020303" pitchFamily="18" charset="0"/>
              </a:rPr>
              <a:t>event planning HQ.</a:t>
            </a:r>
          </a:p>
          <a:p>
            <a:pPr marL="0" lvl="0" indent="0"/>
            <a:endParaRPr lang="en-US" dirty="0">
              <a:latin typeface="Georgia" panose="02040502050405020303" pitchFamily="18" charset="0"/>
            </a:endParaRPr>
          </a:p>
          <a:p>
            <a:pPr marL="0" lvl="0" indent="0">
              <a:buNone/>
            </a:pPr>
            <a:r>
              <a:rPr lang="en-US" dirty="0">
                <a:latin typeface="Georgia" panose="02040502050405020303" pitchFamily="18" charset="0"/>
              </a:rPr>
              <a:t>Join the event-planning revolution today with the Event Planning Website! Simplify, organize, and elevate your events like never before.</a:t>
            </a:r>
          </a:p>
        </p:txBody>
      </p:sp>
      <p:pic>
        <p:nvPicPr>
          <p:cNvPr id="789" name="Google Shape;789;p46"/>
          <p:cNvPicPr preferRelativeResize="0"/>
          <p:nvPr/>
        </p:nvPicPr>
        <p:blipFill>
          <a:blip r:embed="rId3">
            <a:extLst>
              <a:ext uri="{28A0092B-C50C-407E-A947-70E740481C1C}">
                <a14:useLocalDpi xmlns:a14="http://schemas.microsoft.com/office/drawing/2010/main" val="0"/>
              </a:ext>
            </a:extLst>
          </a:blip>
          <a:stretch>
            <a:fillRect/>
          </a:stretch>
        </p:blipFill>
        <p:spPr>
          <a:xfrm>
            <a:off x="5425936" y="1413163"/>
            <a:ext cx="2599616" cy="2560041"/>
          </a:xfrm>
          <a:prstGeom prst="ellipse">
            <a:avLst/>
          </a:prstGeom>
          <a:noFill/>
          <a:ln w="38100" cap="flat" cmpd="sng">
            <a:solidFill>
              <a:schemeClr val="dk1"/>
            </a:solidFill>
            <a:prstDash val="solid"/>
            <a:round/>
            <a:headEnd type="none" w="sm" len="sm"/>
            <a:tailEnd type="none" w="sm" len="sm"/>
          </a:ln>
        </p:spPr>
      </p:pic>
      <p:grpSp>
        <p:nvGrpSpPr>
          <p:cNvPr id="790" name="Google Shape;790;p46"/>
          <p:cNvGrpSpPr/>
          <p:nvPr/>
        </p:nvGrpSpPr>
        <p:grpSpPr>
          <a:xfrm>
            <a:off x="6650174" y="687015"/>
            <a:ext cx="463619" cy="554249"/>
            <a:chOff x="6417862" y="1441950"/>
            <a:chExt cx="417788" cy="499458"/>
          </a:xfrm>
        </p:grpSpPr>
        <p:sp>
          <p:nvSpPr>
            <p:cNvPr id="791" name="Google Shape;791;p46"/>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47"/>
          <p:cNvSpPr txBox="1">
            <a:spLocks noGrp="1"/>
          </p:cNvSpPr>
          <p:nvPr>
            <p:ph type="title"/>
          </p:nvPr>
        </p:nvSpPr>
        <p:spPr>
          <a:xfrm>
            <a:off x="2653592" y="2569601"/>
            <a:ext cx="397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Project</a:t>
            </a:r>
            <a:br>
              <a:rPr lang="en" dirty="0" smtClean="0"/>
            </a:br>
            <a:r>
              <a:rPr lang="en" dirty="0" smtClean="0"/>
              <a:t>Overview</a:t>
            </a:r>
            <a:endParaRPr dirty="0"/>
          </a:p>
        </p:txBody>
      </p:sp>
      <p:sp>
        <p:nvSpPr>
          <p:cNvPr id="798" name="Google Shape;798;p47"/>
          <p:cNvSpPr txBox="1">
            <a:spLocks noGrp="1"/>
          </p:cNvSpPr>
          <p:nvPr>
            <p:ph type="title" idx="2"/>
          </p:nvPr>
        </p:nvSpPr>
        <p:spPr>
          <a:xfrm>
            <a:off x="3719100" y="1183902"/>
            <a:ext cx="1705800" cy="11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800" name="Google Shape;800;p47"/>
          <p:cNvGrpSpPr/>
          <p:nvPr/>
        </p:nvGrpSpPr>
        <p:grpSpPr>
          <a:xfrm>
            <a:off x="1753949" y="1305240"/>
            <a:ext cx="463619" cy="554249"/>
            <a:chOff x="6417862" y="1441950"/>
            <a:chExt cx="417788" cy="499458"/>
          </a:xfrm>
        </p:grpSpPr>
        <p:sp>
          <p:nvSpPr>
            <p:cNvPr id="801" name="Google Shape;801;p47"/>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7"/>
          <p:cNvGrpSpPr/>
          <p:nvPr/>
        </p:nvGrpSpPr>
        <p:grpSpPr>
          <a:xfrm>
            <a:off x="6684603" y="2510377"/>
            <a:ext cx="2597602" cy="2653213"/>
            <a:chOff x="6728753" y="2510390"/>
            <a:chExt cx="2597602" cy="2653213"/>
          </a:xfrm>
        </p:grpSpPr>
        <p:grpSp>
          <p:nvGrpSpPr>
            <p:cNvPr id="804" name="Google Shape;804;p47"/>
            <p:cNvGrpSpPr/>
            <p:nvPr/>
          </p:nvGrpSpPr>
          <p:grpSpPr>
            <a:xfrm>
              <a:off x="6728753" y="2510390"/>
              <a:ext cx="2597602" cy="2653213"/>
              <a:chOff x="6728753" y="2510390"/>
              <a:chExt cx="2597602" cy="2653213"/>
            </a:xfrm>
          </p:grpSpPr>
          <p:sp>
            <p:nvSpPr>
              <p:cNvPr id="805" name="Google Shape;805;p47"/>
              <p:cNvSpPr/>
              <p:nvPr/>
            </p:nvSpPr>
            <p:spPr>
              <a:xfrm>
                <a:off x="7011056" y="2991164"/>
                <a:ext cx="845843" cy="1245846"/>
              </a:xfrm>
              <a:custGeom>
                <a:avLst/>
                <a:gdLst/>
                <a:ahLst/>
                <a:cxnLst/>
                <a:rect l="l" t="t" r="r" b="b"/>
                <a:pathLst>
                  <a:path w="7363" h="10845" extrusionOk="0">
                    <a:moveTo>
                      <a:pt x="282" y="1"/>
                    </a:moveTo>
                    <a:cubicBezTo>
                      <a:pt x="209" y="1"/>
                      <a:pt x="152" y="28"/>
                      <a:pt x="119" y="100"/>
                    </a:cubicBezTo>
                    <a:cubicBezTo>
                      <a:pt x="0" y="355"/>
                      <a:pt x="380" y="613"/>
                      <a:pt x="380" y="613"/>
                    </a:cubicBezTo>
                    <a:cubicBezTo>
                      <a:pt x="380" y="613"/>
                      <a:pt x="344" y="836"/>
                      <a:pt x="588" y="1132"/>
                    </a:cubicBezTo>
                    <a:cubicBezTo>
                      <a:pt x="588" y="1132"/>
                      <a:pt x="582" y="1352"/>
                      <a:pt x="908" y="1568"/>
                    </a:cubicBezTo>
                    <a:cubicBezTo>
                      <a:pt x="940" y="1660"/>
                      <a:pt x="1000" y="1740"/>
                      <a:pt x="1083" y="1790"/>
                    </a:cubicBezTo>
                    <a:cubicBezTo>
                      <a:pt x="1444" y="2042"/>
                      <a:pt x="1795" y="2097"/>
                      <a:pt x="2154" y="2097"/>
                    </a:cubicBezTo>
                    <a:cubicBezTo>
                      <a:pt x="2431" y="2097"/>
                      <a:pt x="2712" y="2064"/>
                      <a:pt x="3005" y="2064"/>
                    </a:cubicBezTo>
                    <a:cubicBezTo>
                      <a:pt x="3044" y="2064"/>
                      <a:pt x="3083" y="2065"/>
                      <a:pt x="3122" y="2066"/>
                    </a:cubicBezTo>
                    <a:cubicBezTo>
                      <a:pt x="1978" y="4610"/>
                      <a:pt x="561" y="7993"/>
                      <a:pt x="2580" y="10845"/>
                    </a:cubicBezTo>
                    <a:cubicBezTo>
                      <a:pt x="6114" y="9265"/>
                      <a:pt x="7362" y="8642"/>
                      <a:pt x="7362" y="8642"/>
                    </a:cubicBezTo>
                    <a:lnTo>
                      <a:pt x="6031" y="5025"/>
                    </a:lnTo>
                    <a:lnTo>
                      <a:pt x="4036" y="6356"/>
                    </a:lnTo>
                    <a:lnTo>
                      <a:pt x="4273" y="1283"/>
                    </a:lnTo>
                    <a:cubicBezTo>
                      <a:pt x="4282" y="1108"/>
                      <a:pt x="4231" y="934"/>
                      <a:pt x="4133" y="788"/>
                    </a:cubicBezTo>
                    <a:lnTo>
                      <a:pt x="4012" y="610"/>
                    </a:lnTo>
                    <a:lnTo>
                      <a:pt x="3831" y="367"/>
                    </a:lnTo>
                    <a:cubicBezTo>
                      <a:pt x="3808" y="366"/>
                      <a:pt x="3779" y="366"/>
                      <a:pt x="3743" y="366"/>
                    </a:cubicBezTo>
                    <a:cubicBezTo>
                      <a:pt x="3553" y="366"/>
                      <a:pt x="3187" y="377"/>
                      <a:pt x="2760" y="377"/>
                    </a:cubicBezTo>
                    <a:cubicBezTo>
                      <a:pt x="2253" y="377"/>
                      <a:pt x="1661" y="361"/>
                      <a:pt x="1180" y="293"/>
                    </a:cubicBezTo>
                    <a:cubicBezTo>
                      <a:pt x="865" y="249"/>
                      <a:pt x="501"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7"/>
              <p:cNvSpPr/>
              <p:nvPr/>
            </p:nvSpPr>
            <p:spPr>
              <a:xfrm>
                <a:off x="7503826" y="2876607"/>
                <a:ext cx="1761573" cy="1656520"/>
              </a:xfrm>
              <a:custGeom>
                <a:avLst/>
                <a:gdLst/>
                <a:ahLst/>
                <a:cxnLst/>
                <a:rect l="l" t="t" r="r" b="b"/>
                <a:pathLst>
                  <a:path w="13180" h="12394" extrusionOk="0">
                    <a:moveTo>
                      <a:pt x="6301" y="0"/>
                    </a:moveTo>
                    <a:lnTo>
                      <a:pt x="5732" y="1047"/>
                    </a:lnTo>
                    <a:lnTo>
                      <a:pt x="5812" y="1749"/>
                    </a:lnTo>
                    <a:cubicBezTo>
                      <a:pt x="5566" y="1767"/>
                      <a:pt x="5317" y="1797"/>
                      <a:pt x="5071" y="1841"/>
                    </a:cubicBezTo>
                    <a:lnTo>
                      <a:pt x="5071" y="1832"/>
                    </a:lnTo>
                    <a:cubicBezTo>
                      <a:pt x="4970" y="1850"/>
                      <a:pt x="4872" y="1874"/>
                      <a:pt x="4774" y="1910"/>
                    </a:cubicBezTo>
                    <a:cubicBezTo>
                      <a:pt x="4653" y="1942"/>
                      <a:pt x="4534" y="1987"/>
                      <a:pt x="4424" y="2049"/>
                    </a:cubicBezTo>
                    <a:cubicBezTo>
                      <a:pt x="3974" y="2250"/>
                      <a:pt x="3312" y="2639"/>
                      <a:pt x="2494" y="3371"/>
                    </a:cubicBezTo>
                    <a:cubicBezTo>
                      <a:pt x="914" y="4782"/>
                      <a:pt x="1" y="5533"/>
                      <a:pt x="1" y="5533"/>
                    </a:cubicBezTo>
                    <a:lnTo>
                      <a:pt x="1673" y="8654"/>
                    </a:lnTo>
                    <a:lnTo>
                      <a:pt x="2162" y="9565"/>
                    </a:lnTo>
                    <a:lnTo>
                      <a:pt x="4433" y="8076"/>
                    </a:lnTo>
                    <a:cubicBezTo>
                      <a:pt x="4487" y="10338"/>
                      <a:pt x="4531" y="12393"/>
                      <a:pt x="4531" y="12393"/>
                    </a:cubicBezTo>
                    <a:lnTo>
                      <a:pt x="13179" y="12186"/>
                    </a:lnTo>
                    <a:cubicBezTo>
                      <a:pt x="13179" y="12186"/>
                      <a:pt x="12014" y="5117"/>
                      <a:pt x="11641" y="3786"/>
                    </a:cubicBezTo>
                    <a:cubicBezTo>
                      <a:pt x="11368" y="2817"/>
                      <a:pt x="10997" y="2013"/>
                      <a:pt x="9945" y="1785"/>
                    </a:cubicBezTo>
                    <a:cubicBezTo>
                      <a:pt x="9407" y="1669"/>
                      <a:pt x="8857" y="1632"/>
                      <a:pt x="8304" y="1632"/>
                    </a:cubicBezTo>
                    <a:cubicBezTo>
                      <a:pt x="8095" y="1632"/>
                      <a:pt x="7886" y="1638"/>
                      <a:pt x="7677" y="1646"/>
                    </a:cubicBezTo>
                    <a:lnTo>
                      <a:pt x="6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7"/>
              <p:cNvSpPr/>
              <p:nvPr/>
            </p:nvSpPr>
            <p:spPr>
              <a:xfrm>
                <a:off x="6728753" y="2510390"/>
                <a:ext cx="705431" cy="566831"/>
              </a:xfrm>
              <a:custGeom>
                <a:avLst/>
                <a:gdLst/>
                <a:ahLst/>
                <a:cxnLst/>
                <a:rect l="l" t="t" r="r" b="b"/>
                <a:pathLst>
                  <a:path w="5278" h="4241" extrusionOk="0">
                    <a:moveTo>
                      <a:pt x="5278" y="1"/>
                    </a:moveTo>
                    <a:lnTo>
                      <a:pt x="1" y="21"/>
                    </a:lnTo>
                    <a:lnTo>
                      <a:pt x="499" y="4240"/>
                    </a:lnTo>
                    <a:lnTo>
                      <a:pt x="4967" y="3971"/>
                    </a:lnTo>
                    <a:lnTo>
                      <a:pt x="52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a:off x="6728753" y="2510791"/>
                <a:ext cx="579929" cy="456298"/>
              </a:xfrm>
              <a:custGeom>
                <a:avLst/>
                <a:gdLst/>
                <a:ahLst/>
                <a:cxnLst/>
                <a:rect l="l" t="t" r="r" b="b"/>
                <a:pathLst>
                  <a:path w="4339" h="3414" extrusionOk="0">
                    <a:moveTo>
                      <a:pt x="4338" y="1"/>
                    </a:moveTo>
                    <a:lnTo>
                      <a:pt x="1" y="18"/>
                    </a:lnTo>
                    <a:lnTo>
                      <a:pt x="401" y="3413"/>
                    </a:lnTo>
                    <a:cubicBezTo>
                      <a:pt x="2002" y="2657"/>
                      <a:pt x="3363" y="1477"/>
                      <a:pt x="4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a:off x="7054365" y="3061239"/>
                <a:ext cx="197934" cy="63068"/>
              </a:xfrm>
              <a:custGeom>
                <a:avLst/>
                <a:gdLst/>
                <a:ahLst/>
                <a:cxnLst/>
                <a:rect l="l" t="t" r="r" b="b"/>
                <a:pathLst>
                  <a:path w="1723" h="549" extrusionOk="0">
                    <a:moveTo>
                      <a:pt x="15" y="0"/>
                    </a:moveTo>
                    <a:cubicBezTo>
                      <a:pt x="6" y="0"/>
                      <a:pt x="0" y="9"/>
                      <a:pt x="6" y="12"/>
                    </a:cubicBezTo>
                    <a:cubicBezTo>
                      <a:pt x="513" y="344"/>
                      <a:pt x="1103" y="528"/>
                      <a:pt x="1708" y="549"/>
                    </a:cubicBezTo>
                    <a:cubicBezTo>
                      <a:pt x="1723" y="549"/>
                      <a:pt x="1723" y="537"/>
                      <a:pt x="1711" y="534"/>
                    </a:cubicBezTo>
                    <a:cubicBezTo>
                      <a:pt x="1426" y="498"/>
                      <a:pt x="1144" y="442"/>
                      <a:pt x="869" y="365"/>
                    </a:cubicBezTo>
                    <a:cubicBezTo>
                      <a:pt x="575" y="264"/>
                      <a:pt x="291" y="143"/>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7"/>
              <p:cNvSpPr/>
              <p:nvPr/>
            </p:nvSpPr>
            <p:spPr>
              <a:xfrm>
                <a:off x="8258317" y="2876607"/>
                <a:ext cx="265706" cy="350042"/>
              </a:xfrm>
              <a:custGeom>
                <a:avLst/>
                <a:gdLst/>
                <a:ahLst/>
                <a:cxnLst/>
                <a:rect l="l" t="t" r="r" b="b"/>
                <a:pathLst>
                  <a:path w="1988" h="2619" extrusionOk="0">
                    <a:moveTo>
                      <a:pt x="659" y="0"/>
                    </a:moveTo>
                    <a:lnTo>
                      <a:pt x="526" y="48"/>
                    </a:lnTo>
                    <a:lnTo>
                      <a:pt x="1" y="973"/>
                    </a:lnTo>
                    <a:lnTo>
                      <a:pt x="354" y="2618"/>
                    </a:lnTo>
                    <a:cubicBezTo>
                      <a:pt x="380" y="2612"/>
                      <a:pt x="407" y="2606"/>
                      <a:pt x="434" y="2600"/>
                    </a:cubicBezTo>
                    <a:cubicBezTo>
                      <a:pt x="958" y="2476"/>
                      <a:pt x="1459" y="2215"/>
                      <a:pt x="1818" y="1812"/>
                    </a:cubicBezTo>
                    <a:cubicBezTo>
                      <a:pt x="1878" y="1743"/>
                      <a:pt x="1934" y="1669"/>
                      <a:pt x="1987" y="1595"/>
                    </a:cubicBezTo>
                    <a:lnTo>
                      <a:pt x="6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a:off x="7971490" y="2671712"/>
                <a:ext cx="496662" cy="367551"/>
              </a:xfrm>
              <a:custGeom>
                <a:avLst/>
                <a:gdLst/>
                <a:ahLst/>
                <a:cxnLst/>
                <a:rect l="l" t="t" r="r" b="b"/>
                <a:pathLst>
                  <a:path w="3716" h="2750" extrusionOk="0">
                    <a:moveTo>
                      <a:pt x="1302" y="0"/>
                    </a:moveTo>
                    <a:cubicBezTo>
                      <a:pt x="1302" y="0"/>
                      <a:pt x="0" y="1225"/>
                      <a:pt x="842" y="2263"/>
                    </a:cubicBezTo>
                    <a:cubicBezTo>
                      <a:pt x="1109" y="2591"/>
                      <a:pt x="1434" y="2749"/>
                      <a:pt x="1773" y="2749"/>
                    </a:cubicBezTo>
                    <a:cubicBezTo>
                      <a:pt x="2503" y="2749"/>
                      <a:pt x="3298" y="2013"/>
                      <a:pt x="3715" y="653"/>
                    </a:cubicBezTo>
                    <a:lnTo>
                      <a:pt x="1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7"/>
              <p:cNvSpPr/>
              <p:nvPr/>
            </p:nvSpPr>
            <p:spPr>
              <a:xfrm>
                <a:off x="7079523" y="3120171"/>
                <a:ext cx="173120" cy="72143"/>
              </a:xfrm>
              <a:custGeom>
                <a:avLst/>
                <a:gdLst/>
                <a:ahLst/>
                <a:cxnLst/>
                <a:rect l="l" t="t" r="r" b="b"/>
                <a:pathLst>
                  <a:path w="1507" h="628" extrusionOk="0">
                    <a:moveTo>
                      <a:pt x="0" y="0"/>
                    </a:moveTo>
                    <a:lnTo>
                      <a:pt x="0" y="0"/>
                    </a:lnTo>
                    <a:cubicBezTo>
                      <a:pt x="430" y="344"/>
                      <a:pt x="946" y="558"/>
                      <a:pt x="1492" y="626"/>
                    </a:cubicBezTo>
                    <a:cubicBezTo>
                      <a:pt x="1495" y="627"/>
                      <a:pt x="1497" y="627"/>
                      <a:pt x="1499" y="627"/>
                    </a:cubicBezTo>
                    <a:cubicBezTo>
                      <a:pt x="1507" y="627"/>
                      <a:pt x="1506" y="619"/>
                      <a:pt x="1492" y="617"/>
                    </a:cubicBezTo>
                    <a:cubicBezTo>
                      <a:pt x="1219" y="558"/>
                      <a:pt x="742" y="44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7"/>
              <p:cNvSpPr/>
              <p:nvPr/>
            </p:nvSpPr>
            <p:spPr>
              <a:xfrm>
                <a:off x="7115595" y="3170947"/>
                <a:ext cx="136589" cy="58243"/>
              </a:xfrm>
              <a:custGeom>
                <a:avLst/>
                <a:gdLst/>
                <a:ahLst/>
                <a:cxnLst/>
                <a:rect l="l" t="t" r="r" b="b"/>
                <a:pathLst>
                  <a:path w="1189" h="507" extrusionOk="0">
                    <a:moveTo>
                      <a:pt x="1" y="0"/>
                    </a:moveTo>
                    <a:cubicBezTo>
                      <a:pt x="466" y="323"/>
                      <a:pt x="677" y="385"/>
                      <a:pt x="1175" y="504"/>
                    </a:cubicBezTo>
                    <a:cubicBezTo>
                      <a:pt x="1178" y="506"/>
                      <a:pt x="1181" y="507"/>
                      <a:pt x="1182" y="507"/>
                    </a:cubicBezTo>
                    <a:cubicBezTo>
                      <a:pt x="1189" y="507"/>
                      <a:pt x="1186" y="497"/>
                      <a:pt x="1172" y="492"/>
                    </a:cubicBezTo>
                    <a:cubicBezTo>
                      <a:pt x="763" y="383"/>
                      <a:pt x="365" y="21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7"/>
              <p:cNvSpPr/>
              <p:nvPr/>
            </p:nvSpPr>
            <p:spPr>
              <a:xfrm>
                <a:off x="7931393" y="4438246"/>
                <a:ext cx="800593" cy="724945"/>
              </a:xfrm>
              <a:custGeom>
                <a:avLst/>
                <a:gdLst/>
                <a:ahLst/>
                <a:cxnLst/>
                <a:rect l="l" t="t" r="r" b="b"/>
                <a:pathLst>
                  <a:path w="5990" h="5424" extrusionOk="0">
                    <a:moveTo>
                      <a:pt x="5990" y="1"/>
                    </a:moveTo>
                    <a:lnTo>
                      <a:pt x="1747" y="167"/>
                    </a:lnTo>
                    <a:lnTo>
                      <a:pt x="1" y="5423"/>
                    </a:lnTo>
                    <a:lnTo>
                      <a:pt x="4202" y="5423"/>
                    </a:lnTo>
                    <a:lnTo>
                      <a:pt x="5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a:off x="8303894" y="4427152"/>
                <a:ext cx="1022461" cy="736038"/>
              </a:xfrm>
              <a:custGeom>
                <a:avLst/>
                <a:gdLst/>
                <a:ahLst/>
                <a:cxnLst/>
                <a:rect l="l" t="t" r="r" b="b"/>
                <a:pathLst>
                  <a:path w="7650" h="5507" extrusionOk="0">
                    <a:moveTo>
                      <a:pt x="6820" y="0"/>
                    </a:moveTo>
                    <a:lnTo>
                      <a:pt x="582" y="42"/>
                    </a:lnTo>
                    <a:lnTo>
                      <a:pt x="1" y="5506"/>
                    </a:lnTo>
                    <a:lnTo>
                      <a:pt x="5907" y="5506"/>
                    </a:lnTo>
                    <a:cubicBezTo>
                      <a:pt x="7650" y="2266"/>
                      <a:pt x="6820" y="1"/>
                      <a:pt x="6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7"/>
              <p:cNvSpPr/>
              <p:nvPr/>
            </p:nvSpPr>
            <p:spPr>
              <a:xfrm>
                <a:off x="8592057" y="4568961"/>
                <a:ext cx="655845" cy="594631"/>
              </a:xfrm>
              <a:custGeom>
                <a:avLst/>
                <a:gdLst/>
                <a:ahLst/>
                <a:cxnLst/>
                <a:rect l="l" t="t" r="r" b="b"/>
                <a:pathLst>
                  <a:path w="4907" h="4449" extrusionOk="0">
                    <a:moveTo>
                      <a:pt x="4851" y="1"/>
                    </a:moveTo>
                    <a:lnTo>
                      <a:pt x="4851" y="1"/>
                    </a:lnTo>
                    <a:cubicBezTo>
                      <a:pt x="3840" y="321"/>
                      <a:pt x="2876" y="784"/>
                      <a:pt x="2049" y="1439"/>
                    </a:cubicBezTo>
                    <a:cubicBezTo>
                      <a:pt x="1106" y="2186"/>
                      <a:pt x="353" y="3301"/>
                      <a:pt x="0" y="4448"/>
                    </a:cubicBezTo>
                    <a:lnTo>
                      <a:pt x="3748" y="4448"/>
                    </a:lnTo>
                    <a:cubicBezTo>
                      <a:pt x="4762" y="2562"/>
                      <a:pt x="4907" y="944"/>
                      <a:pt x="4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7"/>
              <p:cNvSpPr/>
              <p:nvPr/>
            </p:nvSpPr>
            <p:spPr>
              <a:xfrm>
                <a:off x="8253238" y="2722769"/>
                <a:ext cx="256083" cy="204626"/>
              </a:xfrm>
              <a:custGeom>
                <a:avLst/>
                <a:gdLst/>
                <a:ahLst/>
                <a:cxnLst/>
                <a:rect l="l" t="t" r="r" b="b"/>
                <a:pathLst>
                  <a:path w="1916" h="1531" extrusionOk="0">
                    <a:moveTo>
                      <a:pt x="0" y="1"/>
                    </a:moveTo>
                    <a:cubicBezTo>
                      <a:pt x="0" y="1"/>
                      <a:pt x="344" y="1264"/>
                      <a:pt x="842" y="1531"/>
                    </a:cubicBezTo>
                    <a:cubicBezTo>
                      <a:pt x="1877" y="1225"/>
                      <a:pt x="1916" y="419"/>
                      <a:pt x="1916" y="41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7"/>
              <p:cNvSpPr/>
              <p:nvPr/>
            </p:nvSpPr>
            <p:spPr>
              <a:xfrm>
                <a:off x="7746413" y="2515468"/>
                <a:ext cx="839353" cy="299387"/>
              </a:xfrm>
              <a:custGeom>
                <a:avLst/>
                <a:gdLst/>
                <a:ahLst/>
                <a:cxnLst/>
                <a:rect l="l" t="t" r="r" b="b"/>
                <a:pathLst>
                  <a:path w="6280" h="2240" extrusionOk="0">
                    <a:moveTo>
                      <a:pt x="4520" y="0"/>
                    </a:moveTo>
                    <a:cubicBezTo>
                      <a:pt x="3476" y="0"/>
                      <a:pt x="2642" y="1208"/>
                      <a:pt x="2642" y="1208"/>
                    </a:cubicBezTo>
                    <a:cubicBezTo>
                      <a:pt x="2642" y="1208"/>
                      <a:pt x="1266" y="913"/>
                      <a:pt x="463" y="913"/>
                    </a:cubicBezTo>
                    <a:cubicBezTo>
                      <a:pt x="264" y="913"/>
                      <a:pt x="99" y="931"/>
                      <a:pt x="0" y="977"/>
                    </a:cubicBezTo>
                    <a:lnTo>
                      <a:pt x="5669" y="2240"/>
                    </a:lnTo>
                    <a:cubicBezTo>
                      <a:pt x="5669" y="2240"/>
                      <a:pt x="6280" y="594"/>
                      <a:pt x="5017" y="96"/>
                    </a:cubicBezTo>
                    <a:cubicBezTo>
                      <a:pt x="4848" y="29"/>
                      <a:pt x="4681" y="0"/>
                      <a:pt x="4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7"/>
              <p:cNvSpPr/>
              <p:nvPr/>
            </p:nvSpPr>
            <p:spPr>
              <a:xfrm>
                <a:off x="8365777" y="2808175"/>
                <a:ext cx="178563" cy="134992"/>
              </a:xfrm>
              <a:custGeom>
                <a:avLst/>
                <a:gdLst/>
                <a:ahLst/>
                <a:cxnLst/>
                <a:rect l="l" t="t" r="r" b="b"/>
                <a:pathLst>
                  <a:path w="1336" h="1010" extrusionOk="0">
                    <a:moveTo>
                      <a:pt x="591" y="0"/>
                    </a:moveTo>
                    <a:cubicBezTo>
                      <a:pt x="498" y="0"/>
                      <a:pt x="401" y="16"/>
                      <a:pt x="306" y="50"/>
                    </a:cubicBezTo>
                    <a:lnTo>
                      <a:pt x="0" y="892"/>
                    </a:lnTo>
                    <a:cubicBezTo>
                      <a:pt x="0" y="892"/>
                      <a:pt x="169" y="1009"/>
                      <a:pt x="401" y="1009"/>
                    </a:cubicBezTo>
                    <a:cubicBezTo>
                      <a:pt x="567" y="1009"/>
                      <a:pt x="766" y="949"/>
                      <a:pt x="958" y="740"/>
                    </a:cubicBezTo>
                    <a:cubicBezTo>
                      <a:pt x="1335" y="331"/>
                      <a:pt x="1015" y="0"/>
                      <a:pt x="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47"/>
              <p:cNvGrpSpPr/>
              <p:nvPr/>
            </p:nvGrpSpPr>
            <p:grpSpPr>
              <a:xfrm>
                <a:off x="8087504" y="2765940"/>
                <a:ext cx="161456" cy="199014"/>
                <a:chOff x="8087504" y="2720878"/>
                <a:chExt cx="161456" cy="199014"/>
              </a:xfrm>
            </p:grpSpPr>
            <p:sp>
              <p:nvSpPr>
                <p:cNvPr id="821" name="Google Shape;821;p47"/>
                <p:cNvSpPr/>
                <p:nvPr/>
              </p:nvSpPr>
              <p:spPr>
                <a:xfrm>
                  <a:off x="8202850" y="2784364"/>
                  <a:ext cx="16039" cy="35419"/>
                </a:xfrm>
                <a:custGeom>
                  <a:avLst/>
                  <a:gdLst/>
                  <a:ahLst/>
                  <a:cxnLst/>
                  <a:rect l="l" t="t" r="r" b="b"/>
                  <a:pathLst>
                    <a:path w="120" h="265" extrusionOk="0">
                      <a:moveTo>
                        <a:pt x="21" y="0"/>
                      </a:moveTo>
                      <a:cubicBezTo>
                        <a:pt x="21" y="0"/>
                        <a:pt x="21" y="0"/>
                        <a:pt x="21" y="0"/>
                      </a:cubicBezTo>
                      <a:lnTo>
                        <a:pt x="21" y="0"/>
                      </a:lnTo>
                      <a:lnTo>
                        <a:pt x="29" y="21"/>
                      </a:lnTo>
                      <a:lnTo>
                        <a:pt x="29" y="21"/>
                      </a:lnTo>
                      <a:cubicBezTo>
                        <a:pt x="30" y="17"/>
                        <a:pt x="30" y="13"/>
                        <a:pt x="30" y="9"/>
                      </a:cubicBezTo>
                      <a:cubicBezTo>
                        <a:pt x="30" y="6"/>
                        <a:pt x="21" y="0"/>
                        <a:pt x="21" y="0"/>
                      </a:cubicBezTo>
                      <a:close/>
                      <a:moveTo>
                        <a:pt x="29" y="22"/>
                      </a:moveTo>
                      <a:lnTo>
                        <a:pt x="117" y="257"/>
                      </a:lnTo>
                      <a:lnTo>
                        <a:pt x="117" y="257"/>
                      </a:lnTo>
                      <a:cubicBezTo>
                        <a:pt x="34" y="222"/>
                        <a:pt x="22" y="116"/>
                        <a:pt x="29" y="22"/>
                      </a:cubicBezTo>
                      <a:close/>
                      <a:moveTo>
                        <a:pt x="21" y="0"/>
                      </a:moveTo>
                      <a:lnTo>
                        <a:pt x="21" y="0"/>
                      </a:lnTo>
                      <a:cubicBezTo>
                        <a:pt x="1" y="92"/>
                        <a:pt x="10" y="243"/>
                        <a:pt x="119" y="264"/>
                      </a:cubicBezTo>
                      <a:lnTo>
                        <a:pt x="117" y="257"/>
                      </a:lnTo>
                      <a:lnTo>
                        <a:pt x="117" y="257"/>
                      </a:lnTo>
                      <a:cubicBezTo>
                        <a:pt x="118" y="258"/>
                        <a:pt x="118" y="258"/>
                        <a:pt x="119" y="258"/>
                      </a:cubicBezTo>
                      <a:lnTo>
                        <a:pt x="29" y="21"/>
                      </a:lnTo>
                      <a:lnTo>
                        <a:pt x="29" y="21"/>
                      </a:lnTo>
                      <a:cubicBezTo>
                        <a:pt x="29" y="21"/>
                        <a:pt x="29" y="21"/>
                        <a:pt x="29" y="22"/>
                      </a:cubicBezTo>
                      <a:lnTo>
                        <a:pt x="29" y="22"/>
                      </a:lnTo>
                      <a:lnTo>
                        <a:pt x="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7"/>
                <p:cNvSpPr/>
                <p:nvPr/>
              </p:nvSpPr>
              <p:spPr>
                <a:xfrm>
                  <a:off x="8200043" y="2770865"/>
                  <a:ext cx="39562" cy="42903"/>
                </a:xfrm>
                <a:custGeom>
                  <a:avLst/>
                  <a:gdLst/>
                  <a:ahLst/>
                  <a:cxnLst/>
                  <a:rect l="l" t="t" r="r" b="b"/>
                  <a:pathLst>
                    <a:path w="296" h="321" extrusionOk="0">
                      <a:moveTo>
                        <a:pt x="141" y="0"/>
                      </a:moveTo>
                      <a:cubicBezTo>
                        <a:pt x="139" y="0"/>
                        <a:pt x="137" y="0"/>
                        <a:pt x="134" y="1"/>
                      </a:cubicBezTo>
                      <a:cubicBezTo>
                        <a:pt x="2" y="6"/>
                        <a:pt x="1" y="321"/>
                        <a:pt x="145" y="321"/>
                      </a:cubicBezTo>
                      <a:cubicBezTo>
                        <a:pt x="146" y="321"/>
                        <a:pt x="148" y="321"/>
                        <a:pt x="149" y="321"/>
                      </a:cubicBezTo>
                      <a:cubicBezTo>
                        <a:pt x="295" y="312"/>
                        <a:pt x="295"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a:off x="8114904" y="2787171"/>
                  <a:ext cx="16841" cy="35018"/>
                </a:xfrm>
                <a:custGeom>
                  <a:avLst/>
                  <a:gdLst/>
                  <a:ahLst/>
                  <a:cxnLst/>
                  <a:rect l="l" t="t" r="r" b="b"/>
                  <a:pathLst>
                    <a:path w="126" h="262" extrusionOk="0">
                      <a:moveTo>
                        <a:pt x="104" y="0"/>
                      </a:moveTo>
                      <a:cubicBezTo>
                        <a:pt x="104" y="0"/>
                        <a:pt x="98" y="3"/>
                        <a:pt x="98" y="9"/>
                      </a:cubicBezTo>
                      <a:cubicBezTo>
                        <a:pt x="101" y="107"/>
                        <a:pt x="89" y="222"/>
                        <a:pt x="1" y="255"/>
                      </a:cubicBezTo>
                      <a:lnTo>
                        <a:pt x="1" y="261"/>
                      </a:lnTo>
                      <a:cubicBezTo>
                        <a:pt x="110" y="246"/>
                        <a:pt x="125" y="92"/>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8094722" y="2773271"/>
                  <a:ext cx="39829" cy="42903"/>
                </a:xfrm>
                <a:custGeom>
                  <a:avLst/>
                  <a:gdLst/>
                  <a:ahLst/>
                  <a:cxnLst/>
                  <a:rect l="l" t="t" r="r" b="b"/>
                  <a:pathLst>
                    <a:path w="298" h="321" extrusionOk="0">
                      <a:moveTo>
                        <a:pt x="158" y="0"/>
                      </a:moveTo>
                      <a:cubicBezTo>
                        <a:pt x="9" y="0"/>
                        <a:pt x="0" y="309"/>
                        <a:pt x="146" y="321"/>
                      </a:cubicBezTo>
                      <a:cubicBezTo>
                        <a:pt x="148" y="321"/>
                        <a:pt x="150" y="321"/>
                        <a:pt x="152" y="321"/>
                      </a:cubicBezTo>
                      <a:cubicBezTo>
                        <a:pt x="294" y="321"/>
                        <a:pt x="298" y="9"/>
                        <a:pt x="166" y="0"/>
                      </a:cubicBezTo>
                      <a:cubicBezTo>
                        <a:pt x="163" y="0"/>
                        <a:pt x="161"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8200043" y="2720878"/>
                  <a:ext cx="48918" cy="30607"/>
                </a:xfrm>
                <a:custGeom>
                  <a:avLst/>
                  <a:gdLst/>
                  <a:ahLst/>
                  <a:cxnLst/>
                  <a:rect l="l" t="t" r="r" b="b"/>
                  <a:pathLst>
                    <a:path w="366" h="229" extrusionOk="0">
                      <a:moveTo>
                        <a:pt x="127" y="0"/>
                      </a:moveTo>
                      <a:cubicBezTo>
                        <a:pt x="92" y="0"/>
                        <a:pt x="56" y="12"/>
                        <a:pt x="28" y="34"/>
                      </a:cubicBezTo>
                      <a:cubicBezTo>
                        <a:pt x="4" y="54"/>
                        <a:pt x="1" y="90"/>
                        <a:pt x="16" y="117"/>
                      </a:cubicBezTo>
                      <a:cubicBezTo>
                        <a:pt x="48" y="152"/>
                        <a:pt x="90" y="176"/>
                        <a:pt x="134" y="185"/>
                      </a:cubicBezTo>
                      <a:cubicBezTo>
                        <a:pt x="176" y="200"/>
                        <a:pt x="217" y="214"/>
                        <a:pt x="259" y="226"/>
                      </a:cubicBezTo>
                      <a:cubicBezTo>
                        <a:pt x="265" y="228"/>
                        <a:pt x="271" y="228"/>
                        <a:pt x="277" y="228"/>
                      </a:cubicBezTo>
                      <a:cubicBezTo>
                        <a:pt x="330" y="228"/>
                        <a:pt x="366" y="171"/>
                        <a:pt x="339" y="123"/>
                      </a:cubicBezTo>
                      <a:cubicBezTo>
                        <a:pt x="306" y="69"/>
                        <a:pt x="256" y="31"/>
                        <a:pt x="197" y="16"/>
                      </a:cubicBezTo>
                      <a:cubicBezTo>
                        <a:pt x="174" y="5"/>
                        <a:pt x="151"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7"/>
                <p:cNvSpPr/>
                <p:nvPr/>
              </p:nvSpPr>
              <p:spPr>
                <a:xfrm>
                  <a:off x="8087504" y="2722882"/>
                  <a:ext cx="48517" cy="29270"/>
                </a:xfrm>
                <a:custGeom>
                  <a:avLst/>
                  <a:gdLst/>
                  <a:ahLst/>
                  <a:cxnLst/>
                  <a:rect l="l" t="t" r="r" b="b"/>
                  <a:pathLst>
                    <a:path w="363" h="219" extrusionOk="0">
                      <a:moveTo>
                        <a:pt x="234" y="1"/>
                      </a:moveTo>
                      <a:cubicBezTo>
                        <a:pt x="214" y="1"/>
                        <a:pt x="193" y="5"/>
                        <a:pt x="173" y="13"/>
                      </a:cubicBezTo>
                      <a:cubicBezTo>
                        <a:pt x="114" y="22"/>
                        <a:pt x="63" y="54"/>
                        <a:pt x="25" y="102"/>
                      </a:cubicBezTo>
                      <a:cubicBezTo>
                        <a:pt x="1" y="131"/>
                        <a:pt x="4" y="179"/>
                        <a:pt x="37" y="202"/>
                      </a:cubicBezTo>
                      <a:cubicBezTo>
                        <a:pt x="48" y="214"/>
                        <a:pt x="65" y="218"/>
                        <a:pt x="82" y="218"/>
                      </a:cubicBezTo>
                      <a:cubicBezTo>
                        <a:pt x="86" y="218"/>
                        <a:pt x="91" y="218"/>
                        <a:pt x="96" y="217"/>
                      </a:cubicBezTo>
                      <a:cubicBezTo>
                        <a:pt x="140" y="208"/>
                        <a:pt x="182" y="197"/>
                        <a:pt x="223" y="185"/>
                      </a:cubicBezTo>
                      <a:cubicBezTo>
                        <a:pt x="268" y="179"/>
                        <a:pt x="312" y="158"/>
                        <a:pt x="345" y="122"/>
                      </a:cubicBezTo>
                      <a:cubicBezTo>
                        <a:pt x="363" y="99"/>
                        <a:pt x="360" y="63"/>
                        <a:pt x="342" y="42"/>
                      </a:cubicBezTo>
                      <a:cubicBezTo>
                        <a:pt x="311" y="15"/>
                        <a:pt x="273"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7"/>
                <p:cNvSpPr/>
                <p:nvPr/>
              </p:nvSpPr>
              <p:spPr>
                <a:xfrm>
                  <a:off x="8192558" y="2907061"/>
                  <a:ext cx="27800" cy="12831"/>
                </a:xfrm>
                <a:custGeom>
                  <a:avLst/>
                  <a:gdLst/>
                  <a:ahLst/>
                  <a:cxnLst/>
                  <a:rect l="l" t="t" r="r" b="b"/>
                  <a:pathLst>
                    <a:path w="208" h="96" extrusionOk="0">
                      <a:moveTo>
                        <a:pt x="200" y="0"/>
                      </a:moveTo>
                      <a:cubicBezTo>
                        <a:pt x="199" y="0"/>
                        <a:pt x="197" y="1"/>
                        <a:pt x="196" y="1"/>
                      </a:cubicBezTo>
                      <a:cubicBezTo>
                        <a:pt x="173" y="25"/>
                        <a:pt x="149" y="58"/>
                        <a:pt x="113" y="61"/>
                      </a:cubicBezTo>
                      <a:cubicBezTo>
                        <a:pt x="78" y="61"/>
                        <a:pt x="39" y="52"/>
                        <a:pt x="7" y="37"/>
                      </a:cubicBezTo>
                      <a:cubicBezTo>
                        <a:pt x="7" y="37"/>
                        <a:pt x="1" y="37"/>
                        <a:pt x="4" y="40"/>
                      </a:cubicBezTo>
                      <a:cubicBezTo>
                        <a:pt x="29" y="75"/>
                        <a:pt x="67" y="95"/>
                        <a:pt x="106" y="95"/>
                      </a:cubicBezTo>
                      <a:cubicBezTo>
                        <a:pt x="114" y="95"/>
                        <a:pt x="121" y="95"/>
                        <a:pt x="128" y="93"/>
                      </a:cubicBezTo>
                      <a:cubicBezTo>
                        <a:pt x="170" y="82"/>
                        <a:pt x="202" y="46"/>
                        <a:pt x="205" y="4"/>
                      </a:cubicBezTo>
                      <a:cubicBezTo>
                        <a:pt x="207" y="2"/>
                        <a:pt x="203" y="0"/>
                        <a:pt x="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a:off x="8127066" y="2724887"/>
                  <a:ext cx="78055" cy="164396"/>
                </a:xfrm>
                <a:custGeom>
                  <a:avLst/>
                  <a:gdLst/>
                  <a:ahLst/>
                  <a:cxnLst/>
                  <a:rect l="l" t="t" r="r" b="b"/>
                  <a:pathLst>
                    <a:path w="584" h="1230" extrusionOk="0">
                      <a:moveTo>
                        <a:pt x="134" y="1"/>
                      </a:moveTo>
                      <a:cubicBezTo>
                        <a:pt x="130" y="1"/>
                        <a:pt x="126" y="3"/>
                        <a:pt x="126" y="7"/>
                      </a:cubicBezTo>
                      <a:cubicBezTo>
                        <a:pt x="49" y="345"/>
                        <a:pt x="7" y="686"/>
                        <a:pt x="1" y="1029"/>
                      </a:cubicBezTo>
                      <a:cubicBezTo>
                        <a:pt x="1" y="1039"/>
                        <a:pt x="8" y="1043"/>
                        <a:pt x="20" y="1043"/>
                      </a:cubicBezTo>
                      <a:cubicBezTo>
                        <a:pt x="59" y="1043"/>
                        <a:pt x="148" y="1002"/>
                        <a:pt x="170" y="991"/>
                      </a:cubicBezTo>
                      <a:lnTo>
                        <a:pt x="170" y="1193"/>
                      </a:lnTo>
                      <a:cubicBezTo>
                        <a:pt x="170" y="1195"/>
                        <a:pt x="170" y="1201"/>
                        <a:pt x="170" y="1204"/>
                      </a:cubicBezTo>
                      <a:cubicBezTo>
                        <a:pt x="170" y="1216"/>
                        <a:pt x="179" y="1225"/>
                        <a:pt x="191" y="1228"/>
                      </a:cubicBezTo>
                      <a:lnTo>
                        <a:pt x="236" y="1228"/>
                      </a:lnTo>
                      <a:cubicBezTo>
                        <a:pt x="245" y="1229"/>
                        <a:pt x="255" y="1229"/>
                        <a:pt x="265" y="1229"/>
                      </a:cubicBezTo>
                      <a:cubicBezTo>
                        <a:pt x="295" y="1229"/>
                        <a:pt x="325" y="1226"/>
                        <a:pt x="354" y="1219"/>
                      </a:cubicBezTo>
                      <a:cubicBezTo>
                        <a:pt x="449" y="1204"/>
                        <a:pt x="529" y="1148"/>
                        <a:pt x="580" y="1068"/>
                      </a:cubicBezTo>
                      <a:cubicBezTo>
                        <a:pt x="584" y="1062"/>
                        <a:pt x="582" y="1057"/>
                        <a:pt x="575" y="1057"/>
                      </a:cubicBezTo>
                      <a:cubicBezTo>
                        <a:pt x="572" y="1057"/>
                        <a:pt x="569" y="1057"/>
                        <a:pt x="565" y="1059"/>
                      </a:cubicBezTo>
                      <a:cubicBezTo>
                        <a:pt x="478" y="1133"/>
                        <a:pt x="370" y="1174"/>
                        <a:pt x="258" y="1174"/>
                      </a:cubicBezTo>
                      <a:cubicBezTo>
                        <a:pt x="244" y="1174"/>
                        <a:pt x="229" y="1173"/>
                        <a:pt x="215" y="1172"/>
                      </a:cubicBezTo>
                      <a:cubicBezTo>
                        <a:pt x="212" y="1133"/>
                        <a:pt x="239" y="911"/>
                        <a:pt x="227" y="911"/>
                      </a:cubicBezTo>
                      <a:lnTo>
                        <a:pt x="227" y="911"/>
                      </a:lnTo>
                      <a:cubicBezTo>
                        <a:pt x="173" y="920"/>
                        <a:pt x="120" y="938"/>
                        <a:pt x="70" y="961"/>
                      </a:cubicBezTo>
                      <a:cubicBezTo>
                        <a:pt x="79" y="641"/>
                        <a:pt x="144" y="327"/>
                        <a:pt x="144" y="7"/>
                      </a:cubicBezTo>
                      <a:cubicBezTo>
                        <a:pt x="144" y="3"/>
                        <a:pt x="138"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a:off x="8164490" y="2867899"/>
                  <a:ext cx="47180" cy="34216"/>
                </a:xfrm>
                <a:custGeom>
                  <a:avLst/>
                  <a:gdLst/>
                  <a:ahLst/>
                  <a:cxnLst/>
                  <a:rect l="l" t="t" r="r" b="b"/>
                  <a:pathLst>
                    <a:path w="353" h="256" extrusionOk="0">
                      <a:moveTo>
                        <a:pt x="303" y="1"/>
                      </a:moveTo>
                      <a:cubicBezTo>
                        <a:pt x="217" y="72"/>
                        <a:pt x="110" y="114"/>
                        <a:pt x="0" y="117"/>
                      </a:cubicBezTo>
                      <a:cubicBezTo>
                        <a:pt x="42" y="173"/>
                        <a:pt x="98" y="214"/>
                        <a:pt x="163" y="244"/>
                      </a:cubicBezTo>
                      <a:cubicBezTo>
                        <a:pt x="183" y="251"/>
                        <a:pt x="206" y="255"/>
                        <a:pt x="229" y="255"/>
                      </a:cubicBezTo>
                      <a:cubicBezTo>
                        <a:pt x="244" y="255"/>
                        <a:pt x="259" y="254"/>
                        <a:pt x="273" y="250"/>
                      </a:cubicBezTo>
                      <a:cubicBezTo>
                        <a:pt x="353" y="226"/>
                        <a:pt x="353" y="158"/>
                        <a:pt x="338" y="93"/>
                      </a:cubicBezTo>
                      <a:cubicBezTo>
                        <a:pt x="329" y="60"/>
                        <a:pt x="317" y="3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7"/>
              <p:cNvSpPr/>
              <p:nvPr/>
            </p:nvSpPr>
            <p:spPr>
              <a:xfrm>
                <a:off x="8186276" y="2925258"/>
                <a:ext cx="25394" cy="21919"/>
              </a:xfrm>
              <a:custGeom>
                <a:avLst/>
                <a:gdLst/>
                <a:ahLst/>
                <a:cxnLst/>
                <a:rect l="l" t="t" r="r" b="b"/>
                <a:pathLst>
                  <a:path w="190" h="164" extrusionOk="0">
                    <a:moveTo>
                      <a:pt x="175" y="1"/>
                    </a:moveTo>
                    <a:lnTo>
                      <a:pt x="175" y="1"/>
                    </a:lnTo>
                    <a:cubicBezTo>
                      <a:pt x="89" y="4"/>
                      <a:pt x="15" y="66"/>
                      <a:pt x="0" y="152"/>
                    </a:cubicBezTo>
                    <a:cubicBezTo>
                      <a:pt x="20" y="159"/>
                      <a:pt x="43" y="163"/>
                      <a:pt x="66" y="163"/>
                    </a:cubicBezTo>
                    <a:cubicBezTo>
                      <a:pt x="81" y="163"/>
                      <a:pt x="96" y="162"/>
                      <a:pt x="110" y="158"/>
                    </a:cubicBezTo>
                    <a:cubicBezTo>
                      <a:pt x="190" y="134"/>
                      <a:pt x="190" y="66"/>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7"/>
              <p:cNvSpPr/>
              <p:nvPr/>
            </p:nvSpPr>
            <p:spPr>
              <a:xfrm>
                <a:off x="7255971" y="3739968"/>
                <a:ext cx="1550157" cy="834585"/>
              </a:xfrm>
              <a:custGeom>
                <a:avLst/>
                <a:gdLst/>
                <a:ahLst/>
                <a:cxnLst/>
                <a:rect l="l" t="t" r="r" b="b"/>
                <a:pathLst>
                  <a:path w="13494" h="7265" extrusionOk="0">
                    <a:moveTo>
                      <a:pt x="1988" y="1"/>
                    </a:moveTo>
                    <a:cubicBezTo>
                      <a:pt x="1927" y="1"/>
                      <a:pt x="1882" y="16"/>
                      <a:pt x="1862" y="51"/>
                    </a:cubicBezTo>
                    <a:cubicBezTo>
                      <a:pt x="1711" y="321"/>
                      <a:pt x="2230" y="715"/>
                      <a:pt x="2509" y="875"/>
                    </a:cubicBezTo>
                    <a:cubicBezTo>
                      <a:pt x="2509" y="875"/>
                      <a:pt x="2491" y="905"/>
                      <a:pt x="2467" y="955"/>
                    </a:cubicBezTo>
                    <a:cubicBezTo>
                      <a:pt x="2162" y="810"/>
                      <a:pt x="1898" y="682"/>
                      <a:pt x="1868" y="670"/>
                    </a:cubicBezTo>
                    <a:cubicBezTo>
                      <a:pt x="1593" y="555"/>
                      <a:pt x="1219" y="161"/>
                      <a:pt x="989" y="161"/>
                    </a:cubicBezTo>
                    <a:cubicBezTo>
                      <a:pt x="954" y="161"/>
                      <a:pt x="923" y="170"/>
                      <a:pt x="896" y="190"/>
                    </a:cubicBezTo>
                    <a:cubicBezTo>
                      <a:pt x="721" y="318"/>
                      <a:pt x="991" y="561"/>
                      <a:pt x="991" y="561"/>
                    </a:cubicBezTo>
                    <a:cubicBezTo>
                      <a:pt x="991" y="561"/>
                      <a:pt x="822" y="427"/>
                      <a:pt x="681" y="427"/>
                    </a:cubicBezTo>
                    <a:cubicBezTo>
                      <a:pt x="625" y="427"/>
                      <a:pt x="573" y="448"/>
                      <a:pt x="537" y="507"/>
                    </a:cubicBezTo>
                    <a:cubicBezTo>
                      <a:pt x="413" y="718"/>
                      <a:pt x="694" y="994"/>
                      <a:pt x="694" y="994"/>
                    </a:cubicBezTo>
                    <a:cubicBezTo>
                      <a:pt x="694" y="994"/>
                      <a:pt x="546" y="913"/>
                      <a:pt x="410" y="913"/>
                    </a:cubicBezTo>
                    <a:cubicBezTo>
                      <a:pt x="336" y="913"/>
                      <a:pt x="265" y="937"/>
                      <a:pt x="226" y="1014"/>
                    </a:cubicBezTo>
                    <a:cubicBezTo>
                      <a:pt x="116" y="1231"/>
                      <a:pt x="413" y="1480"/>
                      <a:pt x="413" y="1480"/>
                    </a:cubicBezTo>
                    <a:cubicBezTo>
                      <a:pt x="413" y="1480"/>
                      <a:pt x="349" y="1448"/>
                      <a:pt x="276" y="1448"/>
                    </a:cubicBezTo>
                    <a:cubicBezTo>
                      <a:pt x="207" y="1448"/>
                      <a:pt x="130" y="1476"/>
                      <a:pt x="86" y="1584"/>
                    </a:cubicBezTo>
                    <a:cubicBezTo>
                      <a:pt x="0" y="1806"/>
                      <a:pt x="768" y="2274"/>
                      <a:pt x="1044" y="2417"/>
                    </a:cubicBezTo>
                    <a:cubicBezTo>
                      <a:pt x="1323" y="2559"/>
                      <a:pt x="2829" y="2850"/>
                      <a:pt x="3063" y="2888"/>
                    </a:cubicBezTo>
                    <a:cubicBezTo>
                      <a:pt x="4549" y="4222"/>
                      <a:pt x="8077" y="7264"/>
                      <a:pt x="9375" y="7264"/>
                    </a:cubicBezTo>
                    <a:cubicBezTo>
                      <a:pt x="11039" y="7264"/>
                      <a:pt x="13493" y="2067"/>
                      <a:pt x="13493" y="2067"/>
                    </a:cubicBezTo>
                    <a:lnTo>
                      <a:pt x="10374" y="199"/>
                    </a:lnTo>
                    <a:lnTo>
                      <a:pt x="8670" y="3481"/>
                    </a:lnTo>
                    <a:lnTo>
                      <a:pt x="3680" y="1266"/>
                    </a:lnTo>
                    <a:cubicBezTo>
                      <a:pt x="3680" y="1266"/>
                      <a:pt x="3357" y="736"/>
                      <a:pt x="3164" y="534"/>
                    </a:cubicBezTo>
                    <a:cubicBezTo>
                      <a:pt x="3006" y="367"/>
                      <a:pt x="2292" y="1"/>
                      <a:pt x="1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a:off x="8359361" y="3095135"/>
                <a:ext cx="792841" cy="926764"/>
              </a:xfrm>
              <a:custGeom>
                <a:avLst/>
                <a:gdLst/>
                <a:ahLst/>
                <a:cxnLst/>
                <a:rect l="l" t="t" r="r" b="b"/>
                <a:pathLst>
                  <a:path w="5932" h="6934" extrusionOk="0">
                    <a:moveTo>
                      <a:pt x="2843" y="0"/>
                    </a:moveTo>
                    <a:cubicBezTo>
                      <a:pt x="2692" y="0"/>
                      <a:pt x="2535" y="10"/>
                      <a:pt x="2370" y="31"/>
                    </a:cubicBezTo>
                    <a:lnTo>
                      <a:pt x="1" y="4645"/>
                    </a:lnTo>
                    <a:lnTo>
                      <a:pt x="3745" y="6933"/>
                    </a:lnTo>
                    <a:cubicBezTo>
                      <a:pt x="3745" y="6933"/>
                      <a:pt x="5367" y="4894"/>
                      <a:pt x="5658" y="3815"/>
                    </a:cubicBezTo>
                    <a:cubicBezTo>
                      <a:pt x="5932" y="2796"/>
                      <a:pt x="5354"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flipH="1">
                <a:off x="8603851" y="4603232"/>
                <a:ext cx="303850" cy="280080"/>
              </a:xfrm>
              <a:custGeom>
                <a:avLst/>
                <a:gdLst/>
                <a:ahLst/>
                <a:cxnLst/>
                <a:rect l="l" t="t" r="r" b="b"/>
                <a:pathLst>
                  <a:path w="1510" h="1618" extrusionOk="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flipH="1">
                <a:off x="9025530" y="4507024"/>
                <a:ext cx="89545" cy="656578"/>
              </a:xfrm>
              <a:custGeom>
                <a:avLst/>
                <a:gdLst/>
                <a:ahLst/>
                <a:cxnLst/>
                <a:rect l="l" t="t" r="r" b="b"/>
                <a:pathLst>
                  <a:path w="445" h="3793" extrusionOk="0">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7"/>
              <p:cNvSpPr/>
              <p:nvPr/>
            </p:nvSpPr>
            <p:spPr>
              <a:xfrm rot="1706120">
                <a:off x="7529350" y="3668645"/>
                <a:ext cx="303852" cy="184231"/>
              </a:xfrm>
              <a:custGeom>
                <a:avLst/>
                <a:gdLst/>
                <a:ahLst/>
                <a:cxnLst/>
                <a:rect l="l" t="t" r="r" b="b"/>
                <a:pathLst>
                  <a:path w="1316" h="798" extrusionOk="0">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7"/>
              <p:cNvSpPr/>
              <p:nvPr/>
            </p:nvSpPr>
            <p:spPr>
              <a:xfrm rot="1280398" flipH="1">
                <a:off x="8034270" y="3555809"/>
                <a:ext cx="147714" cy="409915"/>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rot="5633777" flipH="1">
                <a:off x="8770560" y="3740412"/>
                <a:ext cx="278651" cy="189026"/>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7"/>
              <p:cNvSpPr/>
              <p:nvPr/>
            </p:nvSpPr>
            <p:spPr>
              <a:xfrm rot="5064465">
                <a:off x="8376888" y="3528883"/>
                <a:ext cx="303853" cy="184231"/>
              </a:xfrm>
              <a:custGeom>
                <a:avLst/>
                <a:gdLst/>
                <a:ahLst/>
                <a:cxnLst/>
                <a:rect l="l" t="t" r="r" b="b"/>
                <a:pathLst>
                  <a:path w="1316" h="798" extrusionOk="0">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7"/>
              <p:cNvSpPr/>
              <p:nvPr/>
            </p:nvSpPr>
            <p:spPr>
              <a:xfrm rot="-6920023" flipH="1">
                <a:off x="7304199" y="3810936"/>
                <a:ext cx="193454" cy="162322"/>
              </a:xfrm>
              <a:custGeom>
                <a:avLst/>
                <a:gdLst/>
                <a:ahLst/>
                <a:cxnLst/>
                <a:rect l="l" t="t" r="r" b="b"/>
                <a:pathLst>
                  <a:path w="1684" h="1413" extrusionOk="0">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47"/>
            <p:cNvSpPr/>
            <p:nvPr/>
          </p:nvSpPr>
          <p:spPr>
            <a:xfrm>
              <a:off x="8262698" y="2977940"/>
              <a:ext cx="86926" cy="13217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7"/>
          <p:cNvGrpSpPr/>
          <p:nvPr/>
        </p:nvGrpSpPr>
        <p:grpSpPr>
          <a:xfrm>
            <a:off x="-141400" y="2530475"/>
            <a:ext cx="2524606" cy="2613025"/>
            <a:chOff x="-141400" y="2530475"/>
            <a:chExt cx="2524606" cy="2613025"/>
          </a:xfrm>
        </p:grpSpPr>
        <p:sp>
          <p:nvSpPr>
            <p:cNvPr id="842" name="Google Shape;842;p47"/>
            <p:cNvSpPr/>
            <p:nvPr/>
          </p:nvSpPr>
          <p:spPr>
            <a:xfrm>
              <a:off x="36702" y="2824638"/>
              <a:ext cx="657278" cy="562432"/>
            </a:xfrm>
            <a:custGeom>
              <a:avLst/>
              <a:gdLst/>
              <a:ahLst/>
              <a:cxnLst/>
              <a:rect l="l" t="t" r="r" b="b"/>
              <a:pathLst>
                <a:path w="4650" h="3979" extrusionOk="0">
                  <a:moveTo>
                    <a:pt x="2906" y="1"/>
                  </a:moveTo>
                  <a:cubicBezTo>
                    <a:pt x="2721" y="1"/>
                    <a:pt x="2513" y="16"/>
                    <a:pt x="2281" y="50"/>
                  </a:cubicBezTo>
                  <a:cubicBezTo>
                    <a:pt x="549" y="311"/>
                    <a:pt x="1" y="3217"/>
                    <a:pt x="1012" y="3676"/>
                  </a:cubicBezTo>
                  <a:cubicBezTo>
                    <a:pt x="1549" y="3921"/>
                    <a:pt x="1907" y="3978"/>
                    <a:pt x="2124" y="3978"/>
                  </a:cubicBezTo>
                  <a:cubicBezTo>
                    <a:pt x="2314" y="3978"/>
                    <a:pt x="2396" y="3934"/>
                    <a:pt x="2396" y="3934"/>
                  </a:cubicBezTo>
                  <a:lnTo>
                    <a:pt x="4650" y="887"/>
                  </a:lnTo>
                  <a:lnTo>
                    <a:pt x="4389" y="626"/>
                  </a:lnTo>
                  <a:cubicBezTo>
                    <a:pt x="4389" y="626"/>
                    <a:pt x="4106" y="1"/>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7"/>
            <p:cNvSpPr/>
            <p:nvPr/>
          </p:nvSpPr>
          <p:spPr>
            <a:xfrm>
              <a:off x="305675" y="2901600"/>
              <a:ext cx="470428" cy="725204"/>
            </a:xfrm>
            <a:custGeom>
              <a:avLst/>
              <a:gdLst/>
              <a:ahLst/>
              <a:cxnLst/>
              <a:rect l="l" t="t" r="r" b="b"/>
              <a:pathLst>
                <a:path w="3659" h="5349" extrusionOk="0">
                  <a:moveTo>
                    <a:pt x="2918" y="0"/>
                  </a:moveTo>
                  <a:lnTo>
                    <a:pt x="0" y="4358"/>
                  </a:lnTo>
                  <a:cubicBezTo>
                    <a:pt x="0" y="4358"/>
                    <a:pt x="1178" y="5348"/>
                    <a:pt x="2189" y="5348"/>
                  </a:cubicBezTo>
                  <a:cubicBezTo>
                    <a:pt x="2658" y="5348"/>
                    <a:pt x="3090" y="5135"/>
                    <a:pt x="3353" y="4513"/>
                  </a:cubicBezTo>
                  <a:cubicBezTo>
                    <a:pt x="3659" y="1076"/>
                    <a:pt x="3659" y="451"/>
                    <a:pt x="3659" y="451"/>
                  </a:cubicBezTo>
                  <a:lnTo>
                    <a:pt x="29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7"/>
            <p:cNvSpPr/>
            <p:nvPr/>
          </p:nvSpPr>
          <p:spPr>
            <a:xfrm>
              <a:off x="595100" y="2870725"/>
              <a:ext cx="180999" cy="320423"/>
            </a:xfrm>
            <a:custGeom>
              <a:avLst/>
              <a:gdLst/>
              <a:ahLst/>
              <a:cxnLst/>
              <a:rect l="l" t="t" r="r" b="b"/>
              <a:pathLst>
                <a:path w="1531" h="2267" extrusionOk="0">
                  <a:moveTo>
                    <a:pt x="790" y="0"/>
                  </a:moveTo>
                  <a:lnTo>
                    <a:pt x="1" y="1177"/>
                  </a:lnTo>
                  <a:cubicBezTo>
                    <a:pt x="111" y="1575"/>
                    <a:pt x="366" y="1936"/>
                    <a:pt x="727" y="2129"/>
                  </a:cubicBezTo>
                  <a:cubicBezTo>
                    <a:pt x="903" y="2220"/>
                    <a:pt x="1098" y="2266"/>
                    <a:pt x="1295" y="2266"/>
                  </a:cubicBezTo>
                  <a:cubicBezTo>
                    <a:pt x="1328" y="2266"/>
                    <a:pt x="1361" y="2265"/>
                    <a:pt x="1394" y="2262"/>
                  </a:cubicBezTo>
                  <a:cubicBezTo>
                    <a:pt x="1516" y="783"/>
                    <a:pt x="1531" y="451"/>
                    <a:pt x="1531" y="451"/>
                  </a:cubicBezTo>
                  <a:lnTo>
                    <a:pt x="790" y="0"/>
                  </a:ln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7"/>
            <p:cNvSpPr/>
            <p:nvPr/>
          </p:nvSpPr>
          <p:spPr>
            <a:xfrm rot="-630851">
              <a:off x="1932823" y="3394885"/>
              <a:ext cx="368293" cy="303159"/>
            </a:xfrm>
            <a:custGeom>
              <a:avLst/>
              <a:gdLst/>
              <a:ahLst/>
              <a:cxnLst/>
              <a:rect l="l" t="t" r="r" b="b"/>
              <a:pathLst>
                <a:path w="3206" h="2639" extrusionOk="0">
                  <a:moveTo>
                    <a:pt x="1166" y="0"/>
                  </a:moveTo>
                  <a:cubicBezTo>
                    <a:pt x="534" y="952"/>
                    <a:pt x="0" y="2639"/>
                    <a:pt x="0" y="2639"/>
                  </a:cubicBezTo>
                  <a:lnTo>
                    <a:pt x="2194" y="1500"/>
                  </a:lnTo>
                  <a:lnTo>
                    <a:pt x="3205" y="433"/>
                  </a:lnTo>
                  <a:lnTo>
                    <a:pt x="11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7"/>
            <p:cNvSpPr/>
            <p:nvPr/>
          </p:nvSpPr>
          <p:spPr>
            <a:xfrm rot="-630851">
              <a:off x="1943572" y="3414979"/>
              <a:ext cx="408845" cy="375071"/>
            </a:xfrm>
            <a:custGeom>
              <a:avLst/>
              <a:gdLst/>
              <a:ahLst/>
              <a:cxnLst/>
              <a:rect l="l" t="t" r="r" b="b"/>
              <a:pathLst>
                <a:path w="3559" h="3265" extrusionOk="0">
                  <a:moveTo>
                    <a:pt x="1459" y="1"/>
                  </a:moveTo>
                  <a:cubicBezTo>
                    <a:pt x="837" y="315"/>
                    <a:pt x="0" y="2423"/>
                    <a:pt x="0" y="2423"/>
                  </a:cubicBezTo>
                  <a:lnTo>
                    <a:pt x="1269" y="3265"/>
                  </a:lnTo>
                  <a:cubicBezTo>
                    <a:pt x="2126" y="1732"/>
                    <a:pt x="3558" y="531"/>
                    <a:pt x="3558" y="531"/>
                  </a:cubicBez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7"/>
            <p:cNvSpPr/>
            <p:nvPr/>
          </p:nvSpPr>
          <p:spPr>
            <a:xfrm>
              <a:off x="1056819" y="2870730"/>
              <a:ext cx="954747" cy="1322125"/>
            </a:xfrm>
            <a:custGeom>
              <a:avLst/>
              <a:gdLst/>
              <a:ahLst/>
              <a:cxnLst/>
              <a:rect l="l" t="t" r="r" b="b"/>
              <a:pathLst>
                <a:path w="8311" h="11509" extrusionOk="0">
                  <a:moveTo>
                    <a:pt x="7768" y="0"/>
                  </a:moveTo>
                  <a:cubicBezTo>
                    <a:pt x="7410" y="0"/>
                    <a:pt x="6603" y="519"/>
                    <a:pt x="6390" y="752"/>
                  </a:cubicBezTo>
                  <a:cubicBezTo>
                    <a:pt x="6247" y="909"/>
                    <a:pt x="6123" y="1078"/>
                    <a:pt x="6010" y="1259"/>
                  </a:cubicBezTo>
                  <a:cubicBezTo>
                    <a:pt x="5903" y="1428"/>
                    <a:pt x="5797" y="1579"/>
                    <a:pt x="5797" y="1786"/>
                  </a:cubicBezTo>
                  <a:cubicBezTo>
                    <a:pt x="5797" y="2003"/>
                    <a:pt x="5859" y="2231"/>
                    <a:pt x="5915" y="2439"/>
                  </a:cubicBezTo>
                  <a:cubicBezTo>
                    <a:pt x="5921" y="2462"/>
                    <a:pt x="5951" y="2525"/>
                    <a:pt x="5948" y="2551"/>
                  </a:cubicBezTo>
                  <a:lnTo>
                    <a:pt x="4703" y="7817"/>
                  </a:lnTo>
                  <a:lnTo>
                    <a:pt x="1788" y="4870"/>
                  </a:lnTo>
                  <a:lnTo>
                    <a:pt x="1" y="7864"/>
                  </a:lnTo>
                  <a:cubicBezTo>
                    <a:pt x="1" y="7864"/>
                    <a:pt x="1557" y="9581"/>
                    <a:pt x="5542" y="11508"/>
                  </a:cubicBezTo>
                  <a:cubicBezTo>
                    <a:pt x="8311" y="10349"/>
                    <a:pt x="6947" y="2661"/>
                    <a:pt x="6947" y="2661"/>
                  </a:cubicBezTo>
                  <a:cubicBezTo>
                    <a:pt x="6947" y="2661"/>
                    <a:pt x="7949" y="1870"/>
                    <a:pt x="7866" y="1831"/>
                  </a:cubicBezTo>
                  <a:cubicBezTo>
                    <a:pt x="7780" y="1789"/>
                    <a:pt x="6434" y="1727"/>
                    <a:pt x="6434" y="1727"/>
                  </a:cubicBezTo>
                  <a:cubicBezTo>
                    <a:pt x="6434" y="1727"/>
                    <a:pt x="6087" y="1558"/>
                    <a:pt x="5918" y="1534"/>
                  </a:cubicBezTo>
                  <a:lnTo>
                    <a:pt x="5909" y="1534"/>
                  </a:lnTo>
                  <a:cubicBezTo>
                    <a:pt x="6188" y="1443"/>
                    <a:pt x="6713" y="1297"/>
                    <a:pt x="7131" y="1143"/>
                  </a:cubicBezTo>
                  <a:lnTo>
                    <a:pt x="7131" y="1143"/>
                  </a:lnTo>
                  <a:cubicBezTo>
                    <a:pt x="7121" y="1144"/>
                    <a:pt x="7113" y="1144"/>
                    <a:pt x="7104" y="1144"/>
                  </a:cubicBezTo>
                  <a:cubicBezTo>
                    <a:pt x="7006" y="1144"/>
                    <a:pt x="7010" y="1078"/>
                    <a:pt x="7161" y="936"/>
                  </a:cubicBezTo>
                  <a:cubicBezTo>
                    <a:pt x="7324" y="784"/>
                    <a:pt x="8100" y="313"/>
                    <a:pt x="7914" y="58"/>
                  </a:cubicBezTo>
                  <a:cubicBezTo>
                    <a:pt x="7885" y="18"/>
                    <a:pt x="7834" y="0"/>
                    <a:pt x="7768" y="0"/>
                  </a:cubicBezTo>
                  <a:close/>
                </a:path>
              </a:pathLst>
            </a:custGeom>
            <a:solidFill>
              <a:srgbClr val="B07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7"/>
            <p:cNvSpPr/>
            <p:nvPr/>
          </p:nvSpPr>
          <p:spPr>
            <a:xfrm rot="-226764">
              <a:off x="1735163" y="2837600"/>
              <a:ext cx="369114" cy="376552"/>
            </a:xfrm>
            <a:custGeom>
              <a:avLst/>
              <a:gdLst/>
              <a:ahLst/>
              <a:cxnLst/>
              <a:rect l="l" t="t" r="r" b="b"/>
              <a:pathLst>
                <a:path w="3168" h="3278" extrusionOk="0">
                  <a:moveTo>
                    <a:pt x="2868" y="1"/>
                  </a:moveTo>
                  <a:cubicBezTo>
                    <a:pt x="2668" y="1"/>
                    <a:pt x="2438" y="432"/>
                    <a:pt x="2156" y="615"/>
                  </a:cubicBezTo>
                  <a:cubicBezTo>
                    <a:pt x="1469" y="1069"/>
                    <a:pt x="736" y="1312"/>
                    <a:pt x="1" y="1671"/>
                  </a:cubicBezTo>
                  <a:cubicBezTo>
                    <a:pt x="345" y="2189"/>
                    <a:pt x="653" y="2759"/>
                    <a:pt x="997" y="3277"/>
                  </a:cubicBezTo>
                  <a:cubicBezTo>
                    <a:pt x="1623" y="2928"/>
                    <a:pt x="2420" y="2527"/>
                    <a:pt x="2826" y="1834"/>
                  </a:cubicBezTo>
                  <a:cubicBezTo>
                    <a:pt x="2874" y="1756"/>
                    <a:pt x="2895" y="1668"/>
                    <a:pt x="2883" y="1579"/>
                  </a:cubicBezTo>
                  <a:cubicBezTo>
                    <a:pt x="3072" y="1267"/>
                    <a:pt x="2981" y="1086"/>
                    <a:pt x="2981" y="1086"/>
                  </a:cubicBezTo>
                  <a:cubicBezTo>
                    <a:pt x="3067" y="745"/>
                    <a:pt x="2951" y="571"/>
                    <a:pt x="2951" y="571"/>
                  </a:cubicBezTo>
                  <a:cubicBezTo>
                    <a:pt x="2951" y="571"/>
                    <a:pt x="3167" y="206"/>
                    <a:pt x="2966" y="40"/>
                  </a:cubicBezTo>
                  <a:cubicBezTo>
                    <a:pt x="2934" y="13"/>
                    <a:pt x="2901" y="1"/>
                    <a:pt x="2868" y="1"/>
                  </a:cubicBezTo>
                  <a:close/>
                </a:path>
              </a:pathLst>
            </a:custGeom>
            <a:solidFill>
              <a:srgbClr val="B07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rot="-226774">
              <a:off x="1926262" y="2913807"/>
              <a:ext cx="157152" cy="110512"/>
            </a:xfrm>
            <a:custGeom>
              <a:avLst/>
              <a:gdLst/>
              <a:ahLst/>
              <a:cxnLst/>
              <a:rect l="l" t="t" r="r" b="b"/>
              <a:pathLst>
                <a:path w="1368" h="962" extrusionOk="0">
                  <a:moveTo>
                    <a:pt x="1355" y="0"/>
                  </a:moveTo>
                  <a:cubicBezTo>
                    <a:pt x="1354" y="0"/>
                    <a:pt x="1352" y="0"/>
                    <a:pt x="1351" y="1"/>
                  </a:cubicBezTo>
                  <a:cubicBezTo>
                    <a:pt x="1149" y="202"/>
                    <a:pt x="932" y="392"/>
                    <a:pt x="701" y="564"/>
                  </a:cubicBezTo>
                  <a:cubicBezTo>
                    <a:pt x="482" y="706"/>
                    <a:pt x="251" y="837"/>
                    <a:pt x="10" y="950"/>
                  </a:cubicBezTo>
                  <a:cubicBezTo>
                    <a:pt x="0" y="955"/>
                    <a:pt x="3" y="962"/>
                    <a:pt x="12" y="962"/>
                  </a:cubicBezTo>
                  <a:cubicBezTo>
                    <a:pt x="13" y="962"/>
                    <a:pt x="15" y="962"/>
                    <a:pt x="16" y="961"/>
                  </a:cubicBezTo>
                  <a:cubicBezTo>
                    <a:pt x="544" y="772"/>
                    <a:pt x="1007" y="443"/>
                    <a:pt x="1362" y="10"/>
                  </a:cubicBezTo>
                  <a:cubicBezTo>
                    <a:pt x="1367" y="5"/>
                    <a:pt x="1362"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rot="-630886">
              <a:off x="2027917" y="3608920"/>
              <a:ext cx="128347" cy="75199"/>
            </a:xfrm>
            <a:custGeom>
              <a:avLst/>
              <a:gdLst/>
              <a:ahLst/>
              <a:cxnLst/>
              <a:rect l="l" t="t" r="r" b="b"/>
              <a:pathLst>
                <a:path w="908" h="532" extrusionOk="0">
                  <a:moveTo>
                    <a:pt x="596" y="178"/>
                  </a:moveTo>
                  <a:cubicBezTo>
                    <a:pt x="600" y="178"/>
                    <a:pt x="604" y="178"/>
                    <a:pt x="608" y="179"/>
                  </a:cubicBezTo>
                  <a:cubicBezTo>
                    <a:pt x="650" y="182"/>
                    <a:pt x="682" y="214"/>
                    <a:pt x="685" y="253"/>
                  </a:cubicBezTo>
                  <a:lnTo>
                    <a:pt x="519" y="226"/>
                  </a:lnTo>
                  <a:cubicBezTo>
                    <a:pt x="535" y="197"/>
                    <a:pt x="565" y="178"/>
                    <a:pt x="596" y="178"/>
                  </a:cubicBezTo>
                  <a:close/>
                  <a:moveTo>
                    <a:pt x="202" y="256"/>
                  </a:moveTo>
                  <a:lnTo>
                    <a:pt x="353" y="280"/>
                  </a:lnTo>
                  <a:cubicBezTo>
                    <a:pt x="338" y="308"/>
                    <a:pt x="309" y="325"/>
                    <a:pt x="278" y="325"/>
                  </a:cubicBezTo>
                  <a:cubicBezTo>
                    <a:pt x="273" y="325"/>
                    <a:pt x="269" y="325"/>
                    <a:pt x="264" y="324"/>
                  </a:cubicBezTo>
                  <a:cubicBezTo>
                    <a:pt x="229" y="318"/>
                    <a:pt x="202" y="291"/>
                    <a:pt x="202" y="256"/>
                  </a:cubicBezTo>
                  <a:close/>
                  <a:moveTo>
                    <a:pt x="178" y="1"/>
                  </a:moveTo>
                  <a:cubicBezTo>
                    <a:pt x="146" y="48"/>
                    <a:pt x="122" y="102"/>
                    <a:pt x="110" y="158"/>
                  </a:cubicBezTo>
                  <a:lnTo>
                    <a:pt x="12" y="143"/>
                  </a:lnTo>
                  <a:lnTo>
                    <a:pt x="0" y="223"/>
                  </a:lnTo>
                  <a:lnTo>
                    <a:pt x="98" y="238"/>
                  </a:lnTo>
                  <a:cubicBezTo>
                    <a:pt x="95" y="291"/>
                    <a:pt x="110" y="342"/>
                    <a:pt x="140" y="383"/>
                  </a:cubicBezTo>
                  <a:cubicBezTo>
                    <a:pt x="169" y="425"/>
                    <a:pt x="211" y="452"/>
                    <a:pt x="261" y="457"/>
                  </a:cubicBezTo>
                  <a:cubicBezTo>
                    <a:pt x="275" y="460"/>
                    <a:pt x="288" y="462"/>
                    <a:pt x="301" y="462"/>
                  </a:cubicBezTo>
                  <a:cubicBezTo>
                    <a:pt x="315" y="462"/>
                    <a:pt x="328" y="460"/>
                    <a:pt x="341" y="457"/>
                  </a:cubicBezTo>
                  <a:cubicBezTo>
                    <a:pt x="368" y="449"/>
                    <a:pt x="392" y="434"/>
                    <a:pt x="412" y="416"/>
                  </a:cubicBezTo>
                  <a:cubicBezTo>
                    <a:pt x="442" y="383"/>
                    <a:pt x="466" y="345"/>
                    <a:pt x="484" y="303"/>
                  </a:cubicBezTo>
                  <a:lnTo>
                    <a:pt x="682" y="336"/>
                  </a:lnTo>
                  <a:cubicBezTo>
                    <a:pt x="679" y="354"/>
                    <a:pt x="673" y="371"/>
                    <a:pt x="667" y="386"/>
                  </a:cubicBezTo>
                  <a:cubicBezTo>
                    <a:pt x="661" y="398"/>
                    <a:pt x="656" y="404"/>
                    <a:pt x="650" y="407"/>
                  </a:cubicBezTo>
                  <a:cubicBezTo>
                    <a:pt x="647" y="409"/>
                    <a:pt x="643" y="409"/>
                    <a:pt x="639" y="409"/>
                  </a:cubicBezTo>
                  <a:cubicBezTo>
                    <a:pt x="636" y="409"/>
                    <a:pt x="632" y="409"/>
                    <a:pt x="629" y="407"/>
                  </a:cubicBezTo>
                  <a:lnTo>
                    <a:pt x="567" y="398"/>
                  </a:lnTo>
                  <a:lnTo>
                    <a:pt x="555" y="505"/>
                  </a:lnTo>
                  <a:lnTo>
                    <a:pt x="715" y="532"/>
                  </a:lnTo>
                  <a:cubicBezTo>
                    <a:pt x="750" y="475"/>
                    <a:pt x="774" y="416"/>
                    <a:pt x="786" y="354"/>
                  </a:cubicBezTo>
                  <a:lnTo>
                    <a:pt x="893" y="371"/>
                  </a:lnTo>
                  <a:lnTo>
                    <a:pt x="908" y="291"/>
                  </a:lnTo>
                  <a:lnTo>
                    <a:pt x="795" y="274"/>
                  </a:lnTo>
                  <a:cubicBezTo>
                    <a:pt x="798" y="217"/>
                    <a:pt x="783" y="167"/>
                    <a:pt x="753" y="122"/>
                  </a:cubicBezTo>
                  <a:cubicBezTo>
                    <a:pt x="721" y="78"/>
                    <a:pt x="673" y="51"/>
                    <a:pt x="623" y="45"/>
                  </a:cubicBezTo>
                  <a:cubicBezTo>
                    <a:pt x="611" y="43"/>
                    <a:pt x="599" y="41"/>
                    <a:pt x="587" y="41"/>
                  </a:cubicBezTo>
                  <a:cubicBezTo>
                    <a:pt x="546" y="41"/>
                    <a:pt x="507" y="56"/>
                    <a:pt x="478" y="84"/>
                  </a:cubicBezTo>
                  <a:cubicBezTo>
                    <a:pt x="442" y="119"/>
                    <a:pt x="415" y="161"/>
                    <a:pt x="395" y="205"/>
                  </a:cubicBezTo>
                  <a:lnTo>
                    <a:pt x="208" y="176"/>
                  </a:lnTo>
                  <a:cubicBezTo>
                    <a:pt x="211" y="164"/>
                    <a:pt x="214" y="152"/>
                    <a:pt x="220" y="140"/>
                  </a:cubicBezTo>
                  <a:cubicBezTo>
                    <a:pt x="223" y="131"/>
                    <a:pt x="229" y="125"/>
                    <a:pt x="235" y="122"/>
                  </a:cubicBezTo>
                  <a:cubicBezTo>
                    <a:pt x="239" y="121"/>
                    <a:pt x="243" y="120"/>
                    <a:pt x="247" y="120"/>
                  </a:cubicBezTo>
                  <a:cubicBezTo>
                    <a:pt x="252" y="120"/>
                    <a:pt x="255" y="121"/>
                    <a:pt x="258" y="122"/>
                  </a:cubicBezTo>
                  <a:lnTo>
                    <a:pt x="315" y="131"/>
                  </a:lnTo>
                  <a:lnTo>
                    <a:pt x="326" y="25"/>
                  </a:lnTo>
                  <a:lnTo>
                    <a:pt x="1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7"/>
            <p:cNvSpPr/>
            <p:nvPr/>
          </p:nvSpPr>
          <p:spPr>
            <a:xfrm rot="-226774">
              <a:off x="1951216" y="2971482"/>
              <a:ext cx="132339" cy="112235"/>
            </a:xfrm>
            <a:custGeom>
              <a:avLst/>
              <a:gdLst/>
              <a:ahLst/>
              <a:cxnLst/>
              <a:rect l="l" t="t" r="r" b="b"/>
              <a:pathLst>
                <a:path w="1152" h="977" extrusionOk="0">
                  <a:moveTo>
                    <a:pt x="1152" y="1"/>
                  </a:moveTo>
                  <a:lnTo>
                    <a:pt x="1152" y="1"/>
                  </a:lnTo>
                  <a:cubicBezTo>
                    <a:pt x="624" y="603"/>
                    <a:pt x="233" y="834"/>
                    <a:pt x="10" y="964"/>
                  </a:cubicBezTo>
                  <a:cubicBezTo>
                    <a:pt x="1" y="972"/>
                    <a:pt x="0" y="977"/>
                    <a:pt x="3" y="977"/>
                  </a:cubicBezTo>
                  <a:cubicBezTo>
                    <a:pt x="5" y="977"/>
                    <a:pt x="9" y="975"/>
                    <a:pt x="13" y="970"/>
                  </a:cubicBezTo>
                  <a:cubicBezTo>
                    <a:pt x="476" y="760"/>
                    <a:pt x="870" y="425"/>
                    <a:pt x="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rot="-226774">
              <a:off x="1970923" y="3026870"/>
              <a:ext cx="103849" cy="89489"/>
            </a:xfrm>
            <a:custGeom>
              <a:avLst/>
              <a:gdLst/>
              <a:ahLst/>
              <a:cxnLst/>
              <a:rect l="l" t="t" r="r" b="b"/>
              <a:pathLst>
                <a:path w="904" h="779" extrusionOk="0">
                  <a:moveTo>
                    <a:pt x="904" y="0"/>
                  </a:moveTo>
                  <a:cubicBezTo>
                    <a:pt x="643" y="294"/>
                    <a:pt x="343" y="549"/>
                    <a:pt x="11" y="762"/>
                  </a:cubicBezTo>
                  <a:cubicBezTo>
                    <a:pt x="0" y="769"/>
                    <a:pt x="1" y="778"/>
                    <a:pt x="6" y="778"/>
                  </a:cubicBezTo>
                  <a:cubicBezTo>
                    <a:pt x="8" y="778"/>
                    <a:pt x="11" y="777"/>
                    <a:pt x="14" y="774"/>
                  </a:cubicBezTo>
                  <a:cubicBezTo>
                    <a:pt x="417" y="531"/>
                    <a:pt x="584" y="415"/>
                    <a:pt x="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7"/>
            <p:cNvSpPr/>
            <p:nvPr/>
          </p:nvSpPr>
          <p:spPr>
            <a:xfrm rot="-630851">
              <a:off x="2020800" y="3571173"/>
              <a:ext cx="150258" cy="130499"/>
            </a:xfrm>
            <a:custGeom>
              <a:avLst/>
              <a:gdLst/>
              <a:ahLst/>
              <a:cxnLst/>
              <a:rect l="l" t="t" r="r" b="b"/>
              <a:pathLst>
                <a:path w="1308" h="1136" extrusionOk="0">
                  <a:moveTo>
                    <a:pt x="637" y="0"/>
                  </a:moveTo>
                  <a:cubicBezTo>
                    <a:pt x="349" y="0"/>
                    <a:pt x="98" y="192"/>
                    <a:pt x="53" y="466"/>
                  </a:cubicBezTo>
                  <a:cubicBezTo>
                    <a:pt x="0" y="774"/>
                    <a:pt x="228" y="1071"/>
                    <a:pt x="560" y="1127"/>
                  </a:cubicBezTo>
                  <a:cubicBezTo>
                    <a:pt x="596" y="1133"/>
                    <a:pt x="631" y="1136"/>
                    <a:pt x="666" y="1136"/>
                  </a:cubicBezTo>
                  <a:cubicBezTo>
                    <a:pt x="956" y="1136"/>
                    <a:pt x="1209" y="943"/>
                    <a:pt x="1257" y="668"/>
                  </a:cubicBezTo>
                  <a:cubicBezTo>
                    <a:pt x="1308" y="362"/>
                    <a:pt x="1079" y="66"/>
                    <a:pt x="747" y="9"/>
                  </a:cubicBezTo>
                  <a:cubicBezTo>
                    <a:pt x="710" y="3"/>
                    <a:pt x="673" y="0"/>
                    <a:pt x="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7"/>
            <p:cNvSpPr/>
            <p:nvPr/>
          </p:nvSpPr>
          <p:spPr>
            <a:xfrm rot="-630851">
              <a:off x="2046326" y="3598648"/>
              <a:ext cx="107754" cy="75014"/>
            </a:xfrm>
            <a:custGeom>
              <a:avLst/>
              <a:gdLst/>
              <a:ahLst/>
              <a:cxnLst/>
              <a:rect l="l" t="t" r="r" b="b"/>
              <a:pathLst>
                <a:path w="938" h="653" extrusionOk="0">
                  <a:moveTo>
                    <a:pt x="623" y="260"/>
                  </a:moveTo>
                  <a:cubicBezTo>
                    <a:pt x="632" y="260"/>
                    <a:pt x="641" y="262"/>
                    <a:pt x="650" y="264"/>
                  </a:cubicBezTo>
                  <a:cubicBezTo>
                    <a:pt x="691" y="273"/>
                    <a:pt x="721" y="315"/>
                    <a:pt x="718" y="359"/>
                  </a:cubicBezTo>
                  <a:lnTo>
                    <a:pt x="549" y="300"/>
                  </a:lnTo>
                  <a:cubicBezTo>
                    <a:pt x="565" y="275"/>
                    <a:pt x="593" y="260"/>
                    <a:pt x="623" y="260"/>
                  </a:cubicBezTo>
                  <a:close/>
                  <a:moveTo>
                    <a:pt x="205" y="273"/>
                  </a:moveTo>
                  <a:lnTo>
                    <a:pt x="362" y="327"/>
                  </a:lnTo>
                  <a:cubicBezTo>
                    <a:pt x="345" y="349"/>
                    <a:pt x="317" y="361"/>
                    <a:pt x="290" y="361"/>
                  </a:cubicBezTo>
                  <a:cubicBezTo>
                    <a:pt x="280" y="361"/>
                    <a:pt x="270" y="359"/>
                    <a:pt x="261" y="356"/>
                  </a:cubicBezTo>
                  <a:cubicBezTo>
                    <a:pt x="226" y="345"/>
                    <a:pt x="202" y="312"/>
                    <a:pt x="205" y="273"/>
                  </a:cubicBezTo>
                  <a:close/>
                  <a:moveTo>
                    <a:pt x="226" y="1"/>
                  </a:moveTo>
                  <a:cubicBezTo>
                    <a:pt x="181" y="45"/>
                    <a:pt x="149" y="98"/>
                    <a:pt x="125" y="155"/>
                  </a:cubicBezTo>
                  <a:lnTo>
                    <a:pt x="27" y="122"/>
                  </a:lnTo>
                  <a:lnTo>
                    <a:pt x="0" y="202"/>
                  </a:lnTo>
                  <a:lnTo>
                    <a:pt x="98" y="238"/>
                  </a:lnTo>
                  <a:cubicBezTo>
                    <a:pt x="86" y="291"/>
                    <a:pt x="92" y="347"/>
                    <a:pt x="116" y="398"/>
                  </a:cubicBezTo>
                  <a:cubicBezTo>
                    <a:pt x="140" y="445"/>
                    <a:pt x="181" y="481"/>
                    <a:pt x="232" y="496"/>
                  </a:cubicBezTo>
                  <a:cubicBezTo>
                    <a:pt x="254" y="503"/>
                    <a:pt x="278" y="508"/>
                    <a:pt x="302" y="508"/>
                  </a:cubicBezTo>
                  <a:cubicBezTo>
                    <a:pt x="307" y="508"/>
                    <a:pt x="312" y="508"/>
                    <a:pt x="318" y="508"/>
                  </a:cubicBezTo>
                  <a:cubicBezTo>
                    <a:pt x="347" y="505"/>
                    <a:pt x="374" y="493"/>
                    <a:pt x="398" y="478"/>
                  </a:cubicBezTo>
                  <a:cubicBezTo>
                    <a:pt x="436" y="448"/>
                    <a:pt x="469" y="413"/>
                    <a:pt x="493" y="371"/>
                  </a:cubicBezTo>
                  <a:lnTo>
                    <a:pt x="697" y="442"/>
                  </a:lnTo>
                  <a:cubicBezTo>
                    <a:pt x="691" y="460"/>
                    <a:pt x="682" y="478"/>
                    <a:pt x="673" y="493"/>
                  </a:cubicBezTo>
                  <a:cubicBezTo>
                    <a:pt x="667" y="505"/>
                    <a:pt x="655" y="512"/>
                    <a:pt x="644" y="512"/>
                  </a:cubicBezTo>
                  <a:cubicBezTo>
                    <a:pt x="639" y="512"/>
                    <a:pt x="634" y="510"/>
                    <a:pt x="629" y="508"/>
                  </a:cubicBezTo>
                  <a:lnTo>
                    <a:pt x="564" y="487"/>
                  </a:lnTo>
                  <a:lnTo>
                    <a:pt x="534" y="597"/>
                  </a:lnTo>
                  <a:lnTo>
                    <a:pt x="697" y="653"/>
                  </a:lnTo>
                  <a:cubicBezTo>
                    <a:pt x="745" y="602"/>
                    <a:pt x="780" y="543"/>
                    <a:pt x="804" y="478"/>
                  </a:cubicBezTo>
                  <a:lnTo>
                    <a:pt x="911" y="516"/>
                  </a:lnTo>
                  <a:lnTo>
                    <a:pt x="937" y="433"/>
                  </a:lnTo>
                  <a:lnTo>
                    <a:pt x="828" y="398"/>
                  </a:lnTo>
                  <a:cubicBezTo>
                    <a:pt x="839" y="342"/>
                    <a:pt x="834" y="282"/>
                    <a:pt x="810" y="232"/>
                  </a:cubicBezTo>
                  <a:cubicBezTo>
                    <a:pt x="783" y="181"/>
                    <a:pt x="739" y="143"/>
                    <a:pt x="685" y="128"/>
                  </a:cubicBezTo>
                  <a:cubicBezTo>
                    <a:pt x="664" y="120"/>
                    <a:pt x="642" y="116"/>
                    <a:pt x="620" y="116"/>
                  </a:cubicBezTo>
                  <a:cubicBezTo>
                    <a:pt x="587" y="116"/>
                    <a:pt x="555" y="125"/>
                    <a:pt x="528" y="143"/>
                  </a:cubicBezTo>
                  <a:cubicBezTo>
                    <a:pt x="484" y="176"/>
                    <a:pt x="448" y="211"/>
                    <a:pt x="418" y="256"/>
                  </a:cubicBezTo>
                  <a:lnTo>
                    <a:pt x="226" y="190"/>
                  </a:lnTo>
                  <a:cubicBezTo>
                    <a:pt x="232" y="178"/>
                    <a:pt x="238" y="167"/>
                    <a:pt x="246" y="158"/>
                  </a:cubicBezTo>
                  <a:cubicBezTo>
                    <a:pt x="252" y="146"/>
                    <a:pt x="261" y="140"/>
                    <a:pt x="264" y="140"/>
                  </a:cubicBezTo>
                  <a:cubicBezTo>
                    <a:pt x="269" y="138"/>
                    <a:pt x="273" y="138"/>
                    <a:pt x="277" y="138"/>
                  </a:cubicBezTo>
                  <a:cubicBezTo>
                    <a:pt x="281" y="138"/>
                    <a:pt x="285" y="138"/>
                    <a:pt x="288" y="140"/>
                  </a:cubicBezTo>
                  <a:lnTo>
                    <a:pt x="347" y="161"/>
                  </a:lnTo>
                  <a:lnTo>
                    <a:pt x="377" y="54"/>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p:nvPr/>
          </p:nvSpPr>
          <p:spPr>
            <a:xfrm rot="-630851">
              <a:off x="352503" y="3599971"/>
              <a:ext cx="1928084" cy="888224"/>
            </a:xfrm>
            <a:custGeom>
              <a:avLst/>
              <a:gdLst/>
              <a:ahLst/>
              <a:cxnLst/>
              <a:rect l="l" t="t" r="r" b="b"/>
              <a:pathLst>
                <a:path w="16784" h="7732" extrusionOk="0">
                  <a:moveTo>
                    <a:pt x="4755" y="215"/>
                  </a:moveTo>
                  <a:cubicBezTo>
                    <a:pt x="4679" y="215"/>
                    <a:pt x="4601" y="219"/>
                    <a:pt x="4519" y="226"/>
                  </a:cubicBezTo>
                  <a:cubicBezTo>
                    <a:pt x="2278" y="434"/>
                    <a:pt x="1" y="1"/>
                    <a:pt x="1086" y="1848"/>
                  </a:cubicBezTo>
                  <a:cubicBezTo>
                    <a:pt x="2171" y="3692"/>
                    <a:pt x="3766" y="5175"/>
                    <a:pt x="3766" y="5175"/>
                  </a:cubicBezTo>
                  <a:lnTo>
                    <a:pt x="4128" y="4967"/>
                  </a:lnTo>
                  <a:cubicBezTo>
                    <a:pt x="5026" y="5770"/>
                    <a:pt x="6105" y="6663"/>
                    <a:pt x="7368" y="7626"/>
                  </a:cubicBezTo>
                  <a:cubicBezTo>
                    <a:pt x="7459" y="7696"/>
                    <a:pt x="7569" y="7732"/>
                    <a:pt x="7681" y="7732"/>
                  </a:cubicBezTo>
                  <a:cubicBezTo>
                    <a:pt x="7693" y="7732"/>
                    <a:pt x="7706" y="7731"/>
                    <a:pt x="7718" y="7730"/>
                  </a:cubicBezTo>
                  <a:cubicBezTo>
                    <a:pt x="10203" y="7526"/>
                    <a:pt x="13858" y="4261"/>
                    <a:pt x="13858" y="4261"/>
                  </a:cubicBezTo>
                  <a:lnTo>
                    <a:pt x="14448" y="4178"/>
                  </a:lnTo>
                  <a:cubicBezTo>
                    <a:pt x="14662" y="4149"/>
                    <a:pt x="14866" y="4083"/>
                    <a:pt x="15056" y="3986"/>
                  </a:cubicBezTo>
                  <a:cubicBezTo>
                    <a:pt x="15056" y="3986"/>
                    <a:pt x="15649" y="3734"/>
                    <a:pt x="15800" y="3600"/>
                  </a:cubicBezTo>
                  <a:cubicBezTo>
                    <a:pt x="15880" y="3535"/>
                    <a:pt x="15910" y="3425"/>
                    <a:pt x="15868" y="3330"/>
                  </a:cubicBezTo>
                  <a:lnTo>
                    <a:pt x="15868" y="3330"/>
                  </a:lnTo>
                  <a:cubicBezTo>
                    <a:pt x="15868" y="3330"/>
                    <a:pt x="15912" y="3342"/>
                    <a:pt x="15971" y="3342"/>
                  </a:cubicBezTo>
                  <a:cubicBezTo>
                    <a:pt x="16043" y="3342"/>
                    <a:pt x="16138" y="3324"/>
                    <a:pt x="16203" y="3244"/>
                  </a:cubicBezTo>
                  <a:cubicBezTo>
                    <a:pt x="16263" y="3170"/>
                    <a:pt x="16197" y="3007"/>
                    <a:pt x="16197" y="3007"/>
                  </a:cubicBezTo>
                  <a:lnTo>
                    <a:pt x="16197" y="3007"/>
                  </a:lnTo>
                  <a:cubicBezTo>
                    <a:pt x="16217" y="3012"/>
                    <a:pt x="16237" y="3014"/>
                    <a:pt x="16257" y="3014"/>
                  </a:cubicBezTo>
                  <a:cubicBezTo>
                    <a:pt x="16339" y="3014"/>
                    <a:pt x="16418" y="2977"/>
                    <a:pt x="16470" y="2912"/>
                  </a:cubicBezTo>
                  <a:cubicBezTo>
                    <a:pt x="16547" y="2806"/>
                    <a:pt x="16470" y="2660"/>
                    <a:pt x="16470" y="2660"/>
                  </a:cubicBezTo>
                  <a:cubicBezTo>
                    <a:pt x="16470" y="2660"/>
                    <a:pt x="16657" y="2619"/>
                    <a:pt x="16702" y="2485"/>
                  </a:cubicBezTo>
                  <a:cubicBezTo>
                    <a:pt x="16783" y="2243"/>
                    <a:pt x="16124" y="1618"/>
                    <a:pt x="15688" y="1618"/>
                  </a:cubicBezTo>
                  <a:cubicBezTo>
                    <a:pt x="15633" y="1618"/>
                    <a:pt x="15582" y="1627"/>
                    <a:pt x="15536" y="1649"/>
                  </a:cubicBezTo>
                  <a:cubicBezTo>
                    <a:pt x="15344" y="1741"/>
                    <a:pt x="15560" y="1916"/>
                    <a:pt x="15560" y="1916"/>
                  </a:cubicBezTo>
                  <a:cubicBezTo>
                    <a:pt x="15560" y="1916"/>
                    <a:pt x="15392" y="1835"/>
                    <a:pt x="15233" y="1835"/>
                  </a:cubicBezTo>
                  <a:cubicBezTo>
                    <a:pt x="15156" y="1835"/>
                    <a:pt x="15082" y="1854"/>
                    <a:pt x="15029" y="1910"/>
                  </a:cubicBezTo>
                  <a:cubicBezTo>
                    <a:pt x="14866" y="2082"/>
                    <a:pt x="15163" y="2290"/>
                    <a:pt x="15163" y="2290"/>
                  </a:cubicBezTo>
                  <a:cubicBezTo>
                    <a:pt x="15163" y="2290"/>
                    <a:pt x="15020" y="2224"/>
                    <a:pt x="14876" y="2224"/>
                  </a:cubicBezTo>
                  <a:cubicBezTo>
                    <a:pt x="14792" y="2224"/>
                    <a:pt x="14708" y="2247"/>
                    <a:pt x="14653" y="2319"/>
                  </a:cubicBezTo>
                  <a:lnTo>
                    <a:pt x="14650" y="2322"/>
                  </a:lnTo>
                  <a:lnTo>
                    <a:pt x="14635" y="2322"/>
                  </a:lnTo>
                  <a:cubicBezTo>
                    <a:pt x="14635" y="2322"/>
                    <a:pt x="14828" y="1424"/>
                    <a:pt x="14688" y="1350"/>
                  </a:cubicBezTo>
                  <a:cubicBezTo>
                    <a:pt x="14674" y="1342"/>
                    <a:pt x="14658" y="1338"/>
                    <a:pt x="14642" y="1338"/>
                  </a:cubicBezTo>
                  <a:cubicBezTo>
                    <a:pt x="14298" y="1338"/>
                    <a:pt x="13766" y="3212"/>
                    <a:pt x="13766" y="3212"/>
                  </a:cubicBezTo>
                  <a:lnTo>
                    <a:pt x="8133" y="4605"/>
                  </a:lnTo>
                  <a:cubicBezTo>
                    <a:pt x="7522" y="4217"/>
                    <a:pt x="7350" y="3817"/>
                    <a:pt x="6849" y="3351"/>
                  </a:cubicBezTo>
                  <a:lnTo>
                    <a:pt x="6648" y="3449"/>
                  </a:lnTo>
                  <a:cubicBezTo>
                    <a:pt x="6713" y="3410"/>
                    <a:pt x="6781" y="2782"/>
                    <a:pt x="6760" y="2711"/>
                  </a:cubicBezTo>
                  <a:cubicBezTo>
                    <a:pt x="6607" y="2171"/>
                    <a:pt x="6494" y="215"/>
                    <a:pt x="4755" y="215"/>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7"/>
            <p:cNvSpPr/>
            <p:nvPr/>
          </p:nvSpPr>
          <p:spPr>
            <a:xfrm rot="-630851">
              <a:off x="1998862" y="3669887"/>
              <a:ext cx="193452" cy="162320"/>
            </a:xfrm>
            <a:custGeom>
              <a:avLst/>
              <a:gdLst/>
              <a:ahLst/>
              <a:cxnLst/>
              <a:rect l="l" t="t" r="r" b="b"/>
              <a:pathLst>
                <a:path w="1684" h="1413" extrusionOk="0">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7"/>
            <p:cNvSpPr/>
            <p:nvPr/>
          </p:nvSpPr>
          <p:spPr>
            <a:xfrm>
              <a:off x="610874" y="4514775"/>
              <a:ext cx="573603" cy="628725"/>
            </a:xfrm>
            <a:custGeom>
              <a:avLst/>
              <a:gdLst/>
              <a:ahLst/>
              <a:cxnLst/>
              <a:rect l="l" t="t" r="r" b="b"/>
              <a:pathLst>
                <a:path w="4573" h="4448" extrusionOk="0">
                  <a:moveTo>
                    <a:pt x="2909" y="0"/>
                  </a:moveTo>
                  <a:lnTo>
                    <a:pt x="374" y="125"/>
                  </a:lnTo>
                  <a:lnTo>
                    <a:pt x="1" y="4447"/>
                  </a:lnTo>
                  <a:lnTo>
                    <a:pt x="4572" y="4447"/>
                  </a:lnTo>
                  <a:cubicBezTo>
                    <a:pt x="4572" y="4447"/>
                    <a:pt x="2909" y="166"/>
                    <a:pt x="29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7"/>
            <p:cNvSpPr/>
            <p:nvPr/>
          </p:nvSpPr>
          <p:spPr>
            <a:xfrm>
              <a:off x="-141400" y="4456114"/>
              <a:ext cx="1128397" cy="687385"/>
            </a:xfrm>
            <a:custGeom>
              <a:avLst/>
              <a:gdLst/>
              <a:ahLst/>
              <a:cxnLst/>
              <a:rect l="l" t="t" r="r" b="b"/>
              <a:pathLst>
                <a:path w="7983" h="4863" extrusionOk="0">
                  <a:moveTo>
                    <a:pt x="1038" y="0"/>
                  </a:moveTo>
                  <a:cubicBezTo>
                    <a:pt x="1038" y="0"/>
                    <a:pt x="1" y="1287"/>
                    <a:pt x="1495" y="4862"/>
                  </a:cubicBezTo>
                  <a:lnTo>
                    <a:pt x="7647" y="4862"/>
                  </a:lnTo>
                  <a:lnTo>
                    <a:pt x="7982" y="830"/>
                  </a:lnTo>
                  <a:lnTo>
                    <a:pt x="1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7"/>
            <p:cNvSpPr/>
            <p:nvPr/>
          </p:nvSpPr>
          <p:spPr>
            <a:xfrm>
              <a:off x="-53762" y="4589267"/>
              <a:ext cx="614872" cy="554233"/>
            </a:xfrm>
            <a:custGeom>
              <a:avLst/>
              <a:gdLst/>
              <a:ahLst/>
              <a:cxnLst/>
              <a:rect l="l" t="t" r="r" b="b"/>
              <a:pathLst>
                <a:path w="4350" h="3921" extrusionOk="0">
                  <a:moveTo>
                    <a:pt x="104" y="1"/>
                  </a:moveTo>
                  <a:cubicBezTo>
                    <a:pt x="0" y="757"/>
                    <a:pt x="77" y="2014"/>
                    <a:pt x="875" y="3920"/>
                  </a:cubicBezTo>
                  <a:lnTo>
                    <a:pt x="4350" y="3920"/>
                  </a:lnTo>
                  <a:cubicBezTo>
                    <a:pt x="3917" y="1842"/>
                    <a:pt x="2209" y="268"/>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7"/>
            <p:cNvSpPr/>
            <p:nvPr/>
          </p:nvSpPr>
          <p:spPr>
            <a:xfrm>
              <a:off x="628925" y="3214150"/>
              <a:ext cx="863402" cy="725200"/>
            </a:xfrm>
            <a:custGeom>
              <a:avLst/>
              <a:gdLst/>
              <a:ahLst/>
              <a:cxnLst/>
              <a:rect l="l" t="t" r="r" b="b"/>
              <a:pathLst>
                <a:path w="4730" h="5940" extrusionOk="0">
                  <a:moveTo>
                    <a:pt x="2183" y="1"/>
                  </a:moveTo>
                  <a:lnTo>
                    <a:pt x="1" y="4415"/>
                  </a:lnTo>
                  <a:lnTo>
                    <a:pt x="2711" y="5939"/>
                  </a:lnTo>
                  <a:lnTo>
                    <a:pt x="4730" y="2607"/>
                  </a:lnTo>
                  <a:lnTo>
                    <a:pt x="2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7"/>
            <p:cNvSpPr/>
            <p:nvPr/>
          </p:nvSpPr>
          <p:spPr>
            <a:xfrm>
              <a:off x="-106200" y="3078650"/>
              <a:ext cx="1203100" cy="1559939"/>
            </a:xfrm>
            <a:custGeom>
              <a:avLst/>
              <a:gdLst/>
              <a:ahLst/>
              <a:cxnLst/>
              <a:rect l="l" t="t" r="r" b="b"/>
              <a:pathLst>
                <a:path w="8899" h="11036" extrusionOk="0">
                  <a:moveTo>
                    <a:pt x="5465" y="0"/>
                  </a:moveTo>
                  <a:cubicBezTo>
                    <a:pt x="3612" y="0"/>
                    <a:pt x="2992" y="1263"/>
                    <a:pt x="2992" y="1263"/>
                  </a:cubicBezTo>
                  <a:cubicBezTo>
                    <a:pt x="1913" y="2386"/>
                    <a:pt x="1706" y="3383"/>
                    <a:pt x="1" y="9538"/>
                  </a:cubicBezTo>
                  <a:cubicBezTo>
                    <a:pt x="1681" y="10778"/>
                    <a:pt x="4248" y="11035"/>
                    <a:pt x="6085" y="11035"/>
                  </a:cubicBezTo>
                  <a:cubicBezTo>
                    <a:pt x="7382" y="11035"/>
                    <a:pt x="8314" y="10907"/>
                    <a:pt x="8314" y="10907"/>
                  </a:cubicBezTo>
                  <a:lnTo>
                    <a:pt x="8898" y="1346"/>
                  </a:lnTo>
                  <a:cubicBezTo>
                    <a:pt x="8898" y="1346"/>
                    <a:pt x="8815" y="1014"/>
                    <a:pt x="7650" y="474"/>
                  </a:cubicBezTo>
                  <a:cubicBezTo>
                    <a:pt x="6781" y="130"/>
                    <a:pt x="6060" y="0"/>
                    <a:pt x="5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519550" y="2530475"/>
              <a:ext cx="459404" cy="416299"/>
            </a:xfrm>
            <a:custGeom>
              <a:avLst/>
              <a:gdLst/>
              <a:ahLst/>
              <a:cxnLst/>
              <a:rect l="l" t="t" r="r" b="b"/>
              <a:pathLst>
                <a:path w="3250" h="3078" extrusionOk="0">
                  <a:moveTo>
                    <a:pt x="1463" y="1"/>
                  </a:moveTo>
                  <a:cubicBezTo>
                    <a:pt x="1334" y="1"/>
                    <a:pt x="1203" y="28"/>
                    <a:pt x="1085" y="80"/>
                  </a:cubicBezTo>
                  <a:cubicBezTo>
                    <a:pt x="534" y="329"/>
                    <a:pt x="95" y="1020"/>
                    <a:pt x="33" y="1613"/>
                  </a:cubicBezTo>
                  <a:cubicBezTo>
                    <a:pt x="0" y="1909"/>
                    <a:pt x="48" y="2209"/>
                    <a:pt x="169" y="2481"/>
                  </a:cubicBezTo>
                  <a:cubicBezTo>
                    <a:pt x="212" y="2578"/>
                    <a:pt x="501" y="3078"/>
                    <a:pt x="656" y="3078"/>
                  </a:cubicBezTo>
                  <a:cubicBezTo>
                    <a:pt x="663" y="3078"/>
                    <a:pt x="670" y="3077"/>
                    <a:pt x="676" y="3074"/>
                  </a:cubicBezTo>
                  <a:cubicBezTo>
                    <a:pt x="1334" y="2837"/>
                    <a:pt x="2752" y="2066"/>
                    <a:pt x="2752" y="2066"/>
                  </a:cubicBezTo>
                  <a:cubicBezTo>
                    <a:pt x="3030" y="1983"/>
                    <a:pt x="3137" y="1598"/>
                    <a:pt x="3167" y="1352"/>
                  </a:cubicBezTo>
                  <a:cubicBezTo>
                    <a:pt x="3202" y="1061"/>
                    <a:pt x="3250" y="756"/>
                    <a:pt x="3004" y="560"/>
                  </a:cubicBezTo>
                  <a:cubicBezTo>
                    <a:pt x="2864" y="453"/>
                    <a:pt x="2707" y="379"/>
                    <a:pt x="2538" y="347"/>
                  </a:cubicBezTo>
                  <a:cubicBezTo>
                    <a:pt x="2504" y="339"/>
                    <a:pt x="2229" y="334"/>
                    <a:pt x="2134" y="334"/>
                  </a:cubicBezTo>
                  <a:cubicBezTo>
                    <a:pt x="2114" y="334"/>
                    <a:pt x="2102" y="334"/>
                    <a:pt x="2102" y="335"/>
                  </a:cubicBezTo>
                  <a:lnTo>
                    <a:pt x="2102" y="335"/>
                  </a:lnTo>
                  <a:cubicBezTo>
                    <a:pt x="1980" y="109"/>
                    <a:pt x="1724" y="1"/>
                    <a:pt x="1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47"/>
            <p:cNvGrpSpPr/>
            <p:nvPr/>
          </p:nvGrpSpPr>
          <p:grpSpPr>
            <a:xfrm>
              <a:off x="99175" y="3169424"/>
              <a:ext cx="1185699" cy="1238592"/>
              <a:chOff x="99175" y="3169424"/>
              <a:chExt cx="1185699" cy="1238592"/>
            </a:xfrm>
          </p:grpSpPr>
          <p:sp>
            <p:nvSpPr>
              <p:cNvPr id="864" name="Google Shape;864;p47"/>
              <p:cNvSpPr/>
              <p:nvPr/>
            </p:nvSpPr>
            <p:spPr>
              <a:xfrm rot="609239">
                <a:off x="307455" y="3320259"/>
                <a:ext cx="894789" cy="1016848"/>
              </a:xfrm>
              <a:custGeom>
                <a:avLst/>
                <a:gdLst/>
                <a:ahLst/>
                <a:cxnLst/>
                <a:rect l="l" t="t" r="r" b="b"/>
                <a:pathLst>
                  <a:path w="6313" h="7546" extrusionOk="0">
                    <a:moveTo>
                      <a:pt x="158" y="0"/>
                    </a:moveTo>
                    <a:lnTo>
                      <a:pt x="158" y="0"/>
                    </a:lnTo>
                    <a:cubicBezTo>
                      <a:pt x="1" y="1243"/>
                      <a:pt x="336" y="2521"/>
                      <a:pt x="970" y="3603"/>
                    </a:cubicBezTo>
                    <a:cubicBezTo>
                      <a:pt x="1602" y="4682"/>
                      <a:pt x="2518" y="5577"/>
                      <a:pt x="3535" y="6310"/>
                    </a:cubicBezTo>
                    <a:cubicBezTo>
                      <a:pt x="4300" y="6858"/>
                      <a:pt x="5160" y="7329"/>
                      <a:pt x="6067" y="7546"/>
                    </a:cubicBezTo>
                    <a:lnTo>
                      <a:pt x="6313" y="4041"/>
                    </a:lnTo>
                    <a:lnTo>
                      <a:pt x="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7"/>
              <p:cNvSpPr/>
              <p:nvPr/>
            </p:nvSpPr>
            <p:spPr>
              <a:xfrm>
                <a:off x="99175" y="3169424"/>
                <a:ext cx="1031246" cy="933869"/>
              </a:xfrm>
              <a:custGeom>
                <a:avLst/>
                <a:gdLst/>
                <a:ahLst/>
                <a:cxnLst/>
                <a:rect l="l" t="t" r="r" b="b"/>
                <a:pathLst>
                  <a:path w="7360" h="7065" extrusionOk="0">
                    <a:moveTo>
                      <a:pt x="2898" y="0"/>
                    </a:moveTo>
                    <a:cubicBezTo>
                      <a:pt x="2790" y="0"/>
                      <a:pt x="2684" y="13"/>
                      <a:pt x="2580" y="41"/>
                    </a:cubicBezTo>
                    <a:cubicBezTo>
                      <a:pt x="540" y="581"/>
                      <a:pt x="1" y="2867"/>
                      <a:pt x="1290" y="4405"/>
                    </a:cubicBezTo>
                    <a:cubicBezTo>
                      <a:pt x="2580" y="5944"/>
                      <a:pt x="4285" y="7065"/>
                      <a:pt x="4285" y="7065"/>
                    </a:cubicBezTo>
                    <a:lnTo>
                      <a:pt x="7359" y="4530"/>
                    </a:lnTo>
                    <a:cubicBezTo>
                      <a:pt x="7359" y="4530"/>
                      <a:pt x="4890" y="0"/>
                      <a:pt x="2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47"/>
            <p:cNvSpPr/>
            <p:nvPr/>
          </p:nvSpPr>
          <p:spPr>
            <a:xfrm flipH="1">
              <a:off x="569091" y="4634562"/>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rot="-4299396" flipH="1">
              <a:off x="674831" y="3886653"/>
              <a:ext cx="533042" cy="42759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7"/>
            <p:cNvSpPr/>
            <p:nvPr/>
          </p:nvSpPr>
          <p:spPr>
            <a:xfrm rot="-396295">
              <a:off x="1197515" y="3536157"/>
              <a:ext cx="224725" cy="204928"/>
            </a:xfrm>
            <a:custGeom>
              <a:avLst/>
              <a:gdLst/>
              <a:ahLst/>
              <a:cxnLst/>
              <a:rect l="l" t="t" r="r" b="b"/>
              <a:pathLst>
                <a:path w="738" h="673" extrusionOk="0">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7"/>
            <p:cNvSpPr/>
            <p:nvPr/>
          </p:nvSpPr>
          <p:spPr>
            <a:xfrm rot="4159669" flipH="1">
              <a:off x="523452" y="4817738"/>
              <a:ext cx="275344" cy="129120"/>
            </a:xfrm>
            <a:custGeom>
              <a:avLst/>
              <a:gdLst/>
              <a:ahLst/>
              <a:cxnLst/>
              <a:rect l="l" t="t" r="r" b="b"/>
              <a:pathLst>
                <a:path w="1288" h="604" extrusionOk="0">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7"/>
            <p:cNvSpPr/>
            <p:nvPr/>
          </p:nvSpPr>
          <p:spPr>
            <a:xfrm rot="-1179815">
              <a:off x="158185" y="3311774"/>
              <a:ext cx="278651" cy="189026"/>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rot="-293541" flipH="1">
              <a:off x="657934" y="2910951"/>
              <a:ext cx="137784" cy="126498"/>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rot="278351">
              <a:off x="662885" y="2622083"/>
              <a:ext cx="281570" cy="357617"/>
            </a:xfrm>
            <a:custGeom>
              <a:avLst/>
              <a:gdLst/>
              <a:ahLst/>
              <a:cxnLst/>
              <a:rect l="l" t="t" r="r" b="b"/>
              <a:pathLst>
                <a:path w="1992" h="2530" extrusionOk="0">
                  <a:moveTo>
                    <a:pt x="925" y="0"/>
                  </a:moveTo>
                  <a:cubicBezTo>
                    <a:pt x="845" y="0"/>
                    <a:pt x="795" y="10"/>
                    <a:pt x="795" y="10"/>
                  </a:cubicBezTo>
                  <a:lnTo>
                    <a:pt x="0" y="2290"/>
                  </a:lnTo>
                  <a:cubicBezTo>
                    <a:pt x="304" y="2458"/>
                    <a:pt x="571" y="2530"/>
                    <a:pt x="801" y="2530"/>
                  </a:cubicBezTo>
                  <a:cubicBezTo>
                    <a:pt x="1651" y="2530"/>
                    <a:pt x="1992" y="1546"/>
                    <a:pt x="1824" y="802"/>
                  </a:cubicBezTo>
                  <a:cubicBezTo>
                    <a:pt x="1665" y="89"/>
                    <a:pt x="1164" y="0"/>
                    <a:pt x="925" y="0"/>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570160" y="2762302"/>
              <a:ext cx="162411" cy="140502"/>
            </a:xfrm>
            <a:custGeom>
              <a:avLst/>
              <a:gdLst/>
              <a:ahLst/>
              <a:cxnLst/>
              <a:rect l="l" t="t" r="r" b="b"/>
              <a:pathLst>
                <a:path w="1149" h="994" extrusionOk="0">
                  <a:moveTo>
                    <a:pt x="752" y="0"/>
                  </a:moveTo>
                  <a:cubicBezTo>
                    <a:pt x="675" y="0"/>
                    <a:pt x="585" y="19"/>
                    <a:pt x="481" y="67"/>
                  </a:cubicBezTo>
                  <a:cubicBezTo>
                    <a:pt x="1" y="286"/>
                    <a:pt x="284" y="993"/>
                    <a:pt x="749" y="993"/>
                  </a:cubicBezTo>
                  <a:cubicBezTo>
                    <a:pt x="758" y="993"/>
                    <a:pt x="766" y="993"/>
                    <a:pt x="775" y="993"/>
                  </a:cubicBezTo>
                  <a:lnTo>
                    <a:pt x="1148" y="257"/>
                  </a:lnTo>
                  <a:cubicBezTo>
                    <a:pt x="1148" y="257"/>
                    <a:pt x="1037" y="0"/>
                    <a:pt x="752" y="0"/>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7"/>
            <p:cNvSpPr/>
            <p:nvPr/>
          </p:nvSpPr>
          <p:spPr>
            <a:xfrm>
              <a:off x="712359" y="2620668"/>
              <a:ext cx="193650" cy="158312"/>
            </a:xfrm>
            <a:custGeom>
              <a:avLst/>
              <a:gdLst/>
              <a:ahLst/>
              <a:cxnLst/>
              <a:rect l="l" t="t" r="r" b="b"/>
              <a:pathLst>
                <a:path w="1370" h="1120" extrusionOk="0">
                  <a:moveTo>
                    <a:pt x="634" y="0"/>
                  </a:moveTo>
                  <a:cubicBezTo>
                    <a:pt x="546" y="0"/>
                    <a:pt x="458" y="12"/>
                    <a:pt x="371" y="38"/>
                  </a:cubicBezTo>
                  <a:lnTo>
                    <a:pt x="0" y="177"/>
                  </a:lnTo>
                  <a:lnTo>
                    <a:pt x="33" y="1120"/>
                  </a:lnTo>
                  <a:cubicBezTo>
                    <a:pt x="563" y="1055"/>
                    <a:pt x="1047" y="776"/>
                    <a:pt x="1370" y="352"/>
                  </a:cubicBezTo>
                  <a:cubicBezTo>
                    <a:pt x="1187" y="126"/>
                    <a:pt x="914"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7"/>
            <p:cNvGrpSpPr/>
            <p:nvPr/>
          </p:nvGrpSpPr>
          <p:grpSpPr>
            <a:xfrm>
              <a:off x="739923" y="2746895"/>
              <a:ext cx="169479" cy="199871"/>
              <a:chOff x="739923" y="2746895"/>
              <a:chExt cx="169479" cy="199871"/>
            </a:xfrm>
          </p:grpSpPr>
          <p:sp>
            <p:nvSpPr>
              <p:cNvPr id="876" name="Google Shape;876;p47"/>
              <p:cNvSpPr/>
              <p:nvPr/>
            </p:nvSpPr>
            <p:spPr>
              <a:xfrm>
                <a:off x="850600" y="2746895"/>
                <a:ext cx="38306" cy="19082"/>
              </a:xfrm>
              <a:custGeom>
                <a:avLst/>
                <a:gdLst/>
                <a:ahLst/>
                <a:cxnLst/>
                <a:rect l="l" t="t" r="r" b="b"/>
                <a:pathLst>
                  <a:path w="271" h="135" extrusionOk="0">
                    <a:moveTo>
                      <a:pt x="105" y="0"/>
                    </a:moveTo>
                    <a:cubicBezTo>
                      <a:pt x="67" y="0"/>
                      <a:pt x="33" y="18"/>
                      <a:pt x="9" y="46"/>
                    </a:cubicBezTo>
                    <a:cubicBezTo>
                      <a:pt x="0" y="64"/>
                      <a:pt x="3" y="88"/>
                      <a:pt x="18" y="105"/>
                    </a:cubicBezTo>
                    <a:cubicBezTo>
                      <a:pt x="45" y="123"/>
                      <a:pt x="78" y="129"/>
                      <a:pt x="110" y="129"/>
                    </a:cubicBezTo>
                    <a:cubicBezTo>
                      <a:pt x="143" y="132"/>
                      <a:pt x="172" y="135"/>
                      <a:pt x="202" y="135"/>
                    </a:cubicBezTo>
                    <a:cubicBezTo>
                      <a:pt x="247" y="132"/>
                      <a:pt x="270" y="79"/>
                      <a:pt x="238" y="49"/>
                    </a:cubicBezTo>
                    <a:cubicBezTo>
                      <a:pt x="205" y="19"/>
                      <a:pt x="164" y="2"/>
                      <a:pt x="122" y="2"/>
                    </a:cubicBezTo>
                    <a:cubicBezTo>
                      <a:pt x="116" y="1"/>
                      <a:pt x="111"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739923" y="2791138"/>
                <a:ext cx="35338" cy="22899"/>
              </a:xfrm>
              <a:custGeom>
                <a:avLst/>
                <a:gdLst/>
                <a:ahLst/>
                <a:cxnLst/>
                <a:rect l="l" t="t" r="r" b="b"/>
                <a:pathLst>
                  <a:path w="250" h="162" extrusionOk="0">
                    <a:moveTo>
                      <a:pt x="164" y="1"/>
                    </a:moveTo>
                    <a:cubicBezTo>
                      <a:pt x="147" y="1"/>
                      <a:pt x="129" y="4"/>
                      <a:pt x="113" y="12"/>
                    </a:cubicBezTo>
                    <a:cubicBezTo>
                      <a:pt x="72" y="24"/>
                      <a:pt x="36" y="50"/>
                      <a:pt x="13" y="89"/>
                    </a:cubicBezTo>
                    <a:cubicBezTo>
                      <a:pt x="1" y="113"/>
                      <a:pt x="10" y="142"/>
                      <a:pt x="33" y="157"/>
                    </a:cubicBezTo>
                    <a:cubicBezTo>
                      <a:pt x="40" y="160"/>
                      <a:pt x="47" y="162"/>
                      <a:pt x="54" y="162"/>
                    </a:cubicBezTo>
                    <a:cubicBezTo>
                      <a:pt x="59" y="162"/>
                      <a:pt x="64" y="161"/>
                      <a:pt x="69" y="160"/>
                    </a:cubicBezTo>
                    <a:cubicBezTo>
                      <a:pt x="99" y="151"/>
                      <a:pt x="128" y="142"/>
                      <a:pt x="158" y="130"/>
                    </a:cubicBezTo>
                    <a:cubicBezTo>
                      <a:pt x="188" y="121"/>
                      <a:pt x="217" y="104"/>
                      <a:pt x="238" y="80"/>
                    </a:cubicBezTo>
                    <a:cubicBezTo>
                      <a:pt x="250" y="62"/>
                      <a:pt x="247" y="38"/>
                      <a:pt x="232" y="24"/>
                    </a:cubicBezTo>
                    <a:cubicBezTo>
                      <a:pt x="211" y="8"/>
                      <a:pt x="18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747980" y="2825345"/>
                <a:ext cx="42405" cy="41698"/>
              </a:xfrm>
              <a:custGeom>
                <a:avLst/>
                <a:gdLst/>
                <a:ahLst/>
                <a:cxnLst/>
                <a:rect l="l" t="t" r="r" b="b"/>
                <a:pathLst>
                  <a:path w="300" h="295" extrusionOk="0">
                    <a:moveTo>
                      <a:pt x="150" y="1"/>
                    </a:moveTo>
                    <a:cubicBezTo>
                      <a:pt x="147" y="1"/>
                      <a:pt x="145" y="1"/>
                      <a:pt x="142" y="1"/>
                    </a:cubicBezTo>
                    <a:cubicBezTo>
                      <a:pt x="0" y="13"/>
                      <a:pt x="34" y="295"/>
                      <a:pt x="161" y="295"/>
                    </a:cubicBezTo>
                    <a:cubicBezTo>
                      <a:pt x="164" y="295"/>
                      <a:pt x="166" y="295"/>
                      <a:pt x="169" y="295"/>
                    </a:cubicBezTo>
                    <a:cubicBezTo>
                      <a:pt x="300" y="280"/>
                      <a:pt x="265" y="1"/>
                      <a:pt x="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866573" y="2792693"/>
                <a:ext cx="42829" cy="41274"/>
              </a:xfrm>
              <a:custGeom>
                <a:avLst/>
                <a:gdLst/>
                <a:ahLst/>
                <a:cxnLst/>
                <a:rect l="l" t="t" r="r" b="b"/>
                <a:pathLst>
                  <a:path w="303" h="292" extrusionOk="0">
                    <a:moveTo>
                      <a:pt x="150" y="0"/>
                    </a:moveTo>
                    <a:cubicBezTo>
                      <a:pt x="147" y="0"/>
                      <a:pt x="145" y="0"/>
                      <a:pt x="142" y="1"/>
                    </a:cubicBezTo>
                    <a:cubicBezTo>
                      <a:pt x="1" y="12"/>
                      <a:pt x="34" y="292"/>
                      <a:pt x="159" y="292"/>
                    </a:cubicBezTo>
                    <a:cubicBezTo>
                      <a:pt x="163" y="292"/>
                      <a:pt x="166" y="292"/>
                      <a:pt x="169" y="291"/>
                    </a:cubicBezTo>
                    <a:cubicBezTo>
                      <a:pt x="303" y="280"/>
                      <a:pt x="268"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803389" y="2935316"/>
                <a:ext cx="27281" cy="11449"/>
              </a:xfrm>
              <a:custGeom>
                <a:avLst/>
                <a:gdLst/>
                <a:ahLst/>
                <a:cxnLst/>
                <a:rect l="l" t="t" r="r" b="b"/>
                <a:pathLst>
                  <a:path w="193" h="81" extrusionOk="0">
                    <a:moveTo>
                      <a:pt x="6" y="0"/>
                    </a:moveTo>
                    <a:cubicBezTo>
                      <a:pt x="3" y="0"/>
                      <a:pt x="0" y="4"/>
                      <a:pt x="2" y="6"/>
                    </a:cubicBezTo>
                    <a:cubicBezTo>
                      <a:pt x="11" y="44"/>
                      <a:pt x="41" y="74"/>
                      <a:pt x="80" y="80"/>
                    </a:cubicBezTo>
                    <a:cubicBezTo>
                      <a:pt x="82" y="80"/>
                      <a:pt x="85" y="80"/>
                      <a:pt x="87" y="80"/>
                    </a:cubicBezTo>
                    <a:cubicBezTo>
                      <a:pt x="129" y="80"/>
                      <a:pt x="170" y="57"/>
                      <a:pt x="189" y="21"/>
                    </a:cubicBezTo>
                    <a:cubicBezTo>
                      <a:pt x="192" y="18"/>
                      <a:pt x="189" y="18"/>
                      <a:pt x="186" y="18"/>
                    </a:cubicBezTo>
                    <a:cubicBezTo>
                      <a:pt x="157" y="35"/>
                      <a:pt x="124" y="44"/>
                      <a:pt x="91" y="47"/>
                    </a:cubicBezTo>
                    <a:cubicBezTo>
                      <a:pt x="59" y="47"/>
                      <a:pt x="32" y="21"/>
                      <a:pt x="11" y="3"/>
                    </a:cubicBezTo>
                    <a:cubicBezTo>
                      <a:pt x="9" y="1"/>
                      <a:pt x="8" y="0"/>
                      <a:pt x="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808760" y="2758627"/>
                <a:ext cx="65445" cy="155485"/>
              </a:xfrm>
              <a:custGeom>
                <a:avLst/>
                <a:gdLst/>
                <a:ahLst/>
                <a:cxnLst/>
                <a:rect l="l" t="t" r="r" b="b"/>
                <a:pathLst>
                  <a:path w="463" h="1100" extrusionOk="0">
                    <a:moveTo>
                      <a:pt x="145" y="0"/>
                    </a:moveTo>
                    <a:cubicBezTo>
                      <a:pt x="140" y="0"/>
                      <a:pt x="134" y="5"/>
                      <a:pt x="136" y="10"/>
                    </a:cubicBezTo>
                    <a:cubicBezTo>
                      <a:pt x="202" y="289"/>
                      <a:pt x="317" y="553"/>
                      <a:pt x="385" y="829"/>
                    </a:cubicBezTo>
                    <a:cubicBezTo>
                      <a:pt x="346" y="821"/>
                      <a:pt x="305" y="816"/>
                      <a:pt x="264" y="816"/>
                    </a:cubicBezTo>
                    <a:cubicBezTo>
                      <a:pt x="255" y="816"/>
                      <a:pt x="246" y="816"/>
                      <a:pt x="237" y="817"/>
                    </a:cubicBezTo>
                    <a:cubicBezTo>
                      <a:pt x="228" y="820"/>
                      <a:pt x="302" y="1024"/>
                      <a:pt x="299" y="1042"/>
                    </a:cubicBezTo>
                    <a:cubicBezTo>
                      <a:pt x="272" y="1047"/>
                      <a:pt x="244" y="1050"/>
                      <a:pt x="217" y="1050"/>
                    </a:cubicBezTo>
                    <a:cubicBezTo>
                      <a:pt x="146" y="1050"/>
                      <a:pt x="76" y="1034"/>
                      <a:pt x="12" y="1004"/>
                    </a:cubicBezTo>
                    <a:cubicBezTo>
                      <a:pt x="10" y="1002"/>
                      <a:pt x="9" y="1001"/>
                      <a:pt x="7" y="1001"/>
                    </a:cubicBezTo>
                    <a:cubicBezTo>
                      <a:pt x="6" y="1001"/>
                      <a:pt x="4" y="1002"/>
                      <a:pt x="3" y="1004"/>
                    </a:cubicBezTo>
                    <a:cubicBezTo>
                      <a:pt x="0" y="1004"/>
                      <a:pt x="0" y="1010"/>
                      <a:pt x="3" y="1013"/>
                    </a:cubicBezTo>
                    <a:cubicBezTo>
                      <a:pt x="62" y="1069"/>
                      <a:pt x="138" y="1099"/>
                      <a:pt x="216" y="1099"/>
                    </a:cubicBezTo>
                    <a:cubicBezTo>
                      <a:pt x="248" y="1099"/>
                      <a:pt x="280" y="1094"/>
                      <a:pt x="311" y="1084"/>
                    </a:cubicBezTo>
                    <a:lnTo>
                      <a:pt x="314" y="1084"/>
                    </a:lnTo>
                    <a:cubicBezTo>
                      <a:pt x="338" y="1081"/>
                      <a:pt x="353" y="1075"/>
                      <a:pt x="353" y="1069"/>
                    </a:cubicBezTo>
                    <a:cubicBezTo>
                      <a:pt x="344" y="1004"/>
                      <a:pt x="305" y="873"/>
                      <a:pt x="305" y="873"/>
                    </a:cubicBezTo>
                    <a:lnTo>
                      <a:pt x="305" y="873"/>
                    </a:lnTo>
                    <a:cubicBezTo>
                      <a:pt x="322" y="879"/>
                      <a:pt x="382" y="893"/>
                      <a:pt x="422" y="893"/>
                    </a:cubicBezTo>
                    <a:cubicBezTo>
                      <a:pt x="446" y="893"/>
                      <a:pt x="463" y="888"/>
                      <a:pt x="460" y="873"/>
                    </a:cubicBezTo>
                    <a:cubicBezTo>
                      <a:pt x="380" y="589"/>
                      <a:pt x="291" y="271"/>
                      <a:pt x="151" y="5"/>
                    </a:cubicBezTo>
                    <a:cubicBezTo>
                      <a:pt x="150" y="1"/>
                      <a:pt x="148"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8"/>
          <p:cNvSpPr txBox="1">
            <a:spLocks noGrp="1"/>
          </p:cNvSpPr>
          <p:nvPr>
            <p:ph type="title"/>
          </p:nvPr>
        </p:nvSpPr>
        <p:spPr>
          <a:xfrm>
            <a:off x="1589644" y="1256461"/>
            <a:ext cx="2772900" cy="477300"/>
          </a:xfrm>
          <a:prstGeom prst="rect">
            <a:avLst/>
          </a:prstGeom>
        </p:spPr>
        <p:txBody>
          <a:bodyPr spcFirstLastPara="1" wrap="square" lIns="91425" tIns="91425" rIns="91425" bIns="91425" anchor="ctr" anchorCtr="0">
            <a:noAutofit/>
          </a:bodyPr>
          <a:lstStyle/>
          <a:p>
            <a:pPr lvl="0"/>
            <a:r>
              <a:rPr lang="en-IN" sz="1800" dirty="0">
                <a:latin typeface="Georgia" panose="02040502050405020303" pitchFamily="18" charset="0"/>
              </a:rPr>
              <a:t>Admin Panel</a:t>
            </a:r>
            <a:endParaRPr sz="1800" dirty="0"/>
          </a:p>
        </p:txBody>
      </p:sp>
      <p:sp>
        <p:nvSpPr>
          <p:cNvPr id="887" name="Google Shape;887;p48"/>
          <p:cNvSpPr txBox="1">
            <a:spLocks noGrp="1"/>
          </p:cNvSpPr>
          <p:nvPr>
            <p:ph type="subTitle" idx="1"/>
          </p:nvPr>
        </p:nvSpPr>
        <p:spPr>
          <a:xfrm>
            <a:off x="1580215" y="1702478"/>
            <a:ext cx="2772900" cy="828297"/>
          </a:xfrm>
          <a:prstGeom prst="rect">
            <a:avLst/>
          </a:prstGeom>
        </p:spPr>
        <p:txBody>
          <a:bodyPr spcFirstLastPara="1" wrap="square" lIns="91425" tIns="91425" rIns="91425" bIns="91425" anchor="ctr" anchorCtr="0">
            <a:noAutofit/>
          </a:bodyPr>
          <a:lstStyle/>
          <a:p>
            <a:pPr marL="171450" lvl="0" indent="-171450">
              <a:buFont typeface="Arial" panose="020B0604020202020204" pitchFamily="34" charset="0"/>
              <a:buChar char="•"/>
            </a:pPr>
            <a:r>
              <a:rPr lang="en-IN" sz="1200" dirty="0" smtClean="0">
                <a:latin typeface="Georgia" panose="02040502050405020303" pitchFamily="18" charset="0"/>
              </a:rPr>
              <a:t>Single </a:t>
            </a:r>
            <a:r>
              <a:rPr lang="en-IN" sz="1200" dirty="0">
                <a:latin typeface="Georgia" panose="02040502050405020303" pitchFamily="18" charset="0"/>
              </a:rPr>
              <a:t>authorized admin for secure platform </a:t>
            </a:r>
            <a:r>
              <a:rPr lang="en-IN" sz="1200" dirty="0" smtClean="0">
                <a:latin typeface="Georgia" panose="02040502050405020303" pitchFamily="18" charset="0"/>
              </a:rPr>
              <a:t>management.</a:t>
            </a:r>
          </a:p>
          <a:p>
            <a:pPr marL="171450" lvl="0" indent="-171450">
              <a:buFont typeface="Arial" panose="020B0604020202020204" pitchFamily="34" charset="0"/>
              <a:buChar char="•"/>
            </a:pPr>
            <a:r>
              <a:rPr lang="en-IN" sz="1200" dirty="0" smtClean="0">
                <a:latin typeface="Georgia" panose="02040502050405020303" pitchFamily="18" charset="0"/>
              </a:rPr>
              <a:t>Access </a:t>
            </a:r>
            <a:r>
              <a:rPr lang="en-IN" sz="1200" dirty="0">
                <a:latin typeface="Georgia" panose="02040502050405020303" pitchFamily="18" charset="0"/>
              </a:rPr>
              <a:t>and control through a secure login.</a:t>
            </a:r>
          </a:p>
        </p:txBody>
      </p:sp>
      <p:sp>
        <p:nvSpPr>
          <p:cNvPr id="888" name="Google Shape;888;p48"/>
          <p:cNvSpPr txBox="1">
            <a:spLocks noGrp="1"/>
          </p:cNvSpPr>
          <p:nvPr>
            <p:ph type="title" idx="2"/>
          </p:nvPr>
        </p:nvSpPr>
        <p:spPr>
          <a:xfrm>
            <a:off x="5473030" y="1256461"/>
            <a:ext cx="2772900" cy="477300"/>
          </a:xfrm>
          <a:prstGeom prst="rect">
            <a:avLst/>
          </a:prstGeom>
        </p:spPr>
        <p:txBody>
          <a:bodyPr spcFirstLastPara="1" wrap="square" lIns="91425" tIns="91425" rIns="91425" bIns="91425" anchor="ctr" anchorCtr="0">
            <a:noAutofit/>
          </a:bodyPr>
          <a:lstStyle/>
          <a:p>
            <a:pPr lvl="0"/>
            <a:r>
              <a:rPr lang="en-IN" sz="1800" dirty="0">
                <a:latin typeface="Georgia" panose="02040502050405020303" pitchFamily="18" charset="0"/>
              </a:rPr>
              <a:t>Vendor </a:t>
            </a:r>
            <a:r>
              <a:rPr lang="en-IN" sz="1800" dirty="0" smtClean="0">
                <a:latin typeface="Georgia" panose="02040502050405020303" pitchFamily="18" charset="0"/>
              </a:rPr>
              <a:t>Management</a:t>
            </a:r>
            <a:endParaRPr sz="1800" dirty="0"/>
          </a:p>
        </p:txBody>
      </p:sp>
      <p:sp>
        <p:nvSpPr>
          <p:cNvPr id="889" name="Google Shape;889;p48"/>
          <p:cNvSpPr txBox="1">
            <a:spLocks noGrp="1"/>
          </p:cNvSpPr>
          <p:nvPr>
            <p:ph type="subTitle" idx="3"/>
          </p:nvPr>
        </p:nvSpPr>
        <p:spPr>
          <a:xfrm>
            <a:off x="5472970" y="1488871"/>
            <a:ext cx="2865943" cy="1097872"/>
          </a:xfrm>
          <a:prstGeom prst="rect">
            <a:avLst/>
          </a:prstGeom>
        </p:spPr>
        <p:txBody>
          <a:bodyPr spcFirstLastPara="1" wrap="square" lIns="91425" tIns="91425" rIns="91425" bIns="91425" anchor="ctr" anchorCtr="0">
            <a:noAutofit/>
          </a:bodyPr>
          <a:lstStyle/>
          <a:p>
            <a:pPr marL="171450" lvl="0" indent="-171450">
              <a:buFont typeface="Arial" panose="020B0604020202020204" pitchFamily="34" charset="0"/>
              <a:buChar char="•"/>
            </a:pPr>
            <a:r>
              <a:rPr lang="en-IN" sz="1200" dirty="0" smtClean="0">
                <a:latin typeface="Georgia" panose="02040502050405020303" pitchFamily="18" charset="0"/>
              </a:rPr>
              <a:t> </a:t>
            </a:r>
            <a:r>
              <a:rPr lang="en-IN" sz="1200" dirty="0">
                <a:latin typeface="Georgia" panose="02040502050405020303" pitchFamily="18" charset="0"/>
              </a:rPr>
              <a:t>Admin oversees event service </a:t>
            </a:r>
            <a:r>
              <a:rPr lang="en-IN" sz="1200" dirty="0" smtClean="0">
                <a:latin typeface="Georgia" panose="02040502050405020303" pitchFamily="18" charset="0"/>
              </a:rPr>
              <a:t>vendors.</a:t>
            </a:r>
          </a:p>
          <a:p>
            <a:pPr marL="171450" lvl="0" indent="-171450">
              <a:buFont typeface="Arial" panose="020B0604020202020204" pitchFamily="34" charset="0"/>
              <a:buChar char="•"/>
            </a:pPr>
            <a:r>
              <a:rPr lang="en-IN" sz="1200" dirty="0" smtClean="0">
                <a:latin typeface="Georgia" panose="02040502050405020303" pitchFamily="18" charset="0"/>
              </a:rPr>
              <a:t>Vendor </a:t>
            </a:r>
            <a:r>
              <a:rPr lang="en-IN" sz="1200" dirty="0">
                <a:latin typeface="Georgia" panose="02040502050405020303" pitchFamily="18" charset="0"/>
              </a:rPr>
              <a:t>details include User ID, Full Name, Username, and Department.</a:t>
            </a:r>
            <a:endParaRPr sz="1200" dirty="0"/>
          </a:p>
        </p:txBody>
      </p:sp>
      <p:sp>
        <p:nvSpPr>
          <p:cNvPr id="890" name="Google Shape;890;p48"/>
          <p:cNvSpPr txBox="1">
            <a:spLocks noGrp="1"/>
          </p:cNvSpPr>
          <p:nvPr>
            <p:ph type="title" idx="4"/>
          </p:nvPr>
        </p:nvSpPr>
        <p:spPr>
          <a:xfrm>
            <a:off x="1495968" y="2794346"/>
            <a:ext cx="2772900" cy="477300"/>
          </a:xfrm>
          <a:prstGeom prst="rect">
            <a:avLst/>
          </a:prstGeom>
        </p:spPr>
        <p:txBody>
          <a:bodyPr spcFirstLastPara="1" wrap="square" lIns="91425" tIns="91425" rIns="91425" bIns="91425" anchor="ctr" anchorCtr="0">
            <a:noAutofit/>
          </a:bodyPr>
          <a:lstStyle/>
          <a:p>
            <a:pPr lvl="0"/>
            <a:r>
              <a:rPr lang="en-IN" sz="1800" dirty="0">
                <a:latin typeface="Georgia" panose="02040502050405020303" pitchFamily="18" charset="0"/>
              </a:rPr>
              <a:t>Quotation Handling</a:t>
            </a:r>
            <a:endParaRPr sz="1800" dirty="0"/>
          </a:p>
        </p:txBody>
      </p:sp>
      <p:sp>
        <p:nvSpPr>
          <p:cNvPr id="891" name="Google Shape;891;p48"/>
          <p:cNvSpPr txBox="1">
            <a:spLocks noGrp="1"/>
          </p:cNvSpPr>
          <p:nvPr>
            <p:ph type="subTitle" idx="5"/>
          </p:nvPr>
        </p:nvSpPr>
        <p:spPr>
          <a:xfrm>
            <a:off x="1495968" y="3190870"/>
            <a:ext cx="2995994" cy="1125183"/>
          </a:xfrm>
          <a:prstGeom prst="rect">
            <a:avLst/>
          </a:prstGeom>
        </p:spPr>
        <p:txBody>
          <a:bodyPr spcFirstLastPara="1" wrap="square" lIns="91425" tIns="91425" rIns="91425" bIns="91425" anchor="ctr" anchorCtr="0">
            <a:noAutofit/>
          </a:bodyPr>
          <a:lstStyle/>
          <a:p>
            <a:pPr marL="171450" lvl="0" indent="-171450">
              <a:buFont typeface="Arial" panose="020B0604020202020204" pitchFamily="34" charset="0"/>
              <a:buChar char="•"/>
            </a:pPr>
            <a:r>
              <a:rPr lang="en-IN" sz="1200" dirty="0" smtClean="0">
                <a:latin typeface="Georgia" panose="02040502050405020303" pitchFamily="18" charset="0"/>
              </a:rPr>
              <a:t>Vendors </a:t>
            </a:r>
            <a:r>
              <a:rPr lang="en-IN" sz="1200" dirty="0">
                <a:latin typeface="Georgia" panose="02040502050405020303" pitchFamily="18" charset="0"/>
              </a:rPr>
              <a:t>submit service </a:t>
            </a:r>
            <a:r>
              <a:rPr lang="en-IN" sz="1200" dirty="0" smtClean="0">
                <a:latin typeface="Georgia" panose="02040502050405020303" pitchFamily="18" charset="0"/>
              </a:rPr>
              <a:t>quotations.</a:t>
            </a:r>
          </a:p>
          <a:p>
            <a:pPr marL="171450" lvl="0" indent="-171450">
              <a:buFont typeface="Arial" panose="020B0604020202020204" pitchFamily="34" charset="0"/>
              <a:buChar char="•"/>
            </a:pPr>
            <a:r>
              <a:rPr lang="en-IN" sz="1200" dirty="0" smtClean="0">
                <a:latin typeface="Georgia" panose="02040502050405020303" pitchFamily="18" charset="0"/>
              </a:rPr>
              <a:t>Quotations </a:t>
            </a:r>
            <a:r>
              <a:rPr lang="en-IN" sz="1200" dirty="0">
                <a:latin typeface="Georgia" panose="02040502050405020303" pitchFamily="18" charset="0"/>
              </a:rPr>
              <a:t>include package description and </a:t>
            </a:r>
            <a:r>
              <a:rPr lang="en-IN" sz="1200" dirty="0" smtClean="0">
                <a:latin typeface="Georgia" panose="02040502050405020303" pitchFamily="18" charset="0"/>
              </a:rPr>
              <a:t>cost.</a:t>
            </a:r>
          </a:p>
          <a:p>
            <a:pPr marL="171450" lvl="0" indent="-171450">
              <a:buFont typeface="Arial" panose="020B0604020202020204" pitchFamily="34" charset="0"/>
              <a:buChar char="•"/>
            </a:pPr>
            <a:r>
              <a:rPr lang="en-IN" sz="1200" dirty="0" smtClean="0">
                <a:latin typeface="Georgia" panose="02040502050405020303" pitchFamily="18" charset="0"/>
              </a:rPr>
              <a:t>Admin </a:t>
            </a:r>
            <a:r>
              <a:rPr lang="en-IN" sz="1200" dirty="0">
                <a:latin typeface="Georgia" panose="02040502050405020303" pitchFamily="18" charset="0"/>
              </a:rPr>
              <a:t>can accept, reject, or leave them pending.</a:t>
            </a:r>
          </a:p>
        </p:txBody>
      </p:sp>
      <p:sp>
        <p:nvSpPr>
          <p:cNvPr id="892" name="Google Shape;892;p48"/>
          <p:cNvSpPr txBox="1">
            <a:spLocks noGrp="1"/>
          </p:cNvSpPr>
          <p:nvPr>
            <p:ph type="title" idx="6"/>
          </p:nvPr>
        </p:nvSpPr>
        <p:spPr>
          <a:xfrm>
            <a:off x="5381142" y="2794346"/>
            <a:ext cx="3593161" cy="477300"/>
          </a:xfrm>
          <a:prstGeom prst="rect">
            <a:avLst/>
          </a:prstGeom>
        </p:spPr>
        <p:txBody>
          <a:bodyPr spcFirstLastPara="1" wrap="square" lIns="91425" tIns="91425" rIns="91425" bIns="91425" anchor="ctr" anchorCtr="0">
            <a:noAutofit/>
          </a:bodyPr>
          <a:lstStyle/>
          <a:p>
            <a:pPr lvl="0"/>
            <a:r>
              <a:rPr lang="en-IN" sz="1600" dirty="0">
                <a:latin typeface="Georgia" panose="02040502050405020303" pitchFamily="18" charset="0"/>
              </a:rPr>
              <a:t>Vendor Management Functions</a:t>
            </a:r>
            <a:endParaRPr sz="1600" dirty="0">
              <a:latin typeface="Georgia" panose="02040502050405020303" pitchFamily="18" charset="0"/>
            </a:endParaRPr>
          </a:p>
        </p:txBody>
      </p:sp>
      <p:sp>
        <p:nvSpPr>
          <p:cNvPr id="893" name="Google Shape;893;p48"/>
          <p:cNvSpPr txBox="1">
            <a:spLocks noGrp="1"/>
          </p:cNvSpPr>
          <p:nvPr>
            <p:ph type="subTitle" idx="7"/>
          </p:nvPr>
        </p:nvSpPr>
        <p:spPr>
          <a:xfrm>
            <a:off x="5472497" y="3073854"/>
            <a:ext cx="3209792" cy="1242199"/>
          </a:xfrm>
          <a:prstGeom prst="rect">
            <a:avLst/>
          </a:prstGeom>
        </p:spPr>
        <p:txBody>
          <a:bodyPr spcFirstLastPara="1" wrap="square" lIns="91425" tIns="91425" rIns="91425" bIns="91425" anchor="ctr" anchorCtr="0">
            <a:noAutofit/>
          </a:bodyPr>
          <a:lstStyle/>
          <a:p>
            <a:pPr marL="171450" lvl="0" indent="-171450">
              <a:buFont typeface="Arial" panose="020B0604020202020204" pitchFamily="34" charset="0"/>
              <a:buChar char="•"/>
            </a:pPr>
            <a:r>
              <a:rPr lang="en-IN" sz="1200" dirty="0">
                <a:latin typeface="Georgia" panose="02040502050405020303" pitchFamily="18" charset="0"/>
              </a:rPr>
              <a:t>Admin adds new vendors with user </a:t>
            </a:r>
            <a:r>
              <a:rPr lang="en-IN" sz="1200" dirty="0" smtClean="0">
                <a:latin typeface="Georgia" panose="02040502050405020303" pitchFamily="18" charset="0"/>
              </a:rPr>
              <a:t>details.</a:t>
            </a:r>
          </a:p>
          <a:p>
            <a:pPr marL="171450" lvl="0" indent="-171450">
              <a:buFont typeface="Arial" panose="020B0604020202020204" pitchFamily="34" charset="0"/>
              <a:buChar char="•"/>
            </a:pPr>
            <a:r>
              <a:rPr lang="en-IN" sz="1200" dirty="0" smtClean="0">
                <a:latin typeface="Georgia" panose="02040502050405020303" pitchFamily="18" charset="0"/>
              </a:rPr>
              <a:t>Manages </a:t>
            </a:r>
            <a:r>
              <a:rPr lang="en-IN" sz="1200" dirty="0">
                <a:latin typeface="Georgia" panose="02040502050405020303" pitchFamily="18" charset="0"/>
              </a:rPr>
              <a:t>vendor profiles and </a:t>
            </a:r>
            <a:r>
              <a:rPr lang="en-IN" sz="1200" dirty="0" smtClean="0">
                <a:latin typeface="Georgia" panose="02040502050405020303" pitchFamily="18" charset="0"/>
              </a:rPr>
              <a:t>information.</a:t>
            </a:r>
          </a:p>
          <a:p>
            <a:pPr marL="171450" lvl="0" indent="-171450">
              <a:buFont typeface="Arial" panose="020B0604020202020204" pitchFamily="34" charset="0"/>
              <a:buChar char="•"/>
            </a:pPr>
            <a:r>
              <a:rPr lang="en-IN" sz="1200" dirty="0" smtClean="0">
                <a:latin typeface="Georgia" panose="02040502050405020303" pitchFamily="18" charset="0"/>
              </a:rPr>
              <a:t>Controls </a:t>
            </a:r>
            <a:r>
              <a:rPr lang="en-IN" sz="1200" dirty="0">
                <a:latin typeface="Georgia" panose="02040502050405020303" pitchFamily="18" charset="0"/>
              </a:rPr>
              <a:t>quotation status (accepts/rejects).</a:t>
            </a:r>
          </a:p>
        </p:txBody>
      </p:sp>
      <p:sp>
        <p:nvSpPr>
          <p:cNvPr id="894" name="Google Shape;894;p48"/>
          <p:cNvSpPr txBox="1">
            <a:spLocks noGrp="1"/>
          </p:cNvSpPr>
          <p:nvPr>
            <p:ph type="title" idx="8"/>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Project Overview</a:t>
            </a:r>
            <a:endParaRPr dirty="0"/>
          </a:p>
        </p:txBody>
      </p:sp>
      <p:grpSp>
        <p:nvGrpSpPr>
          <p:cNvPr id="895" name="Google Shape;895;p48"/>
          <p:cNvGrpSpPr/>
          <p:nvPr/>
        </p:nvGrpSpPr>
        <p:grpSpPr>
          <a:xfrm>
            <a:off x="861771" y="3038424"/>
            <a:ext cx="513528" cy="548118"/>
            <a:chOff x="2706616" y="4291828"/>
            <a:chExt cx="330839" cy="353124"/>
          </a:xfrm>
        </p:grpSpPr>
        <p:sp>
          <p:nvSpPr>
            <p:cNvPr id="896" name="Google Shape;896;p48"/>
            <p:cNvSpPr/>
            <p:nvPr/>
          </p:nvSpPr>
          <p:spPr>
            <a:xfrm>
              <a:off x="2706616" y="4291828"/>
              <a:ext cx="163990" cy="170991"/>
            </a:xfrm>
            <a:custGeom>
              <a:avLst/>
              <a:gdLst/>
              <a:ahLst/>
              <a:cxnLst/>
              <a:rect l="l" t="t" r="r" b="b"/>
              <a:pathLst>
                <a:path w="6255" h="6522" extrusionOk="0">
                  <a:moveTo>
                    <a:pt x="3118" y="0"/>
                  </a:moveTo>
                  <a:cubicBezTo>
                    <a:pt x="2054" y="0"/>
                    <a:pt x="1068" y="573"/>
                    <a:pt x="543" y="1509"/>
                  </a:cubicBezTo>
                  <a:cubicBezTo>
                    <a:pt x="0" y="2476"/>
                    <a:pt x="47" y="3664"/>
                    <a:pt x="663" y="4588"/>
                  </a:cubicBezTo>
                  <a:cubicBezTo>
                    <a:pt x="1221" y="5420"/>
                    <a:pt x="2146" y="5896"/>
                    <a:pt x="3112" y="5896"/>
                  </a:cubicBezTo>
                  <a:cubicBezTo>
                    <a:pt x="3382" y="5896"/>
                    <a:pt x="3654" y="5859"/>
                    <a:pt x="3922" y="5783"/>
                  </a:cubicBezTo>
                  <a:lnTo>
                    <a:pt x="5502" y="6522"/>
                  </a:lnTo>
                  <a:lnTo>
                    <a:pt x="5425" y="4780"/>
                  </a:lnTo>
                  <a:cubicBezTo>
                    <a:pt x="6114" y="3910"/>
                    <a:pt x="6255" y="2730"/>
                    <a:pt x="5791" y="1719"/>
                  </a:cubicBezTo>
                  <a:cubicBezTo>
                    <a:pt x="5331" y="712"/>
                    <a:pt x="4343" y="50"/>
                    <a:pt x="3234" y="3"/>
                  </a:cubicBezTo>
                  <a:cubicBezTo>
                    <a:pt x="3195" y="1"/>
                    <a:pt x="3157" y="0"/>
                    <a:pt x="3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2750583" y="4355222"/>
              <a:ext cx="286872" cy="284460"/>
            </a:xfrm>
            <a:custGeom>
              <a:avLst/>
              <a:gdLst/>
              <a:ahLst/>
              <a:cxnLst/>
              <a:rect l="l" t="t" r="r" b="b"/>
              <a:pathLst>
                <a:path w="10942" h="10850" extrusionOk="0">
                  <a:moveTo>
                    <a:pt x="7829" y="1"/>
                  </a:moveTo>
                  <a:cubicBezTo>
                    <a:pt x="7743" y="1"/>
                    <a:pt x="7658" y="4"/>
                    <a:pt x="7573" y="11"/>
                  </a:cubicBezTo>
                  <a:cubicBezTo>
                    <a:pt x="6142" y="127"/>
                    <a:pt x="4824" y="1467"/>
                    <a:pt x="4737" y="2901"/>
                  </a:cubicBezTo>
                  <a:cubicBezTo>
                    <a:pt x="4705" y="3419"/>
                    <a:pt x="4802" y="3941"/>
                    <a:pt x="5027" y="4411"/>
                  </a:cubicBezTo>
                  <a:lnTo>
                    <a:pt x="456" y="8337"/>
                  </a:lnTo>
                  <a:cubicBezTo>
                    <a:pt x="29" y="8707"/>
                    <a:pt x="0" y="9362"/>
                    <a:pt x="398" y="9768"/>
                  </a:cubicBezTo>
                  <a:lnTo>
                    <a:pt x="1170" y="10558"/>
                  </a:lnTo>
                  <a:cubicBezTo>
                    <a:pt x="1363" y="10752"/>
                    <a:pt x="1616" y="10850"/>
                    <a:pt x="1869" y="10850"/>
                  </a:cubicBezTo>
                  <a:cubicBezTo>
                    <a:pt x="2143" y="10850"/>
                    <a:pt x="2416" y="10736"/>
                    <a:pt x="2611" y="10510"/>
                  </a:cubicBezTo>
                  <a:lnTo>
                    <a:pt x="6566" y="5925"/>
                  </a:lnTo>
                  <a:cubicBezTo>
                    <a:pt x="6965" y="6104"/>
                    <a:pt x="7394" y="6196"/>
                    <a:pt x="7827" y="6196"/>
                  </a:cubicBezTo>
                  <a:cubicBezTo>
                    <a:pt x="7893" y="6196"/>
                    <a:pt x="7959" y="6194"/>
                    <a:pt x="8026" y="6190"/>
                  </a:cubicBezTo>
                  <a:cubicBezTo>
                    <a:pt x="9471" y="6099"/>
                    <a:pt x="10811" y="4770"/>
                    <a:pt x="10916" y="3332"/>
                  </a:cubicBezTo>
                  <a:cubicBezTo>
                    <a:pt x="10941" y="2999"/>
                    <a:pt x="10912" y="2669"/>
                    <a:pt x="10833" y="2347"/>
                  </a:cubicBezTo>
                  <a:cubicBezTo>
                    <a:pt x="10798" y="2207"/>
                    <a:pt x="10674" y="2125"/>
                    <a:pt x="10546" y="2125"/>
                  </a:cubicBezTo>
                  <a:cubicBezTo>
                    <a:pt x="10474" y="2125"/>
                    <a:pt x="10399" y="2151"/>
                    <a:pt x="10340" y="2209"/>
                  </a:cubicBezTo>
                  <a:lnTo>
                    <a:pt x="9036" y="3517"/>
                  </a:lnTo>
                  <a:cubicBezTo>
                    <a:pt x="8890" y="3662"/>
                    <a:pt x="8698" y="3734"/>
                    <a:pt x="8508" y="3734"/>
                  </a:cubicBezTo>
                  <a:cubicBezTo>
                    <a:pt x="8317" y="3734"/>
                    <a:pt x="8127" y="3662"/>
                    <a:pt x="7982" y="3517"/>
                  </a:cubicBezTo>
                  <a:lnTo>
                    <a:pt x="7385" y="2916"/>
                  </a:lnTo>
                  <a:cubicBezTo>
                    <a:pt x="7095" y="2626"/>
                    <a:pt x="7095" y="2155"/>
                    <a:pt x="7385" y="1865"/>
                  </a:cubicBezTo>
                  <a:lnTo>
                    <a:pt x="8674" y="576"/>
                  </a:lnTo>
                  <a:cubicBezTo>
                    <a:pt x="8837" y="413"/>
                    <a:pt x="8757" y="134"/>
                    <a:pt x="8536" y="84"/>
                  </a:cubicBezTo>
                  <a:cubicBezTo>
                    <a:pt x="8304" y="28"/>
                    <a:pt x="8067" y="1"/>
                    <a:pt x="7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2750583" y="4563153"/>
              <a:ext cx="79203" cy="76581"/>
            </a:xfrm>
            <a:custGeom>
              <a:avLst/>
              <a:gdLst/>
              <a:ahLst/>
              <a:cxnLst/>
              <a:rect l="l" t="t" r="r" b="b"/>
              <a:pathLst>
                <a:path w="3021" h="2921" extrusionOk="0">
                  <a:moveTo>
                    <a:pt x="931" y="1"/>
                  </a:moveTo>
                  <a:lnTo>
                    <a:pt x="456" y="410"/>
                  </a:lnTo>
                  <a:cubicBezTo>
                    <a:pt x="29" y="779"/>
                    <a:pt x="0" y="1435"/>
                    <a:pt x="398" y="1837"/>
                  </a:cubicBezTo>
                  <a:lnTo>
                    <a:pt x="1170" y="2627"/>
                  </a:lnTo>
                  <a:cubicBezTo>
                    <a:pt x="1363" y="2823"/>
                    <a:pt x="1616" y="2920"/>
                    <a:pt x="1869" y="2920"/>
                  </a:cubicBezTo>
                  <a:cubicBezTo>
                    <a:pt x="2143" y="2920"/>
                    <a:pt x="2416" y="2807"/>
                    <a:pt x="2611" y="2583"/>
                  </a:cubicBezTo>
                  <a:lnTo>
                    <a:pt x="3021" y="2101"/>
                  </a:lnTo>
                  <a:lnTo>
                    <a:pt x="3021" y="2101"/>
                  </a:lnTo>
                  <a:cubicBezTo>
                    <a:pt x="2879" y="2174"/>
                    <a:pt x="2727" y="2209"/>
                    <a:pt x="2577" y="2209"/>
                  </a:cubicBezTo>
                  <a:cubicBezTo>
                    <a:pt x="2321" y="2209"/>
                    <a:pt x="2069" y="2108"/>
                    <a:pt x="1880" y="1917"/>
                  </a:cubicBezTo>
                  <a:lnTo>
                    <a:pt x="1105" y="1127"/>
                  </a:lnTo>
                  <a:cubicBezTo>
                    <a:pt x="811" y="830"/>
                    <a:pt x="742" y="377"/>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918821" y="4404118"/>
              <a:ext cx="68690" cy="65989"/>
            </a:xfrm>
            <a:custGeom>
              <a:avLst/>
              <a:gdLst/>
              <a:ahLst/>
              <a:cxnLst/>
              <a:rect l="l" t="t" r="r" b="b"/>
              <a:pathLst>
                <a:path w="2620" h="2517" extrusionOk="0">
                  <a:moveTo>
                    <a:pt x="968" y="0"/>
                  </a:moveTo>
                  <a:cubicBezTo>
                    <a:pt x="965" y="3"/>
                    <a:pt x="963" y="5"/>
                    <a:pt x="961" y="7"/>
                  </a:cubicBezTo>
                  <a:lnTo>
                    <a:pt x="961" y="7"/>
                  </a:lnTo>
                  <a:lnTo>
                    <a:pt x="968" y="0"/>
                  </a:lnTo>
                  <a:close/>
                  <a:moveTo>
                    <a:pt x="961" y="7"/>
                  </a:moveTo>
                  <a:lnTo>
                    <a:pt x="410" y="558"/>
                  </a:lnTo>
                  <a:cubicBezTo>
                    <a:pt x="1" y="967"/>
                    <a:pt x="1" y="1627"/>
                    <a:pt x="410" y="2032"/>
                  </a:cubicBezTo>
                  <a:lnTo>
                    <a:pt x="587" y="2210"/>
                  </a:lnTo>
                  <a:cubicBezTo>
                    <a:pt x="790" y="2414"/>
                    <a:pt x="1056" y="2517"/>
                    <a:pt x="1323" y="2517"/>
                  </a:cubicBezTo>
                  <a:cubicBezTo>
                    <a:pt x="1589" y="2517"/>
                    <a:pt x="1855" y="2414"/>
                    <a:pt x="2058" y="2210"/>
                  </a:cubicBezTo>
                  <a:lnTo>
                    <a:pt x="2619" y="1652"/>
                  </a:lnTo>
                  <a:lnTo>
                    <a:pt x="2619" y="1652"/>
                  </a:lnTo>
                  <a:cubicBezTo>
                    <a:pt x="2473" y="1797"/>
                    <a:pt x="2281" y="1869"/>
                    <a:pt x="2091" y="1869"/>
                  </a:cubicBezTo>
                  <a:cubicBezTo>
                    <a:pt x="1900" y="1869"/>
                    <a:pt x="1710" y="1797"/>
                    <a:pt x="1565" y="1652"/>
                  </a:cubicBezTo>
                  <a:lnTo>
                    <a:pt x="968" y="1051"/>
                  </a:lnTo>
                  <a:cubicBezTo>
                    <a:pt x="677" y="763"/>
                    <a:pt x="674" y="297"/>
                    <a:pt x="961" y="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732729" y="4306012"/>
              <a:ext cx="117087" cy="121492"/>
            </a:xfrm>
            <a:custGeom>
              <a:avLst/>
              <a:gdLst/>
              <a:ahLst/>
              <a:cxnLst/>
              <a:rect l="l" t="t" r="r" b="b"/>
              <a:pathLst>
                <a:path w="4466" h="4634" extrusionOk="0">
                  <a:moveTo>
                    <a:pt x="2748" y="1"/>
                  </a:moveTo>
                  <a:cubicBezTo>
                    <a:pt x="2611" y="1"/>
                    <a:pt x="2475" y="148"/>
                    <a:pt x="2568" y="305"/>
                  </a:cubicBezTo>
                  <a:lnTo>
                    <a:pt x="2669" y="476"/>
                  </a:lnTo>
                  <a:cubicBezTo>
                    <a:pt x="2481" y="424"/>
                    <a:pt x="2294" y="400"/>
                    <a:pt x="2110" y="400"/>
                  </a:cubicBezTo>
                  <a:cubicBezTo>
                    <a:pt x="982" y="400"/>
                    <a:pt x="7" y="1315"/>
                    <a:pt x="7" y="2511"/>
                  </a:cubicBezTo>
                  <a:lnTo>
                    <a:pt x="7" y="2515"/>
                  </a:lnTo>
                  <a:cubicBezTo>
                    <a:pt x="1" y="3694"/>
                    <a:pt x="962" y="4634"/>
                    <a:pt x="2111" y="4634"/>
                  </a:cubicBezTo>
                  <a:cubicBezTo>
                    <a:pt x="2194" y="4634"/>
                    <a:pt x="2277" y="4629"/>
                    <a:pt x="2361" y="4619"/>
                  </a:cubicBezTo>
                  <a:cubicBezTo>
                    <a:pt x="3618" y="4474"/>
                    <a:pt x="4466" y="3261"/>
                    <a:pt x="4172" y="2029"/>
                  </a:cubicBezTo>
                  <a:cubicBezTo>
                    <a:pt x="4148" y="1921"/>
                    <a:pt x="4065" y="1873"/>
                    <a:pt x="3981" y="1873"/>
                  </a:cubicBezTo>
                  <a:cubicBezTo>
                    <a:pt x="3863" y="1873"/>
                    <a:pt x="3743" y="1967"/>
                    <a:pt x="3781" y="2120"/>
                  </a:cubicBezTo>
                  <a:cubicBezTo>
                    <a:pt x="3955" y="2866"/>
                    <a:pt x="3615" y="3637"/>
                    <a:pt x="2945" y="4007"/>
                  </a:cubicBezTo>
                  <a:cubicBezTo>
                    <a:pt x="2685" y="4152"/>
                    <a:pt x="2400" y="4223"/>
                    <a:pt x="2117" y="4223"/>
                  </a:cubicBezTo>
                  <a:cubicBezTo>
                    <a:pt x="1672" y="4223"/>
                    <a:pt x="1233" y="4049"/>
                    <a:pt x="906" y="3717"/>
                  </a:cubicBezTo>
                  <a:cubicBezTo>
                    <a:pt x="366" y="3174"/>
                    <a:pt x="254" y="2337"/>
                    <a:pt x="627" y="1671"/>
                  </a:cubicBezTo>
                  <a:cubicBezTo>
                    <a:pt x="935" y="1126"/>
                    <a:pt x="1507" y="803"/>
                    <a:pt x="2114" y="803"/>
                  </a:cubicBezTo>
                  <a:cubicBezTo>
                    <a:pt x="2249" y="803"/>
                    <a:pt x="2385" y="819"/>
                    <a:pt x="2521" y="852"/>
                  </a:cubicBezTo>
                  <a:lnTo>
                    <a:pt x="2304" y="899"/>
                  </a:lnTo>
                  <a:cubicBezTo>
                    <a:pt x="2062" y="956"/>
                    <a:pt x="2122" y="1297"/>
                    <a:pt x="2340" y="1297"/>
                  </a:cubicBezTo>
                  <a:cubicBezTo>
                    <a:pt x="2357" y="1297"/>
                    <a:pt x="2375" y="1295"/>
                    <a:pt x="2394" y="1290"/>
                  </a:cubicBezTo>
                  <a:lnTo>
                    <a:pt x="3202" y="1106"/>
                  </a:lnTo>
                  <a:cubicBezTo>
                    <a:pt x="3332" y="1073"/>
                    <a:pt x="3397" y="925"/>
                    <a:pt x="3328" y="809"/>
                  </a:cubicBezTo>
                  <a:lnTo>
                    <a:pt x="2916" y="103"/>
                  </a:lnTo>
                  <a:cubicBezTo>
                    <a:pt x="2873" y="31"/>
                    <a:pt x="2810" y="1"/>
                    <a:pt x="2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759602" y="4349428"/>
              <a:ext cx="36469" cy="44360"/>
            </a:xfrm>
            <a:custGeom>
              <a:avLst/>
              <a:gdLst/>
              <a:ahLst/>
              <a:cxnLst/>
              <a:rect l="l" t="t" r="r" b="b"/>
              <a:pathLst>
                <a:path w="1391" h="1692" extrusionOk="0">
                  <a:moveTo>
                    <a:pt x="620" y="0"/>
                  </a:moveTo>
                  <a:cubicBezTo>
                    <a:pt x="311" y="0"/>
                    <a:pt x="62" y="245"/>
                    <a:pt x="54" y="551"/>
                  </a:cubicBezTo>
                  <a:cubicBezTo>
                    <a:pt x="54" y="685"/>
                    <a:pt x="155" y="752"/>
                    <a:pt x="255" y="752"/>
                  </a:cubicBezTo>
                  <a:cubicBezTo>
                    <a:pt x="356" y="752"/>
                    <a:pt x="456" y="685"/>
                    <a:pt x="456" y="551"/>
                  </a:cubicBezTo>
                  <a:cubicBezTo>
                    <a:pt x="460" y="468"/>
                    <a:pt x="529" y="402"/>
                    <a:pt x="614" y="402"/>
                  </a:cubicBezTo>
                  <a:cubicBezTo>
                    <a:pt x="618" y="402"/>
                    <a:pt x="622" y="402"/>
                    <a:pt x="627" y="402"/>
                  </a:cubicBezTo>
                  <a:lnTo>
                    <a:pt x="688" y="402"/>
                  </a:lnTo>
                  <a:cubicBezTo>
                    <a:pt x="691" y="402"/>
                    <a:pt x="693" y="401"/>
                    <a:pt x="696" y="401"/>
                  </a:cubicBezTo>
                  <a:cubicBezTo>
                    <a:pt x="707" y="401"/>
                    <a:pt x="718" y="408"/>
                    <a:pt x="724" y="420"/>
                  </a:cubicBezTo>
                  <a:cubicBezTo>
                    <a:pt x="728" y="428"/>
                    <a:pt x="728" y="435"/>
                    <a:pt x="724" y="439"/>
                  </a:cubicBezTo>
                  <a:lnTo>
                    <a:pt x="91" y="1380"/>
                  </a:lnTo>
                  <a:cubicBezTo>
                    <a:pt x="0" y="1514"/>
                    <a:pt x="94" y="1692"/>
                    <a:pt x="257" y="1692"/>
                  </a:cubicBezTo>
                  <a:lnTo>
                    <a:pt x="1126" y="1692"/>
                  </a:lnTo>
                  <a:cubicBezTo>
                    <a:pt x="1391" y="1692"/>
                    <a:pt x="1391" y="1293"/>
                    <a:pt x="1126" y="1293"/>
                  </a:cubicBezTo>
                  <a:lnTo>
                    <a:pt x="630" y="1293"/>
                  </a:lnTo>
                  <a:lnTo>
                    <a:pt x="1058" y="663"/>
                  </a:lnTo>
                  <a:cubicBezTo>
                    <a:pt x="1145" y="536"/>
                    <a:pt x="1152" y="370"/>
                    <a:pt x="1079" y="232"/>
                  </a:cubicBezTo>
                  <a:cubicBezTo>
                    <a:pt x="1000" y="87"/>
                    <a:pt x="851" y="0"/>
                    <a:pt x="688" y="0"/>
                  </a:cubicBezTo>
                  <a:lnTo>
                    <a:pt x="627" y="0"/>
                  </a:lnTo>
                  <a:cubicBezTo>
                    <a:pt x="624" y="0"/>
                    <a:pt x="622" y="0"/>
                    <a:pt x="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791587" y="4349480"/>
              <a:ext cx="25850" cy="44308"/>
            </a:xfrm>
            <a:custGeom>
              <a:avLst/>
              <a:gdLst/>
              <a:ahLst/>
              <a:cxnLst/>
              <a:rect l="l" t="t" r="r" b="b"/>
              <a:pathLst>
                <a:path w="986" h="1690" extrusionOk="0">
                  <a:moveTo>
                    <a:pt x="202" y="0"/>
                  </a:moveTo>
                  <a:cubicBezTo>
                    <a:pt x="101" y="0"/>
                    <a:pt x="1" y="67"/>
                    <a:pt x="1" y="201"/>
                  </a:cubicBezTo>
                  <a:lnTo>
                    <a:pt x="1" y="886"/>
                  </a:lnTo>
                  <a:cubicBezTo>
                    <a:pt x="1" y="994"/>
                    <a:pt x="91" y="1085"/>
                    <a:pt x="203" y="1085"/>
                  </a:cubicBezTo>
                  <a:lnTo>
                    <a:pt x="587" y="1085"/>
                  </a:lnTo>
                  <a:lnTo>
                    <a:pt x="587" y="1490"/>
                  </a:lnTo>
                  <a:cubicBezTo>
                    <a:pt x="587" y="1603"/>
                    <a:pt x="678" y="1690"/>
                    <a:pt x="786" y="1690"/>
                  </a:cubicBezTo>
                  <a:cubicBezTo>
                    <a:pt x="899" y="1690"/>
                    <a:pt x="986" y="1603"/>
                    <a:pt x="986" y="1490"/>
                  </a:cubicBezTo>
                  <a:lnTo>
                    <a:pt x="986" y="201"/>
                  </a:lnTo>
                  <a:cubicBezTo>
                    <a:pt x="986" y="67"/>
                    <a:pt x="886" y="0"/>
                    <a:pt x="786" y="0"/>
                  </a:cubicBezTo>
                  <a:cubicBezTo>
                    <a:pt x="687" y="0"/>
                    <a:pt x="587" y="67"/>
                    <a:pt x="587" y="201"/>
                  </a:cubicBezTo>
                  <a:lnTo>
                    <a:pt x="587" y="683"/>
                  </a:lnTo>
                  <a:lnTo>
                    <a:pt x="403" y="683"/>
                  </a:lnTo>
                  <a:lnTo>
                    <a:pt x="403" y="201"/>
                  </a:lnTo>
                  <a:cubicBezTo>
                    <a:pt x="403" y="67"/>
                    <a:pt x="302"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2744684" y="4505265"/>
              <a:ext cx="234122" cy="139687"/>
            </a:xfrm>
            <a:custGeom>
              <a:avLst/>
              <a:gdLst/>
              <a:ahLst/>
              <a:cxnLst/>
              <a:rect l="l" t="t" r="r" b="b"/>
              <a:pathLst>
                <a:path w="8930" h="5328" extrusionOk="0">
                  <a:moveTo>
                    <a:pt x="6792" y="0"/>
                  </a:moveTo>
                  <a:cubicBezTo>
                    <a:pt x="6734" y="0"/>
                    <a:pt x="6678" y="25"/>
                    <a:pt x="6639" y="72"/>
                  </a:cubicBezTo>
                  <a:lnTo>
                    <a:pt x="2684" y="4657"/>
                  </a:lnTo>
                  <a:cubicBezTo>
                    <a:pt x="2530" y="4836"/>
                    <a:pt x="2312" y="4927"/>
                    <a:pt x="2095" y="4927"/>
                  </a:cubicBezTo>
                  <a:cubicBezTo>
                    <a:pt x="1894" y="4927"/>
                    <a:pt x="1693" y="4850"/>
                    <a:pt x="1540" y="4693"/>
                  </a:cubicBezTo>
                  <a:lnTo>
                    <a:pt x="765" y="3907"/>
                  </a:lnTo>
                  <a:cubicBezTo>
                    <a:pt x="450" y="3585"/>
                    <a:pt x="471" y="3063"/>
                    <a:pt x="812" y="2770"/>
                  </a:cubicBezTo>
                  <a:lnTo>
                    <a:pt x="2901" y="974"/>
                  </a:lnTo>
                  <a:cubicBezTo>
                    <a:pt x="3062" y="836"/>
                    <a:pt x="2933" y="618"/>
                    <a:pt x="2771" y="618"/>
                  </a:cubicBezTo>
                  <a:cubicBezTo>
                    <a:pt x="2728" y="618"/>
                    <a:pt x="2683" y="633"/>
                    <a:pt x="2641" y="670"/>
                  </a:cubicBezTo>
                  <a:lnTo>
                    <a:pt x="551" y="2466"/>
                  </a:lnTo>
                  <a:cubicBezTo>
                    <a:pt x="33" y="2911"/>
                    <a:pt x="0" y="3701"/>
                    <a:pt x="479" y="4186"/>
                  </a:cubicBezTo>
                  <a:lnTo>
                    <a:pt x="1254" y="4976"/>
                  </a:lnTo>
                  <a:cubicBezTo>
                    <a:pt x="1474" y="5200"/>
                    <a:pt x="1779" y="5327"/>
                    <a:pt x="2094" y="5327"/>
                  </a:cubicBezTo>
                  <a:lnTo>
                    <a:pt x="2134" y="5327"/>
                  </a:lnTo>
                  <a:cubicBezTo>
                    <a:pt x="2463" y="5316"/>
                    <a:pt x="2771" y="5168"/>
                    <a:pt x="2988" y="4921"/>
                  </a:cubicBezTo>
                  <a:lnTo>
                    <a:pt x="6849" y="445"/>
                  </a:lnTo>
                  <a:cubicBezTo>
                    <a:pt x="7236" y="601"/>
                    <a:pt x="7648" y="679"/>
                    <a:pt x="8065" y="679"/>
                  </a:cubicBezTo>
                  <a:cubicBezTo>
                    <a:pt x="8131" y="679"/>
                    <a:pt x="8198" y="677"/>
                    <a:pt x="8265" y="673"/>
                  </a:cubicBezTo>
                  <a:cubicBezTo>
                    <a:pt x="8406" y="662"/>
                    <a:pt x="8544" y="644"/>
                    <a:pt x="8685" y="612"/>
                  </a:cubicBezTo>
                  <a:cubicBezTo>
                    <a:pt x="8929" y="561"/>
                    <a:pt x="8869" y="215"/>
                    <a:pt x="8647" y="215"/>
                  </a:cubicBezTo>
                  <a:cubicBezTo>
                    <a:pt x="8631" y="215"/>
                    <a:pt x="8615" y="217"/>
                    <a:pt x="8598" y="220"/>
                  </a:cubicBezTo>
                  <a:lnTo>
                    <a:pt x="8602" y="217"/>
                  </a:lnTo>
                  <a:lnTo>
                    <a:pt x="8602" y="217"/>
                  </a:lnTo>
                  <a:cubicBezTo>
                    <a:pt x="8483" y="242"/>
                    <a:pt x="8359" y="260"/>
                    <a:pt x="8240" y="268"/>
                  </a:cubicBezTo>
                  <a:cubicBezTo>
                    <a:pt x="8179" y="271"/>
                    <a:pt x="8118" y="273"/>
                    <a:pt x="8058" y="273"/>
                  </a:cubicBezTo>
                  <a:cubicBezTo>
                    <a:pt x="7649" y="273"/>
                    <a:pt x="7247" y="188"/>
                    <a:pt x="6874" y="18"/>
                  </a:cubicBezTo>
                  <a:cubicBezTo>
                    <a:pt x="6848" y="6"/>
                    <a:pt x="6820" y="0"/>
                    <a:pt x="6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888356" y="4371975"/>
              <a:ext cx="46982" cy="46982"/>
            </a:xfrm>
            <a:custGeom>
              <a:avLst/>
              <a:gdLst/>
              <a:ahLst/>
              <a:cxnLst/>
              <a:rect l="l" t="t" r="r" b="b"/>
              <a:pathLst>
                <a:path w="1792" h="1792" extrusionOk="0">
                  <a:moveTo>
                    <a:pt x="1501" y="1"/>
                  </a:moveTo>
                  <a:cubicBezTo>
                    <a:pt x="1466" y="1"/>
                    <a:pt x="1428" y="11"/>
                    <a:pt x="1391" y="35"/>
                  </a:cubicBezTo>
                  <a:cubicBezTo>
                    <a:pt x="822" y="393"/>
                    <a:pt x="362" y="900"/>
                    <a:pt x="65" y="1505"/>
                  </a:cubicBezTo>
                  <a:cubicBezTo>
                    <a:pt x="0" y="1635"/>
                    <a:pt x="97" y="1790"/>
                    <a:pt x="245" y="1791"/>
                  </a:cubicBezTo>
                  <a:lnTo>
                    <a:pt x="245" y="1791"/>
                  </a:lnTo>
                  <a:cubicBezTo>
                    <a:pt x="320" y="1791"/>
                    <a:pt x="392" y="1747"/>
                    <a:pt x="424" y="1679"/>
                  </a:cubicBezTo>
                  <a:cubicBezTo>
                    <a:pt x="688" y="1143"/>
                    <a:pt x="1097" y="690"/>
                    <a:pt x="1605" y="375"/>
                  </a:cubicBezTo>
                  <a:cubicBezTo>
                    <a:pt x="1792" y="255"/>
                    <a:pt x="1675" y="1"/>
                    <a:pt x="1501" y="1"/>
                  </a:cubicBezTo>
                  <a:close/>
                  <a:moveTo>
                    <a:pt x="245" y="1791"/>
                  </a:moveTo>
                  <a:cubicBezTo>
                    <a:pt x="244" y="1791"/>
                    <a:pt x="243" y="1791"/>
                    <a:pt x="243" y="1791"/>
                  </a:cubicBezTo>
                  <a:lnTo>
                    <a:pt x="246" y="1791"/>
                  </a:lnTo>
                  <a:cubicBezTo>
                    <a:pt x="246" y="1791"/>
                    <a:pt x="245" y="1791"/>
                    <a:pt x="245" y="17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750947" y="3054171"/>
            <a:ext cx="518729" cy="516624"/>
            <a:chOff x="3552507" y="2447527"/>
            <a:chExt cx="342531" cy="341141"/>
          </a:xfrm>
        </p:grpSpPr>
        <p:sp>
          <p:nvSpPr>
            <p:cNvPr id="906" name="Google Shape;906;p48"/>
            <p:cNvSpPr/>
            <p:nvPr/>
          </p:nvSpPr>
          <p:spPr>
            <a:xfrm>
              <a:off x="3552507" y="2645518"/>
              <a:ext cx="60979" cy="138088"/>
            </a:xfrm>
            <a:custGeom>
              <a:avLst/>
              <a:gdLst/>
              <a:ahLst/>
              <a:cxnLst/>
              <a:rect l="l" t="t" r="r" b="b"/>
              <a:pathLst>
                <a:path w="2325" h="5265" extrusionOk="0">
                  <a:moveTo>
                    <a:pt x="2001" y="1"/>
                  </a:moveTo>
                  <a:cubicBezTo>
                    <a:pt x="1999" y="1"/>
                    <a:pt x="1996" y="1"/>
                    <a:pt x="1993" y="1"/>
                  </a:cubicBezTo>
                  <a:lnTo>
                    <a:pt x="333" y="1"/>
                  </a:lnTo>
                  <a:cubicBezTo>
                    <a:pt x="150" y="1"/>
                    <a:pt x="1" y="145"/>
                    <a:pt x="1" y="333"/>
                  </a:cubicBezTo>
                  <a:lnTo>
                    <a:pt x="1" y="5265"/>
                  </a:lnTo>
                  <a:lnTo>
                    <a:pt x="2325" y="5265"/>
                  </a:lnTo>
                  <a:lnTo>
                    <a:pt x="2325" y="333"/>
                  </a:lnTo>
                  <a:cubicBezTo>
                    <a:pt x="2325" y="148"/>
                    <a:pt x="2180"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3552507" y="2645518"/>
              <a:ext cx="29060" cy="138088"/>
            </a:xfrm>
            <a:custGeom>
              <a:avLst/>
              <a:gdLst/>
              <a:ahLst/>
              <a:cxnLst/>
              <a:rect l="l" t="t" r="r" b="b"/>
              <a:pathLst>
                <a:path w="1108" h="5265" extrusionOk="0">
                  <a:moveTo>
                    <a:pt x="333" y="1"/>
                  </a:moveTo>
                  <a:cubicBezTo>
                    <a:pt x="150" y="1"/>
                    <a:pt x="1" y="145"/>
                    <a:pt x="1" y="333"/>
                  </a:cubicBezTo>
                  <a:lnTo>
                    <a:pt x="1" y="5265"/>
                  </a:lnTo>
                  <a:lnTo>
                    <a:pt x="776" y="5265"/>
                  </a:lnTo>
                  <a:lnTo>
                    <a:pt x="776" y="333"/>
                  </a:lnTo>
                  <a:cubicBezTo>
                    <a:pt x="776" y="150"/>
                    <a:pt x="925" y="1"/>
                    <a:pt x="1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3644644" y="2611212"/>
              <a:ext cx="60979" cy="172393"/>
            </a:xfrm>
            <a:custGeom>
              <a:avLst/>
              <a:gdLst/>
              <a:ahLst/>
              <a:cxnLst/>
              <a:rect l="l" t="t" r="r" b="b"/>
              <a:pathLst>
                <a:path w="2325" h="6573" extrusionOk="0">
                  <a:moveTo>
                    <a:pt x="332" y="0"/>
                  </a:moveTo>
                  <a:cubicBezTo>
                    <a:pt x="150" y="0"/>
                    <a:pt x="0" y="149"/>
                    <a:pt x="0" y="332"/>
                  </a:cubicBezTo>
                  <a:lnTo>
                    <a:pt x="0" y="6573"/>
                  </a:lnTo>
                  <a:lnTo>
                    <a:pt x="2324" y="6573"/>
                  </a:lnTo>
                  <a:lnTo>
                    <a:pt x="2324" y="337"/>
                  </a:lnTo>
                  <a:cubicBezTo>
                    <a:pt x="2324" y="149"/>
                    <a:pt x="2175" y="0"/>
                    <a:pt x="19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3644644" y="2611212"/>
              <a:ext cx="29060" cy="172393"/>
            </a:xfrm>
            <a:custGeom>
              <a:avLst/>
              <a:gdLst/>
              <a:ahLst/>
              <a:cxnLst/>
              <a:rect l="l" t="t" r="r" b="b"/>
              <a:pathLst>
                <a:path w="1108" h="6573" extrusionOk="0">
                  <a:moveTo>
                    <a:pt x="332" y="0"/>
                  </a:moveTo>
                  <a:cubicBezTo>
                    <a:pt x="150" y="0"/>
                    <a:pt x="0" y="149"/>
                    <a:pt x="0" y="332"/>
                  </a:cubicBezTo>
                  <a:lnTo>
                    <a:pt x="0" y="6573"/>
                  </a:lnTo>
                  <a:lnTo>
                    <a:pt x="775" y="6573"/>
                  </a:lnTo>
                  <a:lnTo>
                    <a:pt x="775" y="337"/>
                  </a:lnTo>
                  <a:cubicBezTo>
                    <a:pt x="775" y="149"/>
                    <a:pt x="924" y="0"/>
                    <a:pt x="11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3736755" y="2577143"/>
              <a:ext cx="61005" cy="206463"/>
            </a:xfrm>
            <a:custGeom>
              <a:avLst/>
              <a:gdLst/>
              <a:ahLst/>
              <a:cxnLst/>
              <a:rect l="l" t="t" r="r" b="b"/>
              <a:pathLst>
                <a:path w="2326" h="7872" extrusionOk="0">
                  <a:moveTo>
                    <a:pt x="333" y="0"/>
                  </a:moveTo>
                  <a:cubicBezTo>
                    <a:pt x="150" y="0"/>
                    <a:pt x="1" y="149"/>
                    <a:pt x="1" y="332"/>
                  </a:cubicBezTo>
                  <a:lnTo>
                    <a:pt x="1" y="7872"/>
                  </a:lnTo>
                  <a:lnTo>
                    <a:pt x="2325" y="7872"/>
                  </a:lnTo>
                  <a:lnTo>
                    <a:pt x="2325" y="332"/>
                  </a:lnTo>
                  <a:cubicBezTo>
                    <a:pt x="2325" y="149"/>
                    <a:pt x="2176" y="0"/>
                    <a:pt x="19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736755" y="2577143"/>
              <a:ext cx="29060" cy="206463"/>
            </a:xfrm>
            <a:custGeom>
              <a:avLst/>
              <a:gdLst/>
              <a:ahLst/>
              <a:cxnLst/>
              <a:rect l="l" t="t" r="r" b="b"/>
              <a:pathLst>
                <a:path w="1108" h="7872" extrusionOk="0">
                  <a:moveTo>
                    <a:pt x="333" y="0"/>
                  </a:moveTo>
                  <a:cubicBezTo>
                    <a:pt x="150" y="0"/>
                    <a:pt x="1" y="149"/>
                    <a:pt x="1" y="332"/>
                  </a:cubicBezTo>
                  <a:lnTo>
                    <a:pt x="1" y="7872"/>
                  </a:lnTo>
                  <a:lnTo>
                    <a:pt x="776" y="7872"/>
                  </a:lnTo>
                  <a:lnTo>
                    <a:pt x="776" y="332"/>
                  </a:lnTo>
                  <a:cubicBezTo>
                    <a:pt x="776" y="149"/>
                    <a:pt x="925" y="0"/>
                    <a:pt x="1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828892" y="2542942"/>
              <a:ext cx="60979" cy="240664"/>
            </a:xfrm>
            <a:custGeom>
              <a:avLst/>
              <a:gdLst/>
              <a:ahLst/>
              <a:cxnLst/>
              <a:rect l="l" t="t" r="r" b="b"/>
              <a:pathLst>
                <a:path w="2325" h="9176" extrusionOk="0">
                  <a:moveTo>
                    <a:pt x="333" y="0"/>
                  </a:moveTo>
                  <a:cubicBezTo>
                    <a:pt x="150" y="0"/>
                    <a:pt x="1" y="149"/>
                    <a:pt x="1" y="332"/>
                  </a:cubicBezTo>
                  <a:lnTo>
                    <a:pt x="1" y="9176"/>
                  </a:lnTo>
                  <a:lnTo>
                    <a:pt x="2325" y="9176"/>
                  </a:lnTo>
                  <a:lnTo>
                    <a:pt x="2325" y="332"/>
                  </a:lnTo>
                  <a:cubicBezTo>
                    <a:pt x="2325" y="149"/>
                    <a:pt x="2175" y="0"/>
                    <a:pt x="1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828892" y="2542942"/>
              <a:ext cx="29191" cy="240664"/>
            </a:xfrm>
            <a:custGeom>
              <a:avLst/>
              <a:gdLst/>
              <a:ahLst/>
              <a:cxnLst/>
              <a:rect l="l" t="t" r="r" b="b"/>
              <a:pathLst>
                <a:path w="1113" h="9176" extrusionOk="0">
                  <a:moveTo>
                    <a:pt x="333" y="0"/>
                  </a:moveTo>
                  <a:cubicBezTo>
                    <a:pt x="150" y="0"/>
                    <a:pt x="1" y="149"/>
                    <a:pt x="1" y="332"/>
                  </a:cubicBezTo>
                  <a:lnTo>
                    <a:pt x="1" y="9176"/>
                  </a:lnTo>
                  <a:lnTo>
                    <a:pt x="775" y="9176"/>
                  </a:lnTo>
                  <a:lnTo>
                    <a:pt x="775" y="332"/>
                  </a:lnTo>
                  <a:cubicBezTo>
                    <a:pt x="775" y="149"/>
                    <a:pt x="924"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567142" y="2447527"/>
              <a:ext cx="313130" cy="126338"/>
            </a:xfrm>
            <a:custGeom>
              <a:avLst/>
              <a:gdLst/>
              <a:ahLst/>
              <a:cxnLst/>
              <a:rect l="l" t="t" r="r" b="b"/>
              <a:pathLst>
                <a:path w="11939" h="4817" extrusionOk="0">
                  <a:moveTo>
                    <a:pt x="9603" y="0"/>
                  </a:moveTo>
                  <a:cubicBezTo>
                    <a:pt x="9429" y="0"/>
                    <a:pt x="9327" y="190"/>
                    <a:pt x="9427" y="332"/>
                  </a:cubicBezTo>
                  <a:lnTo>
                    <a:pt x="9764" y="818"/>
                  </a:lnTo>
                  <a:cubicBezTo>
                    <a:pt x="8624" y="1502"/>
                    <a:pt x="4976" y="3426"/>
                    <a:pt x="1" y="3426"/>
                  </a:cubicBezTo>
                  <a:lnTo>
                    <a:pt x="1" y="4817"/>
                  </a:lnTo>
                  <a:cubicBezTo>
                    <a:pt x="2705" y="4812"/>
                    <a:pt x="5385" y="4288"/>
                    <a:pt x="7897" y="3282"/>
                  </a:cubicBezTo>
                  <a:cubicBezTo>
                    <a:pt x="8816" y="2916"/>
                    <a:pt x="9711" y="2478"/>
                    <a:pt x="10563" y="1968"/>
                  </a:cubicBezTo>
                  <a:lnTo>
                    <a:pt x="10861" y="2401"/>
                  </a:lnTo>
                  <a:cubicBezTo>
                    <a:pt x="10905" y="2462"/>
                    <a:pt x="10970" y="2491"/>
                    <a:pt x="11035" y="2491"/>
                  </a:cubicBezTo>
                  <a:cubicBezTo>
                    <a:pt x="11120" y="2491"/>
                    <a:pt x="11204" y="2441"/>
                    <a:pt x="11236" y="2348"/>
                  </a:cubicBezTo>
                  <a:lnTo>
                    <a:pt x="11896" y="352"/>
                  </a:lnTo>
                  <a:cubicBezTo>
                    <a:pt x="11939" y="222"/>
                    <a:pt x="11847" y="82"/>
                    <a:pt x="11708" y="73"/>
                  </a:cubicBezTo>
                  <a:lnTo>
                    <a:pt x="9610" y="0"/>
                  </a:lnTo>
                  <a:cubicBezTo>
                    <a:pt x="9608" y="0"/>
                    <a:pt x="9606" y="0"/>
                    <a:pt x="9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639477" y="2606151"/>
              <a:ext cx="71181" cy="182517"/>
            </a:xfrm>
            <a:custGeom>
              <a:avLst/>
              <a:gdLst/>
              <a:ahLst/>
              <a:cxnLst/>
              <a:rect l="l" t="t" r="r" b="b"/>
              <a:pathLst>
                <a:path w="2714" h="6959" extrusionOk="0">
                  <a:moveTo>
                    <a:pt x="2189" y="390"/>
                  </a:moveTo>
                  <a:cubicBezTo>
                    <a:pt x="2266" y="390"/>
                    <a:pt x="2329" y="453"/>
                    <a:pt x="2329" y="530"/>
                  </a:cubicBezTo>
                  <a:lnTo>
                    <a:pt x="2329" y="6569"/>
                  </a:lnTo>
                  <a:lnTo>
                    <a:pt x="390" y="6569"/>
                  </a:lnTo>
                  <a:lnTo>
                    <a:pt x="390" y="530"/>
                  </a:lnTo>
                  <a:cubicBezTo>
                    <a:pt x="390" y="453"/>
                    <a:pt x="452" y="390"/>
                    <a:pt x="529" y="390"/>
                  </a:cubicBezTo>
                  <a:close/>
                  <a:moveTo>
                    <a:pt x="529" y="1"/>
                  </a:moveTo>
                  <a:cubicBezTo>
                    <a:pt x="236" y="1"/>
                    <a:pt x="0" y="236"/>
                    <a:pt x="0" y="530"/>
                  </a:cubicBezTo>
                  <a:lnTo>
                    <a:pt x="0" y="6766"/>
                  </a:lnTo>
                  <a:cubicBezTo>
                    <a:pt x="0" y="6872"/>
                    <a:pt x="87" y="6958"/>
                    <a:pt x="197" y="6958"/>
                  </a:cubicBezTo>
                  <a:lnTo>
                    <a:pt x="2521" y="6958"/>
                  </a:lnTo>
                  <a:cubicBezTo>
                    <a:pt x="2627" y="6958"/>
                    <a:pt x="2714" y="6872"/>
                    <a:pt x="2714" y="6766"/>
                  </a:cubicBezTo>
                  <a:lnTo>
                    <a:pt x="2714" y="530"/>
                  </a:lnTo>
                  <a:cubicBezTo>
                    <a:pt x="2714" y="236"/>
                    <a:pt x="2478"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8"/>
            <p:cNvSpPr/>
            <p:nvPr/>
          </p:nvSpPr>
          <p:spPr>
            <a:xfrm>
              <a:off x="3823857" y="2537880"/>
              <a:ext cx="71181" cy="250787"/>
            </a:xfrm>
            <a:custGeom>
              <a:avLst/>
              <a:gdLst/>
              <a:ahLst/>
              <a:cxnLst/>
              <a:rect l="l" t="t" r="r" b="b"/>
              <a:pathLst>
                <a:path w="2714" h="9562" extrusionOk="0">
                  <a:moveTo>
                    <a:pt x="2185" y="390"/>
                  </a:moveTo>
                  <a:cubicBezTo>
                    <a:pt x="2262" y="390"/>
                    <a:pt x="2324" y="448"/>
                    <a:pt x="2324" y="525"/>
                  </a:cubicBezTo>
                  <a:lnTo>
                    <a:pt x="2324" y="9172"/>
                  </a:lnTo>
                  <a:lnTo>
                    <a:pt x="385" y="9172"/>
                  </a:lnTo>
                  <a:lnTo>
                    <a:pt x="390" y="525"/>
                  </a:lnTo>
                  <a:cubicBezTo>
                    <a:pt x="390" y="448"/>
                    <a:pt x="448" y="390"/>
                    <a:pt x="525" y="390"/>
                  </a:cubicBezTo>
                  <a:close/>
                  <a:moveTo>
                    <a:pt x="525" y="1"/>
                  </a:moveTo>
                  <a:cubicBezTo>
                    <a:pt x="236" y="1"/>
                    <a:pt x="0" y="236"/>
                    <a:pt x="0" y="525"/>
                  </a:cubicBezTo>
                  <a:lnTo>
                    <a:pt x="0" y="9369"/>
                  </a:lnTo>
                  <a:cubicBezTo>
                    <a:pt x="0" y="9475"/>
                    <a:pt x="87" y="9561"/>
                    <a:pt x="193" y="9561"/>
                  </a:cubicBezTo>
                  <a:lnTo>
                    <a:pt x="2517" y="9561"/>
                  </a:lnTo>
                  <a:cubicBezTo>
                    <a:pt x="2627" y="9561"/>
                    <a:pt x="2714" y="9475"/>
                    <a:pt x="2714" y="9369"/>
                  </a:cubicBezTo>
                  <a:lnTo>
                    <a:pt x="2714" y="525"/>
                  </a:lnTo>
                  <a:cubicBezTo>
                    <a:pt x="2714" y="236"/>
                    <a:pt x="2478" y="1"/>
                    <a:pt x="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8"/>
            <p:cNvSpPr/>
            <p:nvPr/>
          </p:nvSpPr>
          <p:spPr>
            <a:xfrm>
              <a:off x="3561975" y="2531166"/>
              <a:ext cx="210292" cy="47891"/>
            </a:xfrm>
            <a:custGeom>
              <a:avLst/>
              <a:gdLst/>
              <a:ahLst/>
              <a:cxnLst/>
              <a:rect l="l" t="t" r="r" b="b"/>
              <a:pathLst>
                <a:path w="8018" h="1826" extrusionOk="0">
                  <a:moveTo>
                    <a:pt x="1485" y="0"/>
                  </a:moveTo>
                  <a:cubicBezTo>
                    <a:pt x="1477" y="0"/>
                    <a:pt x="1468" y="1"/>
                    <a:pt x="1459" y="2"/>
                  </a:cubicBezTo>
                  <a:cubicBezTo>
                    <a:pt x="1040" y="30"/>
                    <a:pt x="612" y="45"/>
                    <a:pt x="198" y="45"/>
                  </a:cubicBezTo>
                  <a:cubicBezTo>
                    <a:pt x="87" y="45"/>
                    <a:pt x="1" y="131"/>
                    <a:pt x="1" y="237"/>
                  </a:cubicBezTo>
                  <a:lnTo>
                    <a:pt x="1" y="1633"/>
                  </a:lnTo>
                  <a:cubicBezTo>
                    <a:pt x="1" y="1739"/>
                    <a:pt x="87" y="1825"/>
                    <a:pt x="198" y="1825"/>
                  </a:cubicBezTo>
                  <a:cubicBezTo>
                    <a:pt x="2787" y="1816"/>
                    <a:pt x="5351" y="1344"/>
                    <a:pt x="7776" y="430"/>
                  </a:cubicBezTo>
                  <a:cubicBezTo>
                    <a:pt x="8018" y="367"/>
                    <a:pt x="7932" y="43"/>
                    <a:pt x="7736" y="43"/>
                  </a:cubicBezTo>
                  <a:cubicBezTo>
                    <a:pt x="7706" y="43"/>
                    <a:pt x="7672" y="51"/>
                    <a:pt x="7637" y="69"/>
                  </a:cubicBezTo>
                  <a:cubicBezTo>
                    <a:pt x="5322" y="940"/>
                    <a:pt x="2868" y="1402"/>
                    <a:pt x="395" y="1435"/>
                  </a:cubicBezTo>
                  <a:lnTo>
                    <a:pt x="395" y="430"/>
                  </a:lnTo>
                  <a:cubicBezTo>
                    <a:pt x="756" y="425"/>
                    <a:pt x="1122" y="411"/>
                    <a:pt x="1488" y="391"/>
                  </a:cubicBezTo>
                  <a:cubicBezTo>
                    <a:pt x="1748" y="382"/>
                    <a:pt x="1730" y="0"/>
                    <a:pt x="1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8"/>
          <p:cNvGrpSpPr/>
          <p:nvPr/>
        </p:nvGrpSpPr>
        <p:grpSpPr>
          <a:xfrm>
            <a:off x="930017" y="1488871"/>
            <a:ext cx="567740" cy="567740"/>
            <a:chOff x="902798" y="1771135"/>
            <a:chExt cx="567740" cy="567740"/>
          </a:xfrm>
        </p:grpSpPr>
        <p:sp>
          <p:nvSpPr>
            <p:cNvPr id="919" name="Google Shape;919;p48"/>
            <p:cNvSpPr/>
            <p:nvPr/>
          </p:nvSpPr>
          <p:spPr>
            <a:xfrm>
              <a:off x="1122575" y="1944991"/>
              <a:ext cx="45921" cy="100667"/>
            </a:xfrm>
            <a:custGeom>
              <a:avLst/>
              <a:gdLst/>
              <a:ahLst/>
              <a:cxnLst/>
              <a:rect l="l" t="t" r="r" b="b"/>
              <a:pathLst>
                <a:path w="1098" h="2407" extrusionOk="0">
                  <a:moveTo>
                    <a:pt x="660" y="1"/>
                  </a:moveTo>
                  <a:cubicBezTo>
                    <a:pt x="299" y="1"/>
                    <a:pt x="5" y="294"/>
                    <a:pt x="5" y="660"/>
                  </a:cubicBezTo>
                  <a:lnTo>
                    <a:pt x="5" y="809"/>
                  </a:lnTo>
                  <a:cubicBezTo>
                    <a:pt x="0" y="1001"/>
                    <a:pt x="34" y="1184"/>
                    <a:pt x="92" y="1367"/>
                  </a:cubicBezTo>
                  <a:lnTo>
                    <a:pt x="443" y="2406"/>
                  </a:lnTo>
                  <a:lnTo>
                    <a:pt x="1097" y="2406"/>
                  </a:lnTo>
                  <a:lnTo>
                    <a:pt x="10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8"/>
            <p:cNvSpPr/>
            <p:nvPr/>
          </p:nvSpPr>
          <p:spPr>
            <a:xfrm>
              <a:off x="1140893" y="1935957"/>
              <a:ext cx="109910" cy="109910"/>
            </a:xfrm>
            <a:custGeom>
              <a:avLst/>
              <a:gdLst/>
              <a:ahLst/>
              <a:cxnLst/>
              <a:rect l="l" t="t" r="r" b="b"/>
              <a:pathLst>
                <a:path w="2628" h="2628" extrusionOk="0">
                  <a:moveTo>
                    <a:pt x="659" y="0"/>
                  </a:moveTo>
                  <a:cubicBezTo>
                    <a:pt x="294" y="0"/>
                    <a:pt x="0" y="294"/>
                    <a:pt x="0" y="654"/>
                  </a:cubicBezTo>
                  <a:cubicBezTo>
                    <a:pt x="0" y="895"/>
                    <a:pt x="197" y="1092"/>
                    <a:pt x="438" y="1092"/>
                  </a:cubicBezTo>
                  <a:lnTo>
                    <a:pt x="2190" y="2627"/>
                  </a:lnTo>
                  <a:lnTo>
                    <a:pt x="2579" y="1270"/>
                  </a:lnTo>
                  <a:cubicBezTo>
                    <a:pt x="2613" y="1150"/>
                    <a:pt x="2627" y="1030"/>
                    <a:pt x="2627" y="909"/>
                  </a:cubicBezTo>
                  <a:lnTo>
                    <a:pt x="2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8"/>
            <p:cNvSpPr/>
            <p:nvPr/>
          </p:nvSpPr>
          <p:spPr>
            <a:xfrm>
              <a:off x="1159211" y="2073176"/>
              <a:ext cx="54955" cy="54997"/>
            </a:xfrm>
            <a:custGeom>
              <a:avLst/>
              <a:gdLst/>
              <a:ahLst/>
              <a:cxnLst/>
              <a:rect l="l" t="t" r="r" b="b"/>
              <a:pathLst>
                <a:path w="1314" h="1315" extrusionOk="0">
                  <a:moveTo>
                    <a:pt x="0" y="1"/>
                  </a:moveTo>
                  <a:lnTo>
                    <a:pt x="0" y="1314"/>
                  </a:lnTo>
                  <a:lnTo>
                    <a:pt x="1314" y="1314"/>
                  </a:lnTo>
                  <a:lnTo>
                    <a:pt x="1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1095181" y="2095509"/>
              <a:ext cx="183183" cy="142531"/>
            </a:xfrm>
            <a:custGeom>
              <a:avLst/>
              <a:gdLst/>
              <a:ahLst/>
              <a:cxnLst/>
              <a:rect l="l" t="t" r="r" b="b"/>
              <a:pathLst>
                <a:path w="4380" h="3408" extrusionOk="0">
                  <a:moveTo>
                    <a:pt x="1536" y="1"/>
                  </a:moveTo>
                  <a:lnTo>
                    <a:pt x="477" y="299"/>
                  </a:lnTo>
                  <a:cubicBezTo>
                    <a:pt x="193" y="381"/>
                    <a:pt x="1" y="636"/>
                    <a:pt x="1" y="929"/>
                  </a:cubicBezTo>
                  <a:lnTo>
                    <a:pt x="1" y="3407"/>
                  </a:lnTo>
                  <a:lnTo>
                    <a:pt x="4380" y="3407"/>
                  </a:lnTo>
                  <a:lnTo>
                    <a:pt x="4380" y="929"/>
                  </a:lnTo>
                  <a:cubicBezTo>
                    <a:pt x="4380" y="636"/>
                    <a:pt x="4187" y="381"/>
                    <a:pt x="3903" y="299"/>
                  </a:cubicBezTo>
                  <a:lnTo>
                    <a:pt x="2849" y="1"/>
                  </a:lnTo>
                  <a:lnTo>
                    <a:pt x="2590" y="309"/>
                  </a:lnTo>
                  <a:cubicBezTo>
                    <a:pt x="2486" y="431"/>
                    <a:pt x="2339" y="493"/>
                    <a:pt x="2192" y="493"/>
                  </a:cubicBezTo>
                  <a:cubicBezTo>
                    <a:pt x="2045" y="493"/>
                    <a:pt x="1897" y="431"/>
                    <a:pt x="1791" y="309"/>
                  </a:cubicBezTo>
                  <a:lnTo>
                    <a:pt x="1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1131818" y="1981794"/>
              <a:ext cx="109910" cy="100667"/>
            </a:xfrm>
            <a:custGeom>
              <a:avLst/>
              <a:gdLst/>
              <a:ahLst/>
              <a:cxnLst/>
              <a:rect l="l" t="t" r="r" b="b"/>
              <a:pathLst>
                <a:path w="2628" h="2407" extrusionOk="0">
                  <a:moveTo>
                    <a:pt x="826" y="1"/>
                  </a:moveTo>
                  <a:cubicBezTo>
                    <a:pt x="712" y="1"/>
                    <a:pt x="608" y="48"/>
                    <a:pt x="525" y="126"/>
                  </a:cubicBezTo>
                  <a:lnTo>
                    <a:pt x="309" y="343"/>
                  </a:lnTo>
                  <a:cubicBezTo>
                    <a:pt x="111" y="540"/>
                    <a:pt x="1" y="809"/>
                    <a:pt x="1" y="1093"/>
                  </a:cubicBezTo>
                  <a:cubicBezTo>
                    <a:pt x="1" y="1815"/>
                    <a:pt x="588" y="2407"/>
                    <a:pt x="1314" y="2407"/>
                  </a:cubicBezTo>
                  <a:cubicBezTo>
                    <a:pt x="2041" y="2407"/>
                    <a:pt x="2628" y="1815"/>
                    <a:pt x="2628" y="1093"/>
                  </a:cubicBezTo>
                  <a:lnTo>
                    <a:pt x="2628" y="814"/>
                  </a:lnTo>
                  <a:cubicBezTo>
                    <a:pt x="2628" y="694"/>
                    <a:pt x="2585" y="583"/>
                    <a:pt x="2503" y="502"/>
                  </a:cubicBezTo>
                  <a:cubicBezTo>
                    <a:pt x="2161" y="169"/>
                    <a:pt x="1545" y="20"/>
                    <a:pt x="843" y="1"/>
                  </a:cubicBezTo>
                  <a:cubicBezTo>
                    <a:pt x="837" y="1"/>
                    <a:pt x="832" y="1"/>
                    <a:pt x="8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8"/>
            <p:cNvSpPr/>
            <p:nvPr/>
          </p:nvSpPr>
          <p:spPr>
            <a:xfrm>
              <a:off x="1131818" y="1981794"/>
              <a:ext cx="109742" cy="98492"/>
            </a:xfrm>
            <a:custGeom>
              <a:avLst/>
              <a:gdLst/>
              <a:ahLst/>
              <a:cxnLst/>
              <a:rect l="l" t="t" r="r" b="b"/>
              <a:pathLst>
                <a:path w="2624" h="2355" extrusionOk="0">
                  <a:moveTo>
                    <a:pt x="826" y="1"/>
                  </a:moveTo>
                  <a:cubicBezTo>
                    <a:pt x="712" y="1"/>
                    <a:pt x="608" y="48"/>
                    <a:pt x="525" y="126"/>
                  </a:cubicBezTo>
                  <a:lnTo>
                    <a:pt x="309" y="343"/>
                  </a:lnTo>
                  <a:cubicBezTo>
                    <a:pt x="111" y="540"/>
                    <a:pt x="1" y="809"/>
                    <a:pt x="1" y="1089"/>
                  </a:cubicBezTo>
                  <a:cubicBezTo>
                    <a:pt x="1" y="1676"/>
                    <a:pt x="386" y="2190"/>
                    <a:pt x="949" y="2354"/>
                  </a:cubicBezTo>
                  <a:cubicBezTo>
                    <a:pt x="761" y="2123"/>
                    <a:pt x="655" y="1830"/>
                    <a:pt x="655" y="1531"/>
                  </a:cubicBezTo>
                  <a:lnTo>
                    <a:pt x="655" y="1093"/>
                  </a:lnTo>
                  <a:lnTo>
                    <a:pt x="660" y="1093"/>
                  </a:lnTo>
                  <a:cubicBezTo>
                    <a:pt x="655" y="850"/>
                    <a:pt x="853" y="654"/>
                    <a:pt x="1089" y="654"/>
                  </a:cubicBezTo>
                  <a:cubicBezTo>
                    <a:pt x="1100" y="654"/>
                    <a:pt x="1111" y="655"/>
                    <a:pt x="1122" y="655"/>
                  </a:cubicBezTo>
                  <a:cubicBezTo>
                    <a:pt x="1564" y="684"/>
                    <a:pt x="2219" y="757"/>
                    <a:pt x="2623" y="949"/>
                  </a:cubicBezTo>
                  <a:cubicBezTo>
                    <a:pt x="2609" y="858"/>
                    <a:pt x="2570" y="569"/>
                    <a:pt x="2503" y="502"/>
                  </a:cubicBezTo>
                  <a:cubicBezTo>
                    <a:pt x="2161" y="169"/>
                    <a:pt x="1545" y="20"/>
                    <a:pt x="843" y="1"/>
                  </a:cubicBezTo>
                  <a:cubicBezTo>
                    <a:pt x="837" y="1"/>
                    <a:pt x="832" y="1"/>
                    <a:pt x="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8"/>
            <p:cNvSpPr/>
            <p:nvPr/>
          </p:nvSpPr>
          <p:spPr>
            <a:xfrm>
              <a:off x="1095181" y="2118679"/>
              <a:ext cx="36678" cy="119361"/>
            </a:xfrm>
            <a:custGeom>
              <a:avLst/>
              <a:gdLst/>
              <a:ahLst/>
              <a:cxnLst/>
              <a:rect l="l" t="t" r="r" b="b"/>
              <a:pathLst>
                <a:path w="877" h="2854" extrusionOk="0">
                  <a:moveTo>
                    <a:pt x="121" y="0"/>
                  </a:moveTo>
                  <a:cubicBezTo>
                    <a:pt x="44" y="111"/>
                    <a:pt x="1" y="241"/>
                    <a:pt x="1" y="375"/>
                  </a:cubicBezTo>
                  <a:lnTo>
                    <a:pt x="1" y="2853"/>
                  </a:lnTo>
                  <a:lnTo>
                    <a:pt x="877" y="2853"/>
                  </a:lnTo>
                  <a:lnTo>
                    <a:pt x="877" y="1030"/>
                  </a:lnTo>
                  <a:cubicBezTo>
                    <a:pt x="877" y="857"/>
                    <a:pt x="809" y="688"/>
                    <a:pt x="684" y="563"/>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1241685" y="2118679"/>
              <a:ext cx="36678" cy="119361"/>
            </a:xfrm>
            <a:custGeom>
              <a:avLst/>
              <a:gdLst/>
              <a:ahLst/>
              <a:cxnLst/>
              <a:rect l="l" t="t" r="r" b="b"/>
              <a:pathLst>
                <a:path w="877" h="2854" extrusionOk="0">
                  <a:moveTo>
                    <a:pt x="756" y="0"/>
                  </a:moveTo>
                  <a:lnTo>
                    <a:pt x="193" y="563"/>
                  </a:lnTo>
                  <a:cubicBezTo>
                    <a:pt x="68" y="688"/>
                    <a:pt x="1" y="857"/>
                    <a:pt x="1" y="1030"/>
                  </a:cubicBezTo>
                  <a:lnTo>
                    <a:pt x="1" y="2853"/>
                  </a:lnTo>
                  <a:lnTo>
                    <a:pt x="877" y="2853"/>
                  </a:lnTo>
                  <a:lnTo>
                    <a:pt x="877" y="375"/>
                  </a:lnTo>
                  <a:cubicBezTo>
                    <a:pt x="877" y="241"/>
                    <a:pt x="833" y="111"/>
                    <a:pt x="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902798" y="1771135"/>
              <a:ext cx="567740" cy="567740"/>
            </a:xfrm>
            <a:custGeom>
              <a:avLst/>
              <a:gdLst/>
              <a:ahLst/>
              <a:cxnLst/>
              <a:rect l="l" t="t" r="r" b="b"/>
              <a:pathLst>
                <a:path w="13575" h="13575" extrusionOk="0">
                  <a:moveTo>
                    <a:pt x="6792" y="2625"/>
                  </a:moveTo>
                  <a:cubicBezTo>
                    <a:pt x="7328" y="2625"/>
                    <a:pt x="7868" y="2728"/>
                    <a:pt x="8383" y="2940"/>
                  </a:cubicBezTo>
                  <a:cubicBezTo>
                    <a:pt x="9937" y="3585"/>
                    <a:pt x="10948" y="5101"/>
                    <a:pt x="10952" y="6785"/>
                  </a:cubicBezTo>
                  <a:cubicBezTo>
                    <a:pt x="10952" y="9080"/>
                    <a:pt x="9085" y="10947"/>
                    <a:pt x="6790" y="10947"/>
                  </a:cubicBezTo>
                  <a:cubicBezTo>
                    <a:pt x="5106" y="10942"/>
                    <a:pt x="3590" y="9932"/>
                    <a:pt x="2946" y="8373"/>
                  </a:cubicBezTo>
                  <a:cubicBezTo>
                    <a:pt x="2306" y="6818"/>
                    <a:pt x="2662" y="5033"/>
                    <a:pt x="3850" y="3845"/>
                  </a:cubicBezTo>
                  <a:cubicBezTo>
                    <a:pt x="4645" y="3047"/>
                    <a:pt x="5710" y="2625"/>
                    <a:pt x="6792" y="2625"/>
                  </a:cubicBezTo>
                  <a:close/>
                  <a:moveTo>
                    <a:pt x="5906" y="0"/>
                  </a:moveTo>
                  <a:cubicBezTo>
                    <a:pt x="5785" y="0"/>
                    <a:pt x="5693" y="99"/>
                    <a:pt x="5693" y="217"/>
                  </a:cubicBezTo>
                  <a:lnTo>
                    <a:pt x="5693" y="799"/>
                  </a:lnTo>
                  <a:cubicBezTo>
                    <a:pt x="5693" y="900"/>
                    <a:pt x="5621" y="991"/>
                    <a:pt x="5520" y="1011"/>
                  </a:cubicBezTo>
                  <a:cubicBezTo>
                    <a:pt x="4842" y="1160"/>
                    <a:pt x="4192" y="1429"/>
                    <a:pt x="3605" y="1809"/>
                  </a:cubicBezTo>
                  <a:cubicBezTo>
                    <a:pt x="3568" y="1832"/>
                    <a:pt x="3526" y="1843"/>
                    <a:pt x="3485" y="1843"/>
                  </a:cubicBezTo>
                  <a:cubicBezTo>
                    <a:pt x="3428" y="1843"/>
                    <a:pt x="3372" y="1822"/>
                    <a:pt x="3331" y="1781"/>
                  </a:cubicBezTo>
                  <a:lnTo>
                    <a:pt x="2922" y="1367"/>
                  </a:lnTo>
                  <a:cubicBezTo>
                    <a:pt x="2878" y="1323"/>
                    <a:pt x="2822" y="1302"/>
                    <a:pt x="2765" y="1302"/>
                  </a:cubicBezTo>
                  <a:cubicBezTo>
                    <a:pt x="2709" y="1302"/>
                    <a:pt x="2652" y="1323"/>
                    <a:pt x="2609" y="1367"/>
                  </a:cubicBezTo>
                  <a:lnTo>
                    <a:pt x="1372" y="2608"/>
                  </a:lnTo>
                  <a:cubicBezTo>
                    <a:pt x="1286" y="2690"/>
                    <a:pt x="1286" y="2830"/>
                    <a:pt x="1372" y="2916"/>
                  </a:cubicBezTo>
                  <a:lnTo>
                    <a:pt x="1781" y="3330"/>
                  </a:lnTo>
                  <a:cubicBezTo>
                    <a:pt x="1853" y="3402"/>
                    <a:pt x="1868" y="3513"/>
                    <a:pt x="1810" y="3599"/>
                  </a:cubicBezTo>
                  <a:cubicBezTo>
                    <a:pt x="1435" y="4186"/>
                    <a:pt x="1165" y="4836"/>
                    <a:pt x="1016" y="5519"/>
                  </a:cubicBezTo>
                  <a:cubicBezTo>
                    <a:pt x="997" y="5620"/>
                    <a:pt x="906" y="5692"/>
                    <a:pt x="804" y="5692"/>
                  </a:cubicBezTo>
                  <a:lnTo>
                    <a:pt x="222" y="5692"/>
                  </a:lnTo>
                  <a:cubicBezTo>
                    <a:pt x="102" y="5692"/>
                    <a:pt x="1" y="5789"/>
                    <a:pt x="6" y="5914"/>
                  </a:cubicBezTo>
                  <a:lnTo>
                    <a:pt x="6" y="7665"/>
                  </a:lnTo>
                  <a:cubicBezTo>
                    <a:pt x="6" y="7786"/>
                    <a:pt x="102" y="7882"/>
                    <a:pt x="222" y="7882"/>
                  </a:cubicBezTo>
                  <a:lnTo>
                    <a:pt x="804" y="7882"/>
                  </a:lnTo>
                  <a:cubicBezTo>
                    <a:pt x="906" y="7882"/>
                    <a:pt x="997" y="7954"/>
                    <a:pt x="1016" y="8055"/>
                  </a:cubicBezTo>
                  <a:cubicBezTo>
                    <a:pt x="1165" y="8738"/>
                    <a:pt x="1435" y="9388"/>
                    <a:pt x="1810" y="9975"/>
                  </a:cubicBezTo>
                  <a:cubicBezTo>
                    <a:pt x="1868" y="10057"/>
                    <a:pt x="1853" y="10172"/>
                    <a:pt x="1781" y="10244"/>
                  </a:cubicBezTo>
                  <a:lnTo>
                    <a:pt x="1372" y="10658"/>
                  </a:lnTo>
                  <a:cubicBezTo>
                    <a:pt x="1286" y="10745"/>
                    <a:pt x="1286" y="10880"/>
                    <a:pt x="1372" y="10966"/>
                  </a:cubicBezTo>
                  <a:lnTo>
                    <a:pt x="2609" y="12208"/>
                  </a:lnTo>
                  <a:cubicBezTo>
                    <a:pt x="2652" y="12248"/>
                    <a:pt x="2709" y="12269"/>
                    <a:pt x="2765" y="12269"/>
                  </a:cubicBezTo>
                  <a:cubicBezTo>
                    <a:pt x="2822" y="12269"/>
                    <a:pt x="2878" y="12248"/>
                    <a:pt x="2922" y="12208"/>
                  </a:cubicBezTo>
                  <a:lnTo>
                    <a:pt x="3331" y="11794"/>
                  </a:lnTo>
                  <a:cubicBezTo>
                    <a:pt x="3372" y="11752"/>
                    <a:pt x="3428" y="11731"/>
                    <a:pt x="3485" y="11731"/>
                  </a:cubicBezTo>
                  <a:cubicBezTo>
                    <a:pt x="3526" y="11731"/>
                    <a:pt x="3568" y="11742"/>
                    <a:pt x="3605" y="11765"/>
                  </a:cubicBezTo>
                  <a:cubicBezTo>
                    <a:pt x="4192" y="12145"/>
                    <a:pt x="4842" y="12410"/>
                    <a:pt x="5520" y="12559"/>
                  </a:cubicBezTo>
                  <a:cubicBezTo>
                    <a:pt x="5621" y="12583"/>
                    <a:pt x="5693" y="12669"/>
                    <a:pt x="5698" y="12775"/>
                  </a:cubicBezTo>
                  <a:lnTo>
                    <a:pt x="5698" y="13358"/>
                  </a:lnTo>
                  <a:cubicBezTo>
                    <a:pt x="5698" y="13478"/>
                    <a:pt x="5794" y="13574"/>
                    <a:pt x="5915" y="13574"/>
                  </a:cubicBezTo>
                  <a:lnTo>
                    <a:pt x="7666" y="13574"/>
                  </a:lnTo>
                  <a:cubicBezTo>
                    <a:pt x="7786" y="13574"/>
                    <a:pt x="7883" y="13473"/>
                    <a:pt x="7883" y="13358"/>
                  </a:cubicBezTo>
                  <a:lnTo>
                    <a:pt x="7883" y="12775"/>
                  </a:lnTo>
                  <a:cubicBezTo>
                    <a:pt x="7883" y="12669"/>
                    <a:pt x="7955" y="12583"/>
                    <a:pt x="8056" y="12559"/>
                  </a:cubicBezTo>
                  <a:cubicBezTo>
                    <a:pt x="8739" y="12410"/>
                    <a:pt x="9389" y="12145"/>
                    <a:pt x="9976" y="11765"/>
                  </a:cubicBezTo>
                  <a:cubicBezTo>
                    <a:pt x="10010" y="11742"/>
                    <a:pt x="10051" y="11731"/>
                    <a:pt x="10092" y="11731"/>
                  </a:cubicBezTo>
                  <a:cubicBezTo>
                    <a:pt x="10147" y="11731"/>
                    <a:pt x="10203" y="11752"/>
                    <a:pt x="10245" y="11794"/>
                  </a:cubicBezTo>
                  <a:lnTo>
                    <a:pt x="10659" y="12208"/>
                  </a:lnTo>
                  <a:cubicBezTo>
                    <a:pt x="10702" y="12248"/>
                    <a:pt x="10758" y="12269"/>
                    <a:pt x="10813" y="12269"/>
                  </a:cubicBezTo>
                  <a:cubicBezTo>
                    <a:pt x="10868" y="12269"/>
                    <a:pt x="10924" y="12248"/>
                    <a:pt x="10967" y="12208"/>
                  </a:cubicBezTo>
                  <a:lnTo>
                    <a:pt x="12208" y="10966"/>
                  </a:lnTo>
                  <a:cubicBezTo>
                    <a:pt x="12290" y="10880"/>
                    <a:pt x="12290" y="10745"/>
                    <a:pt x="12208" y="10658"/>
                  </a:cubicBezTo>
                  <a:lnTo>
                    <a:pt x="11794" y="10244"/>
                  </a:lnTo>
                  <a:cubicBezTo>
                    <a:pt x="11722" y="10172"/>
                    <a:pt x="11713" y="10057"/>
                    <a:pt x="11766" y="9975"/>
                  </a:cubicBezTo>
                  <a:cubicBezTo>
                    <a:pt x="12146" y="9388"/>
                    <a:pt x="12410" y="8738"/>
                    <a:pt x="12560" y="8055"/>
                  </a:cubicBezTo>
                  <a:cubicBezTo>
                    <a:pt x="12584" y="7954"/>
                    <a:pt x="12670" y="7882"/>
                    <a:pt x="12776" y="7882"/>
                  </a:cubicBezTo>
                  <a:lnTo>
                    <a:pt x="13358" y="7882"/>
                  </a:lnTo>
                  <a:cubicBezTo>
                    <a:pt x="13479" y="7882"/>
                    <a:pt x="13575" y="7786"/>
                    <a:pt x="13575" y="7665"/>
                  </a:cubicBezTo>
                  <a:lnTo>
                    <a:pt x="13575" y="5909"/>
                  </a:lnTo>
                  <a:cubicBezTo>
                    <a:pt x="13575" y="5789"/>
                    <a:pt x="13479" y="5692"/>
                    <a:pt x="13358" y="5692"/>
                  </a:cubicBezTo>
                  <a:lnTo>
                    <a:pt x="12776" y="5692"/>
                  </a:lnTo>
                  <a:cubicBezTo>
                    <a:pt x="12670" y="5688"/>
                    <a:pt x="12584" y="5615"/>
                    <a:pt x="12560" y="5514"/>
                  </a:cubicBezTo>
                  <a:cubicBezTo>
                    <a:pt x="12410" y="4836"/>
                    <a:pt x="12146" y="4186"/>
                    <a:pt x="11766" y="3599"/>
                  </a:cubicBezTo>
                  <a:cubicBezTo>
                    <a:pt x="11713" y="3513"/>
                    <a:pt x="11722" y="3397"/>
                    <a:pt x="11794" y="3325"/>
                  </a:cubicBezTo>
                  <a:lnTo>
                    <a:pt x="12208" y="2911"/>
                  </a:lnTo>
                  <a:cubicBezTo>
                    <a:pt x="12290" y="2830"/>
                    <a:pt x="12290" y="2690"/>
                    <a:pt x="12208" y="2603"/>
                  </a:cubicBezTo>
                  <a:lnTo>
                    <a:pt x="10967" y="1367"/>
                  </a:lnTo>
                  <a:cubicBezTo>
                    <a:pt x="10924" y="1323"/>
                    <a:pt x="10868" y="1302"/>
                    <a:pt x="10813" y="1302"/>
                  </a:cubicBezTo>
                  <a:cubicBezTo>
                    <a:pt x="10758" y="1302"/>
                    <a:pt x="10702" y="1323"/>
                    <a:pt x="10659" y="1367"/>
                  </a:cubicBezTo>
                  <a:lnTo>
                    <a:pt x="10245" y="1776"/>
                  </a:lnTo>
                  <a:cubicBezTo>
                    <a:pt x="10203" y="1818"/>
                    <a:pt x="10146" y="1840"/>
                    <a:pt x="10090" y="1840"/>
                  </a:cubicBezTo>
                  <a:cubicBezTo>
                    <a:pt x="10050" y="1840"/>
                    <a:pt x="10010" y="1829"/>
                    <a:pt x="9976" y="1805"/>
                  </a:cubicBezTo>
                  <a:cubicBezTo>
                    <a:pt x="9389" y="1429"/>
                    <a:pt x="8739" y="1160"/>
                    <a:pt x="8056" y="1011"/>
                  </a:cubicBezTo>
                  <a:cubicBezTo>
                    <a:pt x="7955" y="991"/>
                    <a:pt x="7883" y="900"/>
                    <a:pt x="7883" y="799"/>
                  </a:cubicBezTo>
                  <a:lnTo>
                    <a:pt x="7883" y="217"/>
                  </a:lnTo>
                  <a:cubicBezTo>
                    <a:pt x="7883" y="96"/>
                    <a:pt x="7786" y="0"/>
                    <a:pt x="7666" y="0"/>
                  </a:cubicBezTo>
                  <a:lnTo>
                    <a:pt x="5915" y="0"/>
                  </a:lnTo>
                  <a:cubicBezTo>
                    <a:pt x="5912" y="0"/>
                    <a:pt x="5909" y="0"/>
                    <a:pt x="5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1148337" y="1973179"/>
              <a:ext cx="77497" cy="26014"/>
            </a:xfrm>
            <a:custGeom>
              <a:avLst/>
              <a:gdLst/>
              <a:ahLst/>
              <a:cxnLst/>
              <a:rect l="l" t="t" r="r" b="b"/>
              <a:pathLst>
                <a:path w="1853" h="622" extrusionOk="0">
                  <a:moveTo>
                    <a:pt x="260" y="0"/>
                  </a:moveTo>
                  <a:cubicBezTo>
                    <a:pt x="0" y="10"/>
                    <a:pt x="0" y="395"/>
                    <a:pt x="260" y="409"/>
                  </a:cubicBezTo>
                  <a:cubicBezTo>
                    <a:pt x="272" y="409"/>
                    <a:pt x="286" y="409"/>
                    <a:pt x="300" y="409"/>
                  </a:cubicBezTo>
                  <a:cubicBezTo>
                    <a:pt x="561" y="409"/>
                    <a:pt x="1177" y="452"/>
                    <a:pt x="1487" y="606"/>
                  </a:cubicBezTo>
                  <a:cubicBezTo>
                    <a:pt x="1514" y="616"/>
                    <a:pt x="1540" y="621"/>
                    <a:pt x="1564" y="621"/>
                  </a:cubicBezTo>
                  <a:cubicBezTo>
                    <a:pt x="1750" y="621"/>
                    <a:pt x="1852" y="356"/>
                    <a:pt x="1665" y="241"/>
                  </a:cubicBezTo>
                  <a:cubicBezTo>
                    <a:pt x="1189" y="0"/>
                    <a:pt x="299"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1065362" y="1927300"/>
              <a:ext cx="316053" cy="310114"/>
            </a:xfrm>
            <a:custGeom>
              <a:avLst/>
              <a:gdLst/>
              <a:ahLst/>
              <a:cxnLst/>
              <a:rect l="l" t="t" r="r" b="b"/>
              <a:pathLst>
                <a:path w="7557" h="7415" extrusionOk="0">
                  <a:moveTo>
                    <a:pt x="4227" y="409"/>
                  </a:moveTo>
                  <a:lnTo>
                    <a:pt x="4227" y="1261"/>
                  </a:lnTo>
                  <a:cubicBezTo>
                    <a:pt x="4227" y="1400"/>
                    <a:pt x="4198" y="1535"/>
                    <a:pt x="4135" y="1660"/>
                  </a:cubicBezTo>
                  <a:lnTo>
                    <a:pt x="4029" y="1867"/>
                  </a:lnTo>
                  <a:cubicBezTo>
                    <a:pt x="4015" y="1896"/>
                    <a:pt x="4010" y="1925"/>
                    <a:pt x="4010" y="1958"/>
                  </a:cubicBezTo>
                  <a:lnTo>
                    <a:pt x="4010" y="2396"/>
                  </a:lnTo>
                  <a:cubicBezTo>
                    <a:pt x="4010" y="3010"/>
                    <a:pt x="3510" y="3504"/>
                    <a:pt x="2900" y="3504"/>
                  </a:cubicBezTo>
                  <a:cubicBezTo>
                    <a:pt x="2888" y="3504"/>
                    <a:pt x="2876" y="3503"/>
                    <a:pt x="2865" y="3503"/>
                  </a:cubicBezTo>
                  <a:cubicBezTo>
                    <a:pt x="2278" y="3489"/>
                    <a:pt x="1797" y="2964"/>
                    <a:pt x="1797" y="2339"/>
                  </a:cubicBezTo>
                  <a:lnTo>
                    <a:pt x="1797" y="1958"/>
                  </a:lnTo>
                  <a:cubicBezTo>
                    <a:pt x="1797" y="1925"/>
                    <a:pt x="1787" y="1891"/>
                    <a:pt x="1773" y="1862"/>
                  </a:cubicBezTo>
                  <a:lnTo>
                    <a:pt x="1643" y="1607"/>
                  </a:lnTo>
                  <a:cubicBezTo>
                    <a:pt x="1599" y="1516"/>
                    <a:pt x="1575" y="1415"/>
                    <a:pt x="1575" y="1309"/>
                  </a:cubicBezTo>
                  <a:lnTo>
                    <a:pt x="1575" y="1294"/>
                  </a:lnTo>
                  <a:cubicBezTo>
                    <a:pt x="1575" y="804"/>
                    <a:pt x="1970" y="409"/>
                    <a:pt x="2461" y="409"/>
                  </a:cubicBezTo>
                  <a:close/>
                  <a:moveTo>
                    <a:pt x="2451" y="3840"/>
                  </a:moveTo>
                  <a:cubicBezTo>
                    <a:pt x="2581" y="3883"/>
                    <a:pt x="2720" y="3907"/>
                    <a:pt x="2855" y="3912"/>
                  </a:cubicBezTo>
                  <a:lnTo>
                    <a:pt x="2903" y="3912"/>
                  </a:lnTo>
                  <a:cubicBezTo>
                    <a:pt x="3057" y="3912"/>
                    <a:pt x="3211" y="3888"/>
                    <a:pt x="3356" y="3845"/>
                  </a:cubicBezTo>
                  <a:cubicBezTo>
                    <a:pt x="3360" y="3907"/>
                    <a:pt x="3370" y="3965"/>
                    <a:pt x="3389" y="4023"/>
                  </a:cubicBezTo>
                  <a:lnTo>
                    <a:pt x="3221" y="4191"/>
                  </a:lnTo>
                  <a:cubicBezTo>
                    <a:pt x="3134" y="4280"/>
                    <a:pt x="3019" y="4325"/>
                    <a:pt x="2903" y="4325"/>
                  </a:cubicBezTo>
                  <a:cubicBezTo>
                    <a:pt x="2788" y="4325"/>
                    <a:pt x="2672" y="4280"/>
                    <a:pt x="2586" y="4191"/>
                  </a:cubicBezTo>
                  <a:lnTo>
                    <a:pt x="2417" y="4023"/>
                  </a:lnTo>
                  <a:cubicBezTo>
                    <a:pt x="2437" y="3965"/>
                    <a:pt x="2446" y="3902"/>
                    <a:pt x="2451" y="3840"/>
                  </a:cubicBezTo>
                  <a:close/>
                  <a:moveTo>
                    <a:pt x="3644" y="4350"/>
                  </a:moveTo>
                  <a:cubicBezTo>
                    <a:pt x="3697" y="4388"/>
                    <a:pt x="3760" y="4412"/>
                    <a:pt x="3822" y="4432"/>
                  </a:cubicBezTo>
                  <a:lnTo>
                    <a:pt x="4559" y="4643"/>
                  </a:lnTo>
                  <a:cubicBezTo>
                    <a:pt x="4751" y="4701"/>
                    <a:pt x="4886" y="4879"/>
                    <a:pt x="4886" y="5076"/>
                  </a:cubicBezTo>
                  <a:lnTo>
                    <a:pt x="4886" y="6472"/>
                  </a:lnTo>
                  <a:cubicBezTo>
                    <a:pt x="4737" y="6558"/>
                    <a:pt x="4583" y="6635"/>
                    <a:pt x="4419" y="6703"/>
                  </a:cubicBezTo>
                  <a:lnTo>
                    <a:pt x="4419" y="5461"/>
                  </a:lnTo>
                  <a:cubicBezTo>
                    <a:pt x="4412" y="5332"/>
                    <a:pt x="4313" y="5267"/>
                    <a:pt x="4214" y="5267"/>
                  </a:cubicBezTo>
                  <a:cubicBezTo>
                    <a:pt x="4116" y="5267"/>
                    <a:pt x="4017" y="5332"/>
                    <a:pt x="4010" y="5461"/>
                  </a:cubicBezTo>
                  <a:lnTo>
                    <a:pt x="4010" y="6847"/>
                  </a:lnTo>
                  <a:cubicBezTo>
                    <a:pt x="3716" y="6934"/>
                    <a:pt x="3409" y="6987"/>
                    <a:pt x="3101" y="7001"/>
                  </a:cubicBezTo>
                  <a:lnTo>
                    <a:pt x="3096" y="7001"/>
                  </a:lnTo>
                  <a:cubicBezTo>
                    <a:pt x="3033" y="7006"/>
                    <a:pt x="2966" y="7006"/>
                    <a:pt x="2903" y="7006"/>
                  </a:cubicBezTo>
                  <a:cubicBezTo>
                    <a:pt x="2528" y="7006"/>
                    <a:pt x="2153" y="6953"/>
                    <a:pt x="1792" y="6847"/>
                  </a:cubicBezTo>
                  <a:lnTo>
                    <a:pt x="1792" y="5461"/>
                  </a:lnTo>
                  <a:cubicBezTo>
                    <a:pt x="1785" y="5332"/>
                    <a:pt x="1686" y="5267"/>
                    <a:pt x="1587" y="5267"/>
                  </a:cubicBezTo>
                  <a:cubicBezTo>
                    <a:pt x="1489" y="5267"/>
                    <a:pt x="1390" y="5332"/>
                    <a:pt x="1383" y="5461"/>
                  </a:cubicBezTo>
                  <a:lnTo>
                    <a:pt x="1383" y="6703"/>
                  </a:lnTo>
                  <a:cubicBezTo>
                    <a:pt x="1224" y="6635"/>
                    <a:pt x="1070" y="6558"/>
                    <a:pt x="916" y="6472"/>
                  </a:cubicBezTo>
                  <a:lnTo>
                    <a:pt x="916" y="5076"/>
                  </a:lnTo>
                  <a:cubicBezTo>
                    <a:pt x="916" y="4879"/>
                    <a:pt x="1051" y="4701"/>
                    <a:pt x="1243" y="4643"/>
                  </a:cubicBezTo>
                  <a:lnTo>
                    <a:pt x="1984" y="4432"/>
                  </a:lnTo>
                  <a:cubicBezTo>
                    <a:pt x="2047" y="4412"/>
                    <a:pt x="2109" y="4388"/>
                    <a:pt x="2162" y="4350"/>
                  </a:cubicBezTo>
                  <a:lnTo>
                    <a:pt x="2292" y="4485"/>
                  </a:lnTo>
                  <a:cubicBezTo>
                    <a:pt x="2461" y="4651"/>
                    <a:pt x="2682" y="4734"/>
                    <a:pt x="2903" y="4734"/>
                  </a:cubicBezTo>
                  <a:cubicBezTo>
                    <a:pt x="3123" y="4734"/>
                    <a:pt x="3344" y="4651"/>
                    <a:pt x="3510" y="4485"/>
                  </a:cubicBezTo>
                  <a:lnTo>
                    <a:pt x="3644" y="4350"/>
                  </a:lnTo>
                  <a:close/>
                  <a:moveTo>
                    <a:pt x="2465" y="0"/>
                  </a:moveTo>
                  <a:cubicBezTo>
                    <a:pt x="1748" y="0"/>
                    <a:pt x="1171" y="582"/>
                    <a:pt x="1171" y="1299"/>
                  </a:cubicBezTo>
                  <a:lnTo>
                    <a:pt x="1171" y="1314"/>
                  </a:lnTo>
                  <a:cubicBezTo>
                    <a:pt x="1171" y="1477"/>
                    <a:pt x="1210" y="1641"/>
                    <a:pt x="1282" y="1795"/>
                  </a:cubicBezTo>
                  <a:lnTo>
                    <a:pt x="1388" y="2002"/>
                  </a:lnTo>
                  <a:lnTo>
                    <a:pt x="1388" y="2339"/>
                  </a:lnTo>
                  <a:cubicBezTo>
                    <a:pt x="1388" y="2849"/>
                    <a:pt x="1633" y="3330"/>
                    <a:pt x="2047" y="3628"/>
                  </a:cubicBezTo>
                  <a:lnTo>
                    <a:pt x="2047" y="3816"/>
                  </a:lnTo>
                  <a:cubicBezTo>
                    <a:pt x="2042" y="3917"/>
                    <a:pt x="1975" y="4008"/>
                    <a:pt x="1874" y="4037"/>
                  </a:cubicBezTo>
                  <a:lnTo>
                    <a:pt x="1137" y="4249"/>
                  </a:lnTo>
                  <a:cubicBezTo>
                    <a:pt x="767" y="4355"/>
                    <a:pt x="507" y="4692"/>
                    <a:pt x="507" y="5076"/>
                  </a:cubicBezTo>
                  <a:lnTo>
                    <a:pt x="507" y="6198"/>
                  </a:lnTo>
                  <a:cubicBezTo>
                    <a:pt x="478" y="6174"/>
                    <a:pt x="449" y="6149"/>
                    <a:pt x="416" y="6125"/>
                  </a:cubicBezTo>
                  <a:cubicBezTo>
                    <a:pt x="374" y="6096"/>
                    <a:pt x="332" y="6083"/>
                    <a:pt x="292" y="6083"/>
                  </a:cubicBezTo>
                  <a:cubicBezTo>
                    <a:pt x="127" y="6083"/>
                    <a:pt x="1" y="6303"/>
                    <a:pt x="156" y="6443"/>
                  </a:cubicBezTo>
                  <a:cubicBezTo>
                    <a:pt x="930" y="7073"/>
                    <a:pt x="1902" y="7415"/>
                    <a:pt x="2898" y="7415"/>
                  </a:cubicBezTo>
                  <a:cubicBezTo>
                    <a:pt x="2971" y="7415"/>
                    <a:pt x="3043" y="7415"/>
                    <a:pt x="3115" y="7410"/>
                  </a:cubicBezTo>
                  <a:cubicBezTo>
                    <a:pt x="4756" y="7328"/>
                    <a:pt x="6214" y="6332"/>
                    <a:pt x="6887" y="4831"/>
                  </a:cubicBezTo>
                  <a:cubicBezTo>
                    <a:pt x="7556" y="3335"/>
                    <a:pt x="7330" y="1583"/>
                    <a:pt x="6296" y="303"/>
                  </a:cubicBezTo>
                  <a:cubicBezTo>
                    <a:pt x="6255" y="255"/>
                    <a:pt x="6198" y="230"/>
                    <a:pt x="6140" y="230"/>
                  </a:cubicBezTo>
                  <a:cubicBezTo>
                    <a:pt x="6095" y="230"/>
                    <a:pt x="6050" y="245"/>
                    <a:pt x="6012" y="274"/>
                  </a:cubicBezTo>
                  <a:cubicBezTo>
                    <a:pt x="5920" y="347"/>
                    <a:pt x="5906" y="476"/>
                    <a:pt x="5978" y="563"/>
                  </a:cubicBezTo>
                  <a:cubicBezTo>
                    <a:pt x="7383" y="2300"/>
                    <a:pt x="7070" y="4850"/>
                    <a:pt x="5300" y="6198"/>
                  </a:cubicBezTo>
                  <a:lnTo>
                    <a:pt x="5300" y="5076"/>
                  </a:lnTo>
                  <a:cubicBezTo>
                    <a:pt x="5295" y="4696"/>
                    <a:pt x="5040" y="4360"/>
                    <a:pt x="4674" y="4249"/>
                  </a:cubicBezTo>
                  <a:lnTo>
                    <a:pt x="3938" y="4037"/>
                  </a:lnTo>
                  <a:cubicBezTo>
                    <a:pt x="3837" y="4008"/>
                    <a:pt x="3765" y="3917"/>
                    <a:pt x="3765" y="3816"/>
                  </a:cubicBezTo>
                  <a:lnTo>
                    <a:pt x="3765" y="3643"/>
                  </a:lnTo>
                  <a:cubicBezTo>
                    <a:pt x="3837" y="3594"/>
                    <a:pt x="3899" y="3542"/>
                    <a:pt x="3962" y="3484"/>
                  </a:cubicBezTo>
                  <a:cubicBezTo>
                    <a:pt x="4260" y="3200"/>
                    <a:pt x="4424" y="2805"/>
                    <a:pt x="4424" y="2392"/>
                  </a:cubicBezTo>
                  <a:lnTo>
                    <a:pt x="4424" y="2002"/>
                  </a:lnTo>
                  <a:lnTo>
                    <a:pt x="4506" y="1838"/>
                  </a:lnTo>
                  <a:cubicBezTo>
                    <a:pt x="4597" y="1660"/>
                    <a:pt x="4640" y="1463"/>
                    <a:pt x="4640" y="1261"/>
                  </a:cubicBezTo>
                  <a:lnTo>
                    <a:pt x="4640" y="207"/>
                  </a:lnTo>
                  <a:cubicBezTo>
                    <a:pt x="4640" y="92"/>
                    <a:pt x="4549" y="0"/>
                    <a:pt x="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4805996" y="1498778"/>
            <a:ext cx="573990" cy="547925"/>
            <a:chOff x="4780566" y="2042367"/>
            <a:chExt cx="573990" cy="547925"/>
          </a:xfrm>
        </p:grpSpPr>
        <p:sp>
          <p:nvSpPr>
            <p:cNvPr id="931" name="Google Shape;931;p48"/>
            <p:cNvSpPr/>
            <p:nvPr/>
          </p:nvSpPr>
          <p:spPr>
            <a:xfrm>
              <a:off x="4955438" y="2313973"/>
              <a:ext cx="81299" cy="146363"/>
            </a:xfrm>
            <a:custGeom>
              <a:avLst/>
              <a:gdLst/>
              <a:ahLst/>
              <a:cxnLst/>
              <a:rect l="l" t="t" r="r" b="b"/>
              <a:pathLst>
                <a:path w="1928" h="3471" extrusionOk="0">
                  <a:moveTo>
                    <a:pt x="1" y="1"/>
                  </a:moveTo>
                  <a:lnTo>
                    <a:pt x="1" y="2641"/>
                  </a:lnTo>
                  <a:lnTo>
                    <a:pt x="961" y="3467"/>
                  </a:lnTo>
                  <a:lnTo>
                    <a:pt x="961" y="3470"/>
                  </a:lnTo>
                  <a:lnTo>
                    <a:pt x="964" y="3470"/>
                  </a:lnTo>
                  <a:lnTo>
                    <a:pt x="964" y="3467"/>
                  </a:lnTo>
                  <a:lnTo>
                    <a:pt x="1928" y="2641"/>
                  </a:lnTo>
                  <a:lnTo>
                    <a:pt x="1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4910107" y="2123330"/>
              <a:ext cx="172128" cy="236518"/>
            </a:xfrm>
            <a:custGeom>
              <a:avLst/>
              <a:gdLst/>
              <a:ahLst/>
              <a:cxnLst/>
              <a:rect l="l" t="t" r="r" b="b"/>
              <a:pathLst>
                <a:path w="4082" h="5609" extrusionOk="0">
                  <a:moveTo>
                    <a:pt x="1544" y="0"/>
                  </a:moveTo>
                  <a:cubicBezTo>
                    <a:pt x="1498" y="0"/>
                    <a:pt x="1452" y="4"/>
                    <a:pt x="1405" y="13"/>
                  </a:cubicBezTo>
                  <a:cubicBezTo>
                    <a:pt x="605" y="103"/>
                    <a:pt x="0" y="784"/>
                    <a:pt x="0" y="1592"/>
                  </a:cubicBezTo>
                  <a:lnTo>
                    <a:pt x="0" y="3214"/>
                  </a:lnTo>
                  <a:cubicBezTo>
                    <a:pt x="0" y="4065"/>
                    <a:pt x="449" y="4848"/>
                    <a:pt x="1181" y="5279"/>
                  </a:cubicBezTo>
                  <a:lnTo>
                    <a:pt x="1478" y="5456"/>
                  </a:lnTo>
                  <a:cubicBezTo>
                    <a:pt x="1652" y="5557"/>
                    <a:pt x="1845" y="5608"/>
                    <a:pt x="2039" y="5608"/>
                  </a:cubicBezTo>
                  <a:cubicBezTo>
                    <a:pt x="2232" y="5608"/>
                    <a:pt x="2425" y="5557"/>
                    <a:pt x="2597" y="5456"/>
                  </a:cubicBezTo>
                  <a:lnTo>
                    <a:pt x="2901" y="5279"/>
                  </a:lnTo>
                  <a:cubicBezTo>
                    <a:pt x="3629" y="4848"/>
                    <a:pt x="4082" y="4062"/>
                    <a:pt x="4082" y="3214"/>
                  </a:cubicBezTo>
                  <a:lnTo>
                    <a:pt x="4082" y="1592"/>
                  </a:lnTo>
                  <a:cubicBezTo>
                    <a:pt x="4082" y="714"/>
                    <a:pt x="3372" y="2"/>
                    <a:pt x="2495" y="2"/>
                  </a:cubicBezTo>
                  <a:cubicBezTo>
                    <a:pt x="2493" y="2"/>
                    <a:pt x="2491" y="2"/>
                    <a:pt x="2488" y="2"/>
                  </a:cubicBezTo>
                  <a:lnTo>
                    <a:pt x="1590" y="2"/>
                  </a:lnTo>
                  <a:cubicBezTo>
                    <a:pt x="1575" y="1"/>
                    <a:pt x="1559" y="0"/>
                    <a:pt x="15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916200" y="2127849"/>
              <a:ext cx="109723" cy="204073"/>
            </a:xfrm>
            <a:custGeom>
              <a:avLst/>
              <a:gdLst/>
              <a:ahLst/>
              <a:cxnLst/>
              <a:rect l="l" t="t" r="r" b="b"/>
              <a:pathLst>
                <a:path w="2624" h="2355" extrusionOk="0">
                  <a:moveTo>
                    <a:pt x="826" y="1"/>
                  </a:moveTo>
                  <a:cubicBezTo>
                    <a:pt x="712" y="1"/>
                    <a:pt x="608" y="48"/>
                    <a:pt x="525" y="126"/>
                  </a:cubicBezTo>
                  <a:lnTo>
                    <a:pt x="309" y="343"/>
                  </a:lnTo>
                  <a:cubicBezTo>
                    <a:pt x="111" y="540"/>
                    <a:pt x="1" y="809"/>
                    <a:pt x="1" y="1089"/>
                  </a:cubicBezTo>
                  <a:cubicBezTo>
                    <a:pt x="1" y="1676"/>
                    <a:pt x="386" y="2190"/>
                    <a:pt x="949" y="2354"/>
                  </a:cubicBezTo>
                  <a:cubicBezTo>
                    <a:pt x="761" y="2123"/>
                    <a:pt x="655" y="1830"/>
                    <a:pt x="655" y="1531"/>
                  </a:cubicBezTo>
                  <a:lnTo>
                    <a:pt x="655" y="1093"/>
                  </a:lnTo>
                  <a:lnTo>
                    <a:pt x="660" y="1093"/>
                  </a:lnTo>
                  <a:cubicBezTo>
                    <a:pt x="655" y="850"/>
                    <a:pt x="853" y="654"/>
                    <a:pt x="1089" y="654"/>
                  </a:cubicBezTo>
                  <a:cubicBezTo>
                    <a:pt x="1100" y="654"/>
                    <a:pt x="1111" y="655"/>
                    <a:pt x="1122" y="655"/>
                  </a:cubicBezTo>
                  <a:cubicBezTo>
                    <a:pt x="1564" y="684"/>
                    <a:pt x="2219" y="757"/>
                    <a:pt x="2623" y="949"/>
                  </a:cubicBezTo>
                  <a:cubicBezTo>
                    <a:pt x="2609" y="858"/>
                    <a:pt x="2570" y="569"/>
                    <a:pt x="2503" y="502"/>
                  </a:cubicBezTo>
                  <a:cubicBezTo>
                    <a:pt x="2161" y="169"/>
                    <a:pt x="1545" y="20"/>
                    <a:pt x="843" y="1"/>
                  </a:cubicBezTo>
                  <a:cubicBezTo>
                    <a:pt x="837" y="1"/>
                    <a:pt x="832" y="1"/>
                    <a:pt x="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5124069" y="2042367"/>
              <a:ext cx="230488" cy="240355"/>
            </a:xfrm>
            <a:custGeom>
              <a:avLst/>
              <a:gdLst/>
              <a:ahLst/>
              <a:cxnLst/>
              <a:rect l="l" t="t" r="r" b="b"/>
              <a:pathLst>
                <a:path w="5466" h="5700" extrusionOk="0">
                  <a:moveTo>
                    <a:pt x="2738" y="0"/>
                  </a:moveTo>
                  <a:cubicBezTo>
                    <a:pt x="2705" y="0"/>
                    <a:pt x="2673" y="1"/>
                    <a:pt x="2640" y="2"/>
                  </a:cubicBezTo>
                  <a:cubicBezTo>
                    <a:pt x="1673" y="42"/>
                    <a:pt x="808" y="622"/>
                    <a:pt x="406" y="1505"/>
                  </a:cubicBezTo>
                  <a:cubicBezTo>
                    <a:pt x="0" y="2385"/>
                    <a:pt x="123" y="3417"/>
                    <a:pt x="728" y="4178"/>
                  </a:cubicBezTo>
                  <a:lnTo>
                    <a:pt x="659" y="5699"/>
                  </a:lnTo>
                  <a:lnTo>
                    <a:pt x="2039" y="5054"/>
                  </a:lnTo>
                  <a:cubicBezTo>
                    <a:pt x="2273" y="5121"/>
                    <a:pt x="2511" y="5154"/>
                    <a:pt x="2746" y="5154"/>
                  </a:cubicBezTo>
                  <a:cubicBezTo>
                    <a:pt x="3591" y="5154"/>
                    <a:pt x="4401" y="4736"/>
                    <a:pt x="4886" y="4008"/>
                  </a:cubicBezTo>
                  <a:cubicBezTo>
                    <a:pt x="5426" y="3204"/>
                    <a:pt x="5465" y="2164"/>
                    <a:pt x="4995" y="1317"/>
                  </a:cubicBezTo>
                  <a:cubicBezTo>
                    <a:pt x="4536" y="501"/>
                    <a:pt x="3672" y="0"/>
                    <a:pt x="2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789000" y="2404845"/>
              <a:ext cx="414043" cy="177061"/>
            </a:xfrm>
            <a:custGeom>
              <a:avLst/>
              <a:gdLst/>
              <a:ahLst/>
              <a:cxnLst/>
              <a:rect l="l" t="t" r="r" b="b"/>
              <a:pathLst>
                <a:path w="9819" h="4199" extrusionOk="0">
                  <a:moveTo>
                    <a:pt x="3948" y="1"/>
                  </a:moveTo>
                  <a:lnTo>
                    <a:pt x="2394" y="500"/>
                  </a:lnTo>
                  <a:lnTo>
                    <a:pt x="1760" y="703"/>
                  </a:lnTo>
                  <a:cubicBezTo>
                    <a:pt x="714" y="1036"/>
                    <a:pt x="0" y="2011"/>
                    <a:pt x="4" y="3112"/>
                  </a:cubicBezTo>
                  <a:lnTo>
                    <a:pt x="4" y="4198"/>
                  </a:lnTo>
                  <a:lnTo>
                    <a:pt x="9819" y="4198"/>
                  </a:lnTo>
                  <a:lnTo>
                    <a:pt x="9819" y="3112"/>
                  </a:lnTo>
                  <a:cubicBezTo>
                    <a:pt x="9819" y="2011"/>
                    <a:pt x="9109" y="1036"/>
                    <a:pt x="8062" y="699"/>
                  </a:cubicBezTo>
                  <a:lnTo>
                    <a:pt x="7428" y="497"/>
                  </a:lnTo>
                  <a:lnTo>
                    <a:pt x="5875" y="1"/>
                  </a:lnTo>
                  <a:lnTo>
                    <a:pt x="4911" y="678"/>
                  </a:lnTo>
                  <a:lnTo>
                    <a:pt x="3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5102225" y="2425761"/>
              <a:ext cx="100822" cy="156146"/>
            </a:xfrm>
            <a:custGeom>
              <a:avLst/>
              <a:gdLst/>
              <a:ahLst/>
              <a:cxnLst/>
              <a:rect l="l" t="t" r="r" b="b"/>
              <a:pathLst>
                <a:path w="2391" h="3703" extrusionOk="0">
                  <a:moveTo>
                    <a:pt x="0" y="1"/>
                  </a:moveTo>
                  <a:lnTo>
                    <a:pt x="467" y="207"/>
                  </a:lnTo>
                  <a:cubicBezTo>
                    <a:pt x="1253" y="540"/>
                    <a:pt x="1782" y="1515"/>
                    <a:pt x="1782" y="2616"/>
                  </a:cubicBezTo>
                  <a:lnTo>
                    <a:pt x="1782" y="3702"/>
                  </a:lnTo>
                  <a:lnTo>
                    <a:pt x="2391" y="3702"/>
                  </a:lnTo>
                  <a:lnTo>
                    <a:pt x="2391" y="2616"/>
                  </a:lnTo>
                  <a:cubicBezTo>
                    <a:pt x="2391" y="1515"/>
                    <a:pt x="1681" y="540"/>
                    <a:pt x="634" y="20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4789000" y="2425761"/>
              <a:ext cx="100991" cy="155978"/>
            </a:xfrm>
            <a:custGeom>
              <a:avLst/>
              <a:gdLst/>
              <a:ahLst/>
              <a:cxnLst/>
              <a:rect l="l" t="t" r="r" b="b"/>
              <a:pathLst>
                <a:path w="2395" h="3699" extrusionOk="0">
                  <a:moveTo>
                    <a:pt x="2394" y="1"/>
                  </a:moveTo>
                  <a:lnTo>
                    <a:pt x="1760" y="203"/>
                  </a:lnTo>
                  <a:cubicBezTo>
                    <a:pt x="714" y="540"/>
                    <a:pt x="0" y="1515"/>
                    <a:pt x="0" y="2612"/>
                  </a:cubicBezTo>
                  <a:lnTo>
                    <a:pt x="0" y="3698"/>
                  </a:lnTo>
                  <a:lnTo>
                    <a:pt x="612" y="3698"/>
                  </a:lnTo>
                  <a:lnTo>
                    <a:pt x="612" y="2612"/>
                  </a:lnTo>
                  <a:cubicBezTo>
                    <a:pt x="612" y="1515"/>
                    <a:pt x="1141" y="540"/>
                    <a:pt x="1920" y="203"/>
                  </a:cubicBezTo>
                  <a:lnTo>
                    <a:pt x="2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4857692" y="2209522"/>
              <a:ext cx="33818" cy="73329"/>
            </a:xfrm>
            <a:custGeom>
              <a:avLst/>
              <a:gdLst/>
              <a:ahLst/>
              <a:cxnLst/>
              <a:rect l="l" t="t" r="r" b="b"/>
              <a:pathLst>
                <a:path w="802" h="1739" extrusionOk="0">
                  <a:moveTo>
                    <a:pt x="801" y="0"/>
                  </a:moveTo>
                  <a:cubicBezTo>
                    <a:pt x="359" y="0"/>
                    <a:pt x="1" y="359"/>
                    <a:pt x="1" y="801"/>
                  </a:cubicBezTo>
                  <a:lnTo>
                    <a:pt x="1" y="938"/>
                  </a:lnTo>
                  <a:cubicBezTo>
                    <a:pt x="1" y="1380"/>
                    <a:pt x="359" y="1739"/>
                    <a:pt x="801" y="1739"/>
                  </a:cubicBez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5100539" y="2209522"/>
              <a:ext cx="33776" cy="73329"/>
            </a:xfrm>
            <a:custGeom>
              <a:avLst/>
              <a:gdLst/>
              <a:ahLst/>
              <a:cxnLst/>
              <a:rect l="l" t="t" r="r" b="b"/>
              <a:pathLst>
                <a:path w="801" h="1739" extrusionOk="0">
                  <a:moveTo>
                    <a:pt x="0" y="0"/>
                  </a:moveTo>
                  <a:lnTo>
                    <a:pt x="0" y="1739"/>
                  </a:lnTo>
                  <a:cubicBezTo>
                    <a:pt x="442" y="1739"/>
                    <a:pt x="801" y="1380"/>
                    <a:pt x="801" y="938"/>
                  </a:cubicBezTo>
                  <a:lnTo>
                    <a:pt x="801" y="801"/>
                  </a:lnTo>
                  <a:cubicBezTo>
                    <a:pt x="801" y="359"/>
                    <a:pt x="44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978504" y="2371406"/>
              <a:ext cx="35041" cy="34999"/>
            </a:xfrm>
            <a:custGeom>
              <a:avLst/>
              <a:gdLst/>
              <a:ahLst/>
              <a:cxnLst/>
              <a:rect l="l" t="t" r="r" b="b"/>
              <a:pathLst>
                <a:path w="831" h="830" extrusionOk="0">
                  <a:moveTo>
                    <a:pt x="414" y="0"/>
                  </a:moveTo>
                  <a:cubicBezTo>
                    <a:pt x="185" y="0"/>
                    <a:pt x="1" y="185"/>
                    <a:pt x="1" y="413"/>
                  </a:cubicBezTo>
                  <a:cubicBezTo>
                    <a:pt x="1" y="641"/>
                    <a:pt x="185" y="830"/>
                    <a:pt x="414" y="830"/>
                  </a:cubicBezTo>
                  <a:cubicBezTo>
                    <a:pt x="642" y="830"/>
                    <a:pt x="830" y="641"/>
                    <a:pt x="830" y="413"/>
                  </a:cubicBezTo>
                  <a:cubicBezTo>
                    <a:pt x="830" y="185"/>
                    <a:pt x="642"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910107" y="2123836"/>
              <a:ext cx="59288" cy="77462"/>
            </a:xfrm>
            <a:custGeom>
              <a:avLst/>
              <a:gdLst/>
              <a:ahLst/>
              <a:cxnLst/>
              <a:rect l="l" t="t" r="r" b="b"/>
              <a:pathLst>
                <a:path w="1406" h="1837" extrusionOk="0">
                  <a:moveTo>
                    <a:pt x="1405" y="1"/>
                  </a:moveTo>
                  <a:cubicBezTo>
                    <a:pt x="601" y="91"/>
                    <a:pt x="0" y="772"/>
                    <a:pt x="0" y="1580"/>
                  </a:cubicBezTo>
                  <a:lnTo>
                    <a:pt x="0" y="1837"/>
                  </a:lnTo>
                  <a:cubicBezTo>
                    <a:pt x="0" y="1837"/>
                    <a:pt x="1029" y="1525"/>
                    <a:pt x="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969353" y="2123330"/>
              <a:ext cx="112882" cy="112208"/>
            </a:xfrm>
            <a:custGeom>
              <a:avLst/>
              <a:gdLst/>
              <a:ahLst/>
              <a:cxnLst/>
              <a:rect l="l" t="t" r="r" b="b"/>
              <a:pathLst>
                <a:path w="2677" h="2661" extrusionOk="0">
                  <a:moveTo>
                    <a:pt x="139" y="0"/>
                  </a:moveTo>
                  <a:cubicBezTo>
                    <a:pt x="93" y="0"/>
                    <a:pt x="47" y="4"/>
                    <a:pt x="0" y="13"/>
                  </a:cubicBezTo>
                  <a:cubicBezTo>
                    <a:pt x="0" y="13"/>
                    <a:pt x="279" y="2660"/>
                    <a:pt x="2677" y="2660"/>
                  </a:cubicBezTo>
                  <a:lnTo>
                    <a:pt x="2677" y="1592"/>
                  </a:lnTo>
                  <a:cubicBezTo>
                    <a:pt x="2677" y="712"/>
                    <a:pt x="1963" y="2"/>
                    <a:pt x="1083" y="2"/>
                  </a:cubicBezTo>
                  <a:lnTo>
                    <a:pt x="185" y="2"/>
                  </a:lnTo>
                  <a:cubicBezTo>
                    <a:pt x="170" y="1"/>
                    <a:pt x="154"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5057780" y="2503055"/>
              <a:ext cx="100991" cy="49041"/>
            </a:xfrm>
            <a:custGeom>
              <a:avLst/>
              <a:gdLst/>
              <a:ahLst/>
              <a:cxnLst/>
              <a:rect l="l" t="t" r="r" b="b"/>
              <a:pathLst>
                <a:path w="2395" h="1163" extrusionOk="0">
                  <a:moveTo>
                    <a:pt x="1913" y="402"/>
                  </a:moveTo>
                  <a:cubicBezTo>
                    <a:pt x="1960" y="402"/>
                    <a:pt x="1996" y="438"/>
                    <a:pt x="1996" y="482"/>
                  </a:cubicBezTo>
                  <a:lnTo>
                    <a:pt x="1996" y="681"/>
                  </a:lnTo>
                  <a:cubicBezTo>
                    <a:pt x="1996" y="725"/>
                    <a:pt x="1960" y="761"/>
                    <a:pt x="1913" y="761"/>
                  </a:cubicBezTo>
                  <a:lnTo>
                    <a:pt x="482" y="761"/>
                  </a:lnTo>
                  <a:cubicBezTo>
                    <a:pt x="435" y="761"/>
                    <a:pt x="399" y="725"/>
                    <a:pt x="399" y="681"/>
                  </a:cubicBezTo>
                  <a:lnTo>
                    <a:pt x="399" y="482"/>
                  </a:lnTo>
                  <a:cubicBezTo>
                    <a:pt x="399" y="438"/>
                    <a:pt x="435" y="402"/>
                    <a:pt x="482" y="402"/>
                  </a:cubicBezTo>
                  <a:close/>
                  <a:moveTo>
                    <a:pt x="482" y="0"/>
                  </a:moveTo>
                  <a:cubicBezTo>
                    <a:pt x="214" y="0"/>
                    <a:pt x="0" y="218"/>
                    <a:pt x="0" y="482"/>
                  </a:cubicBezTo>
                  <a:lnTo>
                    <a:pt x="0" y="681"/>
                  </a:lnTo>
                  <a:cubicBezTo>
                    <a:pt x="0" y="946"/>
                    <a:pt x="214" y="1159"/>
                    <a:pt x="482" y="1163"/>
                  </a:cubicBezTo>
                  <a:lnTo>
                    <a:pt x="1913" y="1163"/>
                  </a:lnTo>
                  <a:cubicBezTo>
                    <a:pt x="2181" y="1159"/>
                    <a:pt x="2394" y="946"/>
                    <a:pt x="2394" y="681"/>
                  </a:cubicBezTo>
                  <a:lnTo>
                    <a:pt x="2394" y="482"/>
                  </a:lnTo>
                  <a:cubicBezTo>
                    <a:pt x="2394" y="218"/>
                    <a:pt x="2181" y="0"/>
                    <a:pt x="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5170158" y="2086349"/>
              <a:ext cx="137044" cy="133123"/>
            </a:xfrm>
            <a:custGeom>
              <a:avLst/>
              <a:gdLst/>
              <a:ahLst/>
              <a:cxnLst/>
              <a:rect l="l" t="t" r="r" b="b"/>
              <a:pathLst>
                <a:path w="3250" h="3157" extrusionOk="0">
                  <a:moveTo>
                    <a:pt x="1634" y="810"/>
                  </a:moveTo>
                  <a:cubicBezTo>
                    <a:pt x="2058" y="810"/>
                    <a:pt x="2402" y="1154"/>
                    <a:pt x="2402" y="1578"/>
                  </a:cubicBezTo>
                  <a:cubicBezTo>
                    <a:pt x="2402" y="2001"/>
                    <a:pt x="2058" y="2345"/>
                    <a:pt x="1634" y="2345"/>
                  </a:cubicBezTo>
                  <a:cubicBezTo>
                    <a:pt x="1214" y="2345"/>
                    <a:pt x="870" y="2001"/>
                    <a:pt x="870" y="1578"/>
                  </a:cubicBezTo>
                  <a:cubicBezTo>
                    <a:pt x="870" y="1154"/>
                    <a:pt x="1214" y="810"/>
                    <a:pt x="1634" y="810"/>
                  </a:cubicBezTo>
                  <a:close/>
                  <a:moveTo>
                    <a:pt x="1627" y="0"/>
                  </a:moveTo>
                  <a:cubicBezTo>
                    <a:pt x="1528" y="0"/>
                    <a:pt x="1428" y="67"/>
                    <a:pt x="1428" y="201"/>
                  </a:cubicBezTo>
                  <a:lnTo>
                    <a:pt x="1428" y="422"/>
                  </a:lnTo>
                  <a:cubicBezTo>
                    <a:pt x="1258" y="451"/>
                    <a:pt x="1098" y="520"/>
                    <a:pt x="961" y="618"/>
                  </a:cubicBezTo>
                  <a:lnTo>
                    <a:pt x="809" y="462"/>
                  </a:lnTo>
                  <a:cubicBezTo>
                    <a:pt x="766" y="418"/>
                    <a:pt x="717" y="400"/>
                    <a:pt x="671" y="400"/>
                  </a:cubicBezTo>
                  <a:cubicBezTo>
                    <a:pt x="517" y="400"/>
                    <a:pt x="382" y="600"/>
                    <a:pt x="526" y="745"/>
                  </a:cubicBezTo>
                  <a:lnTo>
                    <a:pt x="678" y="904"/>
                  </a:lnTo>
                  <a:cubicBezTo>
                    <a:pt x="580" y="1045"/>
                    <a:pt x="512" y="1208"/>
                    <a:pt x="483" y="1378"/>
                  </a:cubicBezTo>
                  <a:lnTo>
                    <a:pt x="269" y="1378"/>
                  </a:lnTo>
                  <a:cubicBezTo>
                    <a:pt x="1" y="1378"/>
                    <a:pt x="1" y="1777"/>
                    <a:pt x="269" y="1781"/>
                  </a:cubicBezTo>
                  <a:lnTo>
                    <a:pt x="483" y="1781"/>
                  </a:lnTo>
                  <a:cubicBezTo>
                    <a:pt x="512" y="1951"/>
                    <a:pt x="580" y="2114"/>
                    <a:pt x="678" y="2255"/>
                  </a:cubicBezTo>
                  <a:lnTo>
                    <a:pt x="526" y="2414"/>
                  </a:lnTo>
                  <a:cubicBezTo>
                    <a:pt x="382" y="2558"/>
                    <a:pt x="515" y="2757"/>
                    <a:pt x="669" y="2757"/>
                  </a:cubicBezTo>
                  <a:cubicBezTo>
                    <a:pt x="716" y="2757"/>
                    <a:pt x="765" y="2738"/>
                    <a:pt x="809" y="2693"/>
                  </a:cubicBezTo>
                  <a:lnTo>
                    <a:pt x="961" y="2541"/>
                  </a:lnTo>
                  <a:cubicBezTo>
                    <a:pt x="1098" y="2639"/>
                    <a:pt x="1258" y="2704"/>
                    <a:pt x="1428" y="2737"/>
                  </a:cubicBezTo>
                  <a:lnTo>
                    <a:pt x="1428" y="2958"/>
                  </a:lnTo>
                  <a:cubicBezTo>
                    <a:pt x="1428" y="3066"/>
                    <a:pt x="1518" y="3157"/>
                    <a:pt x="1627" y="3157"/>
                  </a:cubicBezTo>
                  <a:cubicBezTo>
                    <a:pt x="1739" y="3157"/>
                    <a:pt x="1830" y="3066"/>
                    <a:pt x="1830" y="2958"/>
                  </a:cubicBezTo>
                  <a:lnTo>
                    <a:pt x="1830" y="2737"/>
                  </a:lnTo>
                  <a:cubicBezTo>
                    <a:pt x="1997" y="2704"/>
                    <a:pt x="2156" y="2639"/>
                    <a:pt x="2294" y="2541"/>
                  </a:cubicBezTo>
                  <a:lnTo>
                    <a:pt x="2446" y="2693"/>
                  </a:lnTo>
                  <a:cubicBezTo>
                    <a:pt x="2490" y="2738"/>
                    <a:pt x="2539" y="2757"/>
                    <a:pt x="2587" y="2757"/>
                  </a:cubicBezTo>
                  <a:cubicBezTo>
                    <a:pt x="2741" y="2757"/>
                    <a:pt x="2873" y="2557"/>
                    <a:pt x="2732" y="2411"/>
                  </a:cubicBezTo>
                  <a:lnTo>
                    <a:pt x="2576" y="2255"/>
                  </a:lnTo>
                  <a:cubicBezTo>
                    <a:pt x="2674" y="2114"/>
                    <a:pt x="2743" y="1951"/>
                    <a:pt x="2772" y="1781"/>
                  </a:cubicBezTo>
                  <a:lnTo>
                    <a:pt x="2985" y="1781"/>
                  </a:lnTo>
                  <a:cubicBezTo>
                    <a:pt x="3250" y="1781"/>
                    <a:pt x="3250" y="1378"/>
                    <a:pt x="2985" y="1378"/>
                  </a:cubicBezTo>
                  <a:lnTo>
                    <a:pt x="2768" y="1378"/>
                  </a:lnTo>
                  <a:cubicBezTo>
                    <a:pt x="2739" y="1208"/>
                    <a:pt x="2674" y="1045"/>
                    <a:pt x="2572" y="904"/>
                  </a:cubicBezTo>
                  <a:lnTo>
                    <a:pt x="2728" y="745"/>
                  </a:lnTo>
                  <a:cubicBezTo>
                    <a:pt x="2873" y="600"/>
                    <a:pt x="2738" y="400"/>
                    <a:pt x="2584" y="400"/>
                  </a:cubicBezTo>
                  <a:cubicBezTo>
                    <a:pt x="2537" y="400"/>
                    <a:pt x="2489" y="418"/>
                    <a:pt x="2446" y="462"/>
                  </a:cubicBezTo>
                  <a:lnTo>
                    <a:pt x="2294" y="618"/>
                  </a:lnTo>
                  <a:cubicBezTo>
                    <a:pt x="2152" y="520"/>
                    <a:pt x="1993" y="451"/>
                    <a:pt x="1826" y="422"/>
                  </a:cubicBezTo>
                  <a:lnTo>
                    <a:pt x="1826" y="201"/>
                  </a:lnTo>
                  <a:cubicBezTo>
                    <a:pt x="1826" y="67"/>
                    <a:pt x="1727" y="0"/>
                    <a:pt x="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5205158" y="2127842"/>
              <a:ext cx="58992" cy="50559"/>
            </a:xfrm>
            <a:custGeom>
              <a:avLst/>
              <a:gdLst/>
              <a:ahLst/>
              <a:cxnLst/>
              <a:rect l="l" t="t" r="r" b="b"/>
              <a:pathLst>
                <a:path w="1399" h="1199" extrusionOk="0">
                  <a:moveTo>
                    <a:pt x="800" y="402"/>
                  </a:moveTo>
                  <a:cubicBezTo>
                    <a:pt x="850" y="402"/>
                    <a:pt x="901" y="421"/>
                    <a:pt x="942" y="463"/>
                  </a:cubicBezTo>
                  <a:cubicBezTo>
                    <a:pt x="1061" y="586"/>
                    <a:pt x="975" y="800"/>
                    <a:pt x="797" y="800"/>
                  </a:cubicBezTo>
                  <a:cubicBezTo>
                    <a:pt x="688" y="797"/>
                    <a:pt x="598" y="706"/>
                    <a:pt x="602" y="594"/>
                  </a:cubicBezTo>
                  <a:cubicBezTo>
                    <a:pt x="604" y="478"/>
                    <a:pt x="700" y="402"/>
                    <a:pt x="800" y="402"/>
                  </a:cubicBezTo>
                  <a:close/>
                  <a:moveTo>
                    <a:pt x="795" y="0"/>
                  </a:moveTo>
                  <a:cubicBezTo>
                    <a:pt x="647" y="0"/>
                    <a:pt x="496" y="56"/>
                    <a:pt x="373" y="181"/>
                  </a:cubicBezTo>
                  <a:cubicBezTo>
                    <a:pt x="0" y="557"/>
                    <a:pt x="265" y="1199"/>
                    <a:pt x="797" y="1199"/>
                  </a:cubicBezTo>
                  <a:cubicBezTo>
                    <a:pt x="1130" y="1199"/>
                    <a:pt x="1398" y="927"/>
                    <a:pt x="1398" y="594"/>
                  </a:cubicBezTo>
                  <a:cubicBezTo>
                    <a:pt x="1393" y="236"/>
                    <a:pt x="1100"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977745" y="2233094"/>
              <a:ext cx="37909" cy="58149"/>
            </a:xfrm>
            <a:custGeom>
              <a:avLst/>
              <a:gdLst/>
              <a:ahLst/>
              <a:cxnLst/>
              <a:rect l="l" t="t" r="r" b="b"/>
              <a:pathLst>
                <a:path w="899" h="1379" extrusionOk="0">
                  <a:moveTo>
                    <a:pt x="200" y="1"/>
                  </a:moveTo>
                  <a:cubicBezTo>
                    <a:pt x="100" y="1"/>
                    <a:pt x="1" y="68"/>
                    <a:pt x="1" y="202"/>
                  </a:cubicBezTo>
                  <a:lnTo>
                    <a:pt x="1" y="1180"/>
                  </a:lnTo>
                  <a:cubicBezTo>
                    <a:pt x="1" y="1292"/>
                    <a:pt x="88" y="1379"/>
                    <a:pt x="200" y="1379"/>
                  </a:cubicBezTo>
                  <a:lnTo>
                    <a:pt x="634" y="1379"/>
                  </a:lnTo>
                  <a:cubicBezTo>
                    <a:pt x="899" y="1379"/>
                    <a:pt x="899" y="981"/>
                    <a:pt x="634" y="981"/>
                  </a:cubicBezTo>
                  <a:lnTo>
                    <a:pt x="399" y="981"/>
                  </a:lnTo>
                  <a:lnTo>
                    <a:pt x="399" y="202"/>
                  </a:lnTo>
                  <a:cubicBezTo>
                    <a:pt x="399" y="68"/>
                    <a:pt x="299"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780566" y="2096343"/>
              <a:ext cx="422940" cy="493950"/>
            </a:xfrm>
            <a:custGeom>
              <a:avLst/>
              <a:gdLst/>
              <a:ahLst/>
              <a:cxnLst/>
              <a:rect l="l" t="t" r="r" b="b"/>
              <a:pathLst>
                <a:path w="10030" h="11714" extrusionOk="0">
                  <a:moveTo>
                    <a:pt x="4186" y="925"/>
                  </a:moveTo>
                  <a:cubicBezTo>
                    <a:pt x="3936" y="1639"/>
                    <a:pt x="3535" y="1997"/>
                    <a:pt x="3271" y="2166"/>
                  </a:cubicBezTo>
                  <a:cubicBezTo>
                    <a:pt x="3297" y="1606"/>
                    <a:pt x="3658" y="1117"/>
                    <a:pt x="4186" y="925"/>
                  </a:cubicBezTo>
                  <a:close/>
                  <a:moveTo>
                    <a:pt x="5557" y="837"/>
                  </a:moveTo>
                  <a:cubicBezTo>
                    <a:pt x="6328" y="837"/>
                    <a:pt x="6951" y="1460"/>
                    <a:pt x="6951" y="2232"/>
                  </a:cubicBezTo>
                  <a:lnTo>
                    <a:pt x="6947" y="2228"/>
                  </a:lnTo>
                  <a:lnTo>
                    <a:pt x="6947" y="3090"/>
                  </a:lnTo>
                  <a:cubicBezTo>
                    <a:pt x="6133" y="3032"/>
                    <a:pt x="5513" y="2630"/>
                    <a:pt x="5093" y="1884"/>
                  </a:cubicBezTo>
                  <a:cubicBezTo>
                    <a:pt x="4912" y="1558"/>
                    <a:pt x="4782" y="1203"/>
                    <a:pt x="4706" y="837"/>
                  </a:cubicBezTo>
                  <a:close/>
                  <a:moveTo>
                    <a:pt x="2431" y="2920"/>
                  </a:moveTo>
                  <a:lnTo>
                    <a:pt x="2431" y="4187"/>
                  </a:lnTo>
                  <a:cubicBezTo>
                    <a:pt x="2192" y="4104"/>
                    <a:pt x="2029" y="3876"/>
                    <a:pt x="2029" y="3622"/>
                  </a:cubicBezTo>
                  <a:lnTo>
                    <a:pt x="2029" y="3485"/>
                  </a:lnTo>
                  <a:cubicBezTo>
                    <a:pt x="2029" y="3231"/>
                    <a:pt x="2192" y="3003"/>
                    <a:pt x="2431" y="2920"/>
                  </a:cubicBezTo>
                  <a:close/>
                  <a:moveTo>
                    <a:pt x="7788" y="2913"/>
                  </a:moveTo>
                  <a:cubicBezTo>
                    <a:pt x="8030" y="2999"/>
                    <a:pt x="8190" y="3228"/>
                    <a:pt x="8190" y="3485"/>
                  </a:cubicBezTo>
                  <a:lnTo>
                    <a:pt x="8190" y="3619"/>
                  </a:lnTo>
                  <a:cubicBezTo>
                    <a:pt x="8190" y="3876"/>
                    <a:pt x="8030" y="4100"/>
                    <a:pt x="7788" y="4187"/>
                  </a:cubicBezTo>
                  <a:lnTo>
                    <a:pt x="7788" y="2913"/>
                  </a:lnTo>
                  <a:close/>
                  <a:moveTo>
                    <a:pt x="4438" y="1373"/>
                  </a:moveTo>
                  <a:cubicBezTo>
                    <a:pt x="4517" y="1616"/>
                    <a:pt x="4619" y="1851"/>
                    <a:pt x="4742" y="2072"/>
                  </a:cubicBezTo>
                  <a:cubicBezTo>
                    <a:pt x="5227" y="2949"/>
                    <a:pt x="5988" y="3434"/>
                    <a:pt x="6951" y="3496"/>
                  </a:cubicBezTo>
                  <a:lnTo>
                    <a:pt x="6951" y="3858"/>
                  </a:lnTo>
                  <a:cubicBezTo>
                    <a:pt x="6947" y="4633"/>
                    <a:pt x="6538" y="5354"/>
                    <a:pt x="5868" y="5748"/>
                  </a:cubicBezTo>
                  <a:lnTo>
                    <a:pt x="5568" y="5926"/>
                  </a:lnTo>
                  <a:cubicBezTo>
                    <a:pt x="5426" y="6009"/>
                    <a:pt x="5268" y="6051"/>
                    <a:pt x="5109" y="6051"/>
                  </a:cubicBezTo>
                  <a:cubicBezTo>
                    <a:pt x="4951" y="6051"/>
                    <a:pt x="4792" y="6009"/>
                    <a:pt x="4651" y="5926"/>
                  </a:cubicBezTo>
                  <a:lnTo>
                    <a:pt x="4351" y="5748"/>
                  </a:lnTo>
                  <a:cubicBezTo>
                    <a:pt x="3684" y="5354"/>
                    <a:pt x="3271" y="4633"/>
                    <a:pt x="3271" y="3854"/>
                  </a:cubicBezTo>
                  <a:lnTo>
                    <a:pt x="3271" y="3851"/>
                  </a:lnTo>
                  <a:lnTo>
                    <a:pt x="3271" y="2623"/>
                  </a:lnTo>
                  <a:cubicBezTo>
                    <a:pt x="3525" y="2503"/>
                    <a:pt x="4068" y="2170"/>
                    <a:pt x="4438" y="1373"/>
                  </a:cubicBezTo>
                  <a:close/>
                  <a:moveTo>
                    <a:pt x="5872" y="6208"/>
                  </a:moveTo>
                  <a:lnTo>
                    <a:pt x="5872" y="6719"/>
                  </a:lnTo>
                  <a:cubicBezTo>
                    <a:pt x="5810" y="6726"/>
                    <a:pt x="5749" y="6733"/>
                    <a:pt x="5691" y="6737"/>
                  </a:cubicBezTo>
                  <a:lnTo>
                    <a:pt x="5687" y="6733"/>
                  </a:lnTo>
                  <a:cubicBezTo>
                    <a:pt x="5640" y="6596"/>
                    <a:pt x="5546" y="6484"/>
                    <a:pt x="5423" y="6407"/>
                  </a:cubicBezTo>
                  <a:cubicBezTo>
                    <a:pt x="5542" y="6378"/>
                    <a:pt x="5662" y="6331"/>
                    <a:pt x="5767" y="6266"/>
                  </a:cubicBezTo>
                  <a:lnTo>
                    <a:pt x="5872" y="6208"/>
                  </a:lnTo>
                  <a:close/>
                  <a:moveTo>
                    <a:pt x="5108" y="6719"/>
                  </a:moveTo>
                  <a:cubicBezTo>
                    <a:pt x="5300" y="6719"/>
                    <a:pt x="5394" y="6951"/>
                    <a:pt x="5260" y="7088"/>
                  </a:cubicBezTo>
                  <a:cubicBezTo>
                    <a:pt x="5216" y="7131"/>
                    <a:pt x="5162" y="7150"/>
                    <a:pt x="5110" y="7150"/>
                  </a:cubicBezTo>
                  <a:cubicBezTo>
                    <a:pt x="4999" y="7150"/>
                    <a:pt x="4894" y="7064"/>
                    <a:pt x="4894" y="6936"/>
                  </a:cubicBezTo>
                  <a:cubicBezTo>
                    <a:pt x="4894" y="6817"/>
                    <a:pt x="4992" y="6723"/>
                    <a:pt x="5108" y="6723"/>
                  </a:cubicBezTo>
                  <a:lnTo>
                    <a:pt x="5108" y="6719"/>
                  </a:lnTo>
                  <a:close/>
                  <a:moveTo>
                    <a:pt x="4347" y="6208"/>
                  </a:moveTo>
                  <a:lnTo>
                    <a:pt x="4445" y="6270"/>
                  </a:lnTo>
                  <a:cubicBezTo>
                    <a:pt x="4553" y="6331"/>
                    <a:pt x="4669" y="6378"/>
                    <a:pt x="4792" y="6411"/>
                  </a:cubicBezTo>
                  <a:cubicBezTo>
                    <a:pt x="4423" y="6628"/>
                    <a:pt x="4387" y="7146"/>
                    <a:pt x="4720" y="7414"/>
                  </a:cubicBezTo>
                  <a:cubicBezTo>
                    <a:pt x="4835" y="7508"/>
                    <a:pt x="4971" y="7552"/>
                    <a:pt x="5105" y="7552"/>
                  </a:cubicBezTo>
                  <a:cubicBezTo>
                    <a:pt x="5354" y="7552"/>
                    <a:pt x="5597" y="7399"/>
                    <a:pt x="5687" y="7135"/>
                  </a:cubicBezTo>
                  <a:cubicBezTo>
                    <a:pt x="5749" y="7135"/>
                    <a:pt x="5810" y="7132"/>
                    <a:pt x="5868" y="7125"/>
                  </a:cubicBezTo>
                  <a:lnTo>
                    <a:pt x="5868" y="7211"/>
                  </a:lnTo>
                  <a:lnTo>
                    <a:pt x="5872" y="7211"/>
                  </a:lnTo>
                  <a:lnTo>
                    <a:pt x="5108" y="7744"/>
                  </a:lnTo>
                  <a:lnTo>
                    <a:pt x="4347" y="7211"/>
                  </a:lnTo>
                  <a:lnTo>
                    <a:pt x="4347" y="6208"/>
                  </a:lnTo>
                  <a:close/>
                  <a:moveTo>
                    <a:pt x="5872" y="7700"/>
                  </a:moveTo>
                  <a:lnTo>
                    <a:pt x="5872" y="7802"/>
                  </a:lnTo>
                  <a:lnTo>
                    <a:pt x="5872" y="8580"/>
                  </a:lnTo>
                  <a:lnTo>
                    <a:pt x="5401" y="8030"/>
                  </a:lnTo>
                  <a:lnTo>
                    <a:pt x="5872" y="7700"/>
                  </a:lnTo>
                  <a:close/>
                  <a:moveTo>
                    <a:pt x="4347" y="7700"/>
                  </a:moveTo>
                  <a:lnTo>
                    <a:pt x="4814" y="8030"/>
                  </a:lnTo>
                  <a:lnTo>
                    <a:pt x="4347" y="8588"/>
                  </a:lnTo>
                  <a:lnTo>
                    <a:pt x="4347" y="7802"/>
                  </a:lnTo>
                  <a:lnTo>
                    <a:pt x="4347" y="7700"/>
                  </a:lnTo>
                  <a:close/>
                  <a:moveTo>
                    <a:pt x="4579" y="1"/>
                  </a:moveTo>
                  <a:cubicBezTo>
                    <a:pt x="3391" y="4"/>
                    <a:pt x="2431" y="964"/>
                    <a:pt x="2431" y="2148"/>
                  </a:cubicBezTo>
                  <a:lnTo>
                    <a:pt x="2431" y="2503"/>
                  </a:lnTo>
                  <a:cubicBezTo>
                    <a:pt x="1964" y="2597"/>
                    <a:pt x="1631" y="3007"/>
                    <a:pt x="1631" y="3485"/>
                  </a:cubicBezTo>
                  <a:lnTo>
                    <a:pt x="1631" y="3619"/>
                  </a:lnTo>
                  <a:cubicBezTo>
                    <a:pt x="1631" y="4173"/>
                    <a:pt x="2076" y="4622"/>
                    <a:pt x="2630" y="4622"/>
                  </a:cubicBezTo>
                  <a:cubicBezTo>
                    <a:pt x="2743" y="4622"/>
                    <a:pt x="2830" y="4531"/>
                    <a:pt x="2830" y="4423"/>
                  </a:cubicBezTo>
                  <a:lnTo>
                    <a:pt x="2830" y="2148"/>
                  </a:lnTo>
                  <a:cubicBezTo>
                    <a:pt x="2833" y="1185"/>
                    <a:pt x="3615" y="403"/>
                    <a:pt x="4579" y="403"/>
                  </a:cubicBezTo>
                  <a:lnTo>
                    <a:pt x="5640" y="403"/>
                  </a:lnTo>
                  <a:cubicBezTo>
                    <a:pt x="6603" y="403"/>
                    <a:pt x="7386" y="1185"/>
                    <a:pt x="7389" y="2148"/>
                  </a:cubicBezTo>
                  <a:lnTo>
                    <a:pt x="7389" y="4988"/>
                  </a:lnTo>
                  <a:cubicBezTo>
                    <a:pt x="7386" y="5708"/>
                    <a:pt x="6944" y="6357"/>
                    <a:pt x="6274" y="6618"/>
                  </a:cubicBezTo>
                  <a:lnTo>
                    <a:pt x="6274" y="5958"/>
                  </a:lnTo>
                  <a:cubicBezTo>
                    <a:pt x="6947" y="5469"/>
                    <a:pt x="7349" y="4687"/>
                    <a:pt x="7349" y="3854"/>
                  </a:cubicBezTo>
                  <a:lnTo>
                    <a:pt x="7349" y="2232"/>
                  </a:lnTo>
                  <a:cubicBezTo>
                    <a:pt x="7349" y="1243"/>
                    <a:pt x="6549" y="443"/>
                    <a:pt x="5560" y="439"/>
                  </a:cubicBezTo>
                  <a:lnTo>
                    <a:pt x="4662" y="439"/>
                  </a:lnTo>
                  <a:cubicBezTo>
                    <a:pt x="4593" y="439"/>
                    <a:pt x="4524" y="443"/>
                    <a:pt x="4456" y="453"/>
                  </a:cubicBezTo>
                  <a:lnTo>
                    <a:pt x="4445" y="453"/>
                  </a:lnTo>
                  <a:cubicBezTo>
                    <a:pt x="3547" y="562"/>
                    <a:pt x="2869" y="1323"/>
                    <a:pt x="2873" y="2228"/>
                  </a:cubicBezTo>
                  <a:lnTo>
                    <a:pt x="2873" y="3854"/>
                  </a:lnTo>
                  <a:cubicBezTo>
                    <a:pt x="2873" y="4687"/>
                    <a:pt x="3275" y="5469"/>
                    <a:pt x="3949" y="5958"/>
                  </a:cubicBezTo>
                  <a:lnTo>
                    <a:pt x="3949" y="7168"/>
                  </a:lnTo>
                  <a:lnTo>
                    <a:pt x="1902" y="7827"/>
                  </a:lnTo>
                  <a:cubicBezTo>
                    <a:pt x="769" y="8186"/>
                    <a:pt x="1" y="9240"/>
                    <a:pt x="5" y="10428"/>
                  </a:cubicBezTo>
                  <a:lnTo>
                    <a:pt x="5" y="11514"/>
                  </a:lnTo>
                  <a:cubicBezTo>
                    <a:pt x="5" y="11623"/>
                    <a:pt x="91" y="11713"/>
                    <a:pt x="204" y="11713"/>
                  </a:cubicBezTo>
                  <a:lnTo>
                    <a:pt x="3282" y="11713"/>
                  </a:lnTo>
                  <a:cubicBezTo>
                    <a:pt x="3550" y="11713"/>
                    <a:pt x="3550" y="11315"/>
                    <a:pt x="3282" y="11315"/>
                  </a:cubicBezTo>
                  <a:lnTo>
                    <a:pt x="3282" y="11311"/>
                  </a:lnTo>
                  <a:lnTo>
                    <a:pt x="403" y="11311"/>
                  </a:lnTo>
                  <a:lnTo>
                    <a:pt x="403" y="10428"/>
                  </a:lnTo>
                  <a:cubicBezTo>
                    <a:pt x="399" y="9413"/>
                    <a:pt x="1055" y="8515"/>
                    <a:pt x="2022" y="8207"/>
                  </a:cubicBezTo>
                  <a:lnTo>
                    <a:pt x="3949" y="7592"/>
                  </a:lnTo>
                  <a:lnTo>
                    <a:pt x="3949" y="9135"/>
                  </a:lnTo>
                  <a:cubicBezTo>
                    <a:pt x="3946" y="9255"/>
                    <a:pt x="4046" y="9334"/>
                    <a:pt x="4148" y="9334"/>
                  </a:cubicBezTo>
                  <a:cubicBezTo>
                    <a:pt x="4203" y="9334"/>
                    <a:pt x="4258" y="9312"/>
                    <a:pt x="4300" y="9261"/>
                  </a:cubicBezTo>
                  <a:lnTo>
                    <a:pt x="5111" y="8305"/>
                  </a:lnTo>
                  <a:lnTo>
                    <a:pt x="5919" y="9261"/>
                  </a:lnTo>
                  <a:cubicBezTo>
                    <a:pt x="5962" y="9312"/>
                    <a:pt x="6018" y="9334"/>
                    <a:pt x="6072" y="9334"/>
                  </a:cubicBezTo>
                  <a:cubicBezTo>
                    <a:pt x="6175" y="9334"/>
                    <a:pt x="6274" y="9255"/>
                    <a:pt x="6274" y="9135"/>
                  </a:cubicBezTo>
                  <a:lnTo>
                    <a:pt x="6274" y="7592"/>
                  </a:lnTo>
                  <a:lnTo>
                    <a:pt x="8201" y="8207"/>
                  </a:lnTo>
                  <a:cubicBezTo>
                    <a:pt x="8823" y="8410"/>
                    <a:pt x="9334" y="8863"/>
                    <a:pt x="9609" y="9461"/>
                  </a:cubicBezTo>
                  <a:cubicBezTo>
                    <a:pt x="9636" y="9541"/>
                    <a:pt x="9713" y="9592"/>
                    <a:pt x="9795" y="9592"/>
                  </a:cubicBezTo>
                  <a:cubicBezTo>
                    <a:pt x="9824" y="9592"/>
                    <a:pt x="9853" y="9586"/>
                    <a:pt x="9881" y="9573"/>
                  </a:cubicBezTo>
                  <a:cubicBezTo>
                    <a:pt x="9986" y="9526"/>
                    <a:pt x="10029" y="9395"/>
                    <a:pt x="9972" y="9294"/>
                  </a:cubicBezTo>
                  <a:cubicBezTo>
                    <a:pt x="9649" y="8595"/>
                    <a:pt x="9052" y="8063"/>
                    <a:pt x="8320" y="7827"/>
                  </a:cubicBezTo>
                  <a:lnTo>
                    <a:pt x="6270" y="7172"/>
                  </a:lnTo>
                  <a:lnTo>
                    <a:pt x="6270" y="7045"/>
                  </a:lnTo>
                  <a:cubicBezTo>
                    <a:pt x="7172" y="6766"/>
                    <a:pt x="7788" y="5933"/>
                    <a:pt x="7788" y="4991"/>
                  </a:cubicBezTo>
                  <a:lnTo>
                    <a:pt x="7788" y="4604"/>
                  </a:lnTo>
                  <a:cubicBezTo>
                    <a:pt x="8255" y="4506"/>
                    <a:pt x="8588" y="4097"/>
                    <a:pt x="8588" y="3622"/>
                  </a:cubicBezTo>
                  <a:lnTo>
                    <a:pt x="8588" y="3485"/>
                  </a:lnTo>
                  <a:cubicBezTo>
                    <a:pt x="8588" y="3010"/>
                    <a:pt x="8255" y="2601"/>
                    <a:pt x="7788" y="2503"/>
                  </a:cubicBezTo>
                  <a:lnTo>
                    <a:pt x="7788" y="2148"/>
                  </a:lnTo>
                  <a:cubicBezTo>
                    <a:pt x="7784" y="964"/>
                    <a:pt x="6824" y="4"/>
                    <a:pt x="5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9"/>
          <p:cNvSpPr txBox="1">
            <a:spLocks noGrp="1"/>
          </p:cNvSpPr>
          <p:nvPr>
            <p:ph type="title"/>
          </p:nvPr>
        </p:nvSpPr>
        <p:spPr>
          <a:xfrm>
            <a:off x="2864585" y="1776957"/>
            <a:ext cx="1766409"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
            </a:r>
            <a:r>
              <a:rPr lang="en" dirty="0" smtClean="0"/>
              <a:t>Benefits:</a:t>
            </a:r>
            <a:endParaRPr dirty="0"/>
          </a:p>
        </p:txBody>
      </p:sp>
      <p:grpSp>
        <p:nvGrpSpPr>
          <p:cNvPr id="954" name="Google Shape;954;p49"/>
          <p:cNvGrpSpPr/>
          <p:nvPr/>
        </p:nvGrpSpPr>
        <p:grpSpPr>
          <a:xfrm rot="323894">
            <a:off x="1978839" y="1394272"/>
            <a:ext cx="463629" cy="554260"/>
            <a:chOff x="6417862" y="1441950"/>
            <a:chExt cx="417788" cy="499458"/>
          </a:xfrm>
        </p:grpSpPr>
        <p:sp>
          <p:nvSpPr>
            <p:cNvPr id="955" name="Google Shape;955;p49"/>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9"/>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49"/>
          <p:cNvGrpSpPr/>
          <p:nvPr/>
        </p:nvGrpSpPr>
        <p:grpSpPr>
          <a:xfrm>
            <a:off x="304482" y="1472631"/>
            <a:ext cx="3110418" cy="2954716"/>
            <a:chOff x="304482" y="1472631"/>
            <a:chExt cx="3110418" cy="2954716"/>
          </a:xfrm>
        </p:grpSpPr>
        <p:grpSp>
          <p:nvGrpSpPr>
            <p:cNvPr id="958" name="Google Shape;958;p49"/>
            <p:cNvGrpSpPr/>
            <p:nvPr/>
          </p:nvGrpSpPr>
          <p:grpSpPr>
            <a:xfrm>
              <a:off x="415851" y="1472631"/>
              <a:ext cx="2889221" cy="2841217"/>
              <a:chOff x="1764175" y="3912750"/>
              <a:chExt cx="448400" cy="440950"/>
            </a:xfrm>
          </p:grpSpPr>
          <p:sp>
            <p:nvSpPr>
              <p:cNvPr id="959" name="Google Shape;959;p49"/>
              <p:cNvSpPr/>
              <p:nvPr/>
            </p:nvSpPr>
            <p:spPr>
              <a:xfrm>
                <a:off x="1906150" y="3972525"/>
                <a:ext cx="104250" cy="87825"/>
              </a:xfrm>
              <a:custGeom>
                <a:avLst/>
                <a:gdLst/>
                <a:ahLst/>
                <a:cxnLst/>
                <a:rect l="l" t="t" r="r" b="b"/>
                <a:pathLst>
                  <a:path w="4170" h="3513" extrusionOk="0">
                    <a:moveTo>
                      <a:pt x="167" y="1"/>
                    </a:moveTo>
                    <a:cubicBezTo>
                      <a:pt x="6" y="1"/>
                      <a:pt x="0" y="316"/>
                      <a:pt x="91" y="662"/>
                    </a:cubicBezTo>
                    <a:cubicBezTo>
                      <a:pt x="358" y="1673"/>
                      <a:pt x="702" y="2334"/>
                      <a:pt x="933" y="2563"/>
                    </a:cubicBezTo>
                    <a:cubicBezTo>
                      <a:pt x="1491" y="3108"/>
                      <a:pt x="2683" y="3230"/>
                      <a:pt x="3356" y="3508"/>
                    </a:cubicBezTo>
                    <a:cubicBezTo>
                      <a:pt x="3363" y="3511"/>
                      <a:pt x="3370" y="3513"/>
                      <a:pt x="3378" y="3513"/>
                    </a:cubicBezTo>
                    <a:cubicBezTo>
                      <a:pt x="3610" y="3513"/>
                      <a:pt x="4170" y="2209"/>
                      <a:pt x="3955" y="2091"/>
                    </a:cubicBezTo>
                    <a:cubicBezTo>
                      <a:pt x="3789" y="2002"/>
                      <a:pt x="1870" y="1759"/>
                      <a:pt x="1707" y="1709"/>
                    </a:cubicBezTo>
                    <a:cubicBezTo>
                      <a:pt x="1624" y="1682"/>
                      <a:pt x="987" y="855"/>
                      <a:pt x="628" y="390"/>
                    </a:cubicBezTo>
                    <a:cubicBezTo>
                      <a:pt x="412" y="111"/>
                      <a:pt x="263"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1988700" y="4058150"/>
                <a:ext cx="48800" cy="29800"/>
              </a:xfrm>
              <a:custGeom>
                <a:avLst/>
                <a:gdLst/>
                <a:ahLst/>
                <a:cxnLst/>
                <a:rect l="l" t="t" r="r" b="b"/>
                <a:pathLst>
                  <a:path w="1952" h="1192" extrusionOk="0">
                    <a:moveTo>
                      <a:pt x="0" y="0"/>
                    </a:moveTo>
                    <a:cubicBezTo>
                      <a:pt x="0" y="1"/>
                      <a:pt x="285" y="427"/>
                      <a:pt x="510" y="641"/>
                    </a:cubicBezTo>
                    <a:cubicBezTo>
                      <a:pt x="696" y="819"/>
                      <a:pt x="1364" y="1192"/>
                      <a:pt x="1672" y="1192"/>
                    </a:cubicBezTo>
                    <a:cubicBezTo>
                      <a:pt x="1738" y="1192"/>
                      <a:pt x="1787" y="1175"/>
                      <a:pt x="1812" y="1136"/>
                    </a:cubicBezTo>
                    <a:cubicBezTo>
                      <a:pt x="1951" y="911"/>
                      <a:pt x="1284" y="567"/>
                      <a:pt x="1139" y="448"/>
                    </a:cubicBezTo>
                    <a:cubicBezTo>
                      <a:pt x="1000" y="333"/>
                      <a:pt x="999" y="279"/>
                      <a:pt x="1095" y="279"/>
                    </a:cubicBezTo>
                    <a:cubicBezTo>
                      <a:pt x="1098" y="279"/>
                      <a:pt x="1100" y="279"/>
                      <a:pt x="1103" y="279"/>
                    </a:cubicBezTo>
                    <a:cubicBezTo>
                      <a:pt x="706" y="167"/>
                      <a:pt x="202" y="63"/>
                      <a:pt x="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1988700" y="4023675"/>
                <a:ext cx="71025" cy="58825"/>
              </a:xfrm>
              <a:custGeom>
                <a:avLst/>
                <a:gdLst/>
                <a:ahLst/>
                <a:cxnLst/>
                <a:rect l="l" t="t" r="r" b="b"/>
                <a:pathLst>
                  <a:path w="2841" h="2353" extrusionOk="0">
                    <a:moveTo>
                      <a:pt x="489" y="1"/>
                    </a:moveTo>
                    <a:lnTo>
                      <a:pt x="0" y="1379"/>
                    </a:lnTo>
                    <a:cubicBezTo>
                      <a:pt x="205" y="1442"/>
                      <a:pt x="1266" y="1664"/>
                      <a:pt x="1954" y="1955"/>
                    </a:cubicBezTo>
                    <a:cubicBezTo>
                      <a:pt x="2202" y="2059"/>
                      <a:pt x="2444" y="2353"/>
                      <a:pt x="2608" y="2353"/>
                    </a:cubicBezTo>
                    <a:cubicBezTo>
                      <a:pt x="2644" y="2353"/>
                      <a:pt x="2676" y="2338"/>
                      <a:pt x="2704" y="2304"/>
                    </a:cubicBezTo>
                    <a:cubicBezTo>
                      <a:pt x="2841" y="2136"/>
                      <a:pt x="2609" y="1872"/>
                      <a:pt x="2609" y="1872"/>
                    </a:cubicBezTo>
                    <a:cubicBezTo>
                      <a:pt x="2609" y="1872"/>
                      <a:pt x="2680" y="1712"/>
                      <a:pt x="2559" y="1445"/>
                    </a:cubicBezTo>
                    <a:cubicBezTo>
                      <a:pt x="2559" y="1445"/>
                      <a:pt x="2603" y="1282"/>
                      <a:pt x="2405" y="1059"/>
                    </a:cubicBezTo>
                    <a:cubicBezTo>
                      <a:pt x="2399" y="985"/>
                      <a:pt x="2369" y="914"/>
                      <a:pt x="2319" y="861"/>
                    </a:cubicBezTo>
                    <a:cubicBezTo>
                      <a:pt x="1883" y="351"/>
                      <a:pt x="1486" y="155"/>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2024600" y="4051975"/>
                <a:ext cx="29350" cy="18525"/>
              </a:xfrm>
              <a:custGeom>
                <a:avLst/>
                <a:gdLst/>
                <a:ahLst/>
                <a:cxnLst/>
                <a:rect l="l" t="t" r="r" b="b"/>
                <a:pathLst>
                  <a:path w="1174" h="741" extrusionOk="0">
                    <a:moveTo>
                      <a:pt x="11" y="1"/>
                    </a:moveTo>
                    <a:cubicBezTo>
                      <a:pt x="4" y="1"/>
                      <a:pt x="1" y="8"/>
                      <a:pt x="11" y="10"/>
                    </a:cubicBezTo>
                    <a:cubicBezTo>
                      <a:pt x="213" y="93"/>
                      <a:pt x="408" y="191"/>
                      <a:pt x="598" y="301"/>
                    </a:cubicBezTo>
                    <a:cubicBezTo>
                      <a:pt x="797" y="431"/>
                      <a:pt x="987" y="580"/>
                      <a:pt x="1164" y="740"/>
                    </a:cubicBezTo>
                    <a:cubicBezTo>
                      <a:pt x="1165" y="741"/>
                      <a:pt x="1166" y="741"/>
                      <a:pt x="1167" y="741"/>
                    </a:cubicBezTo>
                    <a:cubicBezTo>
                      <a:pt x="1169" y="741"/>
                      <a:pt x="1171" y="739"/>
                      <a:pt x="1173" y="737"/>
                    </a:cubicBezTo>
                    <a:cubicBezTo>
                      <a:pt x="1173" y="737"/>
                      <a:pt x="1173" y="734"/>
                      <a:pt x="1173" y="731"/>
                    </a:cubicBezTo>
                    <a:cubicBezTo>
                      <a:pt x="862" y="387"/>
                      <a:pt x="462" y="135"/>
                      <a:pt x="14" y="1"/>
                    </a:cubicBezTo>
                    <a:cubicBezTo>
                      <a:pt x="13" y="1"/>
                      <a:pt x="12"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1904500" y="3970000"/>
                <a:ext cx="32175" cy="52000"/>
              </a:xfrm>
              <a:custGeom>
                <a:avLst/>
                <a:gdLst/>
                <a:ahLst/>
                <a:cxnLst/>
                <a:rect l="l" t="t" r="r" b="b"/>
                <a:pathLst>
                  <a:path w="1287" h="2080" extrusionOk="0">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1904500" y="3970000"/>
                <a:ext cx="32175" cy="52000"/>
              </a:xfrm>
              <a:custGeom>
                <a:avLst/>
                <a:gdLst/>
                <a:ahLst/>
                <a:cxnLst/>
                <a:rect l="l" t="t" r="r" b="b"/>
                <a:pathLst>
                  <a:path w="1287" h="2080" extrusionOk="0">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1913700" y="3997125"/>
                <a:ext cx="18450" cy="16825"/>
              </a:xfrm>
              <a:custGeom>
                <a:avLst/>
                <a:gdLst/>
                <a:ahLst/>
                <a:cxnLst/>
                <a:rect l="l" t="t" r="r" b="b"/>
                <a:pathLst>
                  <a:path w="738" h="673" extrusionOk="0">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1960075" y="4170000"/>
                <a:ext cx="101275" cy="88625"/>
              </a:xfrm>
              <a:custGeom>
                <a:avLst/>
                <a:gdLst/>
                <a:ahLst/>
                <a:cxnLst/>
                <a:rect l="l" t="t" r="r" b="b"/>
                <a:pathLst>
                  <a:path w="4051" h="3545" extrusionOk="0">
                    <a:moveTo>
                      <a:pt x="416" y="0"/>
                    </a:moveTo>
                    <a:lnTo>
                      <a:pt x="1" y="2648"/>
                    </a:lnTo>
                    <a:cubicBezTo>
                      <a:pt x="1" y="2648"/>
                      <a:pt x="66" y="3339"/>
                      <a:pt x="84" y="3348"/>
                    </a:cubicBezTo>
                    <a:cubicBezTo>
                      <a:pt x="201" y="3423"/>
                      <a:pt x="2987" y="3545"/>
                      <a:pt x="3742" y="3545"/>
                    </a:cubicBezTo>
                    <a:cubicBezTo>
                      <a:pt x="3846" y="3545"/>
                      <a:pt x="3911" y="3542"/>
                      <a:pt x="3926" y="3537"/>
                    </a:cubicBezTo>
                    <a:cubicBezTo>
                      <a:pt x="4051" y="3499"/>
                      <a:pt x="3947" y="3140"/>
                      <a:pt x="3808" y="3027"/>
                    </a:cubicBezTo>
                    <a:cubicBezTo>
                      <a:pt x="3754" y="2986"/>
                      <a:pt x="3526" y="2870"/>
                      <a:pt x="3262" y="2743"/>
                    </a:cubicBezTo>
                    <a:cubicBezTo>
                      <a:pt x="2835" y="2532"/>
                      <a:pt x="2316" y="2295"/>
                      <a:pt x="2316" y="2295"/>
                    </a:cubicBezTo>
                    <a:lnTo>
                      <a:pt x="2770" y="30"/>
                    </a:lnTo>
                    <a:lnTo>
                      <a:pt x="416"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a:off x="1960075" y="4215800"/>
                <a:ext cx="101275" cy="42825"/>
              </a:xfrm>
              <a:custGeom>
                <a:avLst/>
                <a:gdLst/>
                <a:ahLst/>
                <a:cxnLst/>
                <a:rect l="l" t="t" r="r" b="b"/>
                <a:pathLst>
                  <a:path w="4051" h="1713" extrusionOk="0">
                    <a:moveTo>
                      <a:pt x="128" y="1"/>
                    </a:moveTo>
                    <a:lnTo>
                      <a:pt x="1" y="816"/>
                    </a:lnTo>
                    <a:cubicBezTo>
                      <a:pt x="1" y="816"/>
                      <a:pt x="66" y="1507"/>
                      <a:pt x="84" y="1516"/>
                    </a:cubicBezTo>
                    <a:cubicBezTo>
                      <a:pt x="201" y="1591"/>
                      <a:pt x="2987" y="1713"/>
                      <a:pt x="3742" y="1713"/>
                    </a:cubicBezTo>
                    <a:cubicBezTo>
                      <a:pt x="3846" y="1713"/>
                      <a:pt x="3911" y="1710"/>
                      <a:pt x="3926" y="1705"/>
                    </a:cubicBezTo>
                    <a:cubicBezTo>
                      <a:pt x="4051" y="1667"/>
                      <a:pt x="3947" y="1308"/>
                      <a:pt x="3805" y="1195"/>
                    </a:cubicBezTo>
                    <a:cubicBezTo>
                      <a:pt x="3751" y="1151"/>
                      <a:pt x="3523" y="1035"/>
                      <a:pt x="3259" y="908"/>
                    </a:cubicBezTo>
                    <a:cubicBezTo>
                      <a:pt x="2832" y="700"/>
                      <a:pt x="2313" y="460"/>
                      <a:pt x="2313" y="460"/>
                    </a:cubicBezTo>
                    <a:lnTo>
                      <a:pt x="2388" y="104"/>
                    </a:lnTo>
                    <a:lnTo>
                      <a:pt x="1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9"/>
              <p:cNvSpPr/>
              <p:nvPr/>
            </p:nvSpPr>
            <p:spPr>
              <a:xfrm>
                <a:off x="1959575" y="4224700"/>
                <a:ext cx="101775" cy="34100"/>
              </a:xfrm>
              <a:custGeom>
                <a:avLst/>
                <a:gdLst/>
                <a:ahLst/>
                <a:cxnLst/>
                <a:rect l="l" t="t" r="r" b="b"/>
                <a:pathLst>
                  <a:path w="4071" h="1364" extrusionOk="0">
                    <a:moveTo>
                      <a:pt x="0" y="0"/>
                    </a:moveTo>
                    <a:lnTo>
                      <a:pt x="0" y="21"/>
                    </a:lnTo>
                    <a:cubicBezTo>
                      <a:pt x="3" y="659"/>
                      <a:pt x="21" y="1186"/>
                      <a:pt x="74" y="1219"/>
                    </a:cubicBezTo>
                    <a:cubicBezTo>
                      <a:pt x="184" y="1292"/>
                      <a:pt x="2642" y="1363"/>
                      <a:pt x="3584" y="1363"/>
                    </a:cubicBezTo>
                    <a:cubicBezTo>
                      <a:pt x="3788" y="1363"/>
                      <a:pt x="3921" y="1360"/>
                      <a:pt x="3943" y="1352"/>
                    </a:cubicBezTo>
                    <a:cubicBezTo>
                      <a:pt x="4071" y="1314"/>
                      <a:pt x="3973" y="949"/>
                      <a:pt x="3834" y="834"/>
                    </a:cubicBezTo>
                    <a:cubicBezTo>
                      <a:pt x="3697" y="718"/>
                      <a:pt x="2327" y="69"/>
                      <a:pt x="2327" y="69"/>
                    </a:cubicBezTo>
                    <a:lnTo>
                      <a:pt x="2327" y="3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1959575" y="4224700"/>
                <a:ext cx="93475" cy="34125"/>
              </a:xfrm>
              <a:custGeom>
                <a:avLst/>
                <a:gdLst/>
                <a:ahLst/>
                <a:cxnLst/>
                <a:rect l="l" t="t" r="r" b="b"/>
                <a:pathLst>
                  <a:path w="3739" h="1365" extrusionOk="0">
                    <a:moveTo>
                      <a:pt x="0" y="0"/>
                    </a:moveTo>
                    <a:lnTo>
                      <a:pt x="0" y="21"/>
                    </a:lnTo>
                    <a:cubicBezTo>
                      <a:pt x="3" y="659"/>
                      <a:pt x="21" y="1186"/>
                      <a:pt x="74" y="1219"/>
                    </a:cubicBezTo>
                    <a:cubicBezTo>
                      <a:pt x="183" y="1295"/>
                      <a:pt x="2655" y="1365"/>
                      <a:pt x="3592" y="1365"/>
                    </a:cubicBezTo>
                    <a:cubicBezTo>
                      <a:pt x="3646" y="1365"/>
                      <a:pt x="3695" y="1365"/>
                      <a:pt x="3739" y="1364"/>
                    </a:cubicBezTo>
                    <a:lnTo>
                      <a:pt x="1459" y="1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1965425" y="4253075"/>
                <a:ext cx="92150" cy="2200"/>
              </a:xfrm>
              <a:custGeom>
                <a:avLst/>
                <a:gdLst/>
                <a:ahLst/>
                <a:cxnLst/>
                <a:rect l="l" t="t" r="r" b="b"/>
                <a:pathLst>
                  <a:path w="3686" h="88" extrusionOk="0">
                    <a:moveTo>
                      <a:pt x="302" y="1"/>
                    </a:moveTo>
                    <a:cubicBezTo>
                      <a:pt x="181" y="1"/>
                      <a:pt x="80" y="2"/>
                      <a:pt x="6" y="4"/>
                    </a:cubicBezTo>
                    <a:cubicBezTo>
                      <a:pt x="0" y="4"/>
                      <a:pt x="0" y="7"/>
                      <a:pt x="6" y="10"/>
                    </a:cubicBezTo>
                    <a:cubicBezTo>
                      <a:pt x="586" y="50"/>
                      <a:pt x="2887" y="87"/>
                      <a:pt x="3600" y="87"/>
                    </a:cubicBezTo>
                    <a:cubicBezTo>
                      <a:pt x="3627" y="87"/>
                      <a:pt x="3652" y="87"/>
                      <a:pt x="3674" y="87"/>
                    </a:cubicBezTo>
                    <a:cubicBezTo>
                      <a:pt x="3686" y="87"/>
                      <a:pt x="3686" y="78"/>
                      <a:pt x="3674" y="78"/>
                    </a:cubicBezTo>
                    <a:cubicBezTo>
                      <a:pt x="3140" y="52"/>
                      <a:pt x="1180"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2004425" y="4226150"/>
                <a:ext cx="27050" cy="10000"/>
              </a:xfrm>
              <a:custGeom>
                <a:avLst/>
                <a:gdLst/>
                <a:ahLst/>
                <a:cxnLst/>
                <a:rect l="l" t="t" r="r" b="b"/>
                <a:pathLst>
                  <a:path w="1082" h="400" extrusionOk="0">
                    <a:moveTo>
                      <a:pt x="514" y="0"/>
                    </a:moveTo>
                    <a:cubicBezTo>
                      <a:pt x="330" y="0"/>
                      <a:pt x="141" y="50"/>
                      <a:pt x="6" y="171"/>
                    </a:cubicBezTo>
                    <a:cubicBezTo>
                      <a:pt x="1" y="176"/>
                      <a:pt x="4" y="183"/>
                      <a:pt x="11" y="183"/>
                    </a:cubicBezTo>
                    <a:cubicBezTo>
                      <a:pt x="12" y="183"/>
                      <a:pt x="13" y="183"/>
                      <a:pt x="15" y="183"/>
                    </a:cubicBezTo>
                    <a:cubicBezTo>
                      <a:pt x="246" y="114"/>
                      <a:pt x="483" y="70"/>
                      <a:pt x="723" y="55"/>
                    </a:cubicBezTo>
                    <a:cubicBezTo>
                      <a:pt x="741" y="52"/>
                      <a:pt x="744" y="28"/>
                      <a:pt x="726" y="22"/>
                    </a:cubicBezTo>
                    <a:cubicBezTo>
                      <a:pt x="659" y="8"/>
                      <a:pt x="587" y="0"/>
                      <a:pt x="514" y="0"/>
                    </a:cubicBezTo>
                    <a:close/>
                    <a:moveTo>
                      <a:pt x="683" y="109"/>
                    </a:moveTo>
                    <a:cubicBezTo>
                      <a:pt x="499" y="109"/>
                      <a:pt x="311" y="160"/>
                      <a:pt x="178" y="280"/>
                    </a:cubicBezTo>
                    <a:cubicBezTo>
                      <a:pt x="169" y="286"/>
                      <a:pt x="178" y="295"/>
                      <a:pt x="187" y="295"/>
                    </a:cubicBezTo>
                    <a:cubicBezTo>
                      <a:pt x="418" y="224"/>
                      <a:pt x="655" y="183"/>
                      <a:pt x="895" y="165"/>
                    </a:cubicBezTo>
                    <a:cubicBezTo>
                      <a:pt x="913" y="165"/>
                      <a:pt x="916" y="135"/>
                      <a:pt x="898" y="132"/>
                    </a:cubicBezTo>
                    <a:cubicBezTo>
                      <a:pt x="829" y="117"/>
                      <a:pt x="756" y="109"/>
                      <a:pt x="683" y="109"/>
                    </a:cubicBezTo>
                    <a:close/>
                    <a:moveTo>
                      <a:pt x="852" y="217"/>
                    </a:moveTo>
                    <a:cubicBezTo>
                      <a:pt x="669" y="217"/>
                      <a:pt x="482" y="266"/>
                      <a:pt x="347" y="384"/>
                    </a:cubicBezTo>
                    <a:cubicBezTo>
                      <a:pt x="339" y="392"/>
                      <a:pt x="345" y="400"/>
                      <a:pt x="352" y="400"/>
                    </a:cubicBezTo>
                    <a:cubicBezTo>
                      <a:pt x="353" y="400"/>
                      <a:pt x="354" y="399"/>
                      <a:pt x="356" y="399"/>
                    </a:cubicBezTo>
                    <a:cubicBezTo>
                      <a:pt x="587" y="331"/>
                      <a:pt x="824" y="286"/>
                      <a:pt x="1064" y="269"/>
                    </a:cubicBezTo>
                    <a:cubicBezTo>
                      <a:pt x="1082" y="269"/>
                      <a:pt x="1082" y="245"/>
                      <a:pt x="1067" y="239"/>
                    </a:cubicBezTo>
                    <a:cubicBezTo>
                      <a:pt x="998" y="224"/>
                      <a:pt x="926" y="217"/>
                      <a:pt x="852" y="2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1841350" y="4058675"/>
                <a:ext cx="204875" cy="160125"/>
              </a:xfrm>
              <a:custGeom>
                <a:avLst/>
                <a:gdLst/>
                <a:ahLst/>
                <a:cxnLst/>
                <a:rect l="l" t="t" r="r" b="b"/>
                <a:pathLst>
                  <a:path w="8195" h="6405" extrusionOk="0">
                    <a:moveTo>
                      <a:pt x="392" y="0"/>
                    </a:moveTo>
                    <a:cubicBezTo>
                      <a:pt x="392" y="0"/>
                      <a:pt x="0" y="1391"/>
                      <a:pt x="780" y="2357"/>
                    </a:cubicBezTo>
                    <a:cubicBezTo>
                      <a:pt x="1037" y="2677"/>
                      <a:pt x="1645" y="2779"/>
                      <a:pt x="2340" y="2779"/>
                    </a:cubicBezTo>
                    <a:cubicBezTo>
                      <a:pt x="3558" y="2779"/>
                      <a:pt x="5043" y="2466"/>
                      <a:pt x="5379" y="2466"/>
                    </a:cubicBezTo>
                    <a:cubicBezTo>
                      <a:pt x="5417" y="2466"/>
                      <a:pt x="5440" y="2470"/>
                      <a:pt x="5447" y="2479"/>
                    </a:cubicBezTo>
                    <a:cubicBezTo>
                      <a:pt x="5544" y="2597"/>
                      <a:pt x="4634" y="6286"/>
                      <a:pt x="4634" y="6286"/>
                    </a:cubicBezTo>
                    <a:lnTo>
                      <a:pt x="7264" y="6404"/>
                    </a:lnTo>
                    <a:cubicBezTo>
                      <a:pt x="7264" y="6404"/>
                      <a:pt x="8195" y="3312"/>
                      <a:pt x="8145" y="1364"/>
                    </a:cubicBezTo>
                    <a:cubicBezTo>
                      <a:pt x="8136" y="925"/>
                      <a:pt x="7569" y="460"/>
                      <a:pt x="7415" y="377"/>
                    </a:cubicBezTo>
                    <a:cubicBezTo>
                      <a:pt x="7197" y="261"/>
                      <a:pt x="6765" y="219"/>
                      <a:pt x="6252" y="219"/>
                    </a:cubicBezTo>
                    <a:cubicBezTo>
                      <a:pt x="4893" y="219"/>
                      <a:pt x="2968" y="513"/>
                      <a:pt x="2968" y="513"/>
                    </a:cubicBezTo>
                    <a:cubicBezTo>
                      <a:pt x="2932" y="347"/>
                      <a:pt x="2986" y="0"/>
                      <a:pt x="29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1857800" y="4059125"/>
                <a:ext cx="130475" cy="142425"/>
              </a:xfrm>
              <a:custGeom>
                <a:avLst/>
                <a:gdLst/>
                <a:ahLst/>
                <a:cxnLst/>
                <a:rect l="l" t="t" r="r" b="b"/>
                <a:pathLst>
                  <a:path w="5219" h="5697" extrusionOk="0">
                    <a:moveTo>
                      <a:pt x="203" y="0"/>
                    </a:moveTo>
                    <a:cubicBezTo>
                      <a:pt x="201" y="0"/>
                      <a:pt x="199" y="2"/>
                      <a:pt x="199" y="6"/>
                    </a:cubicBezTo>
                    <a:cubicBezTo>
                      <a:pt x="95" y="427"/>
                      <a:pt x="0" y="863"/>
                      <a:pt x="30" y="1302"/>
                    </a:cubicBezTo>
                    <a:cubicBezTo>
                      <a:pt x="42" y="1515"/>
                      <a:pt x="95" y="1726"/>
                      <a:pt x="184" y="1921"/>
                    </a:cubicBezTo>
                    <a:cubicBezTo>
                      <a:pt x="264" y="2111"/>
                      <a:pt x="404" y="2271"/>
                      <a:pt x="582" y="2378"/>
                    </a:cubicBezTo>
                    <a:cubicBezTo>
                      <a:pt x="762" y="2482"/>
                      <a:pt x="976" y="2511"/>
                      <a:pt x="1183" y="2520"/>
                    </a:cubicBezTo>
                    <a:cubicBezTo>
                      <a:pt x="1256" y="2524"/>
                      <a:pt x="1328" y="2525"/>
                      <a:pt x="1401" y="2525"/>
                    </a:cubicBezTo>
                    <a:cubicBezTo>
                      <a:pt x="1571" y="2525"/>
                      <a:pt x="1742" y="2517"/>
                      <a:pt x="1910" y="2511"/>
                    </a:cubicBezTo>
                    <a:cubicBezTo>
                      <a:pt x="2429" y="2485"/>
                      <a:pt x="2944" y="2431"/>
                      <a:pt x="3457" y="2378"/>
                    </a:cubicBezTo>
                    <a:cubicBezTo>
                      <a:pt x="3973" y="2324"/>
                      <a:pt x="4486" y="2271"/>
                      <a:pt x="5002" y="2247"/>
                    </a:cubicBezTo>
                    <a:cubicBezTo>
                      <a:pt x="5058" y="2244"/>
                      <a:pt x="5118" y="2241"/>
                      <a:pt x="5174" y="2238"/>
                    </a:cubicBezTo>
                    <a:lnTo>
                      <a:pt x="5174" y="2238"/>
                    </a:lnTo>
                    <a:cubicBezTo>
                      <a:pt x="5094" y="2701"/>
                      <a:pt x="4433" y="5458"/>
                      <a:pt x="4394" y="5678"/>
                    </a:cubicBezTo>
                    <a:cubicBezTo>
                      <a:pt x="4393" y="5689"/>
                      <a:pt x="4399" y="5696"/>
                      <a:pt x="4405" y="5696"/>
                    </a:cubicBezTo>
                    <a:cubicBezTo>
                      <a:pt x="4410" y="5696"/>
                      <a:pt x="4415" y="5692"/>
                      <a:pt x="4418" y="5684"/>
                    </a:cubicBezTo>
                    <a:cubicBezTo>
                      <a:pt x="4531" y="5254"/>
                      <a:pt x="5174" y="2493"/>
                      <a:pt x="5216" y="2224"/>
                    </a:cubicBezTo>
                    <a:cubicBezTo>
                      <a:pt x="5218" y="2212"/>
                      <a:pt x="5213" y="2203"/>
                      <a:pt x="5201" y="2200"/>
                    </a:cubicBezTo>
                    <a:lnTo>
                      <a:pt x="5195" y="2200"/>
                    </a:lnTo>
                    <a:cubicBezTo>
                      <a:pt x="4688" y="2215"/>
                      <a:pt x="4187" y="2259"/>
                      <a:pt x="3686" y="2307"/>
                    </a:cubicBezTo>
                    <a:cubicBezTo>
                      <a:pt x="3182" y="2357"/>
                      <a:pt x="2678" y="2410"/>
                      <a:pt x="2171" y="2443"/>
                    </a:cubicBezTo>
                    <a:cubicBezTo>
                      <a:pt x="1919" y="2461"/>
                      <a:pt x="1667" y="2470"/>
                      <a:pt x="1415" y="2473"/>
                    </a:cubicBezTo>
                    <a:cubicBezTo>
                      <a:pt x="1386" y="2474"/>
                      <a:pt x="1357" y="2475"/>
                      <a:pt x="1329" y="2475"/>
                    </a:cubicBezTo>
                    <a:cubicBezTo>
                      <a:pt x="1149" y="2475"/>
                      <a:pt x="969" y="2451"/>
                      <a:pt x="795" y="2407"/>
                    </a:cubicBezTo>
                    <a:cubicBezTo>
                      <a:pt x="593" y="2348"/>
                      <a:pt x="421" y="2215"/>
                      <a:pt x="312" y="2037"/>
                    </a:cubicBezTo>
                    <a:cubicBezTo>
                      <a:pt x="202" y="1856"/>
                      <a:pt x="131" y="1654"/>
                      <a:pt x="101" y="1444"/>
                    </a:cubicBezTo>
                    <a:cubicBezTo>
                      <a:pt x="33" y="1017"/>
                      <a:pt x="101" y="584"/>
                      <a:pt x="178" y="163"/>
                    </a:cubicBezTo>
                    <a:cubicBezTo>
                      <a:pt x="187" y="113"/>
                      <a:pt x="196" y="59"/>
                      <a:pt x="208" y="6"/>
                    </a:cubicBezTo>
                    <a:cubicBezTo>
                      <a:pt x="208" y="3"/>
                      <a:pt x="205"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1897900" y="4261100"/>
                <a:ext cx="140400" cy="15575"/>
              </a:xfrm>
              <a:custGeom>
                <a:avLst/>
                <a:gdLst/>
                <a:ahLst/>
                <a:cxnLst/>
                <a:rect l="l" t="t" r="r" b="b"/>
                <a:pathLst>
                  <a:path w="5616" h="623" extrusionOk="0">
                    <a:moveTo>
                      <a:pt x="0" y="0"/>
                    </a:moveTo>
                    <a:lnTo>
                      <a:pt x="0" y="623"/>
                    </a:lnTo>
                    <a:lnTo>
                      <a:pt x="5616" y="623"/>
                    </a:lnTo>
                    <a:lnTo>
                      <a:pt x="56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1774550" y="4124925"/>
                <a:ext cx="59400" cy="58875"/>
              </a:xfrm>
              <a:custGeom>
                <a:avLst/>
                <a:gdLst/>
                <a:ahLst/>
                <a:cxnLst/>
                <a:rect l="l" t="t" r="r" b="b"/>
                <a:pathLst>
                  <a:path w="2376" h="2355" extrusionOk="0">
                    <a:moveTo>
                      <a:pt x="1" y="1"/>
                    </a:moveTo>
                    <a:lnTo>
                      <a:pt x="2058" y="2355"/>
                    </a:lnTo>
                    <a:lnTo>
                      <a:pt x="2376" y="2355"/>
                    </a:lnTo>
                    <a:lnTo>
                      <a:pt x="318"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1764175" y="4120250"/>
                <a:ext cx="110625" cy="4700"/>
              </a:xfrm>
              <a:custGeom>
                <a:avLst/>
                <a:gdLst/>
                <a:ahLst/>
                <a:cxnLst/>
                <a:rect l="l" t="t" r="r" b="b"/>
                <a:pathLst>
                  <a:path w="4425" h="188" extrusionOk="0">
                    <a:moveTo>
                      <a:pt x="1" y="1"/>
                    </a:moveTo>
                    <a:lnTo>
                      <a:pt x="1" y="188"/>
                    </a:lnTo>
                    <a:lnTo>
                      <a:pt x="4424" y="188"/>
                    </a:lnTo>
                    <a:lnTo>
                      <a:pt x="4424"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1804575" y="4124925"/>
                <a:ext cx="59400" cy="58875"/>
              </a:xfrm>
              <a:custGeom>
                <a:avLst/>
                <a:gdLst/>
                <a:ahLst/>
                <a:cxnLst/>
                <a:rect l="l" t="t" r="r" b="b"/>
                <a:pathLst>
                  <a:path w="2376" h="2355" extrusionOk="0">
                    <a:moveTo>
                      <a:pt x="1" y="1"/>
                    </a:moveTo>
                    <a:lnTo>
                      <a:pt x="2058" y="2355"/>
                    </a:lnTo>
                    <a:lnTo>
                      <a:pt x="2375" y="2355"/>
                    </a:lnTo>
                    <a:lnTo>
                      <a:pt x="318"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1794725" y="4233450"/>
                <a:ext cx="124175" cy="120250"/>
              </a:xfrm>
              <a:custGeom>
                <a:avLst/>
                <a:gdLst/>
                <a:ahLst/>
                <a:cxnLst/>
                <a:rect l="l" t="t" r="r" b="b"/>
                <a:pathLst>
                  <a:path w="4967" h="4810" extrusionOk="0">
                    <a:moveTo>
                      <a:pt x="2440" y="0"/>
                    </a:moveTo>
                    <a:cubicBezTo>
                      <a:pt x="822" y="0"/>
                      <a:pt x="0" y="1373"/>
                      <a:pt x="0" y="2405"/>
                    </a:cubicBezTo>
                    <a:cubicBezTo>
                      <a:pt x="0" y="3439"/>
                      <a:pt x="825" y="4809"/>
                      <a:pt x="2550" y="4809"/>
                    </a:cubicBezTo>
                    <a:cubicBezTo>
                      <a:pt x="4110" y="4809"/>
                      <a:pt x="4966" y="3724"/>
                      <a:pt x="4966" y="2417"/>
                    </a:cubicBezTo>
                    <a:cubicBezTo>
                      <a:pt x="4966" y="1112"/>
                      <a:pt x="4041" y="0"/>
                      <a:pt x="2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1791600" y="4233450"/>
                <a:ext cx="118025" cy="120250"/>
              </a:xfrm>
              <a:custGeom>
                <a:avLst/>
                <a:gdLst/>
                <a:ahLst/>
                <a:cxnLst/>
                <a:rect l="l" t="t" r="r" b="b"/>
                <a:pathLst>
                  <a:path w="4721" h="4810" extrusionOk="0">
                    <a:moveTo>
                      <a:pt x="2319" y="0"/>
                    </a:moveTo>
                    <a:cubicBezTo>
                      <a:pt x="781" y="0"/>
                      <a:pt x="1" y="1373"/>
                      <a:pt x="1" y="2405"/>
                    </a:cubicBezTo>
                    <a:cubicBezTo>
                      <a:pt x="1" y="3436"/>
                      <a:pt x="784" y="4809"/>
                      <a:pt x="2423" y="4809"/>
                    </a:cubicBezTo>
                    <a:cubicBezTo>
                      <a:pt x="3905" y="4809"/>
                      <a:pt x="4721" y="3724"/>
                      <a:pt x="4721" y="2417"/>
                    </a:cubicBezTo>
                    <a:cubicBezTo>
                      <a:pt x="4721" y="1112"/>
                      <a:pt x="3840"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1814575" y="4256875"/>
                <a:ext cx="72000" cy="73325"/>
              </a:xfrm>
              <a:custGeom>
                <a:avLst/>
                <a:gdLst/>
                <a:ahLst/>
                <a:cxnLst/>
                <a:rect l="l" t="t" r="r" b="b"/>
                <a:pathLst>
                  <a:path w="2880" h="2933" extrusionOk="0">
                    <a:moveTo>
                      <a:pt x="1415" y="0"/>
                    </a:moveTo>
                    <a:cubicBezTo>
                      <a:pt x="478" y="0"/>
                      <a:pt x="1" y="839"/>
                      <a:pt x="1" y="1468"/>
                    </a:cubicBezTo>
                    <a:cubicBezTo>
                      <a:pt x="1" y="2096"/>
                      <a:pt x="478" y="2932"/>
                      <a:pt x="1477" y="2932"/>
                    </a:cubicBezTo>
                    <a:cubicBezTo>
                      <a:pt x="2382" y="2932"/>
                      <a:pt x="2880" y="2271"/>
                      <a:pt x="2880" y="1474"/>
                    </a:cubicBezTo>
                    <a:cubicBezTo>
                      <a:pt x="2880" y="679"/>
                      <a:pt x="2343" y="0"/>
                      <a:pt x="1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1791450" y="4154950"/>
                <a:ext cx="183250" cy="106750"/>
              </a:xfrm>
              <a:custGeom>
                <a:avLst/>
                <a:gdLst/>
                <a:ahLst/>
                <a:cxnLst/>
                <a:rect l="l" t="t" r="r" b="b"/>
                <a:pathLst>
                  <a:path w="7330" h="4270" extrusionOk="0">
                    <a:moveTo>
                      <a:pt x="7099" y="1"/>
                    </a:moveTo>
                    <a:lnTo>
                      <a:pt x="1718" y="172"/>
                    </a:lnTo>
                    <a:lnTo>
                      <a:pt x="1718" y="647"/>
                    </a:lnTo>
                    <a:cubicBezTo>
                      <a:pt x="1718" y="647"/>
                      <a:pt x="161" y="2366"/>
                      <a:pt x="1" y="4157"/>
                    </a:cubicBezTo>
                    <a:lnTo>
                      <a:pt x="5397" y="4270"/>
                    </a:lnTo>
                    <a:lnTo>
                      <a:pt x="6266" y="4249"/>
                    </a:lnTo>
                    <a:lnTo>
                      <a:pt x="7330" y="4249"/>
                    </a:lnTo>
                    <a:lnTo>
                      <a:pt x="7330" y="3167"/>
                    </a:lnTo>
                    <a:cubicBezTo>
                      <a:pt x="7330" y="3167"/>
                      <a:pt x="6523" y="2580"/>
                      <a:pt x="6666" y="1382"/>
                    </a:cubicBezTo>
                    <a:cubicBezTo>
                      <a:pt x="6713" y="982"/>
                      <a:pt x="7099" y="208"/>
                      <a:pt x="7099" y="208"/>
                    </a:cubicBezTo>
                    <a:lnTo>
                      <a:pt x="70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1788125" y="4177600"/>
                <a:ext cx="141900" cy="85525"/>
              </a:xfrm>
              <a:custGeom>
                <a:avLst/>
                <a:gdLst/>
                <a:ahLst/>
                <a:cxnLst/>
                <a:rect l="l" t="t" r="r" b="b"/>
                <a:pathLst>
                  <a:path w="5676" h="3421" extrusionOk="0">
                    <a:moveTo>
                      <a:pt x="3127" y="1"/>
                    </a:moveTo>
                    <a:cubicBezTo>
                      <a:pt x="2450" y="1"/>
                      <a:pt x="1727" y="252"/>
                      <a:pt x="1151" y="776"/>
                    </a:cubicBezTo>
                    <a:cubicBezTo>
                      <a:pt x="205" y="1638"/>
                      <a:pt x="0" y="3230"/>
                      <a:pt x="81" y="3322"/>
                    </a:cubicBezTo>
                    <a:cubicBezTo>
                      <a:pt x="138" y="3387"/>
                      <a:pt x="701" y="3420"/>
                      <a:pt x="1537" y="3420"/>
                    </a:cubicBezTo>
                    <a:cubicBezTo>
                      <a:pt x="1856" y="3420"/>
                      <a:pt x="2215" y="3415"/>
                      <a:pt x="2601" y="3405"/>
                    </a:cubicBezTo>
                    <a:cubicBezTo>
                      <a:pt x="4154" y="3364"/>
                      <a:pt x="4972" y="3216"/>
                      <a:pt x="5029" y="3112"/>
                    </a:cubicBezTo>
                    <a:cubicBezTo>
                      <a:pt x="5675" y="1902"/>
                      <a:pt x="5094" y="755"/>
                      <a:pt x="4320" y="304"/>
                    </a:cubicBezTo>
                    <a:cubicBezTo>
                      <a:pt x="3975" y="104"/>
                      <a:pt x="3560" y="1"/>
                      <a:pt x="3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1816375" y="4176625"/>
                <a:ext cx="106450" cy="76225"/>
              </a:xfrm>
              <a:custGeom>
                <a:avLst/>
                <a:gdLst/>
                <a:ahLst/>
                <a:cxnLst/>
                <a:rect l="l" t="t" r="r" b="b"/>
                <a:pathLst>
                  <a:path w="4258" h="3049" extrusionOk="0">
                    <a:moveTo>
                      <a:pt x="1996" y="0"/>
                    </a:moveTo>
                    <a:cubicBezTo>
                      <a:pt x="1770" y="0"/>
                      <a:pt x="1544" y="31"/>
                      <a:pt x="1325" y="91"/>
                    </a:cubicBezTo>
                    <a:cubicBezTo>
                      <a:pt x="1112" y="145"/>
                      <a:pt x="910" y="225"/>
                      <a:pt x="718" y="325"/>
                    </a:cubicBezTo>
                    <a:cubicBezTo>
                      <a:pt x="513" y="435"/>
                      <a:pt x="323" y="566"/>
                      <a:pt x="145" y="714"/>
                    </a:cubicBezTo>
                    <a:cubicBezTo>
                      <a:pt x="98" y="752"/>
                      <a:pt x="50" y="791"/>
                      <a:pt x="3" y="832"/>
                    </a:cubicBezTo>
                    <a:cubicBezTo>
                      <a:pt x="1" y="835"/>
                      <a:pt x="2" y="839"/>
                      <a:pt x="6" y="839"/>
                    </a:cubicBezTo>
                    <a:cubicBezTo>
                      <a:pt x="7" y="839"/>
                      <a:pt x="8" y="839"/>
                      <a:pt x="9" y="838"/>
                    </a:cubicBezTo>
                    <a:cubicBezTo>
                      <a:pt x="187" y="681"/>
                      <a:pt x="380" y="542"/>
                      <a:pt x="584" y="423"/>
                    </a:cubicBezTo>
                    <a:cubicBezTo>
                      <a:pt x="774" y="314"/>
                      <a:pt x="973" y="231"/>
                      <a:pt x="1177" y="168"/>
                    </a:cubicBezTo>
                    <a:cubicBezTo>
                      <a:pt x="1427" y="89"/>
                      <a:pt x="1686" y="49"/>
                      <a:pt x="1946" y="49"/>
                    </a:cubicBezTo>
                    <a:cubicBezTo>
                      <a:pt x="2111" y="49"/>
                      <a:pt x="2276" y="65"/>
                      <a:pt x="2440" y="97"/>
                    </a:cubicBezTo>
                    <a:cubicBezTo>
                      <a:pt x="2820" y="171"/>
                      <a:pt x="3172" y="349"/>
                      <a:pt x="3457" y="610"/>
                    </a:cubicBezTo>
                    <a:cubicBezTo>
                      <a:pt x="3736" y="859"/>
                      <a:pt x="3937" y="1179"/>
                      <a:pt x="4047" y="1535"/>
                    </a:cubicBezTo>
                    <a:cubicBezTo>
                      <a:pt x="4175" y="1968"/>
                      <a:pt x="4133" y="2445"/>
                      <a:pt x="4006" y="2872"/>
                    </a:cubicBezTo>
                    <a:cubicBezTo>
                      <a:pt x="3988" y="2928"/>
                      <a:pt x="3967" y="2985"/>
                      <a:pt x="3949" y="3041"/>
                    </a:cubicBezTo>
                    <a:cubicBezTo>
                      <a:pt x="3949" y="3046"/>
                      <a:pt x="3952" y="3048"/>
                      <a:pt x="3954" y="3048"/>
                    </a:cubicBezTo>
                    <a:cubicBezTo>
                      <a:pt x="3956" y="3048"/>
                      <a:pt x="3958" y="3047"/>
                      <a:pt x="3958" y="3044"/>
                    </a:cubicBezTo>
                    <a:cubicBezTo>
                      <a:pt x="4130" y="2602"/>
                      <a:pt x="4258" y="2122"/>
                      <a:pt x="4163" y="1645"/>
                    </a:cubicBezTo>
                    <a:cubicBezTo>
                      <a:pt x="4080" y="1265"/>
                      <a:pt x="3887" y="921"/>
                      <a:pt x="3611" y="652"/>
                    </a:cubicBezTo>
                    <a:cubicBezTo>
                      <a:pt x="3335" y="376"/>
                      <a:pt x="2989" y="177"/>
                      <a:pt x="2609" y="76"/>
                    </a:cubicBezTo>
                    <a:cubicBezTo>
                      <a:pt x="2408" y="25"/>
                      <a:pt x="2202" y="0"/>
                      <a:pt x="19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1784800" y="4250925"/>
                <a:ext cx="133350" cy="15900"/>
              </a:xfrm>
              <a:custGeom>
                <a:avLst/>
                <a:gdLst/>
                <a:ahLst/>
                <a:cxnLst/>
                <a:rect l="l" t="t" r="r" b="b"/>
                <a:pathLst>
                  <a:path w="5334" h="636" extrusionOk="0">
                    <a:moveTo>
                      <a:pt x="5224" y="1"/>
                    </a:moveTo>
                    <a:cubicBezTo>
                      <a:pt x="4717" y="194"/>
                      <a:pt x="3911" y="297"/>
                      <a:pt x="2814" y="312"/>
                    </a:cubicBezTo>
                    <a:cubicBezTo>
                      <a:pt x="2402" y="316"/>
                      <a:pt x="2033" y="320"/>
                      <a:pt x="1709" y="320"/>
                    </a:cubicBezTo>
                    <a:cubicBezTo>
                      <a:pt x="867" y="320"/>
                      <a:pt x="328" y="298"/>
                      <a:pt x="116" y="214"/>
                    </a:cubicBezTo>
                    <a:lnTo>
                      <a:pt x="0" y="508"/>
                    </a:lnTo>
                    <a:cubicBezTo>
                      <a:pt x="252" y="606"/>
                      <a:pt x="747" y="635"/>
                      <a:pt x="1684" y="635"/>
                    </a:cubicBezTo>
                    <a:cubicBezTo>
                      <a:pt x="2007" y="635"/>
                      <a:pt x="2384" y="632"/>
                      <a:pt x="2817" y="627"/>
                    </a:cubicBezTo>
                    <a:cubicBezTo>
                      <a:pt x="3967" y="615"/>
                      <a:pt x="4788" y="505"/>
                      <a:pt x="5334" y="297"/>
                    </a:cubicBezTo>
                    <a:lnTo>
                      <a:pt x="52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a:off x="1825475" y="4124450"/>
                <a:ext cx="146575" cy="36775"/>
              </a:xfrm>
              <a:custGeom>
                <a:avLst/>
                <a:gdLst/>
                <a:ahLst/>
                <a:cxnLst/>
                <a:rect l="l" t="t" r="r" b="b"/>
                <a:pathLst>
                  <a:path w="5863" h="1471" extrusionOk="0">
                    <a:moveTo>
                      <a:pt x="255" y="1"/>
                    </a:moveTo>
                    <a:cubicBezTo>
                      <a:pt x="214" y="1"/>
                      <a:pt x="188" y="1"/>
                      <a:pt x="179" y="2"/>
                    </a:cubicBezTo>
                    <a:cubicBezTo>
                      <a:pt x="19" y="17"/>
                      <a:pt x="1" y="1392"/>
                      <a:pt x="13" y="1455"/>
                    </a:cubicBezTo>
                    <a:cubicBezTo>
                      <a:pt x="15" y="1466"/>
                      <a:pt x="192" y="1471"/>
                      <a:pt x="484" y="1471"/>
                    </a:cubicBezTo>
                    <a:cubicBezTo>
                      <a:pt x="1848" y="1471"/>
                      <a:pt x="5709" y="1367"/>
                      <a:pt x="5827" y="1357"/>
                    </a:cubicBezTo>
                    <a:cubicBezTo>
                      <a:pt x="5827" y="1357"/>
                      <a:pt x="5862" y="180"/>
                      <a:pt x="5827" y="132"/>
                    </a:cubicBezTo>
                    <a:cubicBezTo>
                      <a:pt x="5790" y="90"/>
                      <a:pt x="939" y="1"/>
                      <a:pt x="25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a:off x="1963950" y="4127375"/>
                <a:ext cx="20850" cy="31375"/>
              </a:xfrm>
              <a:custGeom>
                <a:avLst/>
                <a:gdLst/>
                <a:ahLst/>
                <a:cxnLst/>
                <a:rect l="l" t="t" r="r" b="b"/>
                <a:pathLst>
                  <a:path w="834" h="1255" extrusionOk="0">
                    <a:moveTo>
                      <a:pt x="53" y="1"/>
                    </a:moveTo>
                    <a:cubicBezTo>
                      <a:pt x="15" y="1"/>
                      <a:pt x="0" y="1252"/>
                      <a:pt x="21" y="1252"/>
                    </a:cubicBezTo>
                    <a:cubicBezTo>
                      <a:pt x="21" y="1252"/>
                      <a:pt x="21" y="1252"/>
                      <a:pt x="21" y="1252"/>
                    </a:cubicBezTo>
                    <a:cubicBezTo>
                      <a:pt x="31" y="1252"/>
                      <a:pt x="197" y="1254"/>
                      <a:pt x="374" y="1254"/>
                    </a:cubicBezTo>
                    <a:cubicBezTo>
                      <a:pt x="572" y="1254"/>
                      <a:pt x="783" y="1251"/>
                      <a:pt x="798" y="1237"/>
                    </a:cubicBezTo>
                    <a:cubicBezTo>
                      <a:pt x="821" y="1210"/>
                      <a:pt x="833" y="81"/>
                      <a:pt x="798" y="39"/>
                    </a:cubicBezTo>
                    <a:cubicBezTo>
                      <a:pt x="783" y="21"/>
                      <a:pt x="92" y="4"/>
                      <a:pt x="53" y="1"/>
                    </a:cubicBezTo>
                    <a:cubicBezTo>
                      <a:pt x="53" y="1"/>
                      <a:pt x="53" y="1"/>
                      <a:pt x="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1885300" y="4124550"/>
                <a:ext cx="3425" cy="34725"/>
              </a:xfrm>
              <a:custGeom>
                <a:avLst/>
                <a:gdLst/>
                <a:ahLst/>
                <a:cxnLst/>
                <a:rect l="l" t="t" r="r" b="b"/>
                <a:pathLst>
                  <a:path w="137" h="1389" extrusionOk="0">
                    <a:moveTo>
                      <a:pt x="128" y="1"/>
                    </a:moveTo>
                    <a:lnTo>
                      <a:pt x="128" y="1"/>
                    </a:lnTo>
                    <a:cubicBezTo>
                      <a:pt x="104" y="10"/>
                      <a:pt x="89" y="34"/>
                      <a:pt x="80" y="63"/>
                    </a:cubicBezTo>
                    <a:cubicBezTo>
                      <a:pt x="72" y="93"/>
                      <a:pt x="63" y="123"/>
                      <a:pt x="54" y="152"/>
                    </a:cubicBezTo>
                    <a:cubicBezTo>
                      <a:pt x="42" y="211"/>
                      <a:pt x="33" y="274"/>
                      <a:pt x="24" y="336"/>
                    </a:cubicBezTo>
                    <a:cubicBezTo>
                      <a:pt x="12" y="460"/>
                      <a:pt x="6" y="582"/>
                      <a:pt x="3" y="707"/>
                    </a:cubicBezTo>
                    <a:cubicBezTo>
                      <a:pt x="0" y="828"/>
                      <a:pt x="3" y="953"/>
                      <a:pt x="12" y="1077"/>
                    </a:cubicBezTo>
                    <a:cubicBezTo>
                      <a:pt x="15" y="1139"/>
                      <a:pt x="27" y="1199"/>
                      <a:pt x="42" y="1261"/>
                    </a:cubicBezTo>
                    <a:cubicBezTo>
                      <a:pt x="48" y="1291"/>
                      <a:pt x="60" y="1317"/>
                      <a:pt x="74" y="1344"/>
                    </a:cubicBezTo>
                    <a:cubicBezTo>
                      <a:pt x="83" y="1371"/>
                      <a:pt x="110" y="1388"/>
                      <a:pt x="137" y="1388"/>
                    </a:cubicBezTo>
                    <a:cubicBezTo>
                      <a:pt x="113" y="1380"/>
                      <a:pt x="92" y="1362"/>
                      <a:pt x="86" y="1338"/>
                    </a:cubicBezTo>
                    <a:cubicBezTo>
                      <a:pt x="74" y="1308"/>
                      <a:pt x="69" y="1282"/>
                      <a:pt x="66" y="1252"/>
                    </a:cubicBezTo>
                    <a:cubicBezTo>
                      <a:pt x="57" y="1193"/>
                      <a:pt x="54" y="1134"/>
                      <a:pt x="54" y="1074"/>
                    </a:cubicBezTo>
                    <a:cubicBezTo>
                      <a:pt x="48" y="953"/>
                      <a:pt x="51" y="831"/>
                      <a:pt x="54" y="710"/>
                    </a:cubicBezTo>
                    <a:cubicBezTo>
                      <a:pt x="54" y="588"/>
                      <a:pt x="60" y="463"/>
                      <a:pt x="63" y="345"/>
                    </a:cubicBezTo>
                    <a:cubicBezTo>
                      <a:pt x="66" y="283"/>
                      <a:pt x="72" y="223"/>
                      <a:pt x="77" y="164"/>
                    </a:cubicBezTo>
                    <a:cubicBezTo>
                      <a:pt x="80" y="131"/>
                      <a:pt x="83" y="102"/>
                      <a:pt x="92" y="75"/>
                    </a:cubicBezTo>
                    <a:cubicBezTo>
                      <a:pt x="95" y="45"/>
                      <a:pt x="107" y="19"/>
                      <a:pt x="1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1769300" y="4040200"/>
                <a:ext cx="128625" cy="80025"/>
              </a:xfrm>
              <a:custGeom>
                <a:avLst/>
                <a:gdLst/>
                <a:ahLst/>
                <a:cxnLst/>
                <a:rect l="l" t="t" r="r" b="b"/>
                <a:pathLst>
                  <a:path w="5145" h="3201" extrusionOk="0">
                    <a:moveTo>
                      <a:pt x="0" y="1"/>
                    </a:moveTo>
                    <a:lnTo>
                      <a:pt x="0" y="3200"/>
                    </a:lnTo>
                    <a:lnTo>
                      <a:pt x="5144" y="3200"/>
                    </a:lnTo>
                    <a:lnTo>
                      <a:pt x="514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1769300" y="4040200"/>
                <a:ext cx="92900" cy="80025"/>
              </a:xfrm>
              <a:custGeom>
                <a:avLst/>
                <a:gdLst/>
                <a:ahLst/>
                <a:cxnLst/>
                <a:rect l="l" t="t" r="r" b="b"/>
                <a:pathLst>
                  <a:path w="3716" h="3201" extrusionOk="0">
                    <a:moveTo>
                      <a:pt x="0" y="1"/>
                    </a:moveTo>
                    <a:lnTo>
                      <a:pt x="0" y="3200"/>
                    </a:lnTo>
                    <a:lnTo>
                      <a:pt x="3715" y="3200"/>
                    </a:lnTo>
                    <a:lnTo>
                      <a:pt x="3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810725" y="4040200"/>
                <a:ext cx="10025" cy="80025"/>
              </a:xfrm>
              <a:custGeom>
                <a:avLst/>
                <a:gdLst/>
                <a:ahLst/>
                <a:cxnLst/>
                <a:rect l="l" t="t" r="r" b="b"/>
                <a:pathLst>
                  <a:path w="401" h="3201" extrusionOk="0">
                    <a:moveTo>
                      <a:pt x="1" y="1"/>
                    </a:moveTo>
                    <a:lnTo>
                      <a:pt x="1" y="3200"/>
                    </a:lnTo>
                    <a:lnTo>
                      <a:pt x="401" y="3200"/>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1766625" y="4032800"/>
                <a:ext cx="95575" cy="7425"/>
              </a:xfrm>
              <a:custGeom>
                <a:avLst/>
                <a:gdLst/>
                <a:ahLst/>
                <a:cxnLst/>
                <a:rect l="l" t="t" r="r" b="b"/>
                <a:pathLst>
                  <a:path w="3823" h="297" extrusionOk="0">
                    <a:moveTo>
                      <a:pt x="1" y="1"/>
                    </a:moveTo>
                    <a:lnTo>
                      <a:pt x="1" y="297"/>
                    </a:lnTo>
                    <a:lnTo>
                      <a:pt x="3822" y="297"/>
                    </a:lnTo>
                    <a:lnTo>
                      <a:pt x="3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a:off x="1862175" y="4032800"/>
                <a:ext cx="38625" cy="7425"/>
              </a:xfrm>
              <a:custGeom>
                <a:avLst/>
                <a:gdLst/>
                <a:ahLst/>
                <a:cxnLst/>
                <a:rect l="l" t="t" r="r" b="b"/>
                <a:pathLst>
                  <a:path w="1545" h="297" extrusionOk="0">
                    <a:moveTo>
                      <a:pt x="0" y="1"/>
                    </a:moveTo>
                    <a:lnTo>
                      <a:pt x="0" y="297"/>
                    </a:lnTo>
                    <a:lnTo>
                      <a:pt x="1545" y="297"/>
                    </a:lnTo>
                    <a:lnTo>
                      <a:pt x="15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a:off x="1809925" y="4032800"/>
                <a:ext cx="11650" cy="7425"/>
              </a:xfrm>
              <a:custGeom>
                <a:avLst/>
                <a:gdLst/>
                <a:ahLst/>
                <a:cxnLst/>
                <a:rect l="l" t="t" r="r" b="b"/>
                <a:pathLst>
                  <a:path w="466" h="297" extrusionOk="0">
                    <a:moveTo>
                      <a:pt x="0" y="1"/>
                    </a:moveTo>
                    <a:lnTo>
                      <a:pt x="0" y="297"/>
                    </a:lnTo>
                    <a:lnTo>
                      <a:pt x="466" y="297"/>
                    </a:lnTo>
                    <a:lnTo>
                      <a:pt x="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1782850" y="3974775"/>
                <a:ext cx="93950" cy="58425"/>
              </a:xfrm>
              <a:custGeom>
                <a:avLst/>
                <a:gdLst/>
                <a:ahLst/>
                <a:cxnLst/>
                <a:rect l="l" t="t" r="r" b="b"/>
                <a:pathLst>
                  <a:path w="3758" h="2337" extrusionOk="0">
                    <a:moveTo>
                      <a:pt x="1" y="0"/>
                    </a:moveTo>
                    <a:lnTo>
                      <a:pt x="1" y="2336"/>
                    </a:lnTo>
                    <a:lnTo>
                      <a:pt x="3757" y="2336"/>
                    </a:lnTo>
                    <a:lnTo>
                      <a:pt x="3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1782850" y="3974775"/>
                <a:ext cx="67850" cy="58425"/>
              </a:xfrm>
              <a:custGeom>
                <a:avLst/>
                <a:gdLst/>
                <a:ahLst/>
                <a:cxnLst/>
                <a:rect l="l" t="t" r="r" b="b"/>
                <a:pathLst>
                  <a:path w="2714" h="2337" extrusionOk="0">
                    <a:moveTo>
                      <a:pt x="1" y="0"/>
                    </a:moveTo>
                    <a:lnTo>
                      <a:pt x="1" y="2336"/>
                    </a:lnTo>
                    <a:lnTo>
                      <a:pt x="2714" y="2336"/>
                    </a:lnTo>
                    <a:lnTo>
                      <a:pt x="2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1813175" y="3974775"/>
                <a:ext cx="7300" cy="58425"/>
              </a:xfrm>
              <a:custGeom>
                <a:avLst/>
                <a:gdLst/>
                <a:ahLst/>
                <a:cxnLst/>
                <a:rect l="l" t="t" r="r" b="b"/>
                <a:pathLst>
                  <a:path w="292" h="2337" extrusionOk="0">
                    <a:moveTo>
                      <a:pt x="1" y="0"/>
                    </a:moveTo>
                    <a:lnTo>
                      <a:pt x="1" y="2336"/>
                    </a:lnTo>
                    <a:lnTo>
                      <a:pt x="291" y="2336"/>
                    </a:lnTo>
                    <a:lnTo>
                      <a:pt x="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1781000" y="3969425"/>
                <a:ext cx="69700" cy="5375"/>
              </a:xfrm>
              <a:custGeom>
                <a:avLst/>
                <a:gdLst/>
                <a:ahLst/>
                <a:cxnLst/>
                <a:rect l="l" t="t" r="r" b="b"/>
                <a:pathLst>
                  <a:path w="2788" h="215" extrusionOk="0">
                    <a:moveTo>
                      <a:pt x="1" y="1"/>
                    </a:moveTo>
                    <a:lnTo>
                      <a:pt x="1" y="214"/>
                    </a:lnTo>
                    <a:lnTo>
                      <a:pt x="2788" y="214"/>
                    </a:lnTo>
                    <a:lnTo>
                      <a:pt x="2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1850750" y="3969425"/>
                <a:ext cx="28125" cy="5375"/>
              </a:xfrm>
              <a:custGeom>
                <a:avLst/>
                <a:gdLst/>
                <a:ahLst/>
                <a:cxnLst/>
                <a:rect l="l" t="t" r="r" b="b"/>
                <a:pathLst>
                  <a:path w="1125" h="215" extrusionOk="0">
                    <a:moveTo>
                      <a:pt x="1" y="1"/>
                    </a:moveTo>
                    <a:lnTo>
                      <a:pt x="1" y="214"/>
                    </a:lnTo>
                    <a:lnTo>
                      <a:pt x="1124" y="214"/>
                    </a:lnTo>
                    <a:lnTo>
                      <a:pt x="1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1812500" y="3969425"/>
                <a:ext cx="8550" cy="5375"/>
              </a:xfrm>
              <a:custGeom>
                <a:avLst/>
                <a:gdLst/>
                <a:ahLst/>
                <a:cxnLst/>
                <a:rect l="l" t="t" r="r" b="b"/>
                <a:pathLst>
                  <a:path w="342" h="215" extrusionOk="0">
                    <a:moveTo>
                      <a:pt x="1" y="1"/>
                    </a:moveTo>
                    <a:lnTo>
                      <a:pt x="1" y="214"/>
                    </a:lnTo>
                    <a:lnTo>
                      <a:pt x="342" y="214"/>
                    </a:lnTo>
                    <a:lnTo>
                      <a:pt x="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2088325" y="4232925"/>
                <a:ext cx="124250" cy="120250"/>
              </a:xfrm>
              <a:custGeom>
                <a:avLst/>
                <a:gdLst/>
                <a:ahLst/>
                <a:cxnLst/>
                <a:rect l="l" t="t" r="r" b="b"/>
                <a:pathLst>
                  <a:path w="4970" h="4810" extrusionOk="0">
                    <a:moveTo>
                      <a:pt x="2443" y="1"/>
                    </a:moveTo>
                    <a:cubicBezTo>
                      <a:pt x="824" y="1"/>
                      <a:pt x="0" y="1373"/>
                      <a:pt x="0" y="2405"/>
                    </a:cubicBezTo>
                    <a:cubicBezTo>
                      <a:pt x="0" y="3440"/>
                      <a:pt x="824" y="4809"/>
                      <a:pt x="2550" y="4809"/>
                    </a:cubicBezTo>
                    <a:cubicBezTo>
                      <a:pt x="4109" y="4809"/>
                      <a:pt x="4969" y="3724"/>
                      <a:pt x="4969" y="2420"/>
                    </a:cubicBezTo>
                    <a:cubicBezTo>
                      <a:pt x="4969" y="1112"/>
                      <a:pt x="4041"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2085200" y="4232925"/>
                <a:ext cx="118100" cy="120250"/>
              </a:xfrm>
              <a:custGeom>
                <a:avLst/>
                <a:gdLst/>
                <a:ahLst/>
                <a:cxnLst/>
                <a:rect l="l" t="t" r="r" b="b"/>
                <a:pathLst>
                  <a:path w="4724" h="4810" extrusionOk="0">
                    <a:moveTo>
                      <a:pt x="2322" y="1"/>
                    </a:moveTo>
                    <a:cubicBezTo>
                      <a:pt x="783" y="1"/>
                      <a:pt x="0" y="1373"/>
                      <a:pt x="0" y="2405"/>
                    </a:cubicBezTo>
                    <a:cubicBezTo>
                      <a:pt x="0" y="3440"/>
                      <a:pt x="783" y="4809"/>
                      <a:pt x="2426" y="4809"/>
                    </a:cubicBezTo>
                    <a:cubicBezTo>
                      <a:pt x="3908" y="4809"/>
                      <a:pt x="4723" y="3724"/>
                      <a:pt x="4723" y="2420"/>
                    </a:cubicBezTo>
                    <a:cubicBezTo>
                      <a:pt x="4723" y="1112"/>
                      <a:pt x="3840" y="1"/>
                      <a:pt x="2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2108250" y="4256425"/>
                <a:ext cx="71925" cy="73250"/>
              </a:xfrm>
              <a:custGeom>
                <a:avLst/>
                <a:gdLst/>
                <a:ahLst/>
                <a:cxnLst/>
                <a:rect l="l" t="t" r="r" b="b"/>
                <a:pathLst>
                  <a:path w="2877" h="2930" extrusionOk="0">
                    <a:moveTo>
                      <a:pt x="1415" y="0"/>
                    </a:moveTo>
                    <a:cubicBezTo>
                      <a:pt x="478" y="0"/>
                      <a:pt x="1" y="836"/>
                      <a:pt x="1" y="1465"/>
                    </a:cubicBezTo>
                    <a:cubicBezTo>
                      <a:pt x="1" y="2094"/>
                      <a:pt x="475" y="2930"/>
                      <a:pt x="1477" y="2930"/>
                    </a:cubicBezTo>
                    <a:cubicBezTo>
                      <a:pt x="2381" y="2930"/>
                      <a:pt x="2876" y="2268"/>
                      <a:pt x="2876" y="1474"/>
                    </a:cubicBezTo>
                    <a:cubicBezTo>
                      <a:pt x="2876" y="676"/>
                      <a:pt x="2340" y="0"/>
                      <a:pt x="1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2058150" y="4080600"/>
                <a:ext cx="26550" cy="15825"/>
              </a:xfrm>
              <a:custGeom>
                <a:avLst/>
                <a:gdLst/>
                <a:ahLst/>
                <a:cxnLst/>
                <a:rect l="l" t="t" r="r" b="b"/>
                <a:pathLst>
                  <a:path w="1062" h="633" extrusionOk="0">
                    <a:moveTo>
                      <a:pt x="0" y="1"/>
                    </a:moveTo>
                    <a:lnTo>
                      <a:pt x="433" y="632"/>
                    </a:lnTo>
                    <a:lnTo>
                      <a:pt x="1062" y="632"/>
                    </a:lnTo>
                    <a:lnTo>
                      <a:pt x="73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2058150" y="4080600"/>
                <a:ext cx="26550" cy="15825"/>
              </a:xfrm>
              <a:custGeom>
                <a:avLst/>
                <a:gdLst/>
                <a:ahLst/>
                <a:cxnLst/>
                <a:rect l="l" t="t" r="r" b="b"/>
                <a:pathLst>
                  <a:path w="1062" h="633" extrusionOk="0">
                    <a:moveTo>
                      <a:pt x="0" y="1"/>
                    </a:moveTo>
                    <a:lnTo>
                      <a:pt x="252" y="371"/>
                    </a:lnTo>
                    <a:lnTo>
                      <a:pt x="433" y="632"/>
                    </a:lnTo>
                    <a:lnTo>
                      <a:pt x="1062" y="632"/>
                    </a:lnTo>
                    <a:lnTo>
                      <a:pt x="890" y="300"/>
                    </a:lnTo>
                    <a:lnTo>
                      <a:pt x="73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2058150" y="4080600"/>
                <a:ext cx="22250" cy="9300"/>
              </a:xfrm>
              <a:custGeom>
                <a:avLst/>
                <a:gdLst/>
                <a:ahLst/>
                <a:cxnLst/>
                <a:rect l="l" t="t" r="r" b="b"/>
                <a:pathLst>
                  <a:path w="890" h="372" extrusionOk="0">
                    <a:moveTo>
                      <a:pt x="0" y="1"/>
                    </a:moveTo>
                    <a:lnTo>
                      <a:pt x="252" y="371"/>
                    </a:lnTo>
                    <a:lnTo>
                      <a:pt x="890" y="300"/>
                    </a:lnTo>
                    <a:lnTo>
                      <a:pt x="7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2093500" y="4200825"/>
                <a:ext cx="29450" cy="17150"/>
              </a:xfrm>
              <a:custGeom>
                <a:avLst/>
                <a:gdLst/>
                <a:ahLst/>
                <a:cxnLst/>
                <a:rect l="l" t="t" r="r" b="b"/>
                <a:pathLst>
                  <a:path w="1178" h="686" extrusionOk="0">
                    <a:moveTo>
                      <a:pt x="721" y="1"/>
                    </a:moveTo>
                    <a:lnTo>
                      <a:pt x="1" y="167"/>
                    </a:lnTo>
                    <a:lnTo>
                      <a:pt x="564" y="686"/>
                    </a:lnTo>
                    <a:lnTo>
                      <a:pt x="1178" y="546"/>
                    </a:lnTo>
                    <a:lnTo>
                      <a:pt x="721"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2093500" y="4200825"/>
                <a:ext cx="29450" cy="17150"/>
              </a:xfrm>
              <a:custGeom>
                <a:avLst/>
                <a:gdLst/>
                <a:ahLst/>
                <a:cxnLst/>
                <a:rect l="l" t="t" r="r" b="b"/>
                <a:pathLst>
                  <a:path w="1178" h="686" extrusionOk="0">
                    <a:moveTo>
                      <a:pt x="721" y="1"/>
                    </a:moveTo>
                    <a:lnTo>
                      <a:pt x="1" y="167"/>
                    </a:lnTo>
                    <a:lnTo>
                      <a:pt x="330" y="472"/>
                    </a:lnTo>
                    <a:lnTo>
                      <a:pt x="564" y="686"/>
                    </a:lnTo>
                    <a:lnTo>
                      <a:pt x="1178" y="546"/>
                    </a:lnTo>
                    <a:lnTo>
                      <a:pt x="937" y="259"/>
                    </a:lnTo>
                    <a:lnTo>
                      <a:pt x="721"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2093500" y="4200825"/>
                <a:ext cx="23450" cy="11825"/>
              </a:xfrm>
              <a:custGeom>
                <a:avLst/>
                <a:gdLst/>
                <a:ahLst/>
                <a:cxnLst/>
                <a:rect l="l" t="t" r="r" b="b"/>
                <a:pathLst>
                  <a:path w="938" h="473" extrusionOk="0">
                    <a:moveTo>
                      <a:pt x="721" y="1"/>
                    </a:moveTo>
                    <a:lnTo>
                      <a:pt x="1" y="167"/>
                    </a:lnTo>
                    <a:lnTo>
                      <a:pt x="330" y="472"/>
                    </a:lnTo>
                    <a:lnTo>
                      <a:pt x="937" y="259"/>
                    </a:lnTo>
                    <a:lnTo>
                      <a:pt x="7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2074300" y="4198600"/>
                <a:ext cx="134775" cy="68675"/>
              </a:xfrm>
              <a:custGeom>
                <a:avLst/>
                <a:gdLst/>
                <a:ahLst/>
                <a:cxnLst/>
                <a:rect l="l" t="t" r="r" b="b"/>
                <a:pathLst>
                  <a:path w="5391" h="2747" extrusionOk="0">
                    <a:moveTo>
                      <a:pt x="2719" y="1"/>
                    </a:moveTo>
                    <a:cubicBezTo>
                      <a:pt x="2210" y="1"/>
                      <a:pt x="1693" y="123"/>
                      <a:pt x="1293" y="425"/>
                    </a:cubicBezTo>
                    <a:cubicBezTo>
                      <a:pt x="481" y="1041"/>
                      <a:pt x="1" y="2746"/>
                      <a:pt x="1" y="2746"/>
                    </a:cubicBezTo>
                    <a:lnTo>
                      <a:pt x="561" y="2746"/>
                    </a:lnTo>
                    <a:cubicBezTo>
                      <a:pt x="561" y="2746"/>
                      <a:pt x="860" y="2156"/>
                      <a:pt x="1963" y="1919"/>
                    </a:cubicBezTo>
                    <a:cubicBezTo>
                      <a:pt x="2266" y="1854"/>
                      <a:pt x="2616" y="1830"/>
                      <a:pt x="2964" y="1830"/>
                    </a:cubicBezTo>
                    <a:cubicBezTo>
                      <a:pt x="3885" y="1830"/>
                      <a:pt x="4795" y="1996"/>
                      <a:pt x="4795" y="1996"/>
                    </a:cubicBezTo>
                    <a:lnTo>
                      <a:pt x="5391" y="1682"/>
                    </a:lnTo>
                    <a:cubicBezTo>
                      <a:pt x="5391" y="1682"/>
                      <a:pt x="4860" y="724"/>
                      <a:pt x="4140" y="333"/>
                    </a:cubicBezTo>
                    <a:cubicBezTo>
                      <a:pt x="3770" y="133"/>
                      <a:pt x="3249" y="1"/>
                      <a:pt x="27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2090625" y="4222425"/>
                <a:ext cx="102000" cy="39025"/>
              </a:xfrm>
              <a:custGeom>
                <a:avLst/>
                <a:gdLst/>
                <a:ahLst/>
                <a:cxnLst/>
                <a:rect l="l" t="t" r="r" b="b"/>
                <a:pathLst>
                  <a:path w="4080" h="1561" extrusionOk="0">
                    <a:moveTo>
                      <a:pt x="2092" y="0"/>
                    </a:moveTo>
                    <a:cubicBezTo>
                      <a:pt x="1553" y="0"/>
                      <a:pt x="1017" y="192"/>
                      <a:pt x="623" y="604"/>
                    </a:cubicBezTo>
                    <a:cubicBezTo>
                      <a:pt x="365" y="880"/>
                      <a:pt x="178" y="1215"/>
                      <a:pt x="3" y="1553"/>
                    </a:cubicBezTo>
                    <a:cubicBezTo>
                      <a:pt x="1" y="1557"/>
                      <a:pt x="3" y="1560"/>
                      <a:pt x="6" y="1560"/>
                    </a:cubicBezTo>
                    <a:cubicBezTo>
                      <a:pt x="7" y="1560"/>
                      <a:pt x="8" y="1560"/>
                      <a:pt x="9" y="1559"/>
                    </a:cubicBezTo>
                    <a:cubicBezTo>
                      <a:pt x="157" y="1260"/>
                      <a:pt x="347" y="984"/>
                      <a:pt x="569" y="735"/>
                    </a:cubicBezTo>
                    <a:cubicBezTo>
                      <a:pt x="783" y="501"/>
                      <a:pt x="1049" y="320"/>
                      <a:pt x="1346" y="210"/>
                    </a:cubicBezTo>
                    <a:cubicBezTo>
                      <a:pt x="1579" y="125"/>
                      <a:pt x="1819" y="86"/>
                      <a:pt x="2060" y="86"/>
                    </a:cubicBezTo>
                    <a:cubicBezTo>
                      <a:pt x="2433" y="86"/>
                      <a:pt x="2806" y="179"/>
                      <a:pt x="3152" y="337"/>
                    </a:cubicBezTo>
                    <a:cubicBezTo>
                      <a:pt x="3315" y="412"/>
                      <a:pt x="3472" y="498"/>
                      <a:pt x="3623" y="595"/>
                    </a:cubicBezTo>
                    <a:cubicBezTo>
                      <a:pt x="3777" y="699"/>
                      <a:pt x="3925" y="809"/>
                      <a:pt x="4068" y="930"/>
                    </a:cubicBezTo>
                    <a:lnTo>
                      <a:pt x="4077" y="930"/>
                    </a:lnTo>
                    <a:cubicBezTo>
                      <a:pt x="4077" y="927"/>
                      <a:pt x="4080" y="927"/>
                      <a:pt x="4080" y="925"/>
                    </a:cubicBezTo>
                    <a:cubicBezTo>
                      <a:pt x="3964" y="803"/>
                      <a:pt x="3839" y="693"/>
                      <a:pt x="3706" y="592"/>
                    </a:cubicBezTo>
                    <a:cubicBezTo>
                      <a:pt x="3573" y="492"/>
                      <a:pt x="3433" y="397"/>
                      <a:pt x="3288" y="317"/>
                    </a:cubicBezTo>
                    <a:cubicBezTo>
                      <a:pt x="3003" y="160"/>
                      <a:pt x="2695" y="56"/>
                      <a:pt x="2372" y="17"/>
                    </a:cubicBezTo>
                    <a:cubicBezTo>
                      <a:pt x="2279" y="6"/>
                      <a:pt x="2186" y="0"/>
                      <a:pt x="2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1992625" y="4079575"/>
                <a:ext cx="37675" cy="14625"/>
              </a:xfrm>
              <a:custGeom>
                <a:avLst/>
                <a:gdLst/>
                <a:ahLst/>
                <a:cxnLst/>
                <a:rect l="l" t="t" r="r" b="b"/>
                <a:pathLst>
                  <a:path w="1507" h="585" extrusionOk="0">
                    <a:moveTo>
                      <a:pt x="1373" y="0"/>
                    </a:moveTo>
                    <a:lnTo>
                      <a:pt x="128" y="267"/>
                    </a:lnTo>
                    <a:cubicBezTo>
                      <a:pt x="0" y="445"/>
                      <a:pt x="205" y="584"/>
                      <a:pt x="205" y="584"/>
                    </a:cubicBezTo>
                    <a:cubicBezTo>
                      <a:pt x="205" y="584"/>
                      <a:pt x="1447" y="353"/>
                      <a:pt x="1459" y="332"/>
                    </a:cubicBezTo>
                    <a:cubicBezTo>
                      <a:pt x="1507" y="214"/>
                      <a:pt x="1471" y="80"/>
                      <a:pt x="1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2038350" y="4047700"/>
                <a:ext cx="55925" cy="37825"/>
              </a:xfrm>
              <a:custGeom>
                <a:avLst/>
                <a:gdLst/>
                <a:ahLst/>
                <a:cxnLst/>
                <a:rect l="l" t="t" r="r" b="b"/>
                <a:pathLst>
                  <a:path w="2237" h="1513" extrusionOk="0">
                    <a:moveTo>
                      <a:pt x="2216" y="0"/>
                    </a:moveTo>
                    <a:cubicBezTo>
                      <a:pt x="2104" y="0"/>
                      <a:pt x="1993" y="24"/>
                      <a:pt x="1889" y="72"/>
                    </a:cubicBezTo>
                    <a:cubicBezTo>
                      <a:pt x="1700" y="155"/>
                      <a:pt x="1344" y="534"/>
                      <a:pt x="1035" y="733"/>
                    </a:cubicBezTo>
                    <a:cubicBezTo>
                      <a:pt x="727" y="928"/>
                      <a:pt x="1" y="1183"/>
                      <a:pt x="1" y="1183"/>
                    </a:cubicBezTo>
                    <a:lnTo>
                      <a:pt x="75" y="1512"/>
                    </a:lnTo>
                    <a:cubicBezTo>
                      <a:pt x="75" y="1512"/>
                      <a:pt x="950" y="1399"/>
                      <a:pt x="1203" y="1399"/>
                    </a:cubicBezTo>
                    <a:cubicBezTo>
                      <a:pt x="1212" y="1399"/>
                      <a:pt x="1221" y="1400"/>
                      <a:pt x="1228" y="1400"/>
                    </a:cubicBezTo>
                    <a:cubicBezTo>
                      <a:pt x="1439" y="1406"/>
                      <a:pt x="2236" y="1477"/>
                      <a:pt x="2236" y="1477"/>
                    </a:cubicBezTo>
                    <a:lnTo>
                      <a:pt x="2236" y="0"/>
                    </a:lnTo>
                    <a:cubicBezTo>
                      <a:pt x="2230" y="0"/>
                      <a:pt x="2223" y="0"/>
                      <a:pt x="2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2023225" y="4076225"/>
                <a:ext cx="20575" cy="12050"/>
              </a:xfrm>
              <a:custGeom>
                <a:avLst/>
                <a:gdLst/>
                <a:ahLst/>
                <a:cxnLst/>
                <a:rect l="l" t="t" r="r" b="b"/>
                <a:pathLst>
                  <a:path w="823" h="482" extrusionOk="0">
                    <a:moveTo>
                      <a:pt x="683" y="1"/>
                    </a:moveTo>
                    <a:lnTo>
                      <a:pt x="1" y="146"/>
                    </a:lnTo>
                    <a:cubicBezTo>
                      <a:pt x="134" y="202"/>
                      <a:pt x="214" y="336"/>
                      <a:pt x="205" y="481"/>
                    </a:cubicBezTo>
                    <a:cubicBezTo>
                      <a:pt x="211" y="481"/>
                      <a:pt x="804" y="371"/>
                      <a:pt x="804" y="371"/>
                    </a:cubicBezTo>
                    <a:cubicBezTo>
                      <a:pt x="822" y="235"/>
                      <a:pt x="778" y="99"/>
                      <a:pt x="68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2084675" y="4047700"/>
                <a:ext cx="19525" cy="36850"/>
              </a:xfrm>
              <a:custGeom>
                <a:avLst/>
                <a:gdLst/>
                <a:ahLst/>
                <a:cxnLst/>
                <a:rect l="l" t="t" r="r" b="b"/>
                <a:pathLst>
                  <a:path w="781" h="1474" extrusionOk="0">
                    <a:moveTo>
                      <a:pt x="389" y="0"/>
                    </a:moveTo>
                    <a:cubicBezTo>
                      <a:pt x="176" y="0"/>
                      <a:pt x="1" y="332"/>
                      <a:pt x="1" y="739"/>
                    </a:cubicBezTo>
                    <a:cubicBezTo>
                      <a:pt x="1" y="1145"/>
                      <a:pt x="176" y="1474"/>
                      <a:pt x="389" y="1474"/>
                    </a:cubicBezTo>
                    <a:cubicBezTo>
                      <a:pt x="606" y="1474"/>
                      <a:pt x="780" y="1145"/>
                      <a:pt x="780" y="739"/>
                    </a:cubicBezTo>
                    <a:cubicBezTo>
                      <a:pt x="780" y="332"/>
                      <a:pt x="606"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2086675" y="4049700"/>
                <a:ext cx="16700" cy="32925"/>
              </a:xfrm>
              <a:custGeom>
                <a:avLst/>
                <a:gdLst/>
                <a:ahLst/>
                <a:cxnLst/>
                <a:rect l="l" t="t" r="r" b="b"/>
                <a:pathLst>
                  <a:path w="668" h="1317" extrusionOk="0">
                    <a:moveTo>
                      <a:pt x="333" y="0"/>
                    </a:moveTo>
                    <a:cubicBezTo>
                      <a:pt x="149" y="0"/>
                      <a:pt x="1" y="297"/>
                      <a:pt x="1" y="659"/>
                    </a:cubicBezTo>
                    <a:cubicBezTo>
                      <a:pt x="1" y="1020"/>
                      <a:pt x="149" y="1317"/>
                      <a:pt x="333" y="1317"/>
                    </a:cubicBezTo>
                    <a:cubicBezTo>
                      <a:pt x="520" y="1317"/>
                      <a:pt x="668" y="1020"/>
                      <a:pt x="668" y="659"/>
                    </a:cubicBezTo>
                    <a:cubicBezTo>
                      <a:pt x="668" y="297"/>
                      <a:pt x="520"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2030875" y="4096400"/>
                <a:ext cx="101500" cy="181975"/>
              </a:xfrm>
              <a:custGeom>
                <a:avLst/>
                <a:gdLst/>
                <a:ahLst/>
                <a:cxnLst/>
                <a:rect l="l" t="t" r="r" b="b"/>
                <a:pathLst>
                  <a:path w="4060" h="7279" extrusionOk="0">
                    <a:moveTo>
                      <a:pt x="1566" y="0"/>
                    </a:moveTo>
                    <a:cubicBezTo>
                      <a:pt x="1222" y="0"/>
                      <a:pt x="1029" y="116"/>
                      <a:pt x="1065" y="762"/>
                    </a:cubicBezTo>
                    <a:cubicBezTo>
                      <a:pt x="1100" y="1364"/>
                      <a:pt x="1631" y="2580"/>
                      <a:pt x="1583" y="3442"/>
                    </a:cubicBezTo>
                    <a:cubicBezTo>
                      <a:pt x="1465" y="5669"/>
                      <a:pt x="0" y="7279"/>
                      <a:pt x="0" y="7279"/>
                    </a:cubicBezTo>
                    <a:cubicBezTo>
                      <a:pt x="315" y="7261"/>
                      <a:pt x="1462" y="6787"/>
                      <a:pt x="1557" y="6722"/>
                    </a:cubicBezTo>
                    <a:cubicBezTo>
                      <a:pt x="1557" y="6722"/>
                      <a:pt x="2120" y="5055"/>
                      <a:pt x="2734" y="4554"/>
                    </a:cubicBezTo>
                    <a:cubicBezTo>
                      <a:pt x="3205" y="4163"/>
                      <a:pt x="4059" y="3896"/>
                      <a:pt x="4059" y="3896"/>
                    </a:cubicBezTo>
                    <a:lnTo>
                      <a:pt x="3715" y="3042"/>
                    </a:lnTo>
                    <a:cubicBezTo>
                      <a:pt x="3715" y="3042"/>
                      <a:pt x="3520" y="3033"/>
                      <a:pt x="3419" y="2903"/>
                    </a:cubicBezTo>
                    <a:cubicBezTo>
                      <a:pt x="3318" y="2775"/>
                      <a:pt x="2799" y="193"/>
                      <a:pt x="2669" y="3"/>
                    </a:cubicBezTo>
                    <a:lnTo>
                      <a:pt x="15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2023300" y="4092400"/>
                <a:ext cx="76975" cy="190575"/>
              </a:xfrm>
              <a:custGeom>
                <a:avLst/>
                <a:gdLst/>
                <a:ahLst/>
                <a:cxnLst/>
                <a:rect l="l" t="t" r="r" b="b"/>
                <a:pathLst>
                  <a:path w="3079" h="7623" extrusionOk="0">
                    <a:moveTo>
                      <a:pt x="1854" y="0"/>
                    </a:moveTo>
                    <a:cubicBezTo>
                      <a:pt x="1720" y="0"/>
                      <a:pt x="1516" y="0"/>
                      <a:pt x="1368" y="166"/>
                    </a:cubicBezTo>
                    <a:cubicBezTo>
                      <a:pt x="1219" y="335"/>
                      <a:pt x="1172" y="614"/>
                      <a:pt x="1219" y="1047"/>
                    </a:cubicBezTo>
                    <a:cubicBezTo>
                      <a:pt x="1273" y="1515"/>
                      <a:pt x="1394" y="1945"/>
                      <a:pt x="1507" y="2322"/>
                    </a:cubicBezTo>
                    <a:cubicBezTo>
                      <a:pt x="1608" y="2677"/>
                      <a:pt x="1706" y="3012"/>
                      <a:pt x="1723" y="3315"/>
                    </a:cubicBezTo>
                    <a:cubicBezTo>
                      <a:pt x="1762" y="3899"/>
                      <a:pt x="1288" y="6045"/>
                      <a:pt x="1" y="7406"/>
                    </a:cubicBezTo>
                    <a:lnTo>
                      <a:pt x="232" y="7623"/>
                    </a:lnTo>
                    <a:cubicBezTo>
                      <a:pt x="1587" y="6194"/>
                      <a:pt x="2079" y="3920"/>
                      <a:pt x="2041" y="3294"/>
                    </a:cubicBezTo>
                    <a:cubicBezTo>
                      <a:pt x="2017" y="2959"/>
                      <a:pt x="1919" y="2609"/>
                      <a:pt x="1812" y="2236"/>
                    </a:cubicBezTo>
                    <a:cubicBezTo>
                      <a:pt x="1700" y="1850"/>
                      <a:pt x="1587" y="1453"/>
                      <a:pt x="1537" y="1011"/>
                    </a:cubicBezTo>
                    <a:cubicBezTo>
                      <a:pt x="1486" y="584"/>
                      <a:pt x="1554" y="436"/>
                      <a:pt x="1605" y="377"/>
                    </a:cubicBezTo>
                    <a:cubicBezTo>
                      <a:pt x="1655" y="320"/>
                      <a:pt x="1735" y="317"/>
                      <a:pt x="1854" y="317"/>
                    </a:cubicBezTo>
                    <a:lnTo>
                      <a:pt x="3078" y="317"/>
                    </a:lnTo>
                    <a:lnTo>
                      <a:pt x="30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2114700" y="4171725"/>
                <a:ext cx="22400" cy="24575"/>
              </a:xfrm>
              <a:custGeom>
                <a:avLst/>
                <a:gdLst/>
                <a:ahLst/>
                <a:cxnLst/>
                <a:rect l="l" t="t" r="r" b="b"/>
                <a:pathLst>
                  <a:path w="896" h="983" extrusionOk="0">
                    <a:moveTo>
                      <a:pt x="399" y="1"/>
                    </a:moveTo>
                    <a:cubicBezTo>
                      <a:pt x="372" y="1"/>
                      <a:pt x="345" y="4"/>
                      <a:pt x="318" y="11"/>
                    </a:cubicBezTo>
                    <a:cubicBezTo>
                      <a:pt x="110" y="68"/>
                      <a:pt x="0" y="329"/>
                      <a:pt x="72" y="595"/>
                    </a:cubicBezTo>
                    <a:cubicBezTo>
                      <a:pt x="134" y="825"/>
                      <a:pt x="314" y="983"/>
                      <a:pt x="497" y="983"/>
                    </a:cubicBezTo>
                    <a:cubicBezTo>
                      <a:pt x="524" y="983"/>
                      <a:pt x="552" y="979"/>
                      <a:pt x="579" y="972"/>
                    </a:cubicBezTo>
                    <a:cubicBezTo>
                      <a:pt x="786" y="916"/>
                      <a:pt x="896" y="655"/>
                      <a:pt x="825" y="391"/>
                    </a:cubicBezTo>
                    <a:cubicBezTo>
                      <a:pt x="760" y="159"/>
                      <a:pt x="581" y="1"/>
                      <a:pt x="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2116775" y="4172975"/>
                <a:ext cx="19375" cy="21875"/>
              </a:xfrm>
              <a:custGeom>
                <a:avLst/>
                <a:gdLst/>
                <a:ahLst/>
                <a:cxnLst/>
                <a:rect l="l" t="t" r="r" b="b"/>
                <a:pathLst>
                  <a:path w="775" h="875" extrusionOk="0">
                    <a:moveTo>
                      <a:pt x="339" y="0"/>
                    </a:moveTo>
                    <a:cubicBezTo>
                      <a:pt x="317" y="0"/>
                      <a:pt x="295" y="3"/>
                      <a:pt x="273" y="9"/>
                    </a:cubicBezTo>
                    <a:cubicBezTo>
                      <a:pt x="92" y="56"/>
                      <a:pt x="1" y="288"/>
                      <a:pt x="66" y="525"/>
                    </a:cubicBezTo>
                    <a:cubicBezTo>
                      <a:pt x="123" y="733"/>
                      <a:pt x="280" y="874"/>
                      <a:pt x="438" y="874"/>
                    </a:cubicBezTo>
                    <a:cubicBezTo>
                      <a:pt x="460" y="874"/>
                      <a:pt x="483" y="872"/>
                      <a:pt x="505" y="866"/>
                    </a:cubicBezTo>
                    <a:cubicBezTo>
                      <a:pt x="685" y="815"/>
                      <a:pt x="774" y="584"/>
                      <a:pt x="712" y="350"/>
                    </a:cubicBezTo>
                    <a:cubicBezTo>
                      <a:pt x="655" y="144"/>
                      <a:pt x="497" y="0"/>
                      <a:pt x="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2081800" y="4107000"/>
                <a:ext cx="16475" cy="98625"/>
              </a:xfrm>
              <a:custGeom>
                <a:avLst/>
                <a:gdLst/>
                <a:ahLst/>
                <a:cxnLst/>
                <a:rect l="l" t="t" r="r" b="b"/>
                <a:pathLst>
                  <a:path w="659" h="3945" extrusionOk="0">
                    <a:moveTo>
                      <a:pt x="184" y="0"/>
                    </a:moveTo>
                    <a:cubicBezTo>
                      <a:pt x="51" y="193"/>
                      <a:pt x="9" y="424"/>
                      <a:pt x="0" y="656"/>
                    </a:cubicBezTo>
                    <a:cubicBezTo>
                      <a:pt x="0" y="908"/>
                      <a:pt x="24" y="1162"/>
                      <a:pt x="68" y="1412"/>
                    </a:cubicBezTo>
                    <a:cubicBezTo>
                      <a:pt x="142" y="1960"/>
                      <a:pt x="246" y="2506"/>
                      <a:pt x="377" y="3042"/>
                    </a:cubicBezTo>
                    <a:cubicBezTo>
                      <a:pt x="451" y="3348"/>
                      <a:pt x="546" y="3644"/>
                      <a:pt x="649" y="3941"/>
                    </a:cubicBezTo>
                    <a:cubicBezTo>
                      <a:pt x="649" y="3943"/>
                      <a:pt x="652" y="3945"/>
                      <a:pt x="654" y="3945"/>
                    </a:cubicBezTo>
                    <a:cubicBezTo>
                      <a:pt x="656" y="3945"/>
                      <a:pt x="658" y="3943"/>
                      <a:pt x="658" y="3941"/>
                    </a:cubicBezTo>
                    <a:cubicBezTo>
                      <a:pt x="596" y="3674"/>
                      <a:pt x="534" y="3407"/>
                      <a:pt x="477" y="3140"/>
                    </a:cubicBezTo>
                    <a:cubicBezTo>
                      <a:pt x="421" y="2873"/>
                      <a:pt x="359" y="2606"/>
                      <a:pt x="305" y="2340"/>
                    </a:cubicBezTo>
                    <a:cubicBezTo>
                      <a:pt x="252" y="2073"/>
                      <a:pt x="202" y="1803"/>
                      <a:pt x="160" y="1536"/>
                    </a:cubicBezTo>
                    <a:cubicBezTo>
                      <a:pt x="119" y="1284"/>
                      <a:pt x="77" y="1032"/>
                      <a:pt x="59" y="777"/>
                    </a:cubicBezTo>
                    <a:cubicBezTo>
                      <a:pt x="45" y="513"/>
                      <a:pt x="59" y="246"/>
                      <a:pt x="190" y="6"/>
                    </a:cubicBezTo>
                    <a:cubicBezTo>
                      <a:pt x="190" y="3"/>
                      <a:pt x="190"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1933850" y="4154950"/>
                <a:ext cx="40850" cy="106175"/>
              </a:xfrm>
              <a:custGeom>
                <a:avLst/>
                <a:gdLst/>
                <a:ahLst/>
                <a:cxnLst/>
                <a:rect l="l" t="t" r="r" b="b"/>
                <a:pathLst>
                  <a:path w="1634" h="4247" extrusionOk="0">
                    <a:moveTo>
                      <a:pt x="1400" y="1"/>
                    </a:moveTo>
                    <a:lnTo>
                      <a:pt x="813" y="15"/>
                    </a:lnTo>
                    <a:cubicBezTo>
                      <a:pt x="685" y="223"/>
                      <a:pt x="0" y="1367"/>
                      <a:pt x="92" y="2224"/>
                    </a:cubicBezTo>
                    <a:cubicBezTo>
                      <a:pt x="196" y="3170"/>
                      <a:pt x="712" y="3428"/>
                      <a:pt x="712" y="3428"/>
                    </a:cubicBezTo>
                    <a:lnTo>
                      <a:pt x="712" y="4246"/>
                    </a:lnTo>
                    <a:lnTo>
                      <a:pt x="1634" y="4246"/>
                    </a:lnTo>
                    <a:lnTo>
                      <a:pt x="1634" y="3167"/>
                    </a:lnTo>
                    <a:cubicBezTo>
                      <a:pt x="1634" y="3167"/>
                      <a:pt x="827" y="2580"/>
                      <a:pt x="967" y="1382"/>
                    </a:cubicBezTo>
                    <a:cubicBezTo>
                      <a:pt x="1014" y="985"/>
                      <a:pt x="1400" y="211"/>
                      <a:pt x="1400" y="211"/>
                    </a:cubicBezTo>
                    <a:lnTo>
                      <a:pt x="14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1934500" y="4178975"/>
                <a:ext cx="101275" cy="88625"/>
              </a:xfrm>
              <a:custGeom>
                <a:avLst/>
                <a:gdLst/>
                <a:ahLst/>
                <a:cxnLst/>
                <a:rect l="l" t="t" r="r" b="b"/>
                <a:pathLst>
                  <a:path w="4051" h="3545" extrusionOk="0">
                    <a:moveTo>
                      <a:pt x="416" y="0"/>
                    </a:moveTo>
                    <a:lnTo>
                      <a:pt x="1" y="2648"/>
                    </a:lnTo>
                    <a:cubicBezTo>
                      <a:pt x="1" y="2648"/>
                      <a:pt x="66" y="3338"/>
                      <a:pt x="81" y="3347"/>
                    </a:cubicBezTo>
                    <a:cubicBezTo>
                      <a:pt x="198" y="3423"/>
                      <a:pt x="2986" y="3544"/>
                      <a:pt x="3742" y="3544"/>
                    </a:cubicBezTo>
                    <a:cubicBezTo>
                      <a:pt x="3846" y="3544"/>
                      <a:pt x="3911" y="3542"/>
                      <a:pt x="3926" y="3537"/>
                    </a:cubicBezTo>
                    <a:cubicBezTo>
                      <a:pt x="4051" y="3499"/>
                      <a:pt x="3944" y="3140"/>
                      <a:pt x="3808" y="3027"/>
                    </a:cubicBezTo>
                    <a:cubicBezTo>
                      <a:pt x="3754" y="2983"/>
                      <a:pt x="3526" y="2867"/>
                      <a:pt x="3262" y="2740"/>
                    </a:cubicBezTo>
                    <a:cubicBezTo>
                      <a:pt x="2835" y="2532"/>
                      <a:pt x="2317" y="2295"/>
                      <a:pt x="2317" y="2295"/>
                    </a:cubicBezTo>
                    <a:lnTo>
                      <a:pt x="2770" y="30"/>
                    </a:lnTo>
                    <a:lnTo>
                      <a:pt x="416"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1934500" y="4224775"/>
                <a:ext cx="101275" cy="42825"/>
              </a:xfrm>
              <a:custGeom>
                <a:avLst/>
                <a:gdLst/>
                <a:ahLst/>
                <a:cxnLst/>
                <a:rect l="l" t="t" r="r" b="b"/>
                <a:pathLst>
                  <a:path w="4051" h="1713" extrusionOk="0">
                    <a:moveTo>
                      <a:pt x="128" y="0"/>
                    </a:moveTo>
                    <a:lnTo>
                      <a:pt x="1" y="816"/>
                    </a:lnTo>
                    <a:cubicBezTo>
                      <a:pt x="1" y="816"/>
                      <a:pt x="66" y="1506"/>
                      <a:pt x="81" y="1515"/>
                    </a:cubicBezTo>
                    <a:cubicBezTo>
                      <a:pt x="198" y="1591"/>
                      <a:pt x="2986" y="1712"/>
                      <a:pt x="3742" y="1712"/>
                    </a:cubicBezTo>
                    <a:cubicBezTo>
                      <a:pt x="3846" y="1712"/>
                      <a:pt x="3911" y="1710"/>
                      <a:pt x="3926" y="1705"/>
                    </a:cubicBezTo>
                    <a:cubicBezTo>
                      <a:pt x="4051" y="1667"/>
                      <a:pt x="3944" y="1308"/>
                      <a:pt x="3808" y="1195"/>
                    </a:cubicBezTo>
                    <a:cubicBezTo>
                      <a:pt x="3754" y="1151"/>
                      <a:pt x="3526" y="1035"/>
                      <a:pt x="3262" y="908"/>
                    </a:cubicBezTo>
                    <a:cubicBezTo>
                      <a:pt x="2835" y="700"/>
                      <a:pt x="2317" y="460"/>
                      <a:pt x="2317" y="460"/>
                    </a:cubicBezTo>
                    <a:lnTo>
                      <a:pt x="2388" y="104"/>
                    </a:lnTo>
                    <a:lnTo>
                      <a:pt x="1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1933925" y="4233750"/>
                <a:ext cx="101850" cy="34050"/>
              </a:xfrm>
              <a:custGeom>
                <a:avLst/>
                <a:gdLst/>
                <a:ahLst/>
                <a:cxnLst/>
                <a:rect l="l" t="t" r="r" b="b"/>
                <a:pathLst>
                  <a:path w="4074" h="1362" extrusionOk="0">
                    <a:moveTo>
                      <a:pt x="0" y="0"/>
                    </a:moveTo>
                    <a:lnTo>
                      <a:pt x="0" y="18"/>
                    </a:lnTo>
                    <a:cubicBezTo>
                      <a:pt x="6" y="655"/>
                      <a:pt x="24" y="1183"/>
                      <a:pt x="74" y="1216"/>
                    </a:cubicBezTo>
                    <a:cubicBezTo>
                      <a:pt x="187" y="1292"/>
                      <a:pt x="2679" y="1362"/>
                      <a:pt x="3606" y="1362"/>
                    </a:cubicBezTo>
                    <a:cubicBezTo>
                      <a:pt x="3799" y="1362"/>
                      <a:pt x="3924" y="1359"/>
                      <a:pt x="3946" y="1352"/>
                    </a:cubicBezTo>
                    <a:cubicBezTo>
                      <a:pt x="4074" y="1311"/>
                      <a:pt x="3973" y="949"/>
                      <a:pt x="3837" y="833"/>
                    </a:cubicBezTo>
                    <a:cubicBezTo>
                      <a:pt x="3697" y="718"/>
                      <a:pt x="2331" y="68"/>
                      <a:pt x="2331" y="68"/>
                    </a:cubicBezTo>
                    <a:lnTo>
                      <a:pt x="2331" y="2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1939850" y="4262125"/>
                <a:ext cx="92150" cy="2175"/>
              </a:xfrm>
              <a:custGeom>
                <a:avLst/>
                <a:gdLst/>
                <a:ahLst/>
                <a:cxnLst/>
                <a:rect l="l" t="t" r="r" b="b"/>
                <a:pathLst>
                  <a:path w="3686" h="87" extrusionOk="0">
                    <a:moveTo>
                      <a:pt x="316" y="0"/>
                    </a:moveTo>
                    <a:cubicBezTo>
                      <a:pt x="188" y="0"/>
                      <a:pt x="82" y="1"/>
                      <a:pt x="6" y="4"/>
                    </a:cubicBezTo>
                    <a:cubicBezTo>
                      <a:pt x="0" y="4"/>
                      <a:pt x="0" y="7"/>
                      <a:pt x="6" y="7"/>
                    </a:cubicBezTo>
                    <a:cubicBezTo>
                      <a:pt x="588" y="47"/>
                      <a:pt x="2899" y="87"/>
                      <a:pt x="3603" y="87"/>
                    </a:cubicBezTo>
                    <a:cubicBezTo>
                      <a:pt x="3628" y="87"/>
                      <a:pt x="3650" y="87"/>
                      <a:pt x="3671" y="87"/>
                    </a:cubicBezTo>
                    <a:cubicBezTo>
                      <a:pt x="3686" y="87"/>
                      <a:pt x="3686" y="75"/>
                      <a:pt x="3671" y="75"/>
                    </a:cubicBezTo>
                    <a:cubicBezTo>
                      <a:pt x="3143" y="49"/>
                      <a:pt x="1200"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1978850" y="4235100"/>
                <a:ext cx="27150" cy="10025"/>
              </a:xfrm>
              <a:custGeom>
                <a:avLst/>
                <a:gdLst/>
                <a:ahLst/>
                <a:cxnLst/>
                <a:rect l="l" t="t" r="r" b="b"/>
                <a:pathLst>
                  <a:path w="1086" h="401" extrusionOk="0">
                    <a:moveTo>
                      <a:pt x="514" y="1"/>
                    </a:moveTo>
                    <a:cubicBezTo>
                      <a:pt x="330" y="1"/>
                      <a:pt x="142" y="51"/>
                      <a:pt x="6" y="171"/>
                    </a:cubicBezTo>
                    <a:cubicBezTo>
                      <a:pt x="1" y="177"/>
                      <a:pt x="4" y="184"/>
                      <a:pt x="13" y="184"/>
                    </a:cubicBezTo>
                    <a:cubicBezTo>
                      <a:pt x="15" y="184"/>
                      <a:pt x="16" y="184"/>
                      <a:pt x="18" y="183"/>
                    </a:cubicBezTo>
                    <a:cubicBezTo>
                      <a:pt x="246" y="115"/>
                      <a:pt x="483" y="74"/>
                      <a:pt x="723" y="53"/>
                    </a:cubicBezTo>
                    <a:cubicBezTo>
                      <a:pt x="732" y="53"/>
                      <a:pt x="738" y="47"/>
                      <a:pt x="738" y="38"/>
                    </a:cubicBezTo>
                    <a:cubicBezTo>
                      <a:pt x="738" y="32"/>
                      <a:pt x="732" y="26"/>
                      <a:pt x="726" y="23"/>
                    </a:cubicBezTo>
                    <a:cubicBezTo>
                      <a:pt x="659" y="9"/>
                      <a:pt x="587" y="1"/>
                      <a:pt x="514" y="1"/>
                    </a:cubicBezTo>
                    <a:close/>
                    <a:moveTo>
                      <a:pt x="683" y="111"/>
                    </a:moveTo>
                    <a:cubicBezTo>
                      <a:pt x="499" y="111"/>
                      <a:pt x="311" y="160"/>
                      <a:pt x="178" y="278"/>
                    </a:cubicBezTo>
                    <a:cubicBezTo>
                      <a:pt x="170" y="283"/>
                      <a:pt x="176" y="293"/>
                      <a:pt x="184" y="293"/>
                    </a:cubicBezTo>
                    <a:cubicBezTo>
                      <a:pt x="185" y="293"/>
                      <a:pt x="186" y="293"/>
                      <a:pt x="187" y="293"/>
                    </a:cubicBezTo>
                    <a:cubicBezTo>
                      <a:pt x="418" y="225"/>
                      <a:pt x="655" y="180"/>
                      <a:pt x="895" y="163"/>
                    </a:cubicBezTo>
                    <a:cubicBezTo>
                      <a:pt x="896" y="163"/>
                      <a:pt x="897" y="163"/>
                      <a:pt x="897" y="163"/>
                    </a:cubicBezTo>
                    <a:cubicBezTo>
                      <a:pt x="910" y="163"/>
                      <a:pt x="912" y="133"/>
                      <a:pt x="900" y="133"/>
                    </a:cubicBezTo>
                    <a:cubicBezTo>
                      <a:pt x="899" y="133"/>
                      <a:pt x="899" y="133"/>
                      <a:pt x="898" y="133"/>
                    </a:cubicBezTo>
                    <a:cubicBezTo>
                      <a:pt x="830" y="118"/>
                      <a:pt x="757" y="111"/>
                      <a:pt x="683" y="111"/>
                    </a:cubicBezTo>
                    <a:close/>
                    <a:moveTo>
                      <a:pt x="855" y="217"/>
                    </a:moveTo>
                    <a:cubicBezTo>
                      <a:pt x="671" y="217"/>
                      <a:pt x="483" y="267"/>
                      <a:pt x="347" y="388"/>
                    </a:cubicBezTo>
                    <a:cubicBezTo>
                      <a:pt x="342" y="393"/>
                      <a:pt x="345" y="400"/>
                      <a:pt x="352" y="400"/>
                    </a:cubicBezTo>
                    <a:cubicBezTo>
                      <a:pt x="353" y="400"/>
                      <a:pt x="355" y="400"/>
                      <a:pt x="356" y="400"/>
                    </a:cubicBezTo>
                    <a:cubicBezTo>
                      <a:pt x="587" y="332"/>
                      <a:pt x="824" y="290"/>
                      <a:pt x="1064" y="272"/>
                    </a:cubicBezTo>
                    <a:cubicBezTo>
                      <a:pt x="1082" y="269"/>
                      <a:pt x="1085" y="246"/>
                      <a:pt x="1067" y="240"/>
                    </a:cubicBezTo>
                    <a:cubicBezTo>
                      <a:pt x="1000" y="225"/>
                      <a:pt x="928" y="217"/>
                      <a:pt x="855" y="2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1824300" y="4061925"/>
                <a:ext cx="196375" cy="165825"/>
              </a:xfrm>
              <a:custGeom>
                <a:avLst/>
                <a:gdLst/>
                <a:ahLst/>
                <a:cxnLst/>
                <a:rect l="l" t="t" r="r" b="b"/>
                <a:pathLst>
                  <a:path w="7855" h="6633" extrusionOk="0">
                    <a:moveTo>
                      <a:pt x="777" y="1"/>
                    </a:moveTo>
                    <a:cubicBezTo>
                      <a:pt x="777" y="1"/>
                      <a:pt x="0" y="1619"/>
                      <a:pt x="777" y="2586"/>
                    </a:cubicBezTo>
                    <a:cubicBezTo>
                      <a:pt x="1036" y="2906"/>
                      <a:pt x="1605" y="3008"/>
                      <a:pt x="2249" y="3008"/>
                    </a:cubicBezTo>
                    <a:cubicBezTo>
                      <a:pt x="3377" y="3008"/>
                      <a:pt x="4734" y="2695"/>
                      <a:pt x="5043" y="2695"/>
                    </a:cubicBezTo>
                    <a:cubicBezTo>
                      <a:pt x="5078" y="2695"/>
                      <a:pt x="5099" y="2699"/>
                      <a:pt x="5106" y="2708"/>
                    </a:cubicBezTo>
                    <a:cubicBezTo>
                      <a:pt x="5204" y="2826"/>
                      <a:pt x="4296" y="6514"/>
                      <a:pt x="4296" y="6514"/>
                    </a:cubicBezTo>
                    <a:lnTo>
                      <a:pt x="6923" y="6633"/>
                    </a:lnTo>
                    <a:cubicBezTo>
                      <a:pt x="6923" y="6633"/>
                      <a:pt x="7854" y="3544"/>
                      <a:pt x="7807" y="1593"/>
                    </a:cubicBezTo>
                    <a:cubicBezTo>
                      <a:pt x="7798" y="1154"/>
                      <a:pt x="7234" y="689"/>
                      <a:pt x="7077" y="606"/>
                    </a:cubicBezTo>
                    <a:cubicBezTo>
                      <a:pt x="6859" y="490"/>
                      <a:pt x="6473" y="448"/>
                      <a:pt x="6029" y="448"/>
                    </a:cubicBezTo>
                    <a:cubicBezTo>
                      <a:pt x="4852" y="448"/>
                      <a:pt x="3262" y="742"/>
                      <a:pt x="3262" y="742"/>
                    </a:cubicBezTo>
                    <a:cubicBezTo>
                      <a:pt x="3442" y="297"/>
                      <a:pt x="3442" y="1"/>
                      <a:pt x="3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1849500" y="4067500"/>
                <a:ext cx="22475" cy="20925"/>
              </a:xfrm>
              <a:custGeom>
                <a:avLst/>
                <a:gdLst/>
                <a:ahLst/>
                <a:cxnLst/>
                <a:rect l="l" t="t" r="r" b="b"/>
                <a:pathLst>
                  <a:path w="899" h="837" extrusionOk="0">
                    <a:moveTo>
                      <a:pt x="884" y="0"/>
                    </a:moveTo>
                    <a:cubicBezTo>
                      <a:pt x="881" y="12"/>
                      <a:pt x="875" y="24"/>
                      <a:pt x="872" y="33"/>
                    </a:cubicBezTo>
                    <a:cubicBezTo>
                      <a:pt x="869" y="36"/>
                      <a:pt x="869" y="36"/>
                      <a:pt x="872" y="39"/>
                    </a:cubicBezTo>
                    <a:cubicBezTo>
                      <a:pt x="839" y="133"/>
                      <a:pt x="828" y="237"/>
                      <a:pt x="798" y="335"/>
                    </a:cubicBezTo>
                    <a:cubicBezTo>
                      <a:pt x="768" y="436"/>
                      <a:pt x="706" y="528"/>
                      <a:pt x="620" y="590"/>
                    </a:cubicBezTo>
                    <a:cubicBezTo>
                      <a:pt x="436" y="715"/>
                      <a:pt x="217" y="774"/>
                      <a:pt x="6" y="824"/>
                    </a:cubicBezTo>
                    <a:cubicBezTo>
                      <a:pt x="3" y="824"/>
                      <a:pt x="0" y="830"/>
                      <a:pt x="3" y="833"/>
                    </a:cubicBezTo>
                    <a:cubicBezTo>
                      <a:pt x="3" y="833"/>
                      <a:pt x="3" y="836"/>
                      <a:pt x="6" y="836"/>
                    </a:cubicBezTo>
                    <a:cubicBezTo>
                      <a:pt x="128" y="836"/>
                      <a:pt x="249" y="818"/>
                      <a:pt x="365" y="783"/>
                    </a:cubicBezTo>
                    <a:cubicBezTo>
                      <a:pt x="475" y="750"/>
                      <a:pt x="578" y="703"/>
                      <a:pt x="670" y="635"/>
                    </a:cubicBezTo>
                    <a:cubicBezTo>
                      <a:pt x="756" y="569"/>
                      <a:pt x="819" y="477"/>
                      <a:pt x="845" y="374"/>
                    </a:cubicBezTo>
                    <a:cubicBezTo>
                      <a:pt x="860" y="317"/>
                      <a:pt x="869" y="261"/>
                      <a:pt x="875" y="202"/>
                    </a:cubicBezTo>
                    <a:cubicBezTo>
                      <a:pt x="887" y="136"/>
                      <a:pt x="896" y="71"/>
                      <a:pt x="899" y="6"/>
                    </a:cubicBezTo>
                    <a:cubicBezTo>
                      <a:pt x="897" y="2"/>
                      <a:pt x="894" y="1"/>
                      <a:pt x="891" y="1"/>
                    </a:cubicBezTo>
                    <a:cubicBezTo>
                      <a:pt x="889" y="1"/>
                      <a:pt x="886" y="2"/>
                      <a:pt x="884" y="3"/>
                    </a:cubicBezTo>
                    <a:lnTo>
                      <a:pt x="8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1895675" y="4059175"/>
                <a:ext cx="21075" cy="27100"/>
              </a:xfrm>
              <a:custGeom>
                <a:avLst/>
                <a:gdLst/>
                <a:ahLst/>
                <a:cxnLst/>
                <a:rect l="l" t="t" r="r" b="b"/>
                <a:pathLst>
                  <a:path w="843" h="1084" extrusionOk="0">
                    <a:moveTo>
                      <a:pt x="662" y="1"/>
                    </a:moveTo>
                    <a:cubicBezTo>
                      <a:pt x="657" y="1"/>
                      <a:pt x="653" y="4"/>
                      <a:pt x="653" y="10"/>
                    </a:cubicBezTo>
                    <a:cubicBezTo>
                      <a:pt x="635" y="72"/>
                      <a:pt x="629" y="137"/>
                      <a:pt x="617" y="200"/>
                    </a:cubicBezTo>
                    <a:cubicBezTo>
                      <a:pt x="605" y="262"/>
                      <a:pt x="590" y="327"/>
                      <a:pt x="579" y="389"/>
                    </a:cubicBezTo>
                    <a:cubicBezTo>
                      <a:pt x="564" y="452"/>
                      <a:pt x="549" y="514"/>
                      <a:pt x="531" y="573"/>
                    </a:cubicBezTo>
                    <a:cubicBezTo>
                      <a:pt x="513" y="635"/>
                      <a:pt x="499" y="710"/>
                      <a:pt x="436" y="727"/>
                    </a:cubicBezTo>
                    <a:cubicBezTo>
                      <a:pt x="428" y="730"/>
                      <a:pt x="421" y="731"/>
                      <a:pt x="414" y="731"/>
                    </a:cubicBezTo>
                    <a:cubicBezTo>
                      <a:pt x="310" y="731"/>
                      <a:pt x="362" y="469"/>
                      <a:pt x="368" y="413"/>
                    </a:cubicBezTo>
                    <a:cubicBezTo>
                      <a:pt x="383" y="280"/>
                      <a:pt x="389" y="143"/>
                      <a:pt x="413" y="10"/>
                    </a:cubicBezTo>
                    <a:cubicBezTo>
                      <a:pt x="413" y="7"/>
                      <a:pt x="411" y="4"/>
                      <a:pt x="409" y="4"/>
                    </a:cubicBezTo>
                    <a:cubicBezTo>
                      <a:pt x="408" y="4"/>
                      <a:pt x="407" y="6"/>
                      <a:pt x="407" y="10"/>
                    </a:cubicBezTo>
                    <a:cubicBezTo>
                      <a:pt x="377" y="131"/>
                      <a:pt x="344" y="250"/>
                      <a:pt x="324" y="375"/>
                    </a:cubicBezTo>
                    <a:cubicBezTo>
                      <a:pt x="312" y="434"/>
                      <a:pt x="303" y="496"/>
                      <a:pt x="297" y="558"/>
                    </a:cubicBezTo>
                    <a:cubicBezTo>
                      <a:pt x="285" y="609"/>
                      <a:pt x="291" y="665"/>
                      <a:pt x="309" y="716"/>
                    </a:cubicBezTo>
                    <a:cubicBezTo>
                      <a:pt x="327" y="748"/>
                      <a:pt x="359" y="772"/>
                      <a:pt x="395" y="778"/>
                    </a:cubicBezTo>
                    <a:lnTo>
                      <a:pt x="392" y="793"/>
                    </a:lnTo>
                    <a:cubicBezTo>
                      <a:pt x="389" y="801"/>
                      <a:pt x="386" y="813"/>
                      <a:pt x="383" y="822"/>
                    </a:cubicBezTo>
                    <a:cubicBezTo>
                      <a:pt x="380" y="831"/>
                      <a:pt x="380" y="843"/>
                      <a:pt x="377" y="852"/>
                    </a:cubicBezTo>
                    <a:cubicBezTo>
                      <a:pt x="371" y="864"/>
                      <a:pt x="371" y="876"/>
                      <a:pt x="371" y="890"/>
                    </a:cubicBezTo>
                    <a:cubicBezTo>
                      <a:pt x="374" y="893"/>
                      <a:pt x="377" y="896"/>
                      <a:pt x="380" y="896"/>
                    </a:cubicBezTo>
                    <a:cubicBezTo>
                      <a:pt x="324" y="923"/>
                      <a:pt x="267" y="947"/>
                      <a:pt x="211" y="970"/>
                    </a:cubicBezTo>
                    <a:cubicBezTo>
                      <a:pt x="140" y="1000"/>
                      <a:pt x="72" y="1033"/>
                      <a:pt x="9" y="1068"/>
                    </a:cubicBezTo>
                    <a:cubicBezTo>
                      <a:pt x="0" y="1074"/>
                      <a:pt x="9" y="1083"/>
                      <a:pt x="15" y="1083"/>
                    </a:cubicBezTo>
                    <a:cubicBezTo>
                      <a:pt x="86" y="1062"/>
                      <a:pt x="158" y="1036"/>
                      <a:pt x="226" y="1006"/>
                    </a:cubicBezTo>
                    <a:cubicBezTo>
                      <a:pt x="297" y="979"/>
                      <a:pt x="365" y="950"/>
                      <a:pt x="436" y="920"/>
                    </a:cubicBezTo>
                    <a:cubicBezTo>
                      <a:pt x="576" y="870"/>
                      <a:pt x="709" y="807"/>
                      <a:pt x="837" y="736"/>
                    </a:cubicBezTo>
                    <a:cubicBezTo>
                      <a:pt x="839" y="733"/>
                      <a:pt x="842" y="730"/>
                      <a:pt x="842" y="724"/>
                    </a:cubicBezTo>
                    <a:cubicBezTo>
                      <a:pt x="842" y="721"/>
                      <a:pt x="839" y="718"/>
                      <a:pt x="834" y="718"/>
                    </a:cubicBezTo>
                    <a:cubicBezTo>
                      <a:pt x="688" y="760"/>
                      <a:pt x="549" y="816"/>
                      <a:pt x="413" y="882"/>
                    </a:cubicBezTo>
                    <a:lnTo>
                      <a:pt x="407" y="884"/>
                    </a:lnTo>
                    <a:cubicBezTo>
                      <a:pt x="410" y="876"/>
                      <a:pt x="410" y="867"/>
                      <a:pt x="413" y="858"/>
                    </a:cubicBezTo>
                    <a:cubicBezTo>
                      <a:pt x="413" y="849"/>
                      <a:pt x="415" y="837"/>
                      <a:pt x="418" y="828"/>
                    </a:cubicBezTo>
                    <a:cubicBezTo>
                      <a:pt x="418" y="816"/>
                      <a:pt x="418" y="807"/>
                      <a:pt x="421" y="796"/>
                    </a:cubicBezTo>
                    <a:lnTo>
                      <a:pt x="421" y="781"/>
                    </a:lnTo>
                    <a:cubicBezTo>
                      <a:pt x="457" y="778"/>
                      <a:pt x="490" y="760"/>
                      <a:pt x="510" y="733"/>
                    </a:cubicBezTo>
                    <a:cubicBezTo>
                      <a:pt x="540" y="692"/>
                      <a:pt x="558" y="647"/>
                      <a:pt x="567" y="600"/>
                    </a:cubicBezTo>
                    <a:cubicBezTo>
                      <a:pt x="582" y="541"/>
                      <a:pt x="599" y="478"/>
                      <a:pt x="611" y="419"/>
                    </a:cubicBezTo>
                    <a:cubicBezTo>
                      <a:pt x="623" y="357"/>
                      <a:pt x="638" y="283"/>
                      <a:pt x="647" y="211"/>
                    </a:cubicBezTo>
                    <a:cubicBezTo>
                      <a:pt x="662" y="146"/>
                      <a:pt x="668" y="78"/>
                      <a:pt x="670" y="10"/>
                    </a:cubicBezTo>
                    <a:cubicBezTo>
                      <a:pt x="670" y="4"/>
                      <a:pt x="66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1840525" y="4066825"/>
                <a:ext cx="183175" cy="151325"/>
              </a:xfrm>
              <a:custGeom>
                <a:avLst/>
                <a:gdLst/>
                <a:ahLst/>
                <a:cxnLst/>
                <a:rect l="l" t="t" r="r" b="b"/>
                <a:pathLst>
                  <a:path w="7327" h="6053" extrusionOk="0">
                    <a:moveTo>
                      <a:pt x="190" y="1"/>
                    </a:moveTo>
                    <a:cubicBezTo>
                      <a:pt x="189" y="1"/>
                      <a:pt x="187" y="2"/>
                      <a:pt x="187" y="6"/>
                    </a:cubicBezTo>
                    <a:cubicBezTo>
                      <a:pt x="90" y="427"/>
                      <a:pt x="1" y="863"/>
                      <a:pt x="33" y="1302"/>
                    </a:cubicBezTo>
                    <a:cubicBezTo>
                      <a:pt x="45" y="1515"/>
                      <a:pt x="93" y="1726"/>
                      <a:pt x="176" y="1925"/>
                    </a:cubicBezTo>
                    <a:cubicBezTo>
                      <a:pt x="250" y="2111"/>
                      <a:pt x="377" y="2268"/>
                      <a:pt x="546" y="2378"/>
                    </a:cubicBezTo>
                    <a:cubicBezTo>
                      <a:pt x="718" y="2470"/>
                      <a:pt x="911" y="2520"/>
                      <a:pt x="1106" y="2523"/>
                    </a:cubicBezTo>
                    <a:cubicBezTo>
                      <a:pt x="1180" y="2526"/>
                      <a:pt x="1253" y="2528"/>
                      <a:pt x="1325" y="2528"/>
                    </a:cubicBezTo>
                    <a:cubicBezTo>
                      <a:pt x="1479" y="2528"/>
                      <a:pt x="1632" y="2522"/>
                      <a:pt x="1785" y="2512"/>
                    </a:cubicBezTo>
                    <a:cubicBezTo>
                      <a:pt x="2269" y="2488"/>
                      <a:pt x="2749" y="2434"/>
                      <a:pt x="3229" y="2381"/>
                    </a:cubicBezTo>
                    <a:cubicBezTo>
                      <a:pt x="3710" y="2328"/>
                      <a:pt x="4187" y="2274"/>
                      <a:pt x="4667" y="2248"/>
                    </a:cubicBezTo>
                    <a:cubicBezTo>
                      <a:pt x="4718" y="2245"/>
                      <a:pt x="4774" y="2242"/>
                      <a:pt x="4827" y="2242"/>
                    </a:cubicBezTo>
                    <a:cubicBezTo>
                      <a:pt x="4753" y="2701"/>
                      <a:pt x="4137" y="5462"/>
                      <a:pt x="4101" y="5678"/>
                    </a:cubicBezTo>
                    <a:cubicBezTo>
                      <a:pt x="4099" y="5690"/>
                      <a:pt x="4105" y="5698"/>
                      <a:pt x="4112" y="5698"/>
                    </a:cubicBezTo>
                    <a:cubicBezTo>
                      <a:pt x="4116" y="5698"/>
                      <a:pt x="4120" y="5694"/>
                      <a:pt x="4122" y="5684"/>
                    </a:cubicBezTo>
                    <a:cubicBezTo>
                      <a:pt x="4225" y="5254"/>
                      <a:pt x="4827" y="2497"/>
                      <a:pt x="4869" y="2224"/>
                    </a:cubicBezTo>
                    <a:cubicBezTo>
                      <a:pt x="4869" y="2215"/>
                      <a:pt x="4863" y="2203"/>
                      <a:pt x="4854" y="2203"/>
                    </a:cubicBezTo>
                    <a:cubicBezTo>
                      <a:pt x="4851" y="2200"/>
                      <a:pt x="4848" y="2200"/>
                      <a:pt x="4845" y="2200"/>
                    </a:cubicBezTo>
                    <a:cubicBezTo>
                      <a:pt x="4374" y="2218"/>
                      <a:pt x="3905" y="2260"/>
                      <a:pt x="3437" y="2310"/>
                    </a:cubicBezTo>
                    <a:cubicBezTo>
                      <a:pt x="2965" y="2363"/>
                      <a:pt x="2497" y="2414"/>
                      <a:pt x="2026" y="2446"/>
                    </a:cubicBezTo>
                    <a:cubicBezTo>
                      <a:pt x="1788" y="2461"/>
                      <a:pt x="1554" y="2473"/>
                      <a:pt x="1320" y="2476"/>
                    </a:cubicBezTo>
                    <a:cubicBezTo>
                      <a:pt x="1293" y="2477"/>
                      <a:pt x="1266" y="2478"/>
                      <a:pt x="1239" y="2478"/>
                    </a:cubicBezTo>
                    <a:cubicBezTo>
                      <a:pt x="1070" y="2478"/>
                      <a:pt x="903" y="2454"/>
                      <a:pt x="742" y="2411"/>
                    </a:cubicBezTo>
                    <a:cubicBezTo>
                      <a:pt x="549" y="2348"/>
                      <a:pt x="386" y="2215"/>
                      <a:pt x="288" y="2040"/>
                    </a:cubicBezTo>
                    <a:cubicBezTo>
                      <a:pt x="187" y="1853"/>
                      <a:pt x="119" y="1652"/>
                      <a:pt x="93" y="1444"/>
                    </a:cubicBezTo>
                    <a:cubicBezTo>
                      <a:pt x="30" y="1017"/>
                      <a:pt x="93" y="584"/>
                      <a:pt x="167" y="163"/>
                    </a:cubicBezTo>
                    <a:cubicBezTo>
                      <a:pt x="176" y="113"/>
                      <a:pt x="184" y="60"/>
                      <a:pt x="193" y="6"/>
                    </a:cubicBezTo>
                    <a:cubicBezTo>
                      <a:pt x="193" y="3"/>
                      <a:pt x="192" y="1"/>
                      <a:pt x="190" y="1"/>
                    </a:cubicBezTo>
                    <a:close/>
                    <a:moveTo>
                      <a:pt x="3890" y="5808"/>
                    </a:moveTo>
                    <a:cubicBezTo>
                      <a:pt x="3887" y="5808"/>
                      <a:pt x="3885" y="5811"/>
                      <a:pt x="3885" y="5814"/>
                    </a:cubicBezTo>
                    <a:cubicBezTo>
                      <a:pt x="3885" y="5817"/>
                      <a:pt x="3887" y="5817"/>
                      <a:pt x="3890" y="5817"/>
                    </a:cubicBezTo>
                    <a:cubicBezTo>
                      <a:pt x="4048" y="5829"/>
                      <a:pt x="4205" y="5850"/>
                      <a:pt x="4362" y="5862"/>
                    </a:cubicBezTo>
                    <a:cubicBezTo>
                      <a:pt x="4519" y="5874"/>
                      <a:pt x="4670" y="5886"/>
                      <a:pt x="4827" y="5894"/>
                    </a:cubicBezTo>
                    <a:cubicBezTo>
                      <a:pt x="5142" y="5918"/>
                      <a:pt x="5456" y="5933"/>
                      <a:pt x="5767" y="5954"/>
                    </a:cubicBezTo>
                    <a:cubicBezTo>
                      <a:pt x="5945" y="5966"/>
                      <a:pt x="6120" y="5969"/>
                      <a:pt x="6298" y="5974"/>
                    </a:cubicBezTo>
                    <a:cubicBezTo>
                      <a:pt x="6301" y="5974"/>
                      <a:pt x="6304" y="5969"/>
                      <a:pt x="6304" y="5966"/>
                    </a:cubicBezTo>
                    <a:cubicBezTo>
                      <a:pt x="6301" y="5966"/>
                      <a:pt x="6301" y="5963"/>
                      <a:pt x="6298" y="5963"/>
                    </a:cubicBezTo>
                    <a:cubicBezTo>
                      <a:pt x="5987" y="5924"/>
                      <a:pt x="5675" y="5897"/>
                      <a:pt x="5361" y="5877"/>
                    </a:cubicBezTo>
                    <a:cubicBezTo>
                      <a:pt x="5047" y="5853"/>
                      <a:pt x="4735" y="5832"/>
                      <a:pt x="4421" y="5820"/>
                    </a:cubicBezTo>
                    <a:cubicBezTo>
                      <a:pt x="4243" y="5814"/>
                      <a:pt x="4068" y="5817"/>
                      <a:pt x="3890" y="5808"/>
                    </a:cubicBezTo>
                    <a:close/>
                    <a:moveTo>
                      <a:pt x="5560" y="235"/>
                    </a:moveTo>
                    <a:cubicBezTo>
                      <a:pt x="5292" y="235"/>
                      <a:pt x="5023" y="250"/>
                      <a:pt x="4756" y="267"/>
                    </a:cubicBezTo>
                    <a:cubicBezTo>
                      <a:pt x="4409" y="288"/>
                      <a:pt x="4062" y="321"/>
                      <a:pt x="3718" y="371"/>
                    </a:cubicBezTo>
                    <a:cubicBezTo>
                      <a:pt x="3375" y="418"/>
                      <a:pt x="3037" y="478"/>
                      <a:pt x="2699" y="549"/>
                    </a:cubicBezTo>
                    <a:cubicBezTo>
                      <a:pt x="2616" y="567"/>
                      <a:pt x="2536" y="587"/>
                      <a:pt x="2455" y="611"/>
                    </a:cubicBezTo>
                    <a:cubicBezTo>
                      <a:pt x="2450" y="611"/>
                      <a:pt x="2450" y="623"/>
                      <a:pt x="2454" y="623"/>
                    </a:cubicBezTo>
                    <a:cubicBezTo>
                      <a:pt x="2454" y="623"/>
                      <a:pt x="2455" y="623"/>
                      <a:pt x="2455" y="623"/>
                    </a:cubicBezTo>
                    <a:cubicBezTo>
                      <a:pt x="2790" y="576"/>
                      <a:pt x="3126" y="522"/>
                      <a:pt x="3464" y="475"/>
                    </a:cubicBezTo>
                    <a:cubicBezTo>
                      <a:pt x="3802" y="430"/>
                      <a:pt x="4142" y="395"/>
                      <a:pt x="4483" y="368"/>
                    </a:cubicBezTo>
                    <a:cubicBezTo>
                      <a:pt x="4821" y="341"/>
                      <a:pt x="5159" y="326"/>
                      <a:pt x="5497" y="324"/>
                    </a:cubicBezTo>
                    <a:cubicBezTo>
                      <a:pt x="5544" y="323"/>
                      <a:pt x="5591" y="322"/>
                      <a:pt x="5637" y="322"/>
                    </a:cubicBezTo>
                    <a:cubicBezTo>
                      <a:pt x="5871" y="322"/>
                      <a:pt x="6108" y="338"/>
                      <a:pt x="6328" y="412"/>
                    </a:cubicBezTo>
                    <a:cubicBezTo>
                      <a:pt x="6458" y="454"/>
                      <a:pt x="6580" y="519"/>
                      <a:pt x="6683" y="611"/>
                    </a:cubicBezTo>
                    <a:cubicBezTo>
                      <a:pt x="6787" y="700"/>
                      <a:pt x="6870" y="813"/>
                      <a:pt x="6932" y="934"/>
                    </a:cubicBezTo>
                    <a:cubicBezTo>
                      <a:pt x="7069" y="1207"/>
                      <a:pt x="7084" y="1521"/>
                      <a:pt x="7095" y="1824"/>
                    </a:cubicBezTo>
                    <a:cubicBezTo>
                      <a:pt x="7129" y="2547"/>
                      <a:pt x="6716" y="4539"/>
                      <a:pt x="6494" y="5526"/>
                    </a:cubicBezTo>
                    <a:lnTo>
                      <a:pt x="6494" y="5526"/>
                    </a:lnTo>
                    <a:cubicBezTo>
                      <a:pt x="6457" y="5523"/>
                      <a:pt x="6421" y="5521"/>
                      <a:pt x="6384" y="5518"/>
                    </a:cubicBezTo>
                    <a:cubicBezTo>
                      <a:pt x="6073" y="5494"/>
                      <a:pt x="5758" y="5473"/>
                      <a:pt x="5444" y="5462"/>
                    </a:cubicBezTo>
                    <a:cubicBezTo>
                      <a:pt x="5269" y="5456"/>
                      <a:pt x="5091" y="5456"/>
                      <a:pt x="4913" y="5450"/>
                    </a:cubicBezTo>
                    <a:cubicBezTo>
                      <a:pt x="4910" y="5453"/>
                      <a:pt x="4910" y="5453"/>
                      <a:pt x="4910" y="5456"/>
                    </a:cubicBezTo>
                    <a:cubicBezTo>
                      <a:pt x="4910" y="5459"/>
                      <a:pt x="4913" y="5459"/>
                      <a:pt x="4913" y="5459"/>
                    </a:cubicBezTo>
                    <a:cubicBezTo>
                      <a:pt x="5070" y="5470"/>
                      <a:pt x="5228" y="5491"/>
                      <a:pt x="5385" y="5503"/>
                    </a:cubicBezTo>
                    <a:lnTo>
                      <a:pt x="5853" y="5539"/>
                    </a:lnTo>
                    <a:cubicBezTo>
                      <a:pt x="6062" y="5551"/>
                      <a:pt x="6272" y="5562"/>
                      <a:pt x="6483" y="5575"/>
                    </a:cubicBezTo>
                    <a:lnTo>
                      <a:pt x="6483" y="5575"/>
                    </a:lnTo>
                    <a:cubicBezTo>
                      <a:pt x="6434" y="5789"/>
                      <a:pt x="6396" y="5951"/>
                      <a:pt x="6375" y="6034"/>
                    </a:cubicBezTo>
                    <a:cubicBezTo>
                      <a:pt x="6375" y="6045"/>
                      <a:pt x="6385" y="6052"/>
                      <a:pt x="6394" y="6052"/>
                    </a:cubicBezTo>
                    <a:cubicBezTo>
                      <a:pt x="6400" y="6052"/>
                      <a:pt x="6405" y="6049"/>
                      <a:pt x="6408" y="6043"/>
                    </a:cubicBezTo>
                    <a:cubicBezTo>
                      <a:pt x="6431" y="5950"/>
                      <a:pt x="6471" y="5787"/>
                      <a:pt x="6520" y="5578"/>
                    </a:cubicBezTo>
                    <a:lnTo>
                      <a:pt x="6520" y="5578"/>
                    </a:lnTo>
                    <a:cubicBezTo>
                      <a:pt x="6611" y="5583"/>
                      <a:pt x="6702" y="5589"/>
                      <a:pt x="6793" y="5595"/>
                    </a:cubicBezTo>
                    <a:cubicBezTo>
                      <a:pt x="6968" y="5604"/>
                      <a:pt x="7146" y="5610"/>
                      <a:pt x="7321" y="5616"/>
                    </a:cubicBezTo>
                    <a:cubicBezTo>
                      <a:pt x="7324" y="5613"/>
                      <a:pt x="7327" y="5610"/>
                      <a:pt x="7327" y="5607"/>
                    </a:cubicBezTo>
                    <a:cubicBezTo>
                      <a:pt x="7327" y="5604"/>
                      <a:pt x="7324" y="5604"/>
                      <a:pt x="7321" y="5604"/>
                    </a:cubicBezTo>
                    <a:cubicBezTo>
                      <a:pt x="7058" y="5571"/>
                      <a:pt x="6796" y="5549"/>
                      <a:pt x="6532" y="5529"/>
                    </a:cubicBezTo>
                    <a:lnTo>
                      <a:pt x="6532" y="5529"/>
                    </a:lnTo>
                    <a:cubicBezTo>
                      <a:pt x="6762" y="4555"/>
                      <a:pt x="7181" y="2673"/>
                      <a:pt x="7181" y="2019"/>
                    </a:cubicBezTo>
                    <a:cubicBezTo>
                      <a:pt x="7178" y="1696"/>
                      <a:pt x="7190" y="1367"/>
                      <a:pt x="7081" y="1062"/>
                    </a:cubicBezTo>
                    <a:cubicBezTo>
                      <a:pt x="6989" y="795"/>
                      <a:pt x="6805" y="567"/>
                      <a:pt x="6562" y="424"/>
                    </a:cubicBezTo>
                    <a:cubicBezTo>
                      <a:pt x="6310" y="285"/>
                      <a:pt x="6016" y="249"/>
                      <a:pt x="5738" y="238"/>
                    </a:cubicBezTo>
                    <a:cubicBezTo>
                      <a:pt x="5678" y="236"/>
                      <a:pt x="5619" y="235"/>
                      <a:pt x="5560" y="2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1839275" y="3967575"/>
                <a:ext cx="91025" cy="108900"/>
              </a:xfrm>
              <a:custGeom>
                <a:avLst/>
                <a:gdLst/>
                <a:ahLst/>
                <a:cxnLst/>
                <a:rect l="l" t="t" r="r" b="b"/>
                <a:pathLst>
                  <a:path w="3641" h="4356" extrusionOk="0">
                    <a:moveTo>
                      <a:pt x="2444" y="0"/>
                    </a:moveTo>
                    <a:cubicBezTo>
                      <a:pt x="2439" y="0"/>
                      <a:pt x="2434" y="0"/>
                      <a:pt x="2428" y="0"/>
                    </a:cubicBezTo>
                    <a:cubicBezTo>
                      <a:pt x="2369" y="0"/>
                      <a:pt x="2310" y="6"/>
                      <a:pt x="2253" y="15"/>
                    </a:cubicBezTo>
                    <a:lnTo>
                      <a:pt x="2248" y="15"/>
                    </a:lnTo>
                    <a:cubicBezTo>
                      <a:pt x="2200" y="24"/>
                      <a:pt x="2156" y="39"/>
                      <a:pt x="2114" y="63"/>
                    </a:cubicBezTo>
                    <a:cubicBezTo>
                      <a:pt x="1438" y="484"/>
                      <a:pt x="718" y="2150"/>
                      <a:pt x="534" y="2654"/>
                    </a:cubicBezTo>
                    <a:cubicBezTo>
                      <a:pt x="234" y="3487"/>
                      <a:pt x="0" y="4068"/>
                      <a:pt x="27" y="4104"/>
                    </a:cubicBezTo>
                    <a:cubicBezTo>
                      <a:pt x="32" y="4115"/>
                      <a:pt x="3165" y="4356"/>
                      <a:pt x="3552" y="4356"/>
                    </a:cubicBezTo>
                    <a:cubicBezTo>
                      <a:pt x="3575" y="4356"/>
                      <a:pt x="3589" y="4355"/>
                      <a:pt x="3591" y="4353"/>
                    </a:cubicBezTo>
                    <a:cubicBezTo>
                      <a:pt x="3641" y="4305"/>
                      <a:pt x="3294" y="700"/>
                      <a:pt x="2980" y="169"/>
                    </a:cubicBezTo>
                    <a:cubicBezTo>
                      <a:pt x="2913" y="62"/>
                      <a:pt x="2665" y="0"/>
                      <a:pt x="2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896350" y="3950800"/>
                <a:ext cx="25450" cy="32575"/>
              </a:xfrm>
              <a:custGeom>
                <a:avLst/>
                <a:gdLst/>
                <a:ahLst/>
                <a:cxnLst/>
                <a:rect l="l" t="t" r="r" b="b"/>
                <a:pathLst>
                  <a:path w="1018" h="1303" extrusionOk="0">
                    <a:moveTo>
                      <a:pt x="287" y="0"/>
                    </a:moveTo>
                    <a:cubicBezTo>
                      <a:pt x="286" y="0"/>
                      <a:pt x="285" y="1"/>
                      <a:pt x="285" y="1"/>
                    </a:cubicBezTo>
                    <a:cubicBezTo>
                      <a:pt x="249" y="129"/>
                      <a:pt x="199" y="262"/>
                      <a:pt x="151" y="381"/>
                    </a:cubicBezTo>
                    <a:cubicBezTo>
                      <a:pt x="74" y="577"/>
                      <a:pt x="0" y="737"/>
                      <a:pt x="6" y="754"/>
                    </a:cubicBezTo>
                    <a:cubicBezTo>
                      <a:pt x="65" y="1018"/>
                      <a:pt x="359" y="1303"/>
                      <a:pt x="534" y="1303"/>
                    </a:cubicBezTo>
                    <a:cubicBezTo>
                      <a:pt x="721" y="1303"/>
                      <a:pt x="777" y="1048"/>
                      <a:pt x="792" y="944"/>
                    </a:cubicBezTo>
                    <a:cubicBezTo>
                      <a:pt x="792" y="941"/>
                      <a:pt x="792" y="938"/>
                      <a:pt x="792" y="935"/>
                    </a:cubicBezTo>
                    <a:cubicBezTo>
                      <a:pt x="795" y="918"/>
                      <a:pt x="798" y="900"/>
                      <a:pt x="801" y="882"/>
                    </a:cubicBezTo>
                    <a:cubicBezTo>
                      <a:pt x="854" y="722"/>
                      <a:pt x="928" y="568"/>
                      <a:pt x="1017" y="422"/>
                    </a:cubicBezTo>
                    <a:cubicBezTo>
                      <a:pt x="1017" y="422"/>
                      <a:pt x="335" y="0"/>
                      <a:pt x="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1902500" y="3951050"/>
                <a:ext cx="19375" cy="23375"/>
              </a:xfrm>
              <a:custGeom>
                <a:avLst/>
                <a:gdLst/>
                <a:ahLst/>
                <a:cxnLst/>
                <a:rect l="l" t="t" r="r" b="b"/>
                <a:pathLst>
                  <a:path w="775" h="935" extrusionOk="0">
                    <a:moveTo>
                      <a:pt x="68" y="0"/>
                    </a:moveTo>
                    <a:cubicBezTo>
                      <a:pt x="51" y="154"/>
                      <a:pt x="0" y="771"/>
                      <a:pt x="463" y="916"/>
                    </a:cubicBezTo>
                    <a:cubicBezTo>
                      <a:pt x="489" y="922"/>
                      <a:pt x="519" y="931"/>
                      <a:pt x="546" y="934"/>
                    </a:cubicBezTo>
                    <a:cubicBezTo>
                      <a:pt x="546" y="931"/>
                      <a:pt x="546" y="928"/>
                      <a:pt x="546" y="925"/>
                    </a:cubicBezTo>
                    <a:cubicBezTo>
                      <a:pt x="549" y="908"/>
                      <a:pt x="552" y="890"/>
                      <a:pt x="558" y="872"/>
                    </a:cubicBezTo>
                    <a:cubicBezTo>
                      <a:pt x="611" y="709"/>
                      <a:pt x="682" y="555"/>
                      <a:pt x="774" y="412"/>
                    </a:cubicBezTo>
                    <a:cubicBezTo>
                      <a:pt x="774" y="412"/>
                      <a:pt x="202" y="6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901900" y="3917200"/>
                <a:ext cx="37750" cy="50150"/>
              </a:xfrm>
              <a:custGeom>
                <a:avLst/>
                <a:gdLst/>
                <a:ahLst/>
                <a:cxnLst/>
                <a:rect l="l" t="t" r="r" b="b"/>
                <a:pathLst>
                  <a:path w="1510" h="2006" extrusionOk="0">
                    <a:moveTo>
                      <a:pt x="777" y="1"/>
                    </a:moveTo>
                    <a:cubicBezTo>
                      <a:pt x="514" y="1"/>
                      <a:pt x="243" y="133"/>
                      <a:pt x="128" y="382"/>
                    </a:cubicBezTo>
                    <a:cubicBezTo>
                      <a:pt x="0" y="658"/>
                      <a:pt x="39" y="1514"/>
                      <a:pt x="220" y="1725"/>
                    </a:cubicBezTo>
                    <a:cubicBezTo>
                      <a:pt x="366" y="1899"/>
                      <a:pt x="584" y="2005"/>
                      <a:pt x="797" y="2005"/>
                    </a:cubicBezTo>
                    <a:cubicBezTo>
                      <a:pt x="961" y="2005"/>
                      <a:pt x="1121" y="1942"/>
                      <a:pt x="1243" y="1799"/>
                    </a:cubicBezTo>
                    <a:cubicBezTo>
                      <a:pt x="1510" y="1485"/>
                      <a:pt x="1438" y="373"/>
                      <a:pt x="1234" y="171"/>
                    </a:cubicBezTo>
                    <a:cubicBezTo>
                      <a:pt x="1114" y="56"/>
                      <a:pt x="947"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1922350" y="3941925"/>
                <a:ext cx="1725" cy="3875"/>
              </a:xfrm>
              <a:custGeom>
                <a:avLst/>
                <a:gdLst/>
                <a:ahLst/>
                <a:cxnLst/>
                <a:rect l="l" t="t" r="r" b="b"/>
                <a:pathLst>
                  <a:path w="69" h="155" extrusionOk="0">
                    <a:moveTo>
                      <a:pt x="54" y="1"/>
                    </a:moveTo>
                    <a:cubicBezTo>
                      <a:pt x="54" y="1"/>
                      <a:pt x="51" y="4"/>
                      <a:pt x="51" y="7"/>
                    </a:cubicBezTo>
                    <a:cubicBezTo>
                      <a:pt x="54" y="66"/>
                      <a:pt x="51" y="131"/>
                      <a:pt x="1" y="152"/>
                    </a:cubicBezTo>
                    <a:lnTo>
                      <a:pt x="1" y="155"/>
                    </a:lnTo>
                    <a:cubicBezTo>
                      <a:pt x="63" y="146"/>
                      <a:pt x="69" y="57"/>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931775" y="3942225"/>
                <a:ext cx="1875" cy="3725"/>
              </a:xfrm>
              <a:custGeom>
                <a:avLst/>
                <a:gdLst/>
                <a:ahLst/>
                <a:cxnLst/>
                <a:rect l="l" t="t" r="r" b="b"/>
                <a:pathLst>
                  <a:path w="75" h="149" extrusionOk="0">
                    <a:moveTo>
                      <a:pt x="12" y="1"/>
                    </a:moveTo>
                    <a:cubicBezTo>
                      <a:pt x="0" y="54"/>
                      <a:pt x="9" y="140"/>
                      <a:pt x="74" y="149"/>
                    </a:cubicBezTo>
                    <a:lnTo>
                      <a:pt x="74" y="146"/>
                    </a:lnTo>
                    <a:cubicBezTo>
                      <a:pt x="21" y="128"/>
                      <a:pt x="15" y="63"/>
                      <a:pt x="15" y="3"/>
                    </a:cubicBezTo>
                    <a:cubicBezTo>
                      <a:pt x="15" y="1"/>
                      <a:pt x="12"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919100" y="3935100"/>
                <a:ext cx="17375" cy="10275"/>
              </a:xfrm>
              <a:custGeom>
                <a:avLst/>
                <a:gdLst/>
                <a:ahLst/>
                <a:cxnLst/>
                <a:rect l="l" t="t" r="r" b="b"/>
                <a:pathLst>
                  <a:path w="695" h="411" extrusionOk="0">
                    <a:moveTo>
                      <a:pt x="563" y="5"/>
                    </a:moveTo>
                    <a:cubicBezTo>
                      <a:pt x="539" y="5"/>
                      <a:pt x="514" y="14"/>
                      <a:pt x="495" y="31"/>
                    </a:cubicBezTo>
                    <a:cubicBezTo>
                      <a:pt x="487" y="42"/>
                      <a:pt x="487" y="63"/>
                      <a:pt x="495" y="78"/>
                    </a:cubicBezTo>
                    <a:cubicBezTo>
                      <a:pt x="516" y="96"/>
                      <a:pt x="540" y="108"/>
                      <a:pt x="567" y="111"/>
                    </a:cubicBezTo>
                    <a:cubicBezTo>
                      <a:pt x="590" y="119"/>
                      <a:pt x="617" y="125"/>
                      <a:pt x="641" y="131"/>
                    </a:cubicBezTo>
                    <a:cubicBezTo>
                      <a:pt x="650" y="131"/>
                      <a:pt x="661" y="128"/>
                      <a:pt x="667" y="122"/>
                    </a:cubicBezTo>
                    <a:cubicBezTo>
                      <a:pt x="688" y="111"/>
                      <a:pt x="694" y="84"/>
                      <a:pt x="679" y="66"/>
                    </a:cubicBezTo>
                    <a:cubicBezTo>
                      <a:pt x="659" y="36"/>
                      <a:pt x="629" y="19"/>
                      <a:pt x="593" y="10"/>
                    </a:cubicBezTo>
                    <a:cubicBezTo>
                      <a:pt x="584" y="6"/>
                      <a:pt x="573" y="5"/>
                      <a:pt x="563" y="5"/>
                    </a:cubicBezTo>
                    <a:close/>
                    <a:moveTo>
                      <a:pt x="135" y="1"/>
                    </a:moveTo>
                    <a:cubicBezTo>
                      <a:pt x="120" y="1"/>
                      <a:pt x="106" y="4"/>
                      <a:pt x="92" y="10"/>
                    </a:cubicBezTo>
                    <a:cubicBezTo>
                      <a:pt x="60" y="19"/>
                      <a:pt x="30" y="42"/>
                      <a:pt x="12" y="72"/>
                    </a:cubicBezTo>
                    <a:cubicBezTo>
                      <a:pt x="0" y="93"/>
                      <a:pt x="9" y="117"/>
                      <a:pt x="30" y="128"/>
                    </a:cubicBezTo>
                    <a:cubicBezTo>
                      <a:pt x="35" y="132"/>
                      <a:pt x="40" y="133"/>
                      <a:pt x="46" y="133"/>
                    </a:cubicBezTo>
                    <a:cubicBezTo>
                      <a:pt x="49" y="133"/>
                      <a:pt x="53" y="133"/>
                      <a:pt x="57" y="131"/>
                    </a:cubicBezTo>
                    <a:cubicBezTo>
                      <a:pt x="83" y="125"/>
                      <a:pt x="107" y="117"/>
                      <a:pt x="131" y="108"/>
                    </a:cubicBezTo>
                    <a:cubicBezTo>
                      <a:pt x="154" y="102"/>
                      <a:pt x="181" y="87"/>
                      <a:pt x="199" y="66"/>
                    </a:cubicBezTo>
                    <a:cubicBezTo>
                      <a:pt x="208" y="51"/>
                      <a:pt x="205" y="31"/>
                      <a:pt x="190" y="19"/>
                    </a:cubicBezTo>
                    <a:cubicBezTo>
                      <a:pt x="174" y="7"/>
                      <a:pt x="155" y="1"/>
                      <a:pt x="135" y="1"/>
                    </a:cubicBezTo>
                    <a:close/>
                    <a:moveTo>
                      <a:pt x="129" y="217"/>
                    </a:moveTo>
                    <a:cubicBezTo>
                      <a:pt x="39" y="217"/>
                      <a:pt x="40" y="401"/>
                      <a:pt x="125" y="404"/>
                    </a:cubicBezTo>
                    <a:cubicBezTo>
                      <a:pt x="126" y="404"/>
                      <a:pt x="126" y="404"/>
                      <a:pt x="127" y="404"/>
                    </a:cubicBezTo>
                    <a:cubicBezTo>
                      <a:pt x="211" y="404"/>
                      <a:pt x="210" y="220"/>
                      <a:pt x="131" y="217"/>
                    </a:cubicBezTo>
                    <a:cubicBezTo>
                      <a:pt x="130" y="217"/>
                      <a:pt x="129" y="217"/>
                      <a:pt x="129" y="217"/>
                    </a:cubicBezTo>
                    <a:close/>
                    <a:moveTo>
                      <a:pt x="574" y="223"/>
                    </a:moveTo>
                    <a:cubicBezTo>
                      <a:pt x="572" y="223"/>
                      <a:pt x="571" y="223"/>
                      <a:pt x="570" y="223"/>
                    </a:cubicBezTo>
                    <a:cubicBezTo>
                      <a:pt x="494" y="229"/>
                      <a:pt x="498" y="410"/>
                      <a:pt x="580" y="410"/>
                    </a:cubicBezTo>
                    <a:cubicBezTo>
                      <a:pt x="582" y="410"/>
                      <a:pt x="583" y="410"/>
                      <a:pt x="584" y="410"/>
                    </a:cubicBezTo>
                    <a:cubicBezTo>
                      <a:pt x="669" y="401"/>
                      <a:pt x="662" y="223"/>
                      <a:pt x="574" y="2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922275" y="3955300"/>
                <a:ext cx="3075" cy="1425"/>
              </a:xfrm>
              <a:custGeom>
                <a:avLst/>
                <a:gdLst/>
                <a:ahLst/>
                <a:cxnLst/>
                <a:rect l="l" t="t" r="r" b="b"/>
                <a:pathLst>
                  <a:path w="123" h="57" extrusionOk="0">
                    <a:moveTo>
                      <a:pt x="4" y="1"/>
                    </a:moveTo>
                    <a:cubicBezTo>
                      <a:pt x="2" y="1"/>
                      <a:pt x="1" y="2"/>
                      <a:pt x="1" y="2"/>
                    </a:cubicBezTo>
                    <a:cubicBezTo>
                      <a:pt x="4" y="29"/>
                      <a:pt x="22" y="50"/>
                      <a:pt x="48" y="56"/>
                    </a:cubicBezTo>
                    <a:cubicBezTo>
                      <a:pt x="51" y="56"/>
                      <a:pt x="54" y="56"/>
                      <a:pt x="56" y="56"/>
                    </a:cubicBezTo>
                    <a:cubicBezTo>
                      <a:pt x="81" y="56"/>
                      <a:pt x="106" y="44"/>
                      <a:pt x="122" y="23"/>
                    </a:cubicBezTo>
                    <a:cubicBezTo>
                      <a:pt x="122" y="20"/>
                      <a:pt x="119" y="20"/>
                      <a:pt x="119" y="20"/>
                    </a:cubicBezTo>
                    <a:cubicBezTo>
                      <a:pt x="99" y="29"/>
                      <a:pt x="78" y="35"/>
                      <a:pt x="57" y="35"/>
                    </a:cubicBezTo>
                    <a:cubicBezTo>
                      <a:pt x="36" y="32"/>
                      <a:pt x="19" y="20"/>
                      <a:pt x="7" y="2"/>
                    </a:cubicBezTo>
                    <a:cubicBezTo>
                      <a:pt x="6" y="1"/>
                      <a:pt x="5" y="1"/>
                      <a:pt x="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923850" y="3935475"/>
                <a:ext cx="8400" cy="17850"/>
              </a:xfrm>
              <a:custGeom>
                <a:avLst/>
                <a:gdLst/>
                <a:ahLst/>
                <a:cxnLst/>
                <a:rect l="l" t="t" r="r" b="b"/>
                <a:pathLst>
                  <a:path w="336" h="714" extrusionOk="0">
                    <a:moveTo>
                      <a:pt x="255" y="1"/>
                    </a:moveTo>
                    <a:cubicBezTo>
                      <a:pt x="252" y="1"/>
                      <a:pt x="249" y="4"/>
                      <a:pt x="249" y="7"/>
                    </a:cubicBezTo>
                    <a:cubicBezTo>
                      <a:pt x="252" y="193"/>
                      <a:pt x="288" y="374"/>
                      <a:pt x="297" y="558"/>
                    </a:cubicBezTo>
                    <a:cubicBezTo>
                      <a:pt x="267" y="546"/>
                      <a:pt x="234" y="537"/>
                      <a:pt x="202" y="531"/>
                    </a:cubicBezTo>
                    <a:lnTo>
                      <a:pt x="202" y="531"/>
                    </a:lnTo>
                    <a:cubicBezTo>
                      <a:pt x="196" y="531"/>
                      <a:pt x="214" y="662"/>
                      <a:pt x="214" y="683"/>
                    </a:cubicBezTo>
                    <a:cubicBezTo>
                      <a:pt x="206" y="683"/>
                      <a:pt x="199" y="684"/>
                      <a:pt x="191" y="684"/>
                    </a:cubicBezTo>
                    <a:cubicBezTo>
                      <a:pt x="125" y="684"/>
                      <a:pt x="60" y="660"/>
                      <a:pt x="9" y="617"/>
                    </a:cubicBezTo>
                    <a:cubicBezTo>
                      <a:pt x="7" y="617"/>
                      <a:pt x="6" y="616"/>
                      <a:pt x="5" y="616"/>
                    </a:cubicBezTo>
                    <a:cubicBezTo>
                      <a:pt x="2" y="616"/>
                      <a:pt x="1" y="619"/>
                      <a:pt x="3" y="623"/>
                    </a:cubicBezTo>
                    <a:cubicBezTo>
                      <a:pt x="33" y="668"/>
                      <a:pt x="80" y="700"/>
                      <a:pt x="133" y="709"/>
                    </a:cubicBezTo>
                    <a:cubicBezTo>
                      <a:pt x="150" y="711"/>
                      <a:pt x="167" y="713"/>
                      <a:pt x="184" y="713"/>
                    </a:cubicBezTo>
                    <a:cubicBezTo>
                      <a:pt x="191" y="713"/>
                      <a:pt x="198" y="713"/>
                      <a:pt x="205" y="712"/>
                    </a:cubicBezTo>
                    <a:lnTo>
                      <a:pt x="231" y="712"/>
                    </a:lnTo>
                    <a:cubicBezTo>
                      <a:pt x="237" y="709"/>
                      <a:pt x="240" y="706"/>
                      <a:pt x="243" y="700"/>
                    </a:cubicBezTo>
                    <a:lnTo>
                      <a:pt x="243" y="694"/>
                    </a:lnTo>
                    <a:lnTo>
                      <a:pt x="243" y="689"/>
                    </a:lnTo>
                    <a:cubicBezTo>
                      <a:pt x="243" y="644"/>
                      <a:pt x="237" y="579"/>
                      <a:pt x="237" y="579"/>
                    </a:cubicBezTo>
                    <a:lnTo>
                      <a:pt x="237" y="579"/>
                    </a:lnTo>
                    <a:cubicBezTo>
                      <a:pt x="251" y="583"/>
                      <a:pt x="303" y="607"/>
                      <a:pt x="325" y="607"/>
                    </a:cubicBezTo>
                    <a:cubicBezTo>
                      <a:pt x="332" y="607"/>
                      <a:pt x="336" y="605"/>
                      <a:pt x="335" y="600"/>
                    </a:cubicBezTo>
                    <a:cubicBezTo>
                      <a:pt x="329" y="401"/>
                      <a:pt x="305" y="202"/>
                      <a:pt x="258" y="7"/>
                    </a:cubicBezTo>
                    <a:cubicBezTo>
                      <a:pt x="258" y="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1923175" y="3951050"/>
                <a:ext cx="5125" cy="3700"/>
              </a:xfrm>
              <a:custGeom>
                <a:avLst/>
                <a:gdLst/>
                <a:ahLst/>
                <a:cxnLst/>
                <a:rect l="l" t="t" r="r" b="b"/>
                <a:pathLst>
                  <a:path w="205" h="148" extrusionOk="0">
                    <a:moveTo>
                      <a:pt x="33" y="0"/>
                    </a:moveTo>
                    <a:cubicBezTo>
                      <a:pt x="24" y="15"/>
                      <a:pt x="15" y="36"/>
                      <a:pt x="12" y="54"/>
                    </a:cubicBezTo>
                    <a:cubicBezTo>
                      <a:pt x="0" y="92"/>
                      <a:pt x="3" y="134"/>
                      <a:pt x="48" y="146"/>
                    </a:cubicBezTo>
                    <a:cubicBezTo>
                      <a:pt x="55" y="147"/>
                      <a:pt x="63" y="147"/>
                      <a:pt x="72" y="147"/>
                    </a:cubicBezTo>
                    <a:cubicBezTo>
                      <a:pt x="86" y="147"/>
                      <a:pt x="100" y="145"/>
                      <a:pt x="113" y="140"/>
                    </a:cubicBezTo>
                    <a:cubicBezTo>
                      <a:pt x="149" y="125"/>
                      <a:pt x="181" y="98"/>
                      <a:pt x="205" y="66"/>
                    </a:cubicBezTo>
                    <a:cubicBezTo>
                      <a:pt x="143" y="63"/>
                      <a:pt x="80" y="39"/>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1923175" y="3952375"/>
                <a:ext cx="2850" cy="2325"/>
              </a:xfrm>
              <a:custGeom>
                <a:avLst/>
                <a:gdLst/>
                <a:ahLst/>
                <a:cxnLst/>
                <a:rect l="l" t="t" r="r" b="b"/>
                <a:pathLst>
                  <a:path w="114" h="93" extrusionOk="0">
                    <a:moveTo>
                      <a:pt x="12" y="1"/>
                    </a:moveTo>
                    <a:cubicBezTo>
                      <a:pt x="0" y="39"/>
                      <a:pt x="3" y="78"/>
                      <a:pt x="48" y="90"/>
                    </a:cubicBezTo>
                    <a:cubicBezTo>
                      <a:pt x="56" y="92"/>
                      <a:pt x="64" y="93"/>
                      <a:pt x="73" y="93"/>
                    </a:cubicBezTo>
                    <a:cubicBezTo>
                      <a:pt x="86" y="93"/>
                      <a:pt x="100" y="90"/>
                      <a:pt x="113" y="87"/>
                    </a:cubicBezTo>
                    <a:cubicBezTo>
                      <a:pt x="101" y="36"/>
                      <a:pt x="6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1900575" y="3916475"/>
                <a:ext cx="35225" cy="31625"/>
              </a:xfrm>
              <a:custGeom>
                <a:avLst/>
                <a:gdLst/>
                <a:ahLst/>
                <a:cxnLst/>
                <a:rect l="l" t="t" r="r" b="b"/>
                <a:pathLst>
                  <a:path w="1409" h="1265" extrusionOk="0">
                    <a:moveTo>
                      <a:pt x="817" y="1"/>
                    </a:moveTo>
                    <a:cubicBezTo>
                      <a:pt x="579" y="1"/>
                      <a:pt x="345" y="101"/>
                      <a:pt x="214" y="254"/>
                    </a:cubicBezTo>
                    <a:cubicBezTo>
                      <a:pt x="0" y="506"/>
                      <a:pt x="125" y="1265"/>
                      <a:pt x="125" y="1265"/>
                    </a:cubicBezTo>
                    <a:cubicBezTo>
                      <a:pt x="125" y="1265"/>
                      <a:pt x="332" y="1232"/>
                      <a:pt x="338" y="888"/>
                    </a:cubicBezTo>
                    <a:cubicBezTo>
                      <a:pt x="347" y="514"/>
                      <a:pt x="457" y="294"/>
                      <a:pt x="706" y="294"/>
                    </a:cubicBezTo>
                    <a:cubicBezTo>
                      <a:pt x="715" y="294"/>
                      <a:pt x="725" y="295"/>
                      <a:pt x="735" y="295"/>
                    </a:cubicBezTo>
                    <a:cubicBezTo>
                      <a:pt x="919" y="307"/>
                      <a:pt x="986" y="423"/>
                      <a:pt x="1113" y="423"/>
                    </a:cubicBezTo>
                    <a:cubicBezTo>
                      <a:pt x="1117" y="423"/>
                      <a:pt x="1122" y="423"/>
                      <a:pt x="1127" y="423"/>
                    </a:cubicBezTo>
                    <a:cubicBezTo>
                      <a:pt x="1219" y="417"/>
                      <a:pt x="1251" y="321"/>
                      <a:pt x="1292" y="321"/>
                    </a:cubicBezTo>
                    <a:cubicBezTo>
                      <a:pt x="1294" y="321"/>
                      <a:pt x="1296" y="321"/>
                      <a:pt x="1299" y="322"/>
                    </a:cubicBezTo>
                    <a:cubicBezTo>
                      <a:pt x="1343" y="337"/>
                      <a:pt x="1379" y="411"/>
                      <a:pt x="1408" y="485"/>
                    </a:cubicBezTo>
                    <a:cubicBezTo>
                      <a:pt x="1408" y="485"/>
                      <a:pt x="1367" y="218"/>
                      <a:pt x="1245" y="132"/>
                    </a:cubicBezTo>
                    <a:cubicBezTo>
                      <a:pt x="1118" y="40"/>
                      <a:pt x="967" y="1"/>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1897600" y="3938575"/>
                <a:ext cx="10925" cy="13975"/>
              </a:xfrm>
              <a:custGeom>
                <a:avLst/>
                <a:gdLst/>
                <a:ahLst/>
                <a:cxnLst/>
                <a:rect l="l" t="t" r="r" b="b"/>
                <a:pathLst>
                  <a:path w="437" h="559" extrusionOk="0">
                    <a:moveTo>
                      <a:pt x="161" y="1"/>
                    </a:moveTo>
                    <a:cubicBezTo>
                      <a:pt x="150" y="1"/>
                      <a:pt x="139" y="3"/>
                      <a:pt x="128" y="7"/>
                    </a:cubicBezTo>
                    <a:cubicBezTo>
                      <a:pt x="1" y="58"/>
                      <a:pt x="95" y="470"/>
                      <a:pt x="232" y="538"/>
                    </a:cubicBezTo>
                    <a:cubicBezTo>
                      <a:pt x="256" y="552"/>
                      <a:pt x="282" y="558"/>
                      <a:pt x="307" y="558"/>
                    </a:cubicBezTo>
                    <a:cubicBezTo>
                      <a:pt x="357" y="558"/>
                      <a:pt x="406" y="533"/>
                      <a:pt x="433" y="487"/>
                    </a:cubicBezTo>
                    <a:lnTo>
                      <a:pt x="436" y="482"/>
                    </a:lnTo>
                    <a:lnTo>
                      <a:pt x="419" y="244"/>
                    </a:lnTo>
                    <a:cubicBezTo>
                      <a:pt x="419" y="244"/>
                      <a:pt x="284" y="1"/>
                      <a:pt x="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1901525" y="3941625"/>
                <a:ext cx="5450" cy="9050"/>
              </a:xfrm>
              <a:custGeom>
                <a:avLst/>
                <a:gdLst/>
                <a:ahLst/>
                <a:cxnLst/>
                <a:rect l="l" t="t" r="r" b="b"/>
                <a:pathLst>
                  <a:path w="218" h="362" extrusionOk="0">
                    <a:moveTo>
                      <a:pt x="1" y="1"/>
                    </a:moveTo>
                    <a:lnTo>
                      <a:pt x="4" y="4"/>
                    </a:lnTo>
                    <a:cubicBezTo>
                      <a:pt x="98" y="54"/>
                      <a:pt x="143" y="158"/>
                      <a:pt x="167" y="256"/>
                    </a:cubicBezTo>
                    <a:cubicBezTo>
                      <a:pt x="154" y="225"/>
                      <a:pt x="124" y="207"/>
                      <a:pt x="93" y="207"/>
                    </a:cubicBezTo>
                    <a:cubicBezTo>
                      <a:pt x="82" y="207"/>
                      <a:pt x="71" y="210"/>
                      <a:pt x="60" y="214"/>
                    </a:cubicBezTo>
                    <a:cubicBezTo>
                      <a:pt x="57" y="217"/>
                      <a:pt x="54" y="217"/>
                      <a:pt x="48" y="220"/>
                    </a:cubicBezTo>
                    <a:cubicBezTo>
                      <a:pt x="45" y="220"/>
                      <a:pt x="48" y="226"/>
                      <a:pt x="48" y="226"/>
                    </a:cubicBezTo>
                    <a:cubicBezTo>
                      <a:pt x="54" y="225"/>
                      <a:pt x="59" y="225"/>
                      <a:pt x="65" y="225"/>
                    </a:cubicBezTo>
                    <a:cubicBezTo>
                      <a:pt x="97" y="225"/>
                      <a:pt x="128" y="240"/>
                      <a:pt x="146" y="271"/>
                    </a:cubicBezTo>
                    <a:cubicBezTo>
                      <a:pt x="161" y="297"/>
                      <a:pt x="173" y="324"/>
                      <a:pt x="181" y="357"/>
                    </a:cubicBezTo>
                    <a:cubicBezTo>
                      <a:pt x="183" y="360"/>
                      <a:pt x="186" y="362"/>
                      <a:pt x="190" y="362"/>
                    </a:cubicBezTo>
                    <a:cubicBezTo>
                      <a:pt x="195" y="362"/>
                      <a:pt x="201" y="358"/>
                      <a:pt x="199" y="351"/>
                    </a:cubicBezTo>
                    <a:lnTo>
                      <a:pt x="199" y="348"/>
                    </a:lnTo>
                    <a:cubicBezTo>
                      <a:pt x="217" y="220"/>
                      <a:pt x="137" y="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1900200" y="3912750"/>
                <a:ext cx="34850" cy="21875"/>
              </a:xfrm>
              <a:custGeom>
                <a:avLst/>
                <a:gdLst/>
                <a:ahLst/>
                <a:cxnLst/>
                <a:rect l="l" t="t" r="r" b="b"/>
                <a:pathLst>
                  <a:path w="1394" h="875" extrusionOk="0">
                    <a:moveTo>
                      <a:pt x="797" y="1"/>
                    </a:moveTo>
                    <a:cubicBezTo>
                      <a:pt x="733" y="1"/>
                      <a:pt x="662" y="9"/>
                      <a:pt x="584" y="26"/>
                    </a:cubicBezTo>
                    <a:cubicBezTo>
                      <a:pt x="0" y="158"/>
                      <a:pt x="82" y="874"/>
                      <a:pt x="101" y="874"/>
                    </a:cubicBezTo>
                    <a:cubicBezTo>
                      <a:pt x="101" y="874"/>
                      <a:pt x="101" y="874"/>
                      <a:pt x="101" y="874"/>
                    </a:cubicBezTo>
                    <a:cubicBezTo>
                      <a:pt x="122" y="859"/>
                      <a:pt x="472" y="572"/>
                      <a:pt x="673" y="489"/>
                    </a:cubicBezTo>
                    <a:cubicBezTo>
                      <a:pt x="821" y="425"/>
                      <a:pt x="1102" y="400"/>
                      <a:pt x="1270" y="400"/>
                    </a:cubicBezTo>
                    <a:cubicBezTo>
                      <a:pt x="1328" y="400"/>
                      <a:pt x="1373" y="403"/>
                      <a:pt x="1394" y="409"/>
                    </a:cubicBezTo>
                    <a:cubicBezTo>
                      <a:pt x="1394" y="409"/>
                      <a:pt x="1265" y="1"/>
                      <a:pt x="7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1903600" y="3914875"/>
                <a:ext cx="46200" cy="19000"/>
              </a:xfrm>
              <a:custGeom>
                <a:avLst/>
                <a:gdLst/>
                <a:ahLst/>
                <a:cxnLst/>
                <a:rect l="l" t="t" r="r" b="b"/>
                <a:pathLst>
                  <a:path w="1848" h="760" extrusionOk="0">
                    <a:moveTo>
                      <a:pt x="1200" y="1"/>
                    </a:moveTo>
                    <a:cubicBezTo>
                      <a:pt x="971" y="1"/>
                      <a:pt x="740" y="53"/>
                      <a:pt x="608" y="125"/>
                    </a:cubicBezTo>
                    <a:cubicBezTo>
                      <a:pt x="392" y="244"/>
                      <a:pt x="1" y="759"/>
                      <a:pt x="1" y="759"/>
                    </a:cubicBezTo>
                    <a:cubicBezTo>
                      <a:pt x="1" y="759"/>
                      <a:pt x="401" y="472"/>
                      <a:pt x="600" y="407"/>
                    </a:cubicBezTo>
                    <a:cubicBezTo>
                      <a:pt x="706" y="371"/>
                      <a:pt x="862" y="340"/>
                      <a:pt x="999" y="340"/>
                    </a:cubicBezTo>
                    <a:cubicBezTo>
                      <a:pt x="1069" y="340"/>
                      <a:pt x="1134" y="348"/>
                      <a:pt x="1184" y="368"/>
                    </a:cubicBezTo>
                    <a:cubicBezTo>
                      <a:pt x="1228" y="389"/>
                      <a:pt x="1264" y="427"/>
                      <a:pt x="1276" y="478"/>
                    </a:cubicBezTo>
                    <a:cubicBezTo>
                      <a:pt x="1276" y="478"/>
                      <a:pt x="1848" y="178"/>
                      <a:pt x="1614" y="75"/>
                    </a:cubicBezTo>
                    <a:cubicBezTo>
                      <a:pt x="1495" y="22"/>
                      <a:pt x="1348" y="1"/>
                      <a:pt x="120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1903600" y="3914900"/>
                <a:ext cx="46200" cy="18975"/>
              </a:xfrm>
              <a:custGeom>
                <a:avLst/>
                <a:gdLst/>
                <a:ahLst/>
                <a:cxnLst/>
                <a:rect l="l" t="t" r="r" b="b"/>
                <a:pathLst>
                  <a:path w="1848" h="759" extrusionOk="0">
                    <a:moveTo>
                      <a:pt x="1204" y="0"/>
                    </a:moveTo>
                    <a:cubicBezTo>
                      <a:pt x="974" y="0"/>
                      <a:pt x="741" y="53"/>
                      <a:pt x="608" y="124"/>
                    </a:cubicBezTo>
                    <a:cubicBezTo>
                      <a:pt x="392" y="240"/>
                      <a:pt x="1" y="758"/>
                      <a:pt x="1" y="758"/>
                    </a:cubicBezTo>
                    <a:cubicBezTo>
                      <a:pt x="1" y="758"/>
                      <a:pt x="401" y="471"/>
                      <a:pt x="600" y="406"/>
                    </a:cubicBezTo>
                    <a:cubicBezTo>
                      <a:pt x="706" y="370"/>
                      <a:pt x="862" y="339"/>
                      <a:pt x="999" y="339"/>
                    </a:cubicBezTo>
                    <a:cubicBezTo>
                      <a:pt x="1069" y="339"/>
                      <a:pt x="1134" y="347"/>
                      <a:pt x="1184" y="367"/>
                    </a:cubicBezTo>
                    <a:cubicBezTo>
                      <a:pt x="1228" y="388"/>
                      <a:pt x="1264" y="426"/>
                      <a:pt x="1276" y="477"/>
                    </a:cubicBezTo>
                    <a:cubicBezTo>
                      <a:pt x="1276" y="477"/>
                      <a:pt x="1848" y="177"/>
                      <a:pt x="1614" y="74"/>
                    </a:cubicBezTo>
                    <a:cubicBezTo>
                      <a:pt x="1496" y="22"/>
                      <a:pt x="1351"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1885750" y="3977600"/>
                <a:ext cx="102825" cy="102875"/>
              </a:xfrm>
              <a:custGeom>
                <a:avLst/>
                <a:gdLst/>
                <a:ahLst/>
                <a:cxnLst/>
                <a:rect l="l" t="t" r="r" b="b"/>
                <a:pathLst>
                  <a:path w="4113" h="4115" extrusionOk="0">
                    <a:moveTo>
                      <a:pt x="344" y="0"/>
                    </a:moveTo>
                    <a:cubicBezTo>
                      <a:pt x="176" y="0"/>
                      <a:pt x="43" y="275"/>
                      <a:pt x="33" y="622"/>
                    </a:cubicBezTo>
                    <a:cubicBezTo>
                      <a:pt x="0" y="1639"/>
                      <a:pt x="374" y="3540"/>
                      <a:pt x="649" y="3667"/>
                    </a:cubicBezTo>
                    <a:cubicBezTo>
                      <a:pt x="1539" y="4082"/>
                      <a:pt x="3036" y="4109"/>
                      <a:pt x="3549" y="4115"/>
                    </a:cubicBezTo>
                    <a:cubicBezTo>
                      <a:pt x="3771" y="4115"/>
                      <a:pt x="4112" y="2541"/>
                      <a:pt x="3893" y="2452"/>
                    </a:cubicBezTo>
                    <a:cubicBezTo>
                      <a:pt x="3748" y="2392"/>
                      <a:pt x="1551" y="2392"/>
                      <a:pt x="1512" y="2315"/>
                    </a:cubicBezTo>
                    <a:cubicBezTo>
                      <a:pt x="1474" y="2235"/>
                      <a:pt x="949" y="1106"/>
                      <a:pt x="724" y="480"/>
                    </a:cubicBezTo>
                    <a:cubicBezTo>
                      <a:pt x="600" y="137"/>
                      <a:pt x="463" y="0"/>
                      <a:pt x="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1960900" y="4038350"/>
                <a:ext cx="95500" cy="54100"/>
              </a:xfrm>
              <a:custGeom>
                <a:avLst/>
                <a:gdLst/>
                <a:ahLst/>
                <a:cxnLst/>
                <a:rect l="l" t="t" r="r" b="b"/>
                <a:pathLst>
                  <a:path w="3820" h="2164" extrusionOk="0">
                    <a:moveTo>
                      <a:pt x="653" y="1"/>
                    </a:moveTo>
                    <a:cubicBezTo>
                      <a:pt x="653" y="1"/>
                      <a:pt x="0" y="1584"/>
                      <a:pt x="75" y="1611"/>
                    </a:cubicBezTo>
                    <a:cubicBezTo>
                      <a:pt x="230" y="1674"/>
                      <a:pt x="425" y="1737"/>
                      <a:pt x="668" y="1737"/>
                    </a:cubicBezTo>
                    <a:cubicBezTo>
                      <a:pt x="884" y="1737"/>
                      <a:pt x="1138" y="1687"/>
                      <a:pt x="1438" y="1546"/>
                    </a:cubicBezTo>
                    <a:cubicBezTo>
                      <a:pt x="1438" y="1546"/>
                      <a:pt x="2006" y="2164"/>
                      <a:pt x="2302" y="2164"/>
                    </a:cubicBezTo>
                    <a:cubicBezTo>
                      <a:pt x="2335" y="2164"/>
                      <a:pt x="2365" y="2156"/>
                      <a:pt x="2390" y="2139"/>
                    </a:cubicBezTo>
                    <a:cubicBezTo>
                      <a:pt x="2493" y="2067"/>
                      <a:pt x="2402" y="1890"/>
                      <a:pt x="2273" y="1718"/>
                    </a:cubicBezTo>
                    <a:lnTo>
                      <a:pt x="2273" y="1718"/>
                    </a:lnTo>
                    <a:cubicBezTo>
                      <a:pt x="2451" y="1895"/>
                      <a:pt x="2653" y="2063"/>
                      <a:pt x="2781" y="2063"/>
                    </a:cubicBezTo>
                    <a:cubicBezTo>
                      <a:pt x="2804" y="2063"/>
                      <a:pt x="2824" y="2058"/>
                      <a:pt x="2841" y="2047"/>
                    </a:cubicBezTo>
                    <a:cubicBezTo>
                      <a:pt x="2951" y="1977"/>
                      <a:pt x="2906" y="1828"/>
                      <a:pt x="2806" y="1667"/>
                    </a:cubicBezTo>
                    <a:lnTo>
                      <a:pt x="2806" y="1667"/>
                    </a:lnTo>
                    <a:cubicBezTo>
                      <a:pt x="2947" y="1800"/>
                      <a:pt x="3090" y="1904"/>
                      <a:pt x="3198" y="1904"/>
                    </a:cubicBezTo>
                    <a:cubicBezTo>
                      <a:pt x="3231" y="1904"/>
                      <a:pt x="3260" y="1894"/>
                      <a:pt x="3285" y="1872"/>
                    </a:cubicBezTo>
                    <a:cubicBezTo>
                      <a:pt x="3447" y="1727"/>
                      <a:pt x="3165" y="1373"/>
                      <a:pt x="2943" y="1138"/>
                    </a:cubicBezTo>
                    <a:lnTo>
                      <a:pt x="2943" y="1138"/>
                    </a:lnTo>
                    <a:cubicBezTo>
                      <a:pt x="3133" y="1313"/>
                      <a:pt x="3396" y="1527"/>
                      <a:pt x="3548" y="1527"/>
                    </a:cubicBezTo>
                    <a:cubicBezTo>
                      <a:pt x="3583" y="1527"/>
                      <a:pt x="3612" y="1515"/>
                      <a:pt x="3632" y="1489"/>
                    </a:cubicBezTo>
                    <a:cubicBezTo>
                      <a:pt x="3819" y="1249"/>
                      <a:pt x="2850" y="454"/>
                      <a:pt x="2595" y="300"/>
                    </a:cubicBezTo>
                    <a:cubicBezTo>
                      <a:pt x="2423" y="200"/>
                      <a:pt x="2008" y="117"/>
                      <a:pt x="1765" y="90"/>
                    </a:cubicBezTo>
                    <a:cubicBezTo>
                      <a:pt x="1323" y="42"/>
                      <a:pt x="653" y="1"/>
                      <a:pt x="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1926575" y="4034975"/>
                <a:ext cx="126025" cy="47350"/>
              </a:xfrm>
              <a:custGeom>
                <a:avLst/>
                <a:gdLst/>
                <a:ahLst/>
                <a:cxnLst/>
                <a:rect l="l" t="t" r="r" b="b"/>
                <a:pathLst>
                  <a:path w="5041" h="1894" extrusionOk="0">
                    <a:moveTo>
                      <a:pt x="4112" y="1"/>
                    </a:moveTo>
                    <a:cubicBezTo>
                      <a:pt x="4103" y="1"/>
                      <a:pt x="4103" y="10"/>
                      <a:pt x="4113" y="14"/>
                    </a:cubicBezTo>
                    <a:cubicBezTo>
                      <a:pt x="4430" y="195"/>
                      <a:pt x="4608" y="346"/>
                      <a:pt x="4887" y="607"/>
                    </a:cubicBezTo>
                    <a:cubicBezTo>
                      <a:pt x="4887" y="607"/>
                      <a:pt x="4890" y="607"/>
                      <a:pt x="4890" y="604"/>
                    </a:cubicBezTo>
                    <a:cubicBezTo>
                      <a:pt x="4605" y="275"/>
                      <a:pt x="4463" y="186"/>
                      <a:pt x="4119" y="2"/>
                    </a:cubicBezTo>
                    <a:cubicBezTo>
                      <a:pt x="4116" y="1"/>
                      <a:pt x="4114" y="1"/>
                      <a:pt x="4112" y="1"/>
                    </a:cubicBezTo>
                    <a:close/>
                    <a:moveTo>
                      <a:pt x="4044" y="241"/>
                    </a:moveTo>
                    <a:cubicBezTo>
                      <a:pt x="4037" y="241"/>
                      <a:pt x="4036" y="247"/>
                      <a:pt x="4048" y="252"/>
                    </a:cubicBezTo>
                    <a:cubicBezTo>
                      <a:pt x="4237" y="349"/>
                      <a:pt x="4570" y="524"/>
                      <a:pt x="5038" y="999"/>
                    </a:cubicBezTo>
                    <a:lnTo>
                      <a:pt x="5041" y="999"/>
                    </a:lnTo>
                    <a:cubicBezTo>
                      <a:pt x="4786" y="661"/>
                      <a:pt x="4445" y="400"/>
                      <a:pt x="4051" y="243"/>
                    </a:cubicBezTo>
                    <a:cubicBezTo>
                      <a:pt x="4048" y="241"/>
                      <a:pt x="4046" y="241"/>
                      <a:pt x="4044" y="241"/>
                    </a:cubicBezTo>
                    <a:close/>
                    <a:moveTo>
                      <a:pt x="350" y="39"/>
                    </a:moveTo>
                    <a:cubicBezTo>
                      <a:pt x="236" y="39"/>
                      <a:pt x="172" y="45"/>
                      <a:pt x="10" y="47"/>
                    </a:cubicBezTo>
                    <a:cubicBezTo>
                      <a:pt x="1" y="47"/>
                      <a:pt x="4" y="53"/>
                      <a:pt x="10" y="56"/>
                    </a:cubicBezTo>
                    <a:cubicBezTo>
                      <a:pt x="380" y="74"/>
                      <a:pt x="588" y="88"/>
                      <a:pt x="961" y="109"/>
                    </a:cubicBezTo>
                    <a:cubicBezTo>
                      <a:pt x="1332" y="130"/>
                      <a:pt x="1706" y="151"/>
                      <a:pt x="2076" y="177"/>
                    </a:cubicBezTo>
                    <a:cubicBezTo>
                      <a:pt x="2450" y="201"/>
                      <a:pt x="2814" y="228"/>
                      <a:pt x="3182" y="269"/>
                    </a:cubicBezTo>
                    <a:cubicBezTo>
                      <a:pt x="3360" y="281"/>
                      <a:pt x="3535" y="311"/>
                      <a:pt x="3710" y="355"/>
                    </a:cubicBezTo>
                    <a:cubicBezTo>
                      <a:pt x="3876" y="415"/>
                      <a:pt x="4033" y="506"/>
                      <a:pt x="4172" y="622"/>
                    </a:cubicBezTo>
                    <a:cubicBezTo>
                      <a:pt x="4329" y="747"/>
                      <a:pt x="4919" y="1316"/>
                      <a:pt x="4973" y="1390"/>
                    </a:cubicBezTo>
                    <a:cubicBezTo>
                      <a:pt x="4975" y="1392"/>
                      <a:pt x="4977" y="1394"/>
                      <a:pt x="4978" y="1394"/>
                    </a:cubicBezTo>
                    <a:cubicBezTo>
                      <a:pt x="4980" y="1394"/>
                      <a:pt x="4980" y="1391"/>
                      <a:pt x="4979" y="1384"/>
                    </a:cubicBezTo>
                    <a:cubicBezTo>
                      <a:pt x="4934" y="1230"/>
                      <a:pt x="4226" y="515"/>
                      <a:pt x="3879" y="352"/>
                    </a:cubicBezTo>
                    <a:lnTo>
                      <a:pt x="3882" y="352"/>
                    </a:lnTo>
                    <a:cubicBezTo>
                      <a:pt x="3722" y="284"/>
                      <a:pt x="3553" y="243"/>
                      <a:pt x="3378" y="228"/>
                    </a:cubicBezTo>
                    <a:cubicBezTo>
                      <a:pt x="3004" y="180"/>
                      <a:pt x="2631" y="154"/>
                      <a:pt x="2254" y="124"/>
                    </a:cubicBezTo>
                    <a:cubicBezTo>
                      <a:pt x="1877" y="97"/>
                      <a:pt x="1498" y="74"/>
                      <a:pt x="1118" y="59"/>
                    </a:cubicBezTo>
                    <a:cubicBezTo>
                      <a:pt x="905" y="50"/>
                      <a:pt x="692" y="44"/>
                      <a:pt x="478" y="41"/>
                    </a:cubicBezTo>
                    <a:cubicBezTo>
                      <a:pt x="427" y="40"/>
                      <a:pt x="386" y="39"/>
                      <a:pt x="350" y="39"/>
                    </a:cubicBezTo>
                    <a:close/>
                    <a:moveTo>
                      <a:pt x="3814" y="778"/>
                    </a:moveTo>
                    <a:cubicBezTo>
                      <a:pt x="3812" y="778"/>
                      <a:pt x="3811" y="780"/>
                      <a:pt x="3814" y="782"/>
                    </a:cubicBezTo>
                    <a:cubicBezTo>
                      <a:pt x="3905" y="874"/>
                      <a:pt x="3991" y="969"/>
                      <a:pt x="4083" y="1061"/>
                    </a:cubicBezTo>
                    <a:cubicBezTo>
                      <a:pt x="4178" y="1153"/>
                      <a:pt x="4501" y="1482"/>
                      <a:pt x="4664" y="1737"/>
                    </a:cubicBezTo>
                    <a:cubicBezTo>
                      <a:pt x="4584" y="1589"/>
                      <a:pt x="4487" y="1449"/>
                      <a:pt x="4374" y="1322"/>
                    </a:cubicBezTo>
                    <a:cubicBezTo>
                      <a:pt x="4291" y="1221"/>
                      <a:pt x="4202" y="1129"/>
                      <a:pt x="4110" y="1037"/>
                    </a:cubicBezTo>
                    <a:cubicBezTo>
                      <a:pt x="4018" y="945"/>
                      <a:pt x="3917" y="862"/>
                      <a:pt x="3816" y="779"/>
                    </a:cubicBezTo>
                    <a:cubicBezTo>
                      <a:pt x="3816" y="778"/>
                      <a:pt x="3815" y="778"/>
                      <a:pt x="3814" y="778"/>
                    </a:cubicBezTo>
                    <a:close/>
                    <a:moveTo>
                      <a:pt x="3481" y="1105"/>
                    </a:moveTo>
                    <a:cubicBezTo>
                      <a:pt x="3478" y="1105"/>
                      <a:pt x="3476" y="1108"/>
                      <a:pt x="3478" y="1108"/>
                    </a:cubicBezTo>
                    <a:cubicBezTo>
                      <a:pt x="3597" y="1221"/>
                      <a:pt x="3710" y="1343"/>
                      <a:pt x="3825" y="1461"/>
                    </a:cubicBezTo>
                    <a:cubicBezTo>
                      <a:pt x="3941" y="1580"/>
                      <a:pt x="4057" y="1681"/>
                      <a:pt x="4169" y="1799"/>
                    </a:cubicBezTo>
                    <a:cubicBezTo>
                      <a:pt x="4173" y="1805"/>
                      <a:pt x="4178" y="1807"/>
                      <a:pt x="4180" y="1807"/>
                    </a:cubicBezTo>
                    <a:cubicBezTo>
                      <a:pt x="4183" y="1807"/>
                      <a:pt x="4183" y="1804"/>
                      <a:pt x="4178" y="1799"/>
                    </a:cubicBezTo>
                    <a:cubicBezTo>
                      <a:pt x="4068" y="1675"/>
                      <a:pt x="3968" y="1556"/>
                      <a:pt x="3849" y="1440"/>
                    </a:cubicBezTo>
                    <a:cubicBezTo>
                      <a:pt x="3731" y="1322"/>
                      <a:pt x="3606" y="1218"/>
                      <a:pt x="3481" y="1105"/>
                    </a:cubicBezTo>
                    <a:close/>
                    <a:moveTo>
                      <a:pt x="3140" y="1333"/>
                    </a:moveTo>
                    <a:cubicBezTo>
                      <a:pt x="3138" y="1333"/>
                      <a:pt x="3132" y="1340"/>
                      <a:pt x="3135" y="1340"/>
                    </a:cubicBezTo>
                    <a:cubicBezTo>
                      <a:pt x="3351" y="1553"/>
                      <a:pt x="3484" y="1701"/>
                      <a:pt x="3653" y="1885"/>
                    </a:cubicBezTo>
                    <a:cubicBezTo>
                      <a:pt x="3658" y="1891"/>
                      <a:pt x="3663" y="1894"/>
                      <a:pt x="3666" y="1894"/>
                    </a:cubicBezTo>
                    <a:cubicBezTo>
                      <a:pt x="3669" y="1894"/>
                      <a:pt x="3670" y="1891"/>
                      <a:pt x="3665" y="1885"/>
                    </a:cubicBezTo>
                    <a:cubicBezTo>
                      <a:pt x="3511" y="1686"/>
                      <a:pt x="3336" y="1500"/>
                      <a:pt x="3143" y="1334"/>
                    </a:cubicBezTo>
                    <a:lnTo>
                      <a:pt x="3141" y="1334"/>
                    </a:lnTo>
                    <a:cubicBezTo>
                      <a:pt x="3141" y="1333"/>
                      <a:pt x="3140" y="1333"/>
                      <a:pt x="3140" y="1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1884550" y="3973175"/>
                <a:ext cx="28575" cy="51950"/>
              </a:xfrm>
              <a:custGeom>
                <a:avLst/>
                <a:gdLst/>
                <a:ahLst/>
                <a:cxnLst/>
                <a:rect l="l" t="t" r="r" b="b"/>
                <a:pathLst>
                  <a:path w="1143" h="2078" extrusionOk="0">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1884550" y="3973175"/>
                <a:ext cx="28575" cy="51950"/>
              </a:xfrm>
              <a:custGeom>
                <a:avLst/>
                <a:gdLst/>
                <a:ahLst/>
                <a:cxnLst/>
                <a:rect l="l" t="t" r="r" b="b"/>
                <a:pathLst>
                  <a:path w="1143" h="2078" extrusionOk="0">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1884475" y="3988925"/>
                <a:ext cx="29300" cy="36850"/>
              </a:xfrm>
              <a:custGeom>
                <a:avLst/>
                <a:gdLst/>
                <a:ahLst/>
                <a:cxnLst/>
                <a:rect l="l" t="t" r="r" b="b"/>
                <a:pathLst>
                  <a:path w="1172" h="1474" extrusionOk="0">
                    <a:moveTo>
                      <a:pt x="50" y="203"/>
                    </a:moveTo>
                    <a:cubicBezTo>
                      <a:pt x="47" y="203"/>
                      <a:pt x="45" y="205"/>
                      <a:pt x="45" y="208"/>
                    </a:cubicBezTo>
                    <a:cubicBezTo>
                      <a:pt x="44" y="222"/>
                      <a:pt x="43" y="236"/>
                      <a:pt x="42" y="251"/>
                    </a:cubicBezTo>
                    <a:lnTo>
                      <a:pt x="42" y="251"/>
                    </a:lnTo>
                    <a:lnTo>
                      <a:pt x="54" y="208"/>
                    </a:lnTo>
                    <a:cubicBezTo>
                      <a:pt x="54" y="205"/>
                      <a:pt x="52" y="203"/>
                      <a:pt x="50" y="203"/>
                    </a:cubicBezTo>
                    <a:close/>
                    <a:moveTo>
                      <a:pt x="828" y="0"/>
                    </a:moveTo>
                    <a:lnTo>
                      <a:pt x="828" y="0"/>
                    </a:lnTo>
                    <a:cubicBezTo>
                      <a:pt x="878" y="140"/>
                      <a:pt x="932" y="276"/>
                      <a:pt x="982" y="415"/>
                    </a:cubicBezTo>
                    <a:cubicBezTo>
                      <a:pt x="1035" y="552"/>
                      <a:pt x="1086" y="685"/>
                      <a:pt x="1139" y="822"/>
                    </a:cubicBezTo>
                    <a:cubicBezTo>
                      <a:pt x="1116" y="839"/>
                      <a:pt x="1092" y="860"/>
                      <a:pt x="1068" y="872"/>
                    </a:cubicBezTo>
                    <a:cubicBezTo>
                      <a:pt x="1065" y="875"/>
                      <a:pt x="1065" y="878"/>
                      <a:pt x="1068" y="878"/>
                    </a:cubicBezTo>
                    <a:cubicBezTo>
                      <a:pt x="1070" y="879"/>
                      <a:pt x="1070" y="880"/>
                      <a:pt x="1071" y="880"/>
                    </a:cubicBezTo>
                    <a:cubicBezTo>
                      <a:pt x="1072" y="880"/>
                      <a:pt x="1073" y="879"/>
                      <a:pt x="1074" y="878"/>
                    </a:cubicBezTo>
                    <a:cubicBezTo>
                      <a:pt x="1104" y="866"/>
                      <a:pt x="1130" y="851"/>
                      <a:pt x="1160" y="836"/>
                    </a:cubicBezTo>
                    <a:cubicBezTo>
                      <a:pt x="1166" y="833"/>
                      <a:pt x="1172" y="828"/>
                      <a:pt x="1169" y="819"/>
                    </a:cubicBezTo>
                    <a:cubicBezTo>
                      <a:pt x="1113" y="653"/>
                      <a:pt x="1047" y="481"/>
                      <a:pt x="976" y="315"/>
                    </a:cubicBezTo>
                    <a:lnTo>
                      <a:pt x="969" y="300"/>
                    </a:lnTo>
                    <a:lnTo>
                      <a:pt x="969" y="300"/>
                    </a:lnTo>
                    <a:cubicBezTo>
                      <a:pt x="953" y="239"/>
                      <a:pt x="936" y="179"/>
                      <a:pt x="920" y="122"/>
                    </a:cubicBezTo>
                    <a:lnTo>
                      <a:pt x="920" y="122"/>
                    </a:lnTo>
                    <a:cubicBezTo>
                      <a:pt x="929" y="169"/>
                      <a:pt x="944" y="217"/>
                      <a:pt x="955" y="264"/>
                    </a:cubicBezTo>
                    <a:cubicBezTo>
                      <a:pt x="917" y="175"/>
                      <a:pt x="875" y="86"/>
                      <a:pt x="831" y="0"/>
                    </a:cubicBezTo>
                    <a:lnTo>
                      <a:pt x="831" y="0"/>
                    </a:lnTo>
                    <a:lnTo>
                      <a:pt x="902" y="157"/>
                    </a:lnTo>
                    <a:lnTo>
                      <a:pt x="902" y="157"/>
                    </a:lnTo>
                    <a:lnTo>
                      <a:pt x="828" y="0"/>
                    </a:lnTo>
                    <a:close/>
                    <a:moveTo>
                      <a:pt x="997" y="647"/>
                    </a:moveTo>
                    <a:cubicBezTo>
                      <a:pt x="997" y="647"/>
                      <a:pt x="994" y="647"/>
                      <a:pt x="994" y="650"/>
                    </a:cubicBezTo>
                    <a:cubicBezTo>
                      <a:pt x="846" y="709"/>
                      <a:pt x="419" y="952"/>
                      <a:pt x="351" y="994"/>
                    </a:cubicBezTo>
                    <a:cubicBezTo>
                      <a:pt x="312" y="1014"/>
                      <a:pt x="167" y="1103"/>
                      <a:pt x="131" y="1124"/>
                    </a:cubicBezTo>
                    <a:cubicBezTo>
                      <a:pt x="126" y="1126"/>
                      <a:pt x="129" y="1131"/>
                      <a:pt x="132" y="1131"/>
                    </a:cubicBezTo>
                    <a:cubicBezTo>
                      <a:pt x="133" y="1131"/>
                      <a:pt x="134" y="1131"/>
                      <a:pt x="134" y="1130"/>
                    </a:cubicBezTo>
                    <a:cubicBezTo>
                      <a:pt x="205" y="1091"/>
                      <a:pt x="282" y="1059"/>
                      <a:pt x="354" y="1020"/>
                    </a:cubicBezTo>
                    <a:cubicBezTo>
                      <a:pt x="425" y="979"/>
                      <a:pt x="869" y="747"/>
                      <a:pt x="997" y="653"/>
                    </a:cubicBezTo>
                    <a:cubicBezTo>
                      <a:pt x="1000" y="650"/>
                      <a:pt x="1000" y="650"/>
                      <a:pt x="997" y="647"/>
                    </a:cubicBezTo>
                    <a:close/>
                    <a:moveTo>
                      <a:pt x="57" y="208"/>
                    </a:moveTo>
                    <a:lnTo>
                      <a:pt x="42" y="257"/>
                    </a:lnTo>
                    <a:lnTo>
                      <a:pt x="42" y="257"/>
                    </a:lnTo>
                    <a:cubicBezTo>
                      <a:pt x="42" y="255"/>
                      <a:pt x="42" y="253"/>
                      <a:pt x="42" y="251"/>
                    </a:cubicBezTo>
                    <a:lnTo>
                      <a:pt x="42" y="251"/>
                    </a:lnTo>
                    <a:lnTo>
                      <a:pt x="30" y="292"/>
                    </a:lnTo>
                    <a:lnTo>
                      <a:pt x="42" y="257"/>
                    </a:lnTo>
                    <a:lnTo>
                      <a:pt x="42" y="257"/>
                    </a:lnTo>
                    <a:cubicBezTo>
                      <a:pt x="35" y="357"/>
                      <a:pt x="30" y="458"/>
                      <a:pt x="24" y="558"/>
                    </a:cubicBezTo>
                    <a:cubicBezTo>
                      <a:pt x="13" y="498"/>
                      <a:pt x="7" y="436"/>
                      <a:pt x="7" y="377"/>
                    </a:cubicBezTo>
                    <a:lnTo>
                      <a:pt x="30" y="292"/>
                    </a:lnTo>
                    <a:lnTo>
                      <a:pt x="4" y="377"/>
                    </a:lnTo>
                    <a:cubicBezTo>
                      <a:pt x="1" y="448"/>
                      <a:pt x="10" y="519"/>
                      <a:pt x="24" y="587"/>
                    </a:cubicBezTo>
                    <a:cubicBezTo>
                      <a:pt x="21" y="670"/>
                      <a:pt x="19" y="750"/>
                      <a:pt x="19" y="833"/>
                    </a:cubicBezTo>
                    <a:cubicBezTo>
                      <a:pt x="16" y="1041"/>
                      <a:pt x="10" y="1251"/>
                      <a:pt x="19" y="1459"/>
                    </a:cubicBezTo>
                    <a:cubicBezTo>
                      <a:pt x="19" y="1468"/>
                      <a:pt x="24" y="1474"/>
                      <a:pt x="33" y="1474"/>
                    </a:cubicBezTo>
                    <a:cubicBezTo>
                      <a:pt x="36" y="1474"/>
                      <a:pt x="39" y="1471"/>
                      <a:pt x="39" y="1471"/>
                    </a:cubicBezTo>
                    <a:cubicBezTo>
                      <a:pt x="78" y="1447"/>
                      <a:pt x="113" y="1423"/>
                      <a:pt x="149" y="1400"/>
                    </a:cubicBezTo>
                    <a:cubicBezTo>
                      <a:pt x="155" y="1397"/>
                      <a:pt x="149" y="1391"/>
                      <a:pt x="146" y="1391"/>
                    </a:cubicBezTo>
                    <a:cubicBezTo>
                      <a:pt x="113" y="1406"/>
                      <a:pt x="81" y="1420"/>
                      <a:pt x="48" y="1435"/>
                    </a:cubicBezTo>
                    <a:cubicBezTo>
                      <a:pt x="57" y="1237"/>
                      <a:pt x="54" y="1032"/>
                      <a:pt x="57" y="830"/>
                    </a:cubicBezTo>
                    <a:cubicBezTo>
                      <a:pt x="60" y="629"/>
                      <a:pt x="60" y="415"/>
                      <a:pt x="57" y="2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49"/>
            <p:cNvSpPr/>
            <p:nvPr/>
          </p:nvSpPr>
          <p:spPr>
            <a:xfrm flipH="1">
              <a:off x="304482" y="4157700"/>
              <a:ext cx="3110418" cy="269647"/>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886;p48"/>
          <p:cNvSpPr txBox="1">
            <a:spLocks/>
          </p:cNvSpPr>
          <p:nvPr/>
        </p:nvSpPr>
        <p:spPr>
          <a:xfrm>
            <a:off x="4068253" y="334434"/>
            <a:ext cx="3121585" cy="47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Roboto Condensed"/>
              <a:buNone/>
              <a:defRPr sz="2500" b="1" i="0" u="none" strike="noStrike" cap="none">
                <a:solidFill>
                  <a:schemeClr val="dk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2pPr>
            <a:lvl3pPr marR="0" lvl="2" algn="ctr"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3pPr>
            <a:lvl4pPr marR="0" lvl="3" algn="ctr"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4pPr>
            <a:lvl5pPr marR="0" lvl="4" algn="ctr"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5pPr>
            <a:lvl6pPr marR="0" lvl="5" algn="ctr"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6pPr>
            <a:lvl7pPr marR="0" lvl="6" algn="ctr"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7pPr>
            <a:lvl8pPr marR="0" lvl="7" algn="ctr"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8pPr>
            <a:lvl9pPr marR="0" lvl="8" algn="ctr" rtl="0">
              <a:lnSpc>
                <a:spcPct val="100000"/>
              </a:lnSpc>
              <a:spcBef>
                <a:spcPts val="0"/>
              </a:spcBef>
              <a:spcAft>
                <a:spcPts val="0"/>
              </a:spcAft>
              <a:buClr>
                <a:schemeClr val="dk1"/>
              </a:buClr>
              <a:buSzPts val="3000"/>
              <a:buFont typeface="Impact"/>
              <a:buNone/>
              <a:defRPr sz="3000" b="0" i="0" u="none" strike="noStrike" cap="none">
                <a:solidFill>
                  <a:schemeClr val="dk1"/>
                </a:solidFill>
                <a:latin typeface="Impact"/>
                <a:ea typeface="Impact"/>
                <a:cs typeface="Impact"/>
                <a:sym typeface="Impact"/>
              </a:defRPr>
            </a:lvl9pPr>
          </a:lstStyle>
          <a:p>
            <a:pPr algn="l"/>
            <a:r>
              <a:rPr lang="en-IN" sz="1600" dirty="0">
                <a:latin typeface="Georgia" panose="02040502050405020303" pitchFamily="18" charset="0"/>
              </a:rPr>
              <a:t>User Registration </a:t>
            </a:r>
            <a:r>
              <a:rPr lang="en-IN" sz="1600" dirty="0" smtClean="0">
                <a:latin typeface="Georgia" panose="02040502050405020303" pitchFamily="18" charset="0"/>
              </a:rPr>
              <a:t>Tracking</a:t>
            </a:r>
            <a:endParaRPr lang="en-IN" sz="1600" dirty="0">
              <a:latin typeface="Georgia" panose="02040502050405020303" pitchFamily="18" charset="0"/>
            </a:endParaRPr>
          </a:p>
        </p:txBody>
      </p:sp>
      <p:sp>
        <p:nvSpPr>
          <p:cNvPr id="106" name="Google Shape;887;p48"/>
          <p:cNvSpPr txBox="1">
            <a:spLocks noGrp="1"/>
          </p:cNvSpPr>
          <p:nvPr>
            <p:ph type="subTitle" idx="1"/>
          </p:nvPr>
        </p:nvSpPr>
        <p:spPr>
          <a:xfrm>
            <a:off x="4058824" y="780451"/>
            <a:ext cx="3182633" cy="828297"/>
          </a:xfrm>
          <a:prstGeom prst="rect">
            <a:avLst/>
          </a:prstGeom>
        </p:spPr>
        <p:txBody>
          <a:bodyPr spcFirstLastPara="1" wrap="square" lIns="91425" tIns="91425" rIns="91425" bIns="91425" anchor="ctr" anchorCtr="0">
            <a:noAutofit/>
          </a:bodyPr>
          <a:lstStyle/>
          <a:p>
            <a:pPr indent="-457200" algn="l">
              <a:buFont typeface="Arial" panose="020B0604020202020204" pitchFamily="34" charset="0"/>
              <a:buChar char="•"/>
            </a:pPr>
            <a:r>
              <a:rPr lang="en-US" sz="1200" dirty="0">
                <a:latin typeface="Georgia" panose="02040502050405020303" pitchFamily="18" charset="0"/>
              </a:rPr>
              <a:t>Admin monitors user registrations.</a:t>
            </a:r>
          </a:p>
          <a:p>
            <a:pPr indent="-457200" algn="l">
              <a:buFont typeface="Arial" panose="020B0604020202020204" pitchFamily="34" charset="0"/>
              <a:buChar char="•"/>
            </a:pPr>
            <a:r>
              <a:rPr lang="en-US" sz="1200" dirty="0">
                <a:latin typeface="Georgia" panose="02040502050405020303" pitchFamily="18" charset="0"/>
              </a:rPr>
              <a:t>User details are stored for management.</a:t>
            </a:r>
          </a:p>
        </p:txBody>
      </p:sp>
      <p:grpSp>
        <p:nvGrpSpPr>
          <p:cNvPr id="107" name="Google Shape;918;p48"/>
          <p:cNvGrpSpPr/>
          <p:nvPr/>
        </p:nvGrpSpPr>
        <p:grpSpPr>
          <a:xfrm>
            <a:off x="3408627" y="566844"/>
            <a:ext cx="567740" cy="567740"/>
            <a:chOff x="902798" y="1771135"/>
            <a:chExt cx="567740" cy="567740"/>
          </a:xfrm>
        </p:grpSpPr>
        <p:sp>
          <p:nvSpPr>
            <p:cNvPr id="108" name="Google Shape;919;p48"/>
            <p:cNvSpPr/>
            <p:nvPr/>
          </p:nvSpPr>
          <p:spPr>
            <a:xfrm>
              <a:off x="1122575" y="1944991"/>
              <a:ext cx="45921" cy="100667"/>
            </a:xfrm>
            <a:custGeom>
              <a:avLst/>
              <a:gdLst/>
              <a:ahLst/>
              <a:cxnLst/>
              <a:rect l="l" t="t" r="r" b="b"/>
              <a:pathLst>
                <a:path w="1098" h="2407" extrusionOk="0">
                  <a:moveTo>
                    <a:pt x="660" y="1"/>
                  </a:moveTo>
                  <a:cubicBezTo>
                    <a:pt x="299" y="1"/>
                    <a:pt x="5" y="294"/>
                    <a:pt x="5" y="660"/>
                  </a:cubicBezTo>
                  <a:lnTo>
                    <a:pt x="5" y="809"/>
                  </a:lnTo>
                  <a:cubicBezTo>
                    <a:pt x="0" y="1001"/>
                    <a:pt x="34" y="1184"/>
                    <a:pt x="92" y="1367"/>
                  </a:cubicBezTo>
                  <a:lnTo>
                    <a:pt x="443" y="2406"/>
                  </a:lnTo>
                  <a:lnTo>
                    <a:pt x="1097" y="2406"/>
                  </a:lnTo>
                  <a:lnTo>
                    <a:pt x="10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20;p48"/>
            <p:cNvSpPr/>
            <p:nvPr/>
          </p:nvSpPr>
          <p:spPr>
            <a:xfrm>
              <a:off x="1140893" y="1935957"/>
              <a:ext cx="109910" cy="109910"/>
            </a:xfrm>
            <a:custGeom>
              <a:avLst/>
              <a:gdLst/>
              <a:ahLst/>
              <a:cxnLst/>
              <a:rect l="l" t="t" r="r" b="b"/>
              <a:pathLst>
                <a:path w="2628" h="2628" extrusionOk="0">
                  <a:moveTo>
                    <a:pt x="659" y="0"/>
                  </a:moveTo>
                  <a:cubicBezTo>
                    <a:pt x="294" y="0"/>
                    <a:pt x="0" y="294"/>
                    <a:pt x="0" y="654"/>
                  </a:cubicBezTo>
                  <a:cubicBezTo>
                    <a:pt x="0" y="895"/>
                    <a:pt x="197" y="1092"/>
                    <a:pt x="438" y="1092"/>
                  </a:cubicBezTo>
                  <a:lnTo>
                    <a:pt x="2190" y="2627"/>
                  </a:lnTo>
                  <a:lnTo>
                    <a:pt x="2579" y="1270"/>
                  </a:lnTo>
                  <a:cubicBezTo>
                    <a:pt x="2613" y="1150"/>
                    <a:pt x="2627" y="1030"/>
                    <a:pt x="2627" y="909"/>
                  </a:cubicBezTo>
                  <a:lnTo>
                    <a:pt x="2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21;p48"/>
            <p:cNvSpPr/>
            <p:nvPr/>
          </p:nvSpPr>
          <p:spPr>
            <a:xfrm>
              <a:off x="1159211" y="2073176"/>
              <a:ext cx="54955" cy="54997"/>
            </a:xfrm>
            <a:custGeom>
              <a:avLst/>
              <a:gdLst/>
              <a:ahLst/>
              <a:cxnLst/>
              <a:rect l="l" t="t" r="r" b="b"/>
              <a:pathLst>
                <a:path w="1314" h="1315" extrusionOk="0">
                  <a:moveTo>
                    <a:pt x="0" y="1"/>
                  </a:moveTo>
                  <a:lnTo>
                    <a:pt x="0" y="1314"/>
                  </a:lnTo>
                  <a:lnTo>
                    <a:pt x="1314" y="1314"/>
                  </a:lnTo>
                  <a:lnTo>
                    <a:pt x="1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22;p48"/>
            <p:cNvSpPr/>
            <p:nvPr/>
          </p:nvSpPr>
          <p:spPr>
            <a:xfrm>
              <a:off x="1095181" y="2095509"/>
              <a:ext cx="183183" cy="142531"/>
            </a:xfrm>
            <a:custGeom>
              <a:avLst/>
              <a:gdLst/>
              <a:ahLst/>
              <a:cxnLst/>
              <a:rect l="l" t="t" r="r" b="b"/>
              <a:pathLst>
                <a:path w="4380" h="3408" extrusionOk="0">
                  <a:moveTo>
                    <a:pt x="1536" y="1"/>
                  </a:moveTo>
                  <a:lnTo>
                    <a:pt x="477" y="299"/>
                  </a:lnTo>
                  <a:cubicBezTo>
                    <a:pt x="193" y="381"/>
                    <a:pt x="1" y="636"/>
                    <a:pt x="1" y="929"/>
                  </a:cubicBezTo>
                  <a:lnTo>
                    <a:pt x="1" y="3407"/>
                  </a:lnTo>
                  <a:lnTo>
                    <a:pt x="4380" y="3407"/>
                  </a:lnTo>
                  <a:lnTo>
                    <a:pt x="4380" y="929"/>
                  </a:lnTo>
                  <a:cubicBezTo>
                    <a:pt x="4380" y="636"/>
                    <a:pt x="4187" y="381"/>
                    <a:pt x="3903" y="299"/>
                  </a:cubicBezTo>
                  <a:lnTo>
                    <a:pt x="2849" y="1"/>
                  </a:lnTo>
                  <a:lnTo>
                    <a:pt x="2590" y="309"/>
                  </a:lnTo>
                  <a:cubicBezTo>
                    <a:pt x="2486" y="431"/>
                    <a:pt x="2339" y="493"/>
                    <a:pt x="2192" y="493"/>
                  </a:cubicBezTo>
                  <a:cubicBezTo>
                    <a:pt x="2045" y="493"/>
                    <a:pt x="1897" y="431"/>
                    <a:pt x="1791" y="309"/>
                  </a:cubicBezTo>
                  <a:lnTo>
                    <a:pt x="1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23;p48"/>
            <p:cNvSpPr/>
            <p:nvPr/>
          </p:nvSpPr>
          <p:spPr>
            <a:xfrm>
              <a:off x="1131818" y="1981794"/>
              <a:ext cx="109910" cy="100667"/>
            </a:xfrm>
            <a:custGeom>
              <a:avLst/>
              <a:gdLst/>
              <a:ahLst/>
              <a:cxnLst/>
              <a:rect l="l" t="t" r="r" b="b"/>
              <a:pathLst>
                <a:path w="2628" h="2407" extrusionOk="0">
                  <a:moveTo>
                    <a:pt x="826" y="1"/>
                  </a:moveTo>
                  <a:cubicBezTo>
                    <a:pt x="712" y="1"/>
                    <a:pt x="608" y="48"/>
                    <a:pt x="525" y="126"/>
                  </a:cubicBezTo>
                  <a:lnTo>
                    <a:pt x="309" y="343"/>
                  </a:lnTo>
                  <a:cubicBezTo>
                    <a:pt x="111" y="540"/>
                    <a:pt x="1" y="809"/>
                    <a:pt x="1" y="1093"/>
                  </a:cubicBezTo>
                  <a:cubicBezTo>
                    <a:pt x="1" y="1815"/>
                    <a:pt x="588" y="2407"/>
                    <a:pt x="1314" y="2407"/>
                  </a:cubicBezTo>
                  <a:cubicBezTo>
                    <a:pt x="2041" y="2407"/>
                    <a:pt x="2628" y="1815"/>
                    <a:pt x="2628" y="1093"/>
                  </a:cubicBezTo>
                  <a:lnTo>
                    <a:pt x="2628" y="814"/>
                  </a:lnTo>
                  <a:cubicBezTo>
                    <a:pt x="2628" y="694"/>
                    <a:pt x="2585" y="583"/>
                    <a:pt x="2503" y="502"/>
                  </a:cubicBezTo>
                  <a:cubicBezTo>
                    <a:pt x="2161" y="169"/>
                    <a:pt x="1545" y="20"/>
                    <a:pt x="843" y="1"/>
                  </a:cubicBezTo>
                  <a:cubicBezTo>
                    <a:pt x="837" y="1"/>
                    <a:pt x="832" y="1"/>
                    <a:pt x="8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24;p48"/>
            <p:cNvSpPr/>
            <p:nvPr/>
          </p:nvSpPr>
          <p:spPr>
            <a:xfrm>
              <a:off x="1131818" y="1981794"/>
              <a:ext cx="109742" cy="98492"/>
            </a:xfrm>
            <a:custGeom>
              <a:avLst/>
              <a:gdLst/>
              <a:ahLst/>
              <a:cxnLst/>
              <a:rect l="l" t="t" r="r" b="b"/>
              <a:pathLst>
                <a:path w="2624" h="2355" extrusionOk="0">
                  <a:moveTo>
                    <a:pt x="826" y="1"/>
                  </a:moveTo>
                  <a:cubicBezTo>
                    <a:pt x="712" y="1"/>
                    <a:pt x="608" y="48"/>
                    <a:pt x="525" y="126"/>
                  </a:cubicBezTo>
                  <a:lnTo>
                    <a:pt x="309" y="343"/>
                  </a:lnTo>
                  <a:cubicBezTo>
                    <a:pt x="111" y="540"/>
                    <a:pt x="1" y="809"/>
                    <a:pt x="1" y="1089"/>
                  </a:cubicBezTo>
                  <a:cubicBezTo>
                    <a:pt x="1" y="1676"/>
                    <a:pt x="386" y="2190"/>
                    <a:pt x="949" y="2354"/>
                  </a:cubicBezTo>
                  <a:cubicBezTo>
                    <a:pt x="761" y="2123"/>
                    <a:pt x="655" y="1830"/>
                    <a:pt x="655" y="1531"/>
                  </a:cubicBezTo>
                  <a:lnTo>
                    <a:pt x="655" y="1093"/>
                  </a:lnTo>
                  <a:lnTo>
                    <a:pt x="660" y="1093"/>
                  </a:lnTo>
                  <a:cubicBezTo>
                    <a:pt x="655" y="850"/>
                    <a:pt x="853" y="654"/>
                    <a:pt x="1089" y="654"/>
                  </a:cubicBezTo>
                  <a:cubicBezTo>
                    <a:pt x="1100" y="654"/>
                    <a:pt x="1111" y="655"/>
                    <a:pt x="1122" y="655"/>
                  </a:cubicBezTo>
                  <a:cubicBezTo>
                    <a:pt x="1564" y="684"/>
                    <a:pt x="2219" y="757"/>
                    <a:pt x="2623" y="949"/>
                  </a:cubicBezTo>
                  <a:cubicBezTo>
                    <a:pt x="2609" y="858"/>
                    <a:pt x="2570" y="569"/>
                    <a:pt x="2503" y="502"/>
                  </a:cubicBezTo>
                  <a:cubicBezTo>
                    <a:pt x="2161" y="169"/>
                    <a:pt x="1545" y="20"/>
                    <a:pt x="843" y="1"/>
                  </a:cubicBezTo>
                  <a:cubicBezTo>
                    <a:pt x="837" y="1"/>
                    <a:pt x="832" y="1"/>
                    <a:pt x="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25;p48"/>
            <p:cNvSpPr/>
            <p:nvPr/>
          </p:nvSpPr>
          <p:spPr>
            <a:xfrm>
              <a:off x="1095181" y="2118679"/>
              <a:ext cx="36678" cy="119361"/>
            </a:xfrm>
            <a:custGeom>
              <a:avLst/>
              <a:gdLst/>
              <a:ahLst/>
              <a:cxnLst/>
              <a:rect l="l" t="t" r="r" b="b"/>
              <a:pathLst>
                <a:path w="877" h="2854" extrusionOk="0">
                  <a:moveTo>
                    <a:pt x="121" y="0"/>
                  </a:moveTo>
                  <a:cubicBezTo>
                    <a:pt x="44" y="111"/>
                    <a:pt x="1" y="241"/>
                    <a:pt x="1" y="375"/>
                  </a:cubicBezTo>
                  <a:lnTo>
                    <a:pt x="1" y="2853"/>
                  </a:lnTo>
                  <a:lnTo>
                    <a:pt x="877" y="2853"/>
                  </a:lnTo>
                  <a:lnTo>
                    <a:pt x="877" y="1030"/>
                  </a:lnTo>
                  <a:cubicBezTo>
                    <a:pt x="877" y="857"/>
                    <a:pt x="809" y="688"/>
                    <a:pt x="684" y="563"/>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26;p48"/>
            <p:cNvSpPr/>
            <p:nvPr/>
          </p:nvSpPr>
          <p:spPr>
            <a:xfrm>
              <a:off x="1241685" y="2118679"/>
              <a:ext cx="36678" cy="119361"/>
            </a:xfrm>
            <a:custGeom>
              <a:avLst/>
              <a:gdLst/>
              <a:ahLst/>
              <a:cxnLst/>
              <a:rect l="l" t="t" r="r" b="b"/>
              <a:pathLst>
                <a:path w="877" h="2854" extrusionOk="0">
                  <a:moveTo>
                    <a:pt x="756" y="0"/>
                  </a:moveTo>
                  <a:lnTo>
                    <a:pt x="193" y="563"/>
                  </a:lnTo>
                  <a:cubicBezTo>
                    <a:pt x="68" y="688"/>
                    <a:pt x="1" y="857"/>
                    <a:pt x="1" y="1030"/>
                  </a:cubicBezTo>
                  <a:lnTo>
                    <a:pt x="1" y="2853"/>
                  </a:lnTo>
                  <a:lnTo>
                    <a:pt x="877" y="2853"/>
                  </a:lnTo>
                  <a:lnTo>
                    <a:pt x="877" y="375"/>
                  </a:lnTo>
                  <a:cubicBezTo>
                    <a:pt x="877" y="241"/>
                    <a:pt x="833" y="111"/>
                    <a:pt x="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27;p48"/>
            <p:cNvSpPr/>
            <p:nvPr/>
          </p:nvSpPr>
          <p:spPr>
            <a:xfrm>
              <a:off x="902798" y="1771135"/>
              <a:ext cx="567740" cy="567740"/>
            </a:xfrm>
            <a:custGeom>
              <a:avLst/>
              <a:gdLst/>
              <a:ahLst/>
              <a:cxnLst/>
              <a:rect l="l" t="t" r="r" b="b"/>
              <a:pathLst>
                <a:path w="13575" h="13575" extrusionOk="0">
                  <a:moveTo>
                    <a:pt x="6792" y="2625"/>
                  </a:moveTo>
                  <a:cubicBezTo>
                    <a:pt x="7328" y="2625"/>
                    <a:pt x="7868" y="2728"/>
                    <a:pt x="8383" y="2940"/>
                  </a:cubicBezTo>
                  <a:cubicBezTo>
                    <a:pt x="9937" y="3585"/>
                    <a:pt x="10948" y="5101"/>
                    <a:pt x="10952" y="6785"/>
                  </a:cubicBezTo>
                  <a:cubicBezTo>
                    <a:pt x="10952" y="9080"/>
                    <a:pt x="9085" y="10947"/>
                    <a:pt x="6790" y="10947"/>
                  </a:cubicBezTo>
                  <a:cubicBezTo>
                    <a:pt x="5106" y="10942"/>
                    <a:pt x="3590" y="9932"/>
                    <a:pt x="2946" y="8373"/>
                  </a:cubicBezTo>
                  <a:cubicBezTo>
                    <a:pt x="2306" y="6818"/>
                    <a:pt x="2662" y="5033"/>
                    <a:pt x="3850" y="3845"/>
                  </a:cubicBezTo>
                  <a:cubicBezTo>
                    <a:pt x="4645" y="3047"/>
                    <a:pt x="5710" y="2625"/>
                    <a:pt x="6792" y="2625"/>
                  </a:cubicBezTo>
                  <a:close/>
                  <a:moveTo>
                    <a:pt x="5906" y="0"/>
                  </a:moveTo>
                  <a:cubicBezTo>
                    <a:pt x="5785" y="0"/>
                    <a:pt x="5693" y="99"/>
                    <a:pt x="5693" y="217"/>
                  </a:cubicBezTo>
                  <a:lnTo>
                    <a:pt x="5693" y="799"/>
                  </a:lnTo>
                  <a:cubicBezTo>
                    <a:pt x="5693" y="900"/>
                    <a:pt x="5621" y="991"/>
                    <a:pt x="5520" y="1011"/>
                  </a:cubicBezTo>
                  <a:cubicBezTo>
                    <a:pt x="4842" y="1160"/>
                    <a:pt x="4192" y="1429"/>
                    <a:pt x="3605" y="1809"/>
                  </a:cubicBezTo>
                  <a:cubicBezTo>
                    <a:pt x="3568" y="1832"/>
                    <a:pt x="3526" y="1843"/>
                    <a:pt x="3485" y="1843"/>
                  </a:cubicBezTo>
                  <a:cubicBezTo>
                    <a:pt x="3428" y="1843"/>
                    <a:pt x="3372" y="1822"/>
                    <a:pt x="3331" y="1781"/>
                  </a:cubicBezTo>
                  <a:lnTo>
                    <a:pt x="2922" y="1367"/>
                  </a:lnTo>
                  <a:cubicBezTo>
                    <a:pt x="2878" y="1323"/>
                    <a:pt x="2822" y="1302"/>
                    <a:pt x="2765" y="1302"/>
                  </a:cubicBezTo>
                  <a:cubicBezTo>
                    <a:pt x="2709" y="1302"/>
                    <a:pt x="2652" y="1323"/>
                    <a:pt x="2609" y="1367"/>
                  </a:cubicBezTo>
                  <a:lnTo>
                    <a:pt x="1372" y="2608"/>
                  </a:lnTo>
                  <a:cubicBezTo>
                    <a:pt x="1286" y="2690"/>
                    <a:pt x="1286" y="2830"/>
                    <a:pt x="1372" y="2916"/>
                  </a:cubicBezTo>
                  <a:lnTo>
                    <a:pt x="1781" y="3330"/>
                  </a:lnTo>
                  <a:cubicBezTo>
                    <a:pt x="1853" y="3402"/>
                    <a:pt x="1868" y="3513"/>
                    <a:pt x="1810" y="3599"/>
                  </a:cubicBezTo>
                  <a:cubicBezTo>
                    <a:pt x="1435" y="4186"/>
                    <a:pt x="1165" y="4836"/>
                    <a:pt x="1016" y="5519"/>
                  </a:cubicBezTo>
                  <a:cubicBezTo>
                    <a:pt x="997" y="5620"/>
                    <a:pt x="906" y="5692"/>
                    <a:pt x="804" y="5692"/>
                  </a:cubicBezTo>
                  <a:lnTo>
                    <a:pt x="222" y="5692"/>
                  </a:lnTo>
                  <a:cubicBezTo>
                    <a:pt x="102" y="5692"/>
                    <a:pt x="1" y="5789"/>
                    <a:pt x="6" y="5914"/>
                  </a:cubicBezTo>
                  <a:lnTo>
                    <a:pt x="6" y="7665"/>
                  </a:lnTo>
                  <a:cubicBezTo>
                    <a:pt x="6" y="7786"/>
                    <a:pt x="102" y="7882"/>
                    <a:pt x="222" y="7882"/>
                  </a:cubicBezTo>
                  <a:lnTo>
                    <a:pt x="804" y="7882"/>
                  </a:lnTo>
                  <a:cubicBezTo>
                    <a:pt x="906" y="7882"/>
                    <a:pt x="997" y="7954"/>
                    <a:pt x="1016" y="8055"/>
                  </a:cubicBezTo>
                  <a:cubicBezTo>
                    <a:pt x="1165" y="8738"/>
                    <a:pt x="1435" y="9388"/>
                    <a:pt x="1810" y="9975"/>
                  </a:cubicBezTo>
                  <a:cubicBezTo>
                    <a:pt x="1868" y="10057"/>
                    <a:pt x="1853" y="10172"/>
                    <a:pt x="1781" y="10244"/>
                  </a:cubicBezTo>
                  <a:lnTo>
                    <a:pt x="1372" y="10658"/>
                  </a:lnTo>
                  <a:cubicBezTo>
                    <a:pt x="1286" y="10745"/>
                    <a:pt x="1286" y="10880"/>
                    <a:pt x="1372" y="10966"/>
                  </a:cubicBezTo>
                  <a:lnTo>
                    <a:pt x="2609" y="12208"/>
                  </a:lnTo>
                  <a:cubicBezTo>
                    <a:pt x="2652" y="12248"/>
                    <a:pt x="2709" y="12269"/>
                    <a:pt x="2765" y="12269"/>
                  </a:cubicBezTo>
                  <a:cubicBezTo>
                    <a:pt x="2822" y="12269"/>
                    <a:pt x="2878" y="12248"/>
                    <a:pt x="2922" y="12208"/>
                  </a:cubicBezTo>
                  <a:lnTo>
                    <a:pt x="3331" y="11794"/>
                  </a:lnTo>
                  <a:cubicBezTo>
                    <a:pt x="3372" y="11752"/>
                    <a:pt x="3428" y="11731"/>
                    <a:pt x="3485" y="11731"/>
                  </a:cubicBezTo>
                  <a:cubicBezTo>
                    <a:pt x="3526" y="11731"/>
                    <a:pt x="3568" y="11742"/>
                    <a:pt x="3605" y="11765"/>
                  </a:cubicBezTo>
                  <a:cubicBezTo>
                    <a:pt x="4192" y="12145"/>
                    <a:pt x="4842" y="12410"/>
                    <a:pt x="5520" y="12559"/>
                  </a:cubicBezTo>
                  <a:cubicBezTo>
                    <a:pt x="5621" y="12583"/>
                    <a:pt x="5693" y="12669"/>
                    <a:pt x="5698" y="12775"/>
                  </a:cubicBezTo>
                  <a:lnTo>
                    <a:pt x="5698" y="13358"/>
                  </a:lnTo>
                  <a:cubicBezTo>
                    <a:pt x="5698" y="13478"/>
                    <a:pt x="5794" y="13574"/>
                    <a:pt x="5915" y="13574"/>
                  </a:cubicBezTo>
                  <a:lnTo>
                    <a:pt x="7666" y="13574"/>
                  </a:lnTo>
                  <a:cubicBezTo>
                    <a:pt x="7786" y="13574"/>
                    <a:pt x="7883" y="13473"/>
                    <a:pt x="7883" y="13358"/>
                  </a:cubicBezTo>
                  <a:lnTo>
                    <a:pt x="7883" y="12775"/>
                  </a:lnTo>
                  <a:cubicBezTo>
                    <a:pt x="7883" y="12669"/>
                    <a:pt x="7955" y="12583"/>
                    <a:pt x="8056" y="12559"/>
                  </a:cubicBezTo>
                  <a:cubicBezTo>
                    <a:pt x="8739" y="12410"/>
                    <a:pt x="9389" y="12145"/>
                    <a:pt x="9976" y="11765"/>
                  </a:cubicBezTo>
                  <a:cubicBezTo>
                    <a:pt x="10010" y="11742"/>
                    <a:pt x="10051" y="11731"/>
                    <a:pt x="10092" y="11731"/>
                  </a:cubicBezTo>
                  <a:cubicBezTo>
                    <a:pt x="10147" y="11731"/>
                    <a:pt x="10203" y="11752"/>
                    <a:pt x="10245" y="11794"/>
                  </a:cubicBezTo>
                  <a:lnTo>
                    <a:pt x="10659" y="12208"/>
                  </a:lnTo>
                  <a:cubicBezTo>
                    <a:pt x="10702" y="12248"/>
                    <a:pt x="10758" y="12269"/>
                    <a:pt x="10813" y="12269"/>
                  </a:cubicBezTo>
                  <a:cubicBezTo>
                    <a:pt x="10868" y="12269"/>
                    <a:pt x="10924" y="12248"/>
                    <a:pt x="10967" y="12208"/>
                  </a:cubicBezTo>
                  <a:lnTo>
                    <a:pt x="12208" y="10966"/>
                  </a:lnTo>
                  <a:cubicBezTo>
                    <a:pt x="12290" y="10880"/>
                    <a:pt x="12290" y="10745"/>
                    <a:pt x="12208" y="10658"/>
                  </a:cubicBezTo>
                  <a:lnTo>
                    <a:pt x="11794" y="10244"/>
                  </a:lnTo>
                  <a:cubicBezTo>
                    <a:pt x="11722" y="10172"/>
                    <a:pt x="11713" y="10057"/>
                    <a:pt x="11766" y="9975"/>
                  </a:cubicBezTo>
                  <a:cubicBezTo>
                    <a:pt x="12146" y="9388"/>
                    <a:pt x="12410" y="8738"/>
                    <a:pt x="12560" y="8055"/>
                  </a:cubicBezTo>
                  <a:cubicBezTo>
                    <a:pt x="12584" y="7954"/>
                    <a:pt x="12670" y="7882"/>
                    <a:pt x="12776" y="7882"/>
                  </a:cubicBezTo>
                  <a:lnTo>
                    <a:pt x="13358" y="7882"/>
                  </a:lnTo>
                  <a:cubicBezTo>
                    <a:pt x="13479" y="7882"/>
                    <a:pt x="13575" y="7786"/>
                    <a:pt x="13575" y="7665"/>
                  </a:cubicBezTo>
                  <a:lnTo>
                    <a:pt x="13575" y="5909"/>
                  </a:lnTo>
                  <a:cubicBezTo>
                    <a:pt x="13575" y="5789"/>
                    <a:pt x="13479" y="5692"/>
                    <a:pt x="13358" y="5692"/>
                  </a:cubicBezTo>
                  <a:lnTo>
                    <a:pt x="12776" y="5692"/>
                  </a:lnTo>
                  <a:cubicBezTo>
                    <a:pt x="12670" y="5688"/>
                    <a:pt x="12584" y="5615"/>
                    <a:pt x="12560" y="5514"/>
                  </a:cubicBezTo>
                  <a:cubicBezTo>
                    <a:pt x="12410" y="4836"/>
                    <a:pt x="12146" y="4186"/>
                    <a:pt x="11766" y="3599"/>
                  </a:cubicBezTo>
                  <a:cubicBezTo>
                    <a:pt x="11713" y="3513"/>
                    <a:pt x="11722" y="3397"/>
                    <a:pt x="11794" y="3325"/>
                  </a:cubicBezTo>
                  <a:lnTo>
                    <a:pt x="12208" y="2911"/>
                  </a:lnTo>
                  <a:cubicBezTo>
                    <a:pt x="12290" y="2830"/>
                    <a:pt x="12290" y="2690"/>
                    <a:pt x="12208" y="2603"/>
                  </a:cubicBezTo>
                  <a:lnTo>
                    <a:pt x="10967" y="1367"/>
                  </a:lnTo>
                  <a:cubicBezTo>
                    <a:pt x="10924" y="1323"/>
                    <a:pt x="10868" y="1302"/>
                    <a:pt x="10813" y="1302"/>
                  </a:cubicBezTo>
                  <a:cubicBezTo>
                    <a:pt x="10758" y="1302"/>
                    <a:pt x="10702" y="1323"/>
                    <a:pt x="10659" y="1367"/>
                  </a:cubicBezTo>
                  <a:lnTo>
                    <a:pt x="10245" y="1776"/>
                  </a:lnTo>
                  <a:cubicBezTo>
                    <a:pt x="10203" y="1818"/>
                    <a:pt x="10146" y="1840"/>
                    <a:pt x="10090" y="1840"/>
                  </a:cubicBezTo>
                  <a:cubicBezTo>
                    <a:pt x="10050" y="1840"/>
                    <a:pt x="10010" y="1829"/>
                    <a:pt x="9976" y="1805"/>
                  </a:cubicBezTo>
                  <a:cubicBezTo>
                    <a:pt x="9389" y="1429"/>
                    <a:pt x="8739" y="1160"/>
                    <a:pt x="8056" y="1011"/>
                  </a:cubicBezTo>
                  <a:cubicBezTo>
                    <a:pt x="7955" y="991"/>
                    <a:pt x="7883" y="900"/>
                    <a:pt x="7883" y="799"/>
                  </a:cubicBezTo>
                  <a:lnTo>
                    <a:pt x="7883" y="217"/>
                  </a:lnTo>
                  <a:cubicBezTo>
                    <a:pt x="7883" y="96"/>
                    <a:pt x="7786" y="0"/>
                    <a:pt x="7666" y="0"/>
                  </a:cubicBezTo>
                  <a:lnTo>
                    <a:pt x="5915" y="0"/>
                  </a:lnTo>
                  <a:cubicBezTo>
                    <a:pt x="5912" y="0"/>
                    <a:pt x="5909" y="0"/>
                    <a:pt x="5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28;p48"/>
            <p:cNvSpPr/>
            <p:nvPr/>
          </p:nvSpPr>
          <p:spPr>
            <a:xfrm>
              <a:off x="1148337" y="1973179"/>
              <a:ext cx="77497" cy="26014"/>
            </a:xfrm>
            <a:custGeom>
              <a:avLst/>
              <a:gdLst/>
              <a:ahLst/>
              <a:cxnLst/>
              <a:rect l="l" t="t" r="r" b="b"/>
              <a:pathLst>
                <a:path w="1853" h="622" extrusionOk="0">
                  <a:moveTo>
                    <a:pt x="260" y="0"/>
                  </a:moveTo>
                  <a:cubicBezTo>
                    <a:pt x="0" y="10"/>
                    <a:pt x="0" y="395"/>
                    <a:pt x="260" y="409"/>
                  </a:cubicBezTo>
                  <a:cubicBezTo>
                    <a:pt x="272" y="409"/>
                    <a:pt x="286" y="409"/>
                    <a:pt x="300" y="409"/>
                  </a:cubicBezTo>
                  <a:cubicBezTo>
                    <a:pt x="561" y="409"/>
                    <a:pt x="1177" y="452"/>
                    <a:pt x="1487" y="606"/>
                  </a:cubicBezTo>
                  <a:cubicBezTo>
                    <a:pt x="1514" y="616"/>
                    <a:pt x="1540" y="621"/>
                    <a:pt x="1564" y="621"/>
                  </a:cubicBezTo>
                  <a:cubicBezTo>
                    <a:pt x="1750" y="621"/>
                    <a:pt x="1852" y="356"/>
                    <a:pt x="1665" y="241"/>
                  </a:cubicBezTo>
                  <a:cubicBezTo>
                    <a:pt x="1189" y="0"/>
                    <a:pt x="299"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29;p48"/>
            <p:cNvSpPr/>
            <p:nvPr/>
          </p:nvSpPr>
          <p:spPr>
            <a:xfrm>
              <a:off x="1065362" y="1927300"/>
              <a:ext cx="316053" cy="310114"/>
            </a:xfrm>
            <a:custGeom>
              <a:avLst/>
              <a:gdLst/>
              <a:ahLst/>
              <a:cxnLst/>
              <a:rect l="l" t="t" r="r" b="b"/>
              <a:pathLst>
                <a:path w="7557" h="7415" extrusionOk="0">
                  <a:moveTo>
                    <a:pt x="4227" y="409"/>
                  </a:moveTo>
                  <a:lnTo>
                    <a:pt x="4227" y="1261"/>
                  </a:lnTo>
                  <a:cubicBezTo>
                    <a:pt x="4227" y="1400"/>
                    <a:pt x="4198" y="1535"/>
                    <a:pt x="4135" y="1660"/>
                  </a:cubicBezTo>
                  <a:lnTo>
                    <a:pt x="4029" y="1867"/>
                  </a:lnTo>
                  <a:cubicBezTo>
                    <a:pt x="4015" y="1896"/>
                    <a:pt x="4010" y="1925"/>
                    <a:pt x="4010" y="1958"/>
                  </a:cubicBezTo>
                  <a:lnTo>
                    <a:pt x="4010" y="2396"/>
                  </a:lnTo>
                  <a:cubicBezTo>
                    <a:pt x="4010" y="3010"/>
                    <a:pt x="3510" y="3504"/>
                    <a:pt x="2900" y="3504"/>
                  </a:cubicBezTo>
                  <a:cubicBezTo>
                    <a:pt x="2888" y="3504"/>
                    <a:pt x="2876" y="3503"/>
                    <a:pt x="2865" y="3503"/>
                  </a:cubicBezTo>
                  <a:cubicBezTo>
                    <a:pt x="2278" y="3489"/>
                    <a:pt x="1797" y="2964"/>
                    <a:pt x="1797" y="2339"/>
                  </a:cubicBezTo>
                  <a:lnTo>
                    <a:pt x="1797" y="1958"/>
                  </a:lnTo>
                  <a:cubicBezTo>
                    <a:pt x="1797" y="1925"/>
                    <a:pt x="1787" y="1891"/>
                    <a:pt x="1773" y="1862"/>
                  </a:cubicBezTo>
                  <a:lnTo>
                    <a:pt x="1643" y="1607"/>
                  </a:lnTo>
                  <a:cubicBezTo>
                    <a:pt x="1599" y="1516"/>
                    <a:pt x="1575" y="1415"/>
                    <a:pt x="1575" y="1309"/>
                  </a:cubicBezTo>
                  <a:lnTo>
                    <a:pt x="1575" y="1294"/>
                  </a:lnTo>
                  <a:cubicBezTo>
                    <a:pt x="1575" y="804"/>
                    <a:pt x="1970" y="409"/>
                    <a:pt x="2461" y="409"/>
                  </a:cubicBezTo>
                  <a:close/>
                  <a:moveTo>
                    <a:pt x="2451" y="3840"/>
                  </a:moveTo>
                  <a:cubicBezTo>
                    <a:pt x="2581" y="3883"/>
                    <a:pt x="2720" y="3907"/>
                    <a:pt x="2855" y="3912"/>
                  </a:cubicBezTo>
                  <a:lnTo>
                    <a:pt x="2903" y="3912"/>
                  </a:lnTo>
                  <a:cubicBezTo>
                    <a:pt x="3057" y="3912"/>
                    <a:pt x="3211" y="3888"/>
                    <a:pt x="3356" y="3845"/>
                  </a:cubicBezTo>
                  <a:cubicBezTo>
                    <a:pt x="3360" y="3907"/>
                    <a:pt x="3370" y="3965"/>
                    <a:pt x="3389" y="4023"/>
                  </a:cubicBezTo>
                  <a:lnTo>
                    <a:pt x="3221" y="4191"/>
                  </a:lnTo>
                  <a:cubicBezTo>
                    <a:pt x="3134" y="4280"/>
                    <a:pt x="3019" y="4325"/>
                    <a:pt x="2903" y="4325"/>
                  </a:cubicBezTo>
                  <a:cubicBezTo>
                    <a:pt x="2788" y="4325"/>
                    <a:pt x="2672" y="4280"/>
                    <a:pt x="2586" y="4191"/>
                  </a:cubicBezTo>
                  <a:lnTo>
                    <a:pt x="2417" y="4023"/>
                  </a:lnTo>
                  <a:cubicBezTo>
                    <a:pt x="2437" y="3965"/>
                    <a:pt x="2446" y="3902"/>
                    <a:pt x="2451" y="3840"/>
                  </a:cubicBezTo>
                  <a:close/>
                  <a:moveTo>
                    <a:pt x="3644" y="4350"/>
                  </a:moveTo>
                  <a:cubicBezTo>
                    <a:pt x="3697" y="4388"/>
                    <a:pt x="3760" y="4412"/>
                    <a:pt x="3822" y="4432"/>
                  </a:cubicBezTo>
                  <a:lnTo>
                    <a:pt x="4559" y="4643"/>
                  </a:lnTo>
                  <a:cubicBezTo>
                    <a:pt x="4751" y="4701"/>
                    <a:pt x="4886" y="4879"/>
                    <a:pt x="4886" y="5076"/>
                  </a:cubicBezTo>
                  <a:lnTo>
                    <a:pt x="4886" y="6472"/>
                  </a:lnTo>
                  <a:cubicBezTo>
                    <a:pt x="4737" y="6558"/>
                    <a:pt x="4583" y="6635"/>
                    <a:pt x="4419" y="6703"/>
                  </a:cubicBezTo>
                  <a:lnTo>
                    <a:pt x="4419" y="5461"/>
                  </a:lnTo>
                  <a:cubicBezTo>
                    <a:pt x="4412" y="5332"/>
                    <a:pt x="4313" y="5267"/>
                    <a:pt x="4214" y="5267"/>
                  </a:cubicBezTo>
                  <a:cubicBezTo>
                    <a:pt x="4116" y="5267"/>
                    <a:pt x="4017" y="5332"/>
                    <a:pt x="4010" y="5461"/>
                  </a:cubicBezTo>
                  <a:lnTo>
                    <a:pt x="4010" y="6847"/>
                  </a:lnTo>
                  <a:cubicBezTo>
                    <a:pt x="3716" y="6934"/>
                    <a:pt x="3409" y="6987"/>
                    <a:pt x="3101" y="7001"/>
                  </a:cubicBezTo>
                  <a:lnTo>
                    <a:pt x="3096" y="7001"/>
                  </a:lnTo>
                  <a:cubicBezTo>
                    <a:pt x="3033" y="7006"/>
                    <a:pt x="2966" y="7006"/>
                    <a:pt x="2903" y="7006"/>
                  </a:cubicBezTo>
                  <a:cubicBezTo>
                    <a:pt x="2528" y="7006"/>
                    <a:pt x="2153" y="6953"/>
                    <a:pt x="1792" y="6847"/>
                  </a:cubicBezTo>
                  <a:lnTo>
                    <a:pt x="1792" y="5461"/>
                  </a:lnTo>
                  <a:cubicBezTo>
                    <a:pt x="1785" y="5332"/>
                    <a:pt x="1686" y="5267"/>
                    <a:pt x="1587" y="5267"/>
                  </a:cubicBezTo>
                  <a:cubicBezTo>
                    <a:pt x="1489" y="5267"/>
                    <a:pt x="1390" y="5332"/>
                    <a:pt x="1383" y="5461"/>
                  </a:cubicBezTo>
                  <a:lnTo>
                    <a:pt x="1383" y="6703"/>
                  </a:lnTo>
                  <a:cubicBezTo>
                    <a:pt x="1224" y="6635"/>
                    <a:pt x="1070" y="6558"/>
                    <a:pt x="916" y="6472"/>
                  </a:cubicBezTo>
                  <a:lnTo>
                    <a:pt x="916" y="5076"/>
                  </a:lnTo>
                  <a:cubicBezTo>
                    <a:pt x="916" y="4879"/>
                    <a:pt x="1051" y="4701"/>
                    <a:pt x="1243" y="4643"/>
                  </a:cubicBezTo>
                  <a:lnTo>
                    <a:pt x="1984" y="4432"/>
                  </a:lnTo>
                  <a:cubicBezTo>
                    <a:pt x="2047" y="4412"/>
                    <a:pt x="2109" y="4388"/>
                    <a:pt x="2162" y="4350"/>
                  </a:cubicBezTo>
                  <a:lnTo>
                    <a:pt x="2292" y="4485"/>
                  </a:lnTo>
                  <a:cubicBezTo>
                    <a:pt x="2461" y="4651"/>
                    <a:pt x="2682" y="4734"/>
                    <a:pt x="2903" y="4734"/>
                  </a:cubicBezTo>
                  <a:cubicBezTo>
                    <a:pt x="3123" y="4734"/>
                    <a:pt x="3344" y="4651"/>
                    <a:pt x="3510" y="4485"/>
                  </a:cubicBezTo>
                  <a:lnTo>
                    <a:pt x="3644" y="4350"/>
                  </a:lnTo>
                  <a:close/>
                  <a:moveTo>
                    <a:pt x="2465" y="0"/>
                  </a:moveTo>
                  <a:cubicBezTo>
                    <a:pt x="1748" y="0"/>
                    <a:pt x="1171" y="582"/>
                    <a:pt x="1171" y="1299"/>
                  </a:cubicBezTo>
                  <a:lnTo>
                    <a:pt x="1171" y="1314"/>
                  </a:lnTo>
                  <a:cubicBezTo>
                    <a:pt x="1171" y="1477"/>
                    <a:pt x="1210" y="1641"/>
                    <a:pt x="1282" y="1795"/>
                  </a:cubicBezTo>
                  <a:lnTo>
                    <a:pt x="1388" y="2002"/>
                  </a:lnTo>
                  <a:lnTo>
                    <a:pt x="1388" y="2339"/>
                  </a:lnTo>
                  <a:cubicBezTo>
                    <a:pt x="1388" y="2849"/>
                    <a:pt x="1633" y="3330"/>
                    <a:pt x="2047" y="3628"/>
                  </a:cubicBezTo>
                  <a:lnTo>
                    <a:pt x="2047" y="3816"/>
                  </a:lnTo>
                  <a:cubicBezTo>
                    <a:pt x="2042" y="3917"/>
                    <a:pt x="1975" y="4008"/>
                    <a:pt x="1874" y="4037"/>
                  </a:cubicBezTo>
                  <a:lnTo>
                    <a:pt x="1137" y="4249"/>
                  </a:lnTo>
                  <a:cubicBezTo>
                    <a:pt x="767" y="4355"/>
                    <a:pt x="507" y="4692"/>
                    <a:pt x="507" y="5076"/>
                  </a:cubicBezTo>
                  <a:lnTo>
                    <a:pt x="507" y="6198"/>
                  </a:lnTo>
                  <a:cubicBezTo>
                    <a:pt x="478" y="6174"/>
                    <a:pt x="449" y="6149"/>
                    <a:pt x="416" y="6125"/>
                  </a:cubicBezTo>
                  <a:cubicBezTo>
                    <a:pt x="374" y="6096"/>
                    <a:pt x="332" y="6083"/>
                    <a:pt x="292" y="6083"/>
                  </a:cubicBezTo>
                  <a:cubicBezTo>
                    <a:pt x="127" y="6083"/>
                    <a:pt x="1" y="6303"/>
                    <a:pt x="156" y="6443"/>
                  </a:cubicBezTo>
                  <a:cubicBezTo>
                    <a:pt x="930" y="7073"/>
                    <a:pt x="1902" y="7415"/>
                    <a:pt x="2898" y="7415"/>
                  </a:cubicBezTo>
                  <a:cubicBezTo>
                    <a:pt x="2971" y="7415"/>
                    <a:pt x="3043" y="7415"/>
                    <a:pt x="3115" y="7410"/>
                  </a:cubicBezTo>
                  <a:cubicBezTo>
                    <a:pt x="4756" y="7328"/>
                    <a:pt x="6214" y="6332"/>
                    <a:pt x="6887" y="4831"/>
                  </a:cubicBezTo>
                  <a:cubicBezTo>
                    <a:pt x="7556" y="3335"/>
                    <a:pt x="7330" y="1583"/>
                    <a:pt x="6296" y="303"/>
                  </a:cubicBezTo>
                  <a:cubicBezTo>
                    <a:pt x="6255" y="255"/>
                    <a:pt x="6198" y="230"/>
                    <a:pt x="6140" y="230"/>
                  </a:cubicBezTo>
                  <a:cubicBezTo>
                    <a:pt x="6095" y="230"/>
                    <a:pt x="6050" y="245"/>
                    <a:pt x="6012" y="274"/>
                  </a:cubicBezTo>
                  <a:cubicBezTo>
                    <a:pt x="5920" y="347"/>
                    <a:pt x="5906" y="476"/>
                    <a:pt x="5978" y="563"/>
                  </a:cubicBezTo>
                  <a:cubicBezTo>
                    <a:pt x="7383" y="2300"/>
                    <a:pt x="7070" y="4850"/>
                    <a:pt x="5300" y="6198"/>
                  </a:cubicBezTo>
                  <a:lnTo>
                    <a:pt x="5300" y="5076"/>
                  </a:lnTo>
                  <a:cubicBezTo>
                    <a:pt x="5295" y="4696"/>
                    <a:pt x="5040" y="4360"/>
                    <a:pt x="4674" y="4249"/>
                  </a:cubicBezTo>
                  <a:lnTo>
                    <a:pt x="3938" y="4037"/>
                  </a:lnTo>
                  <a:cubicBezTo>
                    <a:pt x="3837" y="4008"/>
                    <a:pt x="3765" y="3917"/>
                    <a:pt x="3765" y="3816"/>
                  </a:cubicBezTo>
                  <a:lnTo>
                    <a:pt x="3765" y="3643"/>
                  </a:lnTo>
                  <a:cubicBezTo>
                    <a:pt x="3837" y="3594"/>
                    <a:pt x="3899" y="3542"/>
                    <a:pt x="3962" y="3484"/>
                  </a:cubicBezTo>
                  <a:cubicBezTo>
                    <a:pt x="4260" y="3200"/>
                    <a:pt x="4424" y="2805"/>
                    <a:pt x="4424" y="2392"/>
                  </a:cubicBezTo>
                  <a:lnTo>
                    <a:pt x="4424" y="2002"/>
                  </a:lnTo>
                  <a:lnTo>
                    <a:pt x="4506" y="1838"/>
                  </a:lnTo>
                  <a:cubicBezTo>
                    <a:pt x="4597" y="1660"/>
                    <a:pt x="4640" y="1463"/>
                    <a:pt x="4640" y="1261"/>
                  </a:cubicBezTo>
                  <a:lnTo>
                    <a:pt x="4640" y="207"/>
                  </a:lnTo>
                  <a:cubicBezTo>
                    <a:pt x="4640" y="92"/>
                    <a:pt x="4549" y="0"/>
                    <a:pt x="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3481750" y="2255929"/>
            <a:ext cx="4572000" cy="1569660"/>
          </a:xfrm>
          <a:prstGeom prst="rect">
            <a:avLst/>
          </a:prstGeom>
        </p:spPr>
        <p:txBody>
          <a:bodyPr>
            <a:spAutoFit/>
          </a:bodyPr>
          <a:lstStyle/>
          <a:p>
            <a:r>
              <a:rPr lang="en-IN" sz="1200" b="1" dirty="0">
                <a:latin typeface="Georgia" panose="02040502050405020303" pitchFamily="18" charset="0"/>
                <a:cs typeface="Times New Roman" panose="02020603050405020304" pitchFamily="18" charset="0"/>
              </a:rPr>
              <a:t>Centralized Control</a:t>
            </a:r>
            <a:r>
              <a:rPr lang="en-IN" sz="1200" b="1" dirty="0" smtClean="0">
                <a:latin typeface="Georgia" panose="02040502050405020303" pitchFamily="18" charset="0"/>
                <a:cs typeface="Times New Roman" panose="02020603050405020304" pitchFamily="18" charset="0"/>
              </a:rPr>
              <a:t>:</a:t>
            </a:r>
            <a:endParaRPr lang="en-IN" sz="1200" b="1" dirty="0">
              <a:latin typeface="Georgia" panose="02040502050405020303" pitchFamily="18" charset="0"/>
              <a:cs typeface="Times New Roman" panose="02020603050405020304" pitchFamily="18" charset="0"/>
            </a:endParaRPr>
          </a:p>
          <a:p>
            <a:r>
              <a:rPr lang="en-IN" sz="1200" dirty="0">
                <a:latin typeface="Georgia" panose="02040502050405020303" pitchFamily="18" charset="0"/>
                <a:cs typeface="Times New Roman" panose="02020603050405020304" pitchFamily="18" charset="0"/>
              </a:rPr>
              <a:t>Efficient vendor and user management from one dashboard</a:t>
            </a:r>
            <a:r>
              <a:rPr lang="en-IN" sz="1200" dirty="0" smtClean="0">
                <a:latin typeface="Georgia" panose="02040502050405020303" pitchFamily="18" charset="0"/>
                <a:cs typeface="Times New Roman" panose="02020603050405020304" pitchFamily="18" charset="0"/>
              </a:rPr>
              <a:t>.</a:t>
            </a:r>
          </a:p>
          <a:p>
            <a:endParaRPr lang="en-IN" sz="1200" dirty="0">
              <a:latin typeface="Georgia" panose="02040502050405020303" pitchFamily="18" charset="0"/>
              <a:cs typeface="Times New Roman" panose="02020603050405020304" pitchFamily="18" charset="0"/>
            </a:endParaRPr>
          </a:p>
          <a:p>
            <a:r>
              <a:rPr lang="en-IN" sz="1200" b="1" dirty="0">
                <a:latin typeface="Georgia" panose="02040502050405020303" pitchFamily="18" charset="0"/>
                <a:cs typeface="Times New Roman" panose="02020603050405020304" pitchFamily="18" charset="0"/>
              </a:rPr>
              <a:t>Vendor Accountability</a:t>
            </a:r>
            <a:r>
              <a:rPr lang="en-IN" sz="1200" b="1" dirty="0" smtClean="0">
                <a:latin typeface="Georgia" panose="02040502050405020303" pitchFamily="18" charset="0"/>
                <a:cs typeface="Times New Roman" panose="02020603050405020304" pitchFamily="18" charset="0"/>
              </a:rPr>
              <a:t>:</a:t>
            </a:r>
            <a:endParaRPr lang="en-IN" sz="1200" b="1" dirty="0">
              <a:latin typeface="Georgia" panose="02040502050405020303" pitchFamily="18" charset="0"/>
              <a:cs typeface="Times New Roman" panose="02020603050405020304" pitchFamily="18" charset="0"/>
            </a:endParaRPr>
          </a:p>
          <a:p>
            <a:r>
              <a:rPr lang="en-IN" sz="1200" dirty="0">
                <a:latin typeface="Georgia" panose="02040502050405020303" pitchFamily="18" charset="0"/>
                <a:cs typeface="Times New Roman" panose="02020603050405020304" pitchFamily="18" charset="0"/>
              </a:rPr>
              <a:t>Quotation system ensures vendor performance tracking</a:t>
            </a:r>
            <a:r>
              <a:rPr lang="en-IN" sz="1200" dirty="0" smtClean="0">
                <a:latin typeface="Georgia" panose="02040502050405020303" pitchFamily="18" charset="0"/>
                <a:cs typeface="Times New Roman" panose="02020603050405020304" pitchFamily="18" charset="0"/>
              </a:rPr>
              <a:t>.</a:t>
            </a:r>
          </a:p>
          <a:p>
            <a:endParaRPr lang="en-IN" sz="1200" dirty="0">
              <a:latin typeface="Georgia" panose="02040502050405020303" pitchFamily="18" charset="0"/>
              <a:cs typeface="Times New Roman" panose="02020603050405020304" pitchFamily="18" charset="0"/>
            </a:endParaRPr>
          </a:p>
          <a:p>
            <a:r>
              <a:rPr lang="en-IN" sz="1200" b="1" dirty="0">
                <a:latin typeface="Georgia" panose="02040502050405020303" pitchFamily="18" charset="0"/>
                <a:cs typeface="Times New Roman" panose="02020603050405020304" pitchFamily="18" charset="0"/>
              </a:rPr>
              <a:t>Enhanced User Experience</a:t>
            </a:r>
            <a:r>
              <a:rPr lang="en-IN" sz="1200" b="1" dirty="0" smtClean="0">
                <a:latin typeface="Georgia" panose="02040502050405020303" pitchFamily="18" charset="0"/>
                <a:cs typeface="Times New Roman" panose="02020603050405020304" pitchFamily="18" charset="0"/>
              </a:rPr>
              <a:t>:</a:t>
            </a:r>
            <a:endParaRPr lang="en-IN" sz="1200" b="1" dirty="0">
              <a:latin typeface="Georgia" panose="02040502050405020303" pitchFamily="18" charset="0"/>
              <a:cs typeface="Times New Roman" panose="02020603050405020304" pitchFamily="18" charset="0"/>
            </a:endParaRPr>
          </a:p>
          <a:p>
            <a:r>
              <a:rPr lang="en-IN" sz="1200" dirty="0">
                <a:latin typeface="Georgia" panose="02040502050405020303" pitchFamily="18" charset="0"/>
                <a:cs typeface="Times New Roman" panose="02020603050405020304" pitchFamily="18" charset="0"/>
              </a:rPr>
              <a:t>Simplifies event planning by connecting users with vendors.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grpSp>
        <p:nvGrpSpPr>
          <p:cNvPr id="1185" name="Google Shape;1185;p53"/>
          <p:cNvGrpSpPr/>
          <p:nvPr/>
        </p:nvGrpSpPr>
        <p:grpSpPr>
          <a:xfrm>
            <a:off x="4849609" y="1002821"/>
            <a:ext cx="3195384" cy="3137867"/>
            <a:chOff x="3724500" y="1272075"/>
            <a:chExt cx="1570290" cy="1542025"/>
          </a:xfrm>
        </p:grpSpPr>
        <p:sp>
          <p:nvSpPr>
            <p:cNvPr id="1186" name="Google Shape;1186;p53"/>
            <p:cNvSpPr/>
            <p:nvPr/>
          </p:nvSpPr>
          <p:spPr>
            <a:xfrm>
              <a:off x="4019124" y="1807689"/>
              <a:ext cx="14811" cy="16507"/>
            </a:xfrm>
            <a:custGeom>
              <a:avLst/>
              <a:gdLst/>
              <a:ahLst/>
              <a:cxnLst/>
              <a:rect l="l" t="t" r="r" b="b"/>
              <a:pathLst>
                <a:path w="262" h="292" extrusionOk="0">
                  <a:moveTo>
                    <a:pt x="217" y="1"/>
                  </a:moveTo>
                  <a:lnTo>
                    <a:pt x="0" y="250"/>
                  </a:lnTo>
                  <a:lnTo>
                    <a:pt x="48" y="291"/>
                  </a:lnTo>
                  <a:lnTo>
                    <a:pt x="261" y="42"/>
                  </a:lnTo>
                  <a:lnTo>
                    <a:pt x="217" y="1"/>
                  </a:lnTo>
                  <a:close/>
                </a:path>
              </a:pathLst>
            </a:custGeom>
            <a:solidFill>
              <a:srgbClr val="A7C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3"/>
            <p:cNvSpPr/>
            <p:nvPr/>
          </p:nvSpPr>
          <p:spPr>
            <a:xfrm>
              <a:off x="3934614" y="1758622"/>
              <a:ext cx="21877" cy="47485"/>
            </a:xfrm>
            <a:custGeom>
              <a:avLst/>
              <a:gdLst/>
              <a:ahLst/>
              <a:cxnLst/>
              <a:rect l="l" t="t" r="r" b="b"/>
              <a:pathLst>
                <a:path w="387" h="840" extrusionOk="0">
                  <a:moveTo>
                    <a:pt x="54" y="0"/>
                  </a:moveTo>
                  <a:lnTo>
                    <a:pt x="1" y="33"/>
                  </a:lnTo>
                  <a:cubicBezTo>
                    <a:pt x="146" y="285"/>
                    <a:pt x="256" y="558"/>
                    <a:pt x="327" y="839"/>
                  </a:cubicBezTo>
                  <a:lnTo>
                    <a:pt x="386" y="824"/>
                  </a:lnTo>
                  <a:cubicBezTo>
                    <a:pt x="312" y="537"/>
                    <a:pt x="200" y="261"/>
                    <a:pt x="54" y="0"/>
                  </a:cubicBezTo>
                  <a:close/>
                </a:path>
              </a:pathLst>
            </a:custGeom>
            <a:solidFill>
              <a:srgbClr val="A7C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3"/>
            <p:cNvSpPr/>
            <p:nvPr/>
          </p:nvSpPr>
          <p:spPr>
            <a:xfrm>
              <a:off x="3724499" y="1273432"/>
              <a:ext cx="1570290" cy="1540669"/>
            </a:xfrm>
            <a:custGeom>
              <a:avLst/>
              <a:gdLst/>
              <a:ahLst/>
              <a:cxnLst/>
              <a:rect l="l" t="t" r="r" b="b"/>
              <a:pathLst>
                <a:path w="27778" h="27254" extrusionOk="0">
                  <a:moveTo>
                    <a:pt x="13965" y="0"/>
                  </a:moveTo>
                  <a:cubicBezTo>
                    <a:pt x="12950" y="0"/>
                    <a:pt x="11935" y="111"/>
                    <a:pt x="10940" y="297"/>
                  </a:cubicBezTo>
                  <a:cubicBezTo>
                    <a:pt x="8752" y="709"/>
                    <a:pt x="6846" y="1835"/>
                    <a:pt x="5082" y="3143"/>
                  </a:cubicBezTo>
                  <a:cubicBezTo>
                    <a:pt x="3881" y="4032"/>
                    <a:pt x="3060" y="5245"/>
                    <a:pt x="2265" y="6487"/>
                  </a:cubicBezTo>
                  <a:cubicBezTo>
                    <a:pt x="1168" y="8204"/>
                    <a:pt x="365" y="9986"/>
                    <a:pt x="187" y="12037"/>
                  </a:cubicBezTo>
                  <a:cubicBezTo>
                    <a:pt x="0" y="14181"/>
                    <a:pt x="353" y="16357"/>
                    <a:pt x="1097" y="18367"/>
                  </a:cubicBezTo>
                  <a:cubicBezTo>
                    <a:pt x="1877" y="20481"/>
                    <a:pt x="3223" y="22464"/>
                    <a:pt x="4942" y="24018"/>
                  </a:cubicBezTo>
                  <a:cubicBezTo>
                    <a:pt x="6994" y="25871"/>
                    <a:pt x="9576" y="27116"/>
                    <a:pt x="12355" y="27238"/>
                  </a:cubicBezTo>
                  <a:cubicBezTo>
                    <a:pt x="12594" y="27248"/>
                    <a:pt x="12834" y="27254"/>
                    <a:pt x="13074" y="27254"/>
                  </a:cubicBezTo>
                  <a:cubicBezTo>
                    <a:pt x="15914" y="27254"/>
                    <a:pt x="18752" y="26509"/>
                    <a:pt x="21169" y="25002"/>
                  </a:cubicBezTo>
                  <a:cubicBezTo>
                    <a:pt x="21975" y="24498"/>
                    <a:pt x="22776" y="23920"/>
                    <a:pt x="23467" y="23247"/>
                  </a:cubicBezTo>
                  <a:cubicBezTo>
                    <a:pt x="24211" y="22524"/>
                    <a:pt x="24774" y="21664"/>
                    <a:pt x="25323" y="20786"/>
                  </a:cubicBezTo>
                  <a:cubicBezTo>
                    <a:pt x="25996" y="19704"/>
                    <a:pt x="26603" y="18566"/>
                    <a:pt x="26944" y="17329"/>
                  </a:cubicBezTo>
                  <a:cubicBezTo>
                    <a:pt x="27534" y="15189"/>
                    <a:pt x="27778" y="12464"/>
                    <a:pt x="27096" y="10312"/>
                  </a:cubicBezTo>
                  <a:cubicBezTo>
                    <a:pt x="26775" y="9301"/>
                    <a:pt x="26369" y="8331"/>
                    <a:pt x="25925" y="7371"/>
                  </a:cubicBezTo>
                  <a:cubicBezTo>
                    <a:pt x="24134" y="3496"/>
                    <a:pt x="20202" y="872"/>
                    <a:pt x="16055" y="169"/>
                  </a:cubicBezTo>
                  <a:cubicBezTo>
                    <a:pt x="15363" y="53"/>
                    <a:pt x="14664" y="0"/>
                    <a:pt x="13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3"/>
            <p:cNvSpPr/>
            <p:nvPr/>
          </p:nvSpPr>
          <p:spPr>
            <a:xfrm>
              <a:off x="3888713" y="1314642"/>
              <a:ext cx="860839" cy="1461357"/>
            </a:xfrm>
            <a:custGeom>
              <a:avLst/>
              <a:gdLst/>
              <a:ahLst/>
              <a:cxnLst/>
              <a:rect l="l" t="t" r="r" b="b"/>
              <a:pathLst>
                <a:path w="15228" h="25851" extrusionOk="0">
                  <a:moveTo>
                    <a:pt x="6449" y="0"/>
                  </a:moveTo>
                  <a:cubicBezTo>
                    <a:pt x="5477" y="350"/>
                    <a:pt x="4558" y="828"/>
                    <a:pt x="3680" y="1382"/>
                  </a:cubicBezTo>
                  <a:cubicBezTo>
                    <a:pt x="3686" y="1388"/>
                    <a:pt x="3692" y="1397"/>
                    <a:pt x="3701" y="1403"/>
                  </a:cubicBezTo>
                  <a:cubicBezTo>
                    <a:pt x="3745" y="1438"/>
                    <a:pt x="3799" y="1462"/>
                    <a:pt x="3825" y="1510"/>
                  </a:cubicBezTo>
                  <a:cubicBezTo>
                    <a:pt x="3864" y="1578"/>
                    <a:pt x="3825" y="1664"/>
                    <a:pt x="3790" y="1732"/>
                  </a:cubicBezTo>
                  <a:cubicBezTo>
                    <a:pt x="3469" y="2352"/>
                    <a:pt x="3131" y="2992"/>
                    <a:pt x="2586" y="3431"/>
                  </a:cubicBezTo>
                  <a:cubicBezTo>
                    <a:pt x="2494" y="3499"/>
                    <a:pt x="2405" y="3573"/>
                    <a:pt x="2319" y="3653"/>
                  </a:cubicBezTo>
                  <a:cubicBezTo>
                    <a:pt x="2260" y="3715"/>
                    <a:pt x="2206" y="3784"/>
                    <a:pt x="2156" y="3852"/>
                  </a:cubicBezTo>
                  <a:lnTo>
                    <a:pt x="1803" y="4329"/>
                  </a:lnTo>
                  <a:cubicBezTo>
                    <a:pt x="1741" y="4418"/>
                    <a:pt x="1670" y="4504"/>
                    <a:pt x="1593" y="4581"/>
                  </a:cubicBezTo>
                  <a:cubicBezTo>
                    <a:pt x="1507" y="4667"/>
                    <a:pt x="1403" y="4735"/>
                    <a:pt x="1311" y="4812"/>
                  </a:cubicBezTo>
                  <a:cubicBezTo>
                    <a:pt x="1035" y="5041"/>
                    <a:pt x="828" y="5387"/>
                    <a:pt x="712" y="5725"/>
                  </a:cubicBezTo>
                  <a:lnTo>
                    <a:pt x="493" y="6381"/>
                  </a:lnTo>
                  <a:cubicBezTo>
                    <a:pt x="445" y="6511"/>
                    <a:pt x="407" y="6645"/>
                    <a:pt x="377" y="6781"/>
                  </a:cubicBezTo>
                  <a:cubicBezTo>
                    <a:pt x="350" y="6938"/>
                    <a:pt x="336" y="7098"/>
                    <a:pt x="330" y="7255"/>
                  </a:cubicBezTo>
                  <a:cubicBezTo>
                    <a:pt x="288" y="7833"/>
                    <a:pt x="196" y="8406"/>
                    <a:pt x="51" y="8966"/>
                  </a:cubicBezTo>
                  <a:cubicBezTo>
                    <a:pt x="27" y="9061"/>
                    <a:pt x="1" y="9159"/>
                    <a:pt x="9" y="9257"/>
                  </a:cubicBezTo>
                  <a:cubicBezTo>
                    <a:pt x="21" y="9354"/>
                    <a:pt x="75" y="9455"/>
                    <a:pt x="167" y="9491"/>
                  </a:cubicBezTo>
                  <a:cubicBezTo>
                    <a:pt x="267" y="9200"/>
                    <a:pt x="324" y="8898"/>
                    <a:pt x="342" y="8589"/>
                  </a:cubicBezTo>
                  <a:cubicBezTo>
                    <a:pt x="353" y="8340"/>
                    <a:pt x="342" y="8077"/>
                    <a:pt x="463" y="7860"/>
                  </a:cubicBezTo>
                  <a:cubicBezTo>
                    <a:pt x="508" y="7896"/>
                    <a:pt x="514" y="7961"/>
                    <a:pt x="514" y="8017"/>
                  </a:cubicBezTo>
                  <a:cubicBezTo>
                    <a:pt x="528" y="8471"/>
                    <a:pt x="439" y="8933"/>
                    <a:pt x="582" y="9363"/>
                  </a:cubicBezTo>
                  <a:cubicBezTo>
                    <a:pt x="662" y="9606"/>
                    <a:pt x="688" y="9864"/>
                    <a:pt x="665" y="10119"/>
                  </a:cubicBezTo>
                  <a:cubicBezTo>
                    <a:pt x="641" y="10359"/>
                    <a:pt x="573" y="10606"/>
                    <a:pt x="629" y="10840"/>
                  </a:cubicBezTo>
                  <a:cubicBezTo>
                    <a:pt x="653" y="10935"/>
                    <a:pt x="691" y="11027"/>
                    <a:pt x="739" y="11116"/>
                  </a:cubicBezTo>
                  <a:cubicBezTo>
                    <a:pt x="896" y="11406"/>
                    <a:pt x="1115" y="11691"/>
                    <a:pt x="1430" y="11797"/>
                  </a:cubicBezTo>
                  <a:cubicBezTo>
                    <a:pt x="1533" y="11836"/>
                    <a:pt x="1646" y="11848"/>
                    <a:pt x="1750" y="11877"/>
                  </a:cubicBezTo>
                  <a:cubicBezTo>
                    <a:pt x="2100" y="11978"/>
                    <a:pt x="2384" y="12233"/>
                    <a:pt x="2636" y="12494"/>
                  </a:cubicBezTo>
                  <a:cubicBezTo>
                    <a:pt x="2785" y="12648"/>
                    <a:pt x="2998" y="12725"/>
                    <a:pt x="3149" y="12877"/>
                  </a:cubicBezTo>
                  <a:cubicBezTo>
                    <a:pt x="3274" y="12995"/>
                    <a:pt x="3348" y="13155"/>
                    <a:pt x="3437" y="13301"/>
                  </a:cubicBezTo>
                  <a:cubicBezTo>
                    <a:pt x="3680" y="13701"/>
                    <a:pt x="4033" y="14015"/>
                    <a:pt x="4380" y="14326"/>
                  </a:cubicBezTo>
                  <a:cubicBezTo>
                    <a:pt x="4474" y="14408"/>
                    <a:pt x="4589" y="14496"/>
                    <a:pt x="4705" y="14496"/>
                  </a:cubicBezTo>
                  <a:cubicBezTo>
                    <a:pt x="4732" y="14496"/>
                    <a:pt x="4759" y="14491"/>
                    <a:pt x="4786" y="14481"/>
                  </a:cubicBezTo>
                  <a:cubicBezTo>
                    <a:pt x="4839" y="14458"/>
                    <a:pt x="4884" y="14415"/>
                    <a:pt x="4939" y="14415"/>
                  </a:cubicBezTo>
                  <a:cubicBezTo>
                    <a:pt x="4942" y="14415"/>
                    <a:pt x="4945" y="14415"/>
                    <a:pt x="4949" y="14415"/>
                  </a:cubicBezTo>
                  <a:cubicBezTo>
                    <a:pt x="4984" y="14418"/>
                    <a:pt x="5017" y="14436"/>
                    <a:pt x="5044" y="14460"/>
                  </a:cubicBezTo>
                  <a:cubicBezTo>
                    <a:pt x="5272" y="14650"/>
                    <a:pt x="5317" y="14991"/>
                    <a:pt x="5239" y="15278"/>
                  </a:cubicBezTo>
                  <a:cubicBezTo>
                    <a:pt x="5162" y="15563"/>
                    <a:pt x="4990" y="15812"/>
                    <a:pt x="4845" y="16070"/>
                  </a:cubicBezTo>
                  <a:cubicBezTo>
                    <a:pt x="4700" y="16328"/>
                    <a:pt x="4670" y="16627"/>
                    <a:pt x="4608" y="16915"/>
                  </a:cubicBezTo>
                  <a:cubicBezTo>
                    <a:pt x="4558" y="17158"/>
                    <a:pt x="4510" y="17425"/>
                    <a:pt x="4626" y="17644"/>
                  </a:cubicBezTo>
                  <a:cubicBezTo>
                    <a:pt x="4685" y="17751"/>
                    <a:pt x="4780" y="17834"/>
                    <a:pt x="4851" y="17935"/>
                  </a:cubicBezTo>
                  <a:cubicBezTo>
                    <a:pt x="5070" y="18225"/>
                    <a:pt x="5091" y="18622"/>
                    <a:pt x="5278" y="18937"/>
                  </a:cubicBezTo>
                  <a:cubicBezTo>
                    <a:pt x="5411" y="19165"/>
                    <a:pt x="5622" y="19334"/>
                    <a:pt x="5838" y="19482"/>
                  </a:cubicBezTo>
                  <a:cubicBezTo>
                    <a:pt x="6135" y="19684"/>
                    <a:pt x="6452" y="19856"/>
                    <a:pt x="6728" y="20084"/>
                  </a:cubicBezTo>
                  <a:cubicBezTo>
                    <a:pt x="7004" y="20312"/>
                    <a:pt x="7244" y="20609"/>
                    <a:pt x="7309" y="20962"/>
                  </a:cubicBezTo>
                  <a:cubicBezTo>
                    <a:pt x="7344" y="21134"/>
                    <a:pt x="7336" y="21311"/>
                    <a:pt x="7342" y="21486"/>
                  </a:cubicBezTo>
                  <a:cubicBezTo>
                    <a:pt x="7356" y="21893"/>
                    <a:pt x="7457" y="22290"/>
                    <a:pt x="7457" y="22696"/>
                  </a:cubicBezTo>
                  <a:cubicBezTo>
                    <a:pt x="7457" y="23031"/>
                    <a:pt x="7392" y="23357"/>
                    <a:pt x="7318" y="23680"/>
                  </a:cubicBezTo>
                  <a:cubicBezTo>
                    <a:pt x="7294" y="23790"/>
                    <a:pt x="7267" y="23909"/>
                    <a:pt x="7288" y="24021"/>
                  </a:cubicBezTo>
                  <a:cubicBezTo>
                    <a:pt x="7309" y="24110"/>
                    <a:pt x="7344" y="24196"/>
                    <a:pt x="7392" y="24273"/>
                  </a:cubicBezTo>
                  <a:cubicBezTo>
                    <a:pt x="7700" y="24828"/>
                    <a:pt x="8077" y="25409"/>
                    <a:pt x="8676" y="25613"/>
                  </a:cubicBezTo>
                  <a:cubicBezTo>
                    <a:pt x="8860" y="25679"/>
                    <a:pt x="8999" y="25830"/>
                    <a:pt x="9192" y="25851"/>
                  </a:cubicBezTo>
                  <a:cubicBezTo>
                    <a:pt x="9177" y="25768"/>
                    <a:pt x="9076" y="25741"/>
                    <a:pt x="9005" y="25696"/>
                  </a:cubicBezTo>
                  <a:cubicBezTo>
                    <a:pt x="8963" y="25670"/>
                    <a:pt x="8934" y="25628"/>
                    <a:pt x="8919" y="25581"/>
                  </a:cubicBezTo>
                  <a:cubicBezTo>
                    <a:pt x="8904" y="25533"/>
                    <a:pt x="8916" y="25483"/>
                    <a:pt x="8948" y="25444"/>
                  </a:cubicBezTo>
                  <a:cubicBezTo>
                    <a:pt x="8984" y="25406"/>
                    <a:pt x="9058" y="25379"/>
                    <a:pt x="9052" y="25323"/>
                  </a:cubicBezTo>
                  <a:cubicBezTo>
                    <a:pt x="9046" y="25293"/>
                    <a:pt x="9026" y="25267"/>
                    <a:pt x="8999" y="25255"/>
                  </a:cubicBezTo>
                  <a:cubicBezTo>
                    <a:pt x="8889" y="25172"/>
                    <a:pt x="8753" y="25101"/>
                    <a:pt x="8714" y="24970"/>
                  </a:cubicBezTo>
                  <a:cubicBezTo>
                    <a:pt x="8782" y="24929"/>
                    <a:pt x="8860" y="24902"/>
                    <a:pt x="8943" y="24890"/>
                  </a:cubicBezTo>
                  <a:cubicBezTo>
                    <a:pt x="8969" y="24890"/>
                    <a:pt x="8996" y="24881"/>
                    <a:pt x="9020" y="24869"/>
                  </a:cubicBezTo>
                  <a:cubicBezTo>
                    <a:pt x="9043" y="24843"/>
                    <a:pt x="9058" y="24807"/>
                    <a:pt x="9055" y="24771"/>
                  </a:cubicBezTo>
                  <a:cubicBezTo>
                    <a:pt x="9067" y="24703"/>
                    <a:pt x="9058" y="24632"/>
                    <a:pt x="9034" y="24564"/>
                  </a:cubicBezTo>
                  <a:cubicBezTo>
                    <a:pt x="9020" y="24534"/>
                    <a:pt x="9002" y="24511"/>
                    <a:pt x="8987" y="24481"/>
                  </a:cubicBezTo>
                  <a:cubicBezTo>
                    <a:pt x="8957" y="24422"/>
                    <a:pt x="8951" y="24350"/>
                    <a:pt x="8966" y="24288"/>
                  </a:cubicBezTo>
                  <a:cubicBezTo>
                    <a:pt x="8969" y="24276"/>
                    <a:pt x="8975" y="24264"/>
                    <a:pt x="8981" y="24259"/>
                  </a:cubicBezTo>
                  <a:cubicBezTo>
                    <a:pt x="8990" y="24252"/>
                    <a:pt x="9001" y="24249"/>
                    <a:pt x="9011" y="24249"/>
                  </a:cubicBezTo>
                  <a:cubicBezTo>
                    <a:pt x="9015" y="24249"/>
                    <a:pt x="9019" y="24249"/>
                    <a:pt x="9023" y="24250"/>
                  </a:cubicBezTo>
                  <a:lnTo>
                    <a:pt x="9215" y="24250"/>
                  </a:lnTo>
                  <a:cubicBezTo>
                    <a:pt x="9245" y="24250"/>
                    <a:pt x="9278" y="24247"/>
                    <a:pt x="9307" y="24238"/>
                  </a:cubicBezTo>
                  <a:cubicBezTo>
                    <a:pt x="9337" y="24229"/>
                    <a:pt x="9399" y="24190"/>
                    <a:pt x="9402" y="24161"/>
                  </a:cubicBezTo>
                  <a:lnTo>
                    <a:pt x="9856" y="23968"/>
                  </a:lnTo>
                  <a:cubicBezTo>
                    <a:pt x="9948" y="23932"/>
                    <a:pt x="10040" y="23891"/>
                    <a:pt x="10108" y="23820"/>
                  </a:cubicBezTo>
                  <a:cubicBezTo>
                    <a:pt x="10176" y="23749"/>
                    <a:pt x="10214" y="23642"/>
                    <a:pt x="10176" y="23553"/>
                  </a:cubicBezTo>
                  <a:cubicBezTo>
                    <a:pt x="10152" y="23497"/>
                    <a:pt x="10105" y="23425"/>
                    <a:pt x="10152" y="23390"/>
                  </a:cubicBezTo>
                  <a:cubicBezTo>
                    <a:pt x="10167" y="23381"/>
                    <a:pt x="10184" y="23376"/>
                    <a:pt x="10201" y="23376"/>
                  </a:cubicBezTo>
                  <a:cubicBezTo>
                    <a:pt x="10212" y="23376"/>
                    <a:pt x="10222" y="23378"/>
                    <a:pt x="10232" y="23381"/>
                  </a:cubicBezTo>
                  <a:cubicBezTo>
                    <a:pt x="10353" y="23402"/>
                    <a:pt x="10475" y="23413"/>
                    <a:pt x="10598" y="23413"/>
                  </a:cubicBezTo>
                  <a:cubicBezTo>
                    <a:pt x="10679" y="23413"/>
                    <a:pt x="10761" y="23408"/>
                    <a:pt x="10843" y="23399"/>
                  </a:cubicBezTo>
                  <a:cubicBezTo>
                    <a:pt x="11003" y="23378"/>
                    <a:pt x="11181" y="23325"/>
                    <a:pt x="11255" y="23182"/>
                  </a:cubicBezTo>
                  <a:cubicBezTo>
                    <a:pt x="11291" y="23117"/>
                    <a:pt x="11297" y="23043"/>
                    <a:pt x="11323" y="22975"/>
                  </a:cubicBezTo>
                  <a:cubicBezTo>
                    <a:pt x="11412" y="22735"/>
                    <a:pt x="11688" y="22628"/>
                    <a:pt x="11860" y="22441"/>
                  </a:cubicBezTo>
                  <a:cubicBezTo>
                    <a:pt x="11884" y="22420"/>
                    <a:pt x="11901" y="22394"/>
                    <a:pt x="11910" y="22364"/>
                  </a:cubicBezTo>
                  <a:cubicBezTo>
                    <a:pt x="11919" y="22322"/>
                    <a:pt x="11916" y="22281"/>
                    <a:pt x="11907" y="22242"/>
                  </a:cubicBezTo>
                  <a:cubicBezTo>
                    <a:pt x="11872" y="21958"/>
                    <a:pt x="12073" y="21685"/>
                    <a:pt x="12328" y="21558"/>
                  </a:cubicBezTo>
                  <a:cubicBezTo>
                    <a:pt x="12583" y="21427"/>
                    <a:pt x="12877" y="21409"/>
                    <a:pt x="13164" y="21400"/>
                  </a:cubicBezTo>
                  <a:cubicBezTo>
                    <a:pt x="13172" y="21401"/>
                    <a:pt x="13180" y="21401"/>
                    <a:pt x="13188" y="21401"/>
                  </a:cubicBezTo>
                  <a:cubicBezTo>
                    <a:pt x="13257" y="21401"/>
                    <a:pt x="13326" y="21389"/>
                    <a:pt x="13396" y="21371"/>
                  </a:cubicBezTo>
                  <a:cubicBezTo>
                    <a:pt x="13470" y="21338"/>
                    <a:pt x="13541" y="21294"/>
                    <a:pt x="13600" y="21234"/>
                  </a:cubicBezTo>
                  <a:cubicBezTo>
                    <a:pt x="13775" y="21077"/>
                    <a:pt x="14006" y="20938"/>
                    <a:pt x="14078" y="20713"/>
                  </a:cubicBezTo>
                  <a:cubicBezTo>
                    <a:pt x="14134" y="20529"/>
                    <a:pt x="14170" y="20339"/>
                    <a:pt x="14187" y="20146"/>
                  </a:cubicBezTo>
                  <a:cubicBezTo>
                    <a:pt x="14202" y="19992"/>
                    <a:pt x="14205" y="19835"/>
                    <a:pt x="14238" y="19684"/>
                  </a:cubicBezTo>
                  <a:cubicBezTo>
                    <a:pt x="14318" y="19298"/>
                    <a:pt x="14585" y="18981"/>
                    <a:pt x="14863" y="18702"/>
                  </a:cubicBezTo>
                  <a:cubicBezTo>
                    <a:pt x="14991" y="18575"/>
                    <a:pt x="15130" y="18439"/>
                    <a:pt x="15181" y="18264"/>
                  </a:cubicBezTo>
                  <a:cubicBezTo>
                    <a:pt x="15228" y="18098"/>
                    <a:pt x="15186" y="17917"/>
                    <a:pt x="15106" y="17766"/>
                  </a:cubicBezTo>
                  <a:cubicBezTo>
                    <a:pt x="15050" y="17653"/>
                    <a:pt x="14958" y="17549"/>
                    <a:pt x="14837" y="17525"/>
                  </a:cubicBezTo>
                  <a:cubicBezTo>
                    <a:pt x="14813" y="17521"/>
                    <a:pt x="14789" y="17520"/>
                    <a:pt x="14765" y="17520"/>
                  </a:cubicBezTo>
                  <a:cubicBezTo>
                    <a:pt x="14749" y="17520"/>
                    <a:pt x="14733" y="17520"/>
                    <a:pt x="14717" y="17520"/>
                  </a:cubicBezTo>
                  <a:cubicBezTo>
                    <a:pt x="14697" y="17520"/>
                    <a:pt x="14676" y="17520"/>
                    <a:pt x="14656" y="17517"/>
                  </a:cubicBezTo>
                  <a:cubicBezTo>
                    <a:pt x="14422" y="17493"/>
                    <a:pt x="14279" y="17253"/>
                    <a:pt x="14078" y="17131"/>
                  </a:cubicBezTo>
                  <a:cubicBezTo>
                    <a:pt x="13900" y="17027"/>
                    <a:pt x="13683" y="17015"/>
                    <a:pt x="13479" y="17007"/>
                  </a:cubicBezTo>
                  <a:cubicBezTo>
                    <a:pt x="13365" y="17001"/>
                    <a:pt x="13233" y="16971"/>
                    <a:pt x="13118" y="16971"/>
                  </a:cubicBezTo>
                  <a:cubicBezTo>
                    <a:pt x="13112" y="16971"/>
                    <a:pt x="13107" y="16971"/>
                    <a:pt x="13102" y="16971"/>
                  </a:cubicBezTo>
                  <a:cubicBezTo>
                    <a:pt x="13055" y="16971"/>
                    <a:pt x="13016" y="16930"/>
                    <a:pt x="12987" y="16897"/>
                  </a:cubicBezTo>
                  <a:cubicBezTo>
                    <a:pt x="12792" y="16683"/>
                    <a:pt x="12518" y="16565"/>
                    <a:pt x="12232" y="16565"/>
                  </a:cubicBezTo>
                  <a:cubicBezTo>
                    <a:pt x="12209" y="16565"/>
                    <a:pt x="12186" y="16566"/>
                    <a:pt x="12162" y="16568"/>
                  </a:cubicBezTo>
                  <a:cubicBezTo>
                    <a:pt x="12073" y="16574"/>
                    <a:pt x="11984" y="16592"/>
                    <a:pt x="11893" y="16592"/>
                  </a:cubicBezTo>
                  <a:cubicBezTo>
                    <a:pt x="11804" y="16592"/>
                    <a:pt x="11715" y="16556"/>
                    <a:pt x="11652" y="16491"/>
                  </a:cubicBezTo>
                  <a:cubicBezTo>
                    <a:pt x="11620" y="16452"/>
                    <a:pt x="11599" y="16408"/>
                    <a:pt x="11584" y="16360"/>
                  </a:cubicBezTo>
                  <a:cubicBezTo>
                    <a:pt x="11563" y="16307"/>
                    <a:pt x="11546" y="16254"/>
                    <a:pt x="11534" y="16200"/>
                  </a:cubicBezTo>
                  <a:cubicBezTo>
                    <a:pt x="11516" y="16111"/>
                    <a:pt x="11522" y="16019"/>
                    <a:pt x="11516" y="15927"/>
                  </a:cubicBezTo>
                  <a:cubicBezTo>
                    <a:pt x="11510" y="15862"/>
                    <a:pt x="11498" y="15800"/>
                    <a:pt x="11477" y="15738"/>
                  </a:cubicBezTo>
                  <a:cubicBezTo>
                    <a:pt x="11466" y="15696"/>
                    <a:pt x="11445" y="15658"/>
                    <a:pt x="11418" y="15625"/>
                  </a:cubicBezTo>
                  <a:cubicBezTo>
                    <a:pt x="11383" y="15592"/>
                    <a:pt x="11341" y="15563"/>
                    <a:pt x="11297" y="15542"/>
                  </a:cubicBezTo>
                  <a:cubicBezTo>
                    <a:pt x="11142" y="15456"/>
                    <a:pt x="11012" y="15334"/>
                    <a:pt x="10855" y="15257"/>
                  </a:cubicBezTo>
                  <a:cubicBezTo>
                    <a:pt x="10680" y="15171"/>
                    <a:pt x="10493" y="15183"/>
                    <a:pt x="10300" y="15171"/>
                  </a:cubicBezTo>
                  <a:cubicBezTo>
                    <a:pt x="10152" y="15162"/>
                    <a:pt x="10007" y="15127"/>
                    <a:pt x="9873" y="15071"/>
                  </a:cubicBezTo>
                  <a:cubicBezTo>
                    <a:pt x="9847" y="15062"/>
                    <a:pt x="9823" y="15047"/>
                    <a:pt x="9802" y="15026"/>
                  </a:cubicBezTo>
                  <a:cubicBezTo>
                    <a:pt x="9776" y="14991"/>
                    <a:pt x="9758" y="14946"/>
                    <a:pt x="9749" y="14902"/>
                  </a:cubicBezTo>
                  <a:cubicBezTo>
                    <a:pt x="9702" y="14753"/>
                    <a:pt x="9568" y="14653"/>
                    <a:pt x="9509" y="14507"/>
                  </a:cubicBezTo>
                  <a:cubicBezTo>
                    <a:pt x="9464" y="14401"/>
                    <a:pt x="9458" y="14267"/>
                    <a:pt x="9369" y="14190"/>
                  </a:cubicBezTo>
                  <a:cubicBezTo>
                    <a:pt x="9319" y="14146"/>
                    <a:pt x="9248" y="14134"/>
                    <a:pt x="9189" y="14098"/>
                  </a:cubicBezTo>
                  <a:cubicBezTo>
                    <a:pt x="9106" y="14048"/>
                    <a:pt x="9043" y="13956"/>
                    <a:pt x="8948" y="13941"/>
                  </a:cubicBezTo>
                  <a:cubicBezTo>
                    <a:pt x="8919" y="13938"/>
                    <a:pt x="8892" y="13935"/>
                    <a:pt x="8865" y="13923"/>
                  </a:cubicBezTo>
                  <a:cubicBezTo>
                    <a:pt x="8821" y="13899"/>
                    <a:pt x="8809" y="13840"/>
                    <a:pt x="8768" y="13813"/>
                  </a:cubicBezTo>
                  <a:cubicBezTo>
                    <a:pt x="8741" y="13799"/>
                    <a:pt x="8714" y="13790"/>
                    <a:pt x="8685" y="13790"/>
                  </a:cubicBezTo>
                  <a:cubicBezTo>
                    <a:pt x="8639" y="13786"/>
                    <a:pt x="8593" y="13785"/>
                    <a:pt x="8548" y="13785"/>
                  </a:cubicBezTo>
                  <a:cubicBezTo>
                    <a:pt x="8435" y="13785"/>
                    <a:pt x="8322" y="13795"/>
                    <a:pt x="8210" y="13816"/>
                  </a:cubicBezTo>
                  <a:cubicBezTo>
                    <a:pt x="8189" y="13873"/>
                    <a:pt x="8272" y="13938"/>
                    <a:pt x="8237" y="13985"/>
                  </a:cubicBezTo>
                  <a:cubicBezTo>
                    <a:pt x="8220" y="14002"/>
                    <a:pt x="8198" y="14011"/>
                    <a:pt x="8175" y="14011"/>
                  </a:cubicBezTo>
                  <a:cubicBezTo>
                    <a:pt x="8169" y="14011"/>
                    <a:pt x="8163" y="14010"/>
                    <a:pt x="8157" y="14009"/>
                  </a:cubicBezTo>
                  <a:lnTo>
                    <a:pt x="7801" y="13988"/>
                  </a:lnTo>
                  <a:cubicBezTo>
                    <a:pt x="7727" y="13988"/>
                    <a:pt x="7656" y="13977"/>
                    <a:pt x="7588" y="13953"/>
                  </a:cubicBezTo>
                  <a:cubicBezTo>
                    <a:pt x="7534" y="13929"/>
                    <a:pt x="7484" y="13899"/>
                    <a:pt x="7439" y="13861"/>
                  </a:cubicBezTo>
                  <a:cubicBezTo>
                    <a:pt x="7350" y="13790"/>
                    <a:pt x="7270" y="13710"/>
                    <a:pt x="7199" y="13624"/>
                  </a:cubicBezTo>
                  <a:cubicBezTo>
                    <a:pt x="7155" y="13559"/>
                    <a:pt x="7098" y="13499"/>
                    <a:pt x="7033" y="13452"/>
                  </a:cubicBezTo>
                  <a:cubicBezTo>
                    <a:pt x="6961" y="13406"/>
                    <a:pt x="6884" y="13374"/>
                    <a:pt x="6808" y="13374"/>
                  </a:cubicBezTo>
                  <a:cubicBezTo>
                    <a:pt x="6757" y="13374"/>
                    <a:pt x="6707" y="13389"/>
                    <a:pt x="6660" y="13425"/>
                  </a:cubicBezTo>
                  <a:cubicBezTo>
                    <a:pt x="6517" y="13535"/>
                    <a:pt x="6363" y="13647"/>
                    <a:pt x="6182" y="13659"/>
                  </a:cubicBezTo>
                  <a:cubicBezTo>
                    <a:pt x="6123" y="13659"/>
                    <a:pt x="6064" y="13662"/>
                    <a:pt x="6004" y="13671"/>
                  </a:cubicBezTo>
                  <a:cubicBezTo>
                    <a:pt x="5921" y="13689"/>
                    <a:pt x="5856" y="13742"/>
                    <a:pt x="5791" y="13796"/>
                  </a:cubicBezTo>
                  <a:cubicBezTo>
                    <a:pt x="5773" y="13805"/>
                    <a:pt x="5761" y="13819"/>
                    <a:pt x="5752" y="13834"/>
                  </a:cubicBezTo>
                  <a:cubicBezTo>
                    <a:pt x="5741" y="13867"/>
                    <a:pt x="5755" y="13899"/>
                    <a:pt x="5755" y="13932"/>
                  </a:cubicBezTo>
                  <a:cubicBezTo>
                    <a:pt x="5755" y="14027"/>
                    <a:pt x="5634" y="14068"/>
                    <a:pt x="5577" y="14146"/>
                  </a:cubicBezTo>
                  <a:cubicBezTo>
                    <a:pt x="5560" y="14178"/>
                    <a:pt x="5539" y="14211"/>
                    <a:pt x="5515" y="14243"/>
                  </a:cubicBezTo>
                  <a:cubicBezTo>
                    <a:pt x="5487" y="14274"/>
                    <a:pt x="5450" y="14286"/>
                    <a:pt x="5410" y="14286"/>
                  </a:cubicBezTo>
                  <a:cubicBezTo>
                    <a:pt x="5351" y="14286"/>
                    <a:pt x="5287" y="14260"/>
                    <a:pt x="5239" y="14223"/>
                  </a:cubicBezTo>
                  <a:cubicBezTo>
                    <a:pt x="5156" y="14160"/>
                    <a:pt x="5097" y="14074"/>
                    <a:pt x="5008" y="14027"/>
                  </a:cubicBezTo>
                  <a:cubicBezTo>
                    <a:pt x="4963" y="14004"/>
                    <a:pt x="4914" y="13992"/>
                    <a:pt x="4865" y="13992"/>
                  </a:cubicBezTo>
                  <a:cubicBezTo>
                    <a:pt x="4803" y="13992"/>
                    <a:pt x="4741" y="14011"/>
                    <a:pt x="4688" y="14048"/>
                  </a:cubicBezTo>
                  <a:cubicBezTo>
                    <a:pt x="4661" y="14068"/>
                    <a:pt x="4638" y="14092"/>
                    <a:pt x="4608" y="14110"/>
                  </a:cubicBezTo>
                  <a:cubicBezTo>
                    <a:pt x="4569" y="14135"/>
                    <a:pt x="4525" y="14147"/>
                    <a:pt x="4481" y="14147"/>
                  </a:cubicBezTo>
                  <a:cubicBezTo>
                    <a:pt x="4431" y="14147"/>
                    <a:pt x="4381" y="14131"/>
                    <a:pt x="4338" y="14101"/>
                  </a:cubicBezTo>
                  <a:cubicBezTo>
                    <a:pt x="4267" y="14045"/>
                    <a:pt x="4234" y="13956"/>
                    <a:pt x="4202" y="13870"/>
                  </a:cubicBezTo>
                  <a:cubicBezTo>
                    <a:pt x="4169" y="13784"/>
                    <a:pt x="4145" y="13692"/>
                    <a:pt x="4137" y="13603"/>
                  </a:cubicBezTo>
                  <a:cubicBezTo>
                    <a:pt x="4128" y="13508"/>
                    <a:pt x="4160" y="13416"/>
                    <a:pt x="4223" y="13348"/>
                  </a:cubicBezTo>
                  <a:cubicBezTo>
                    <a:pt x="4240" y="13333"/>
                    <a:pt x="4258" y="13315"/>
                    <a:pt x="4273" y="13298"/>
                  </a:cubicBezTo>
                  <a:cubicBezTo>
                    <a:pt x="4285" y="13277"/>
                    <a:pt x="4294" y="13256"/>
                    <a:pt x="4300" y="13235"/>
                  </a:cubicBezTo>
                  <a:cubicBezTo>
                    <a:pt x="4356" y="13054"/>
                    <a:pt x="4439" y="12886"/>
                    <a:pt x="4540" y="12728"/>
                  </a:cubicBezTo>
                  <a:cubicBezTo>
                    <a:pt x="4581" y="12669"/>
                    <a:pt x="4623" y="12607"/>
                    <a:pt x="4623" y="12536"/>
                  </a:cubicBezTo>
                  <a:cubicBezTo>
                    <a:pt x="4623" y="12462"/>
                    <a:pt x="4572" y="12393"/>
                    <a:pt x="4525" y="12337"/>
                  </a:cubicBezTo>
                  <a:cubicBezTo>
                    <a:pt x="4513" y="12322"/>
                    <a:pt x="4498" y="12307"/>
                    <a:pt x="4480" y="12298"/>
                  </a:cubicBezTo>
                  <a:cubicBezTo>
                    <a:pt x="4470" y="12295"/>
                    <a:pt x="4459" y="12294"/>
                    <a:pt x="4447" y="12294"/>
                  </a:cubicBezTo>
                  <a:cubicBezTo>
                    <a:pt x="4438" y="12294"/>
                    <a:pt x="4430" y="12294"/>
                    <a:pt x="4421" y="12296"/>
                  </a:cubicBezTo>
                  <a:cubicBezTo>
                    <a:pt x="4405" y="12296"/>
                    <a:pt x="4388" y="12297"/>
                    <a:pt x="4371" y="12297"/>
                  </a:cubicBezTo>
                  <a:cubicBezTo>
                    <a:pt x="4158" y="12297"/>
                    <a:pt x="3950" y="12233"/>
                    <a:pt x="3735" y="12233"/>
                  </a:cubicBezTo>
                  <a:cubicBezTo>
                    <a:pt x="3727" y="12233"/>
                    <a:pt x="3718" y="12233"/>
                    <a:pt x="3710" y="12233"/>
                  </a:cubicBezTo>
                  <a:cubicBezTo>
                    <a:pt x="3685" y="12234"/>
                    <a:pt x="3659" y="12234"/>
                    <a:pt x="3634" y="12234"/>
                  </a:cubicBezTo>
                  <a:cubicBezTo>
                    <a:pt x="3516" y="12234"/>
                    <a:pt x="3397" y="12225"/>
                    <a:pt x="3292" y="12171"/>
                  </a:cubicBezTo>
                  <a:cubicBezTo>
                    <a:pt x="3277" y="12165"/>
                    <a:pt x="3265" y="12156"/>
                    <a:pt x="3256" y="12144"/>
                  </a:cubicBezTo>
                  <a:cubicBezTo>
                    <a:pt x="3250" y="12129"/>
                    <a:pt x="3244" y="12115"/>
                    <a:pt x="3244" y="12100"/>
                  </a:cubicBezTo>
                  <a:cubicBezTo>
                    <a:pt x="3232" y="11904"/>
                    <a:pt x="3297" y="11714"/>
                    <a:pt x="3425" y="11566"/>
                  </a:cubicBezTo>
                  <a:cubicBezTo>
                    <a:pt x="3508" y="11474"/>
                    <a:pt x="3612" y="11403"/>
                    <a:pt x="3707" y="11323"/>
                  </a:cubicBezTo>
                  <a:cubicBezTo>
                    <a:pt x="3772" y="11279"/>
                    <a:pt x="3822" y="11219"/>
                    <a:pt x="3861" y="11148"/>
                  </a:cubicBezTo>
                  <a:cubicBezTo>
                    <a:pt x="3896" y="11080"/>
                    <a:pt x="3893" y="10994"/>
                    <a:pt x="3849" y="10926"/>
                  </a:cubicBezTo>
                  <a:cubicBezTo>
                    <a:pt x="3787" y="10849"/>
                    <a:pt x="3674" y="10840"/>
                    <a:pt x="3573" y="10840"/>
                  </a:cubicBezTo>
                  <a:cubicBezTo>
                    <a:pt x="3548" y="10839"/>
                    <a:pt x="3522" y="10839"/>
                    <a:pt x="3497" y="10839"/>
                  </a:cubicBezTo>
                  <a:cubicBezTo>
                    <a:pt x="3321" y="10839"/>
                    <a:pt x="3145" y="10856"/>
                    <a:pt x="2971" y="10890"/>
                  </a:cubicBezTo>
                  <a:cubicBezTo>
                    <a:pt x="2954" y="10893"/>
                    <a:pt x="2936" y="10902"/>
                    <a:pt x="2924" y="10914"/>
                  </a:cubicBezTo>
                  <a:cubicBezTo>
                    <a:pt x="2909" y="10935"/>
                    <a:pt x="2903" y="10958"/>
                    <a:pt x="2906" y="10985"/>
                  </a:cubicBezTo>
                  <a:cubicBezTo>
                    <a:pt x="2900" y="11047"/>
                    <a:pt x="2882" y="11107"/>
                    <a:pt x="2856" y="11163"/>
                  </a:cubicBezTo>
                  <a:cubicBezTo>
                    <a:pt x="2811" y="11261"/>
                    <a:pt x="2761" y="11368"/>
                    <a:pt x="2669" y="11427"/>
                  </a:cubicBezTo>
                  <a:cubicBezTo>
                    <a:pt x="2606" y="11466"/>
                    <a:pt x="2533" y="11486"/>
                    <a:pt x="2458" y="11486"/>
                  </a:cubicBezTo>
                  <a:cubicBezTo>
                    <a:pt x="2431" y="11486"/>
                    <a:pt x="2403" y="11483"/>
                    <a:pt x="2375" y="11477"/>
                  </a:cubicBezTo>
                  <a:cubicBezTo>
                    <a:pt x="2278" y="11456"/>
                    <a:pt x="2180" y="11421"/>
                    <a:pt x="2088" y="11376"/>
                  </a:cubicBezTo>
                  <a:cubicBezTo>
                    <a:pt x="2052" y="11362"/>
                    <a:pt x="2020" y="11344"/>
                    <a:pt x="1990" y="11320"/>
                  </a:cubicBezTo>
                  <a:cubicBezTo>
                    <a:pt x="1910" y="11240"/>
                    <a:pt x="1925" y="11110"/>
                    <a:pt x="1895" y="10997"/>
                  </a:cubicBezTo>
                  <a:cubicBezTo>
                    <a:pt x="1880" y="10941"/>
                    <a:pt x="1854" y="10890"/>
                    <a:pt x="1842" y="10831"/>
                  </a:cubicBezTo>
                  <a:cubicBezTo>
                    <a:pt x="1836" y="10775"/>
                    <a:pt x="1839" y="10715"/>
                    <a:pt x="1848" y="10656"/>
                  </a:cubicBezTo>
                  <a:cubicBezTo>
                    <a:pt x="1886" y="10395"/>
                    <a:pt x="1934" y="10140"/>
                    <a:pt x="1969" y="9879"/>
                  </a:cubicBezTo>
                  <a:cubicBezTo>
                    <a:pt x="2082" y="9749"/>
                    <a:pt x="2162" y="9598"/>
                    <a:pt x="2209" y="9434"/>
                  </a:cubicBezTo>
                  <a:cubicBezTo>
                    <a:pt x="2236" y="9337"/>
                    <a:pt x="2257" y="9230"/>
                    <a:pt x="2340" y="9174"/>
                  </a:cubicBezTo>
                  <a:cubicBezTo>
                    <a:pt x="2393" y="9138"/>
                    <a:pt x="2461" y="9132"/>
                    <a:pt x="2506" y="9088"/>
                  </a:cubicBezTo>
                  <a:cubicBezTo>
                    <a:pt x="2536" y="9058"/>
                    <a:pt x="2550" y="9013"/>
                    <a:pt x="2586" y="8990"/>
                  </a:cubicBezTo>
                  <a:cubicBezTo>
                    <a:pt x="2610" y="8975"/>
                    <a:pt x="2633" y="8966"/>
                    <a:pt x="2660" y="8960"/>
                  </a:cubicBezTo>
                  <a:cubicBezTo>
                    <a:pt x="2734" y="8936"/>
                    <a:pt x="2799" y="8886"/>
                    <a:pt x="2874" y="8856"/>
                  </a:cubicBezTo>
                  <a:cubicBezTo>
                    <a:pt x="2941" y="8826"/>
                    <a:pt x="3012" y="8812"/>
                    <a:pt x="3083" y="8812"/>
                  </a:cubicBezTo>
                  <a:cubicBezTo>
                    <a:pt x="3182" y="8812"/>
                    <a:pt x="3280" y="8840"/>
                    <a:pt x="3366" y="8895"/>
                  </a:cubicBezTo>
                  <a:cubicBezTo>
                    <a:pt x="3383" y="8907"/>
                    <a:pt x="3404" y="8919"/>
                    <a:pt x="3425" y="8925"/>
                  </a:cubicBezTo>
                  <a:cubicBezTo>
                    <a:pt x="3432" y="8926"/>
                    <a:pt x="3440" y="8927"/>
                    <a:pt x="3448" y="8927"/>
                  </a:cubicBezTo>
                  <a:cubicBezTo>
                    <a:pt x="3455" y="8927"/>
                    <a:pt x="3464" y="8926"/>
                    <a:pt x="3472" y="8925"/>
                  </a:cubicBezTo>
                  <a:cubicBezTo>
                    <a:pt x="3514" y="8925"/>
                    <a:pt x="3552" y="8913"/>
                    <a:pt x="3591" y="8895"/>
                  </a:cubicBezTo>
                  <a:cubicBezTo>
                    <a:pt x="3605" y="8861"/>
                    <a:pt x="3642" y="8850"/>
                    <a:pt x="3682" y="8850"/>
                  </a:cubicBezTo>
                  <a:cubicBezTo>
                    <a:pt x="3701" y="8850"/>
                    <a:pt x="3721" y="8852"/>
                    <a:pt x="3739" y="8856"/>
                  </a:cubicBezTo>
                  <a:lnTo>
                    <a:pt x="4157" y="8936"/>
                  </a:lnTo>
                  <a:cubicBezTo>
                    <a:pt x="4193" y="8942"/>
                    <a:pt x="4225" y="8951"/>
                    <a:pt x="4258" y="8963"/>
                  </a:cubicBezTo>
                  <a:cubicBezTo>
                    <a:pt x="4297" y="8984"/>
                    <a:pt x="4332" y="9010"/>
                    <a:pt x="4365" y="9043"/>
                  </a:cubicBezTo>
                  <a:cubicBezTo>
                    <a:pt x="4418" y="9099"/>
                    <a:pt x="4480" y="9144"/>
                    <a:pt x="4549" y="9177"/>
                  </a:cubicBezTo>
                  <a:cubicBezTo>
                    <a:pt x="4578" y="9191"/>
                    <a:pt x="4611" y="9197"/>
                    <a:pt x="4641" y="9215"/>
                  </a:cubicBezTo>
                  <a:cubicBezTo>
                    <a:pt x="4741" y="9265"/>
                    <a:pt x="4789" y="9393"/>
                    <a:pt x="4771" y="9506"/>
                  </a:cubicBezTo>
                  <a:cubicBezTo>
                    <a:pt x="4762" y="9535"/>
                    <a:pt x="4756" y="9568"/>
                    <a:pt x="4756" y="9600"/>
                  </a:cubicBezTo>
                  <a:cubicBezTo>
                    <a:pt x="4762" y="9654"/>
                    <a:pt x="4777" y="9704"/>
                    <a:pt x="4804" y="9749"/>
                  </a:cubicBezTo>
                  <a:cubicBezTo>
                    <a:pt x="4842" y="9850"/>
                    <a:pt x="4854" y="9959"/>
                    <a:pt x="4887" y="10060"/>
                  </a:cubicBezTo>
                  <a:cubicBezTo>
                    <a:pt x="4919" y="10161"/>
                    <a:pt x="4984" y="10265"/>
                    <a:pt x="5085" y="10297"/>
                  </a:cubicBezTo>
                  <a:cubicBezTo>
                    <a:pt x="5091" y="10300"/>
                    <a:pt x="5097" y="10300"/>
                    <a:pt x="5103" y="10300"/>
                  </a:cubicBezTo>
                  <a:cubicBezTo>
                    <a:pt x="5112" y="10300"/>
                    <a:pt x="5121" y="10297"/>
                    <a:pt x="5127" y="10291"/>
                  </a:cubicBezTo>
                  <a:cubicBezTo>
                    <a:pt x="5171" y="10250"/>
                    <a:pt x="5198" y="10193"/>
                    <a:pt x="5201" y="10134"/>
                  </a:cubicBezTo>
                  <a:cubicBezTo>
                    <a:pt x="5207" y="10075"/>
                    <a:pt x="5201" y="10016"/>
                    <a:pt x="5210" y="9956"/>
                  </a:cubicBezTo>
                  <a:cubicBezTo>
                    <a:pt x="5222" y="9861"/>
                    <a:pt x="5269" y="9775"/>
                    <a:pt x="5278" y="9684"/>
                  </a:cubicBezTo>
                  <a:cubicBezTo>
                    <a:pt x="5293" y="9532"/>
                    <a:pt x="5210" y="9390"/>
                    <a:pt x="5130" y="9263"/>
                  </a:cubicBezTo>
                  <a:cubicBezTo>
                    <a:pt x="5094" y="9218"/>
                    <a:pt x="5073" y="9168"/>
                    <a:pt x="5065" y="9114"/>
                  </a:cubicBezTo>
                  <a:cubicBezTo>
                    <a:pt x="5059" y="9037"/>
                    <a:pt x="5109" y="8969"/>
                    <a:pt x="5112" y="8892"/>
                  </a:cubicBezTo>
                  <a:cubicBezTo>
                    <a:pt x="5109" y="8877"/>
                    <a:pt x="5112" y="8862"/>
                    <a:pt x="5115" y="8847"/>
                  </a:cubicBezTo>
                  <a:cubicBezTo>
                    <a:pt x="5124" y="8833"/>
                    <a:pt x="5136" y="8821"/>
                    <a:pt x="5151" y="8815"/>
                  </a:cubicBezTo>
                  <a:cubicBezTo>
                    <a:pt x="5266" y="8741"/>
                    <a:pt x="5411" y="8702"/>
                    <a:pt x="5524" y="8625"/>
                  </a:cubicBezTo>
                  <a:cubicBezTo>
                    <a:pt x="5619" y="8557"/>
                    <a:pt x="5726" y="8504"/>
                    <a:pt x="5838" y="8471"/>
                  </a:cubicBezTo>
                  <a:cubicBezTo>
                    <a:pt x="5948" y="8438"/>
                    <a:pt x="6070" y="8418"/>
                    <a:pt x="6141" y="8332"/>
                  </a:cubicBezTo>
                  <a:cubicBezTo>
                    <a:pt x="6164" y="8305"/>
                    <a:pt x="6182" y="8272"/>
                    <a:pt x="6203" y="8243"/>
                  </a:cubicBezTo>
                  <a:cubicBezTo>
                    <a:pt x="6277" y="8145"/>
                    <a:pt x="6399" y="8094"/>
                    <a:pt x="6482" y="8002"/>
                  </a:cubicBezTo>
                  <a:cubicBezTo>
                    <a:pt x="6494" y="7991"/>
                    <a:pt x="6502" y="7976"/>
                    <a:pt x="6508" y="7961"/>
                  </a:cubicBezTo>
                  <a:cubicBezTo>
                    <a:pt x="6514" y="7943"/>
                    <a:pt x="6514" y="7925"/>
                    <a:pt x="6514" y="7908"/>
                  </a:cubicBezTo>
                  <a:cubicBezTo>
                    <a:pt x="6511" y="7813"/>
                    <a:pt x="6497" y="7718"/>
                    <a:pt x="6473" y="7629"/>
                  </a:cubicBezTo>
                  <a:cubicBezTo>
                    <a:pt x="6452" y="7543"/>
                    <a:pt x="6425" y="7448"/>
                    <a:pt x="6482" y="7380"/>
                  </a:cubicBezTo>
                  <a:cubicBezTo>
                    <a:pt x="6487" y="7378"/>
                    <a:pt x="6492" y="7378"/>
                    <a:pt x="6498" y="7378"/>
                  </a:cubicBezTo>
                  <a:cubicBezTo>
                    <a:pt x="6543" y="7378"/>
                    <a:pt x="6578" y="7433"/>
                    <a:pt x="6591" y="7481"/>
                  </a:cubicBezTo>
                  <a:cubicBezTo>
                    <a:pt x="6606" y="7534"/>
                    <a:pt x="6621" y="7602"/>
                    <a:pt x="6671" y="7620"/>
                  </a:cubicBezTo>
                  <a:lnTo>
                    <a:pt x="6680" y="7490"/>
                  </a:lnTo>
                  <a:cubicBezTo>
                    <a:pt x="6683" y="7436"/>
                    <a:pt x="6689" y="7377"/>
                    <a:pt x="6734" y="7344"/>
                  </a:cubicBezTo>
                  <a:cubicBezTo>
                    <a:pt x="6766" y="7318"/>
                    <a:pt x="6811" y="7318"/>
                    <a:pt x="6852" y="7306"/>
                  </a:cubicBezTo>
                  <a:cubicBezTo>
                    <a:pt x="7001" y="7264"/>
                    <a:pt x="7066" y="7092"/>
                    <a:pt x="7196" y="7009"/>
                  </a:cubicBezTo>
                  <a:cubicBezTo>
                    <a:pt x="7238" y="6986"/>
                    <a:pt x="7282" y="6965"/>
                    <a:pt x="7327" y="6950"/>
                  </a:cubicBezTo>
                  <a:cubicBezTo>
                    <a:pt x="7404" y="6914"/>
                    <a:pt x="7451" y="6867"/>
                    <a:pt x="7525" y="6828"/>
                  </a:cubicBezTo>
                  <a:cubicBezTo>
                    <a:pt x="7626" y="6778"/>
                    <a:pt x="7736" y="6722"/>
                    <a:pt x="7774" y="6618"/>
                  </a:cubicBezTo>
                  <a:cubicBezTo>
                    <a:pt x="7786" y="6591"/>
                    <a:pt x="7789" y="6562"/>
                    <a:pt x="7801" y="6535"/>
                  </a:cubicBezTo>
                  <a:cubicBezTo>
                    <a:pt x="7840" y="6446"/>
                    <a:pt x="7940" y="6398"/>
                    <a:pt x="8035" y="6378"/>
                  </a:cubicBezTo>
                  <a:cubicBezTo>
                    <a:pt x="8130" y="6357"/>
                    <a:pt x="8231" y="6354"/>
                    <a:pt x="8320" y="6313"/>
                  </a:cubicBezTo>
                  <a:cubicBezTo>
                    <a:pt x="8418" y="6271"/>
                    <a:pt x="8495" y="6188"/>
                    <a:pt x="8587" y="6129"/>
                  </a:cubicBezTo>
                  <a:cubicBezTo>
                    <a:pt x="8607" y="6114"/>
                    <a:pt x="8634" y="6102"/>
                    <a:pt x="8661" y="6099"/>
                  </a:cubicBezTo>
                  <a:cubicBezTo>
                    <a:pt x="8663" y="6099"/>
                    <a:pt x="8665" y="6099"/>
                    <a:pt x="8667" y="6099"/>
                  </a:cubicBezTo>
                  <a:cubicBezTo>
                    <a:pt x="8691" y="6099"/>
                    <a:pt x="8715" y="6116"/>
                    <a:pt x="8726" y="6141"/>
                  </a:cubicBezTo>
                  <a:cubicBezTo>
                    <a:pt x="8735" y="6173"/>
                    <a:pt x="8708" y="6209"/>
                    <a:pt x="8717" y="6244"/>
                  </a:cubicBezTo>
                  <a:cubicBezTo>
                    <a:pt x="8658" y="6289"/>
                    <a:pt x="8584" y="6301"/>
                    <a:pt x="8519" y="6333"/>
                  </a:cubicBezTo>
                  <a:cubicBezTo>
                    <a:pt x="8453" y="6366"/>
                    <a:pt x="8394" y="6440"/>
                    <a:pt x="8421" y="6508"/>
                  </a:cubicBezTo>
                  <a:cubicBezTo>
                    <a:pt x="8431" y="6509"/>
                    <a:pt x="8441" y="6509"/>
                    <a:pt x="8450" y="6509"/>
                  </a:cubicBezTo>
                  <a:cubicBezTo>
                    <a:pt x="8588" y="6509"/>
                    <a:pt x="8723" y="6470"/>
                    <a:pt x="8839" y="6398"/>
                  </a:cubicBezTo>
                  <a:cubicBezTo>
                    <a:pt x="8886" y="6363"/>
                    <a:pt x="8934" y="6333"/>
                    <a:pt x="8984" y="6310"/>
                  </a:cubicBezTo>
                  <a:cubicBezTo>
                    <a:pt x="9023" y="6295"/>
                    <a:pt x="9058" y="6286"/>
                    <a:pt x="9097" y="6274"/>
                  </a:cubicBezTo>
                  <a:cubicBezTo>
                    <a:pt x="9150" y="6253"/>
                    <a:pt x="9203" y="6230"/>
                    <a:pt x="9257" y="6197"/>
                  </a:cubicBezTo>
                  <a:cubicBezTo>
                    <a:pt x="9355" y="6144"/>
                    <a:pt x="9476" y="6055"/>
                    <a:pt x="9574" y="5998"/>
                  </a:cubicBezTo>
                  <a:cubicBezTo>
                    <a:pt x="9544" y="5912"/>
                    <a:pt x="9506" y="5817"/>
                    <a:pt x="9420" y="5788"/>
                  </a:cubicBezTo>
                  <a:cubicBezTo>
                    <a:pt x="9378" y="5776"/>
                    <a:pt x="9340" y="5773"/>
                    <a:pt x="9298" y="5773"/>
                  </a:cubicBezTo>
                  <a:cubicBezTo>
                    <a:pt x="9129" y="5761"/>
                    <a:pt x="8960" y="5642"/>
                    <a:pt x="8940" y="5473"/>
                  </a:cubicBezTo>
                  <a:cubicBezTo>
                    <a:pt x="8934" y="5420"/>
                    <a:pt x="8931" y="5346"/>
                    <a:pt x="8877" y="5331"/>
                  </a:cubicBezTo>
                  <a:cubicBezTo>
                    <a:pt x="8870" y="5330"/>
                    <a:pt x="8862" y="5329"/>
                    <a:pt x="8854" y="5329"/>
                  </a:cubicBezTo>
                  <a:cubicBezTo>
                    <a:pt x="8845" y="5329"/>
                    <a:pt x="8837" y="5330"/>
                    <a:pt x="8830" y="5331"/>
                  </a:cubicBezTo>
                  <a:cubicBezTo>
                    <a:pt x="8637" y="5364"/>
                    <a:pt x="8447" y="5408"/>
                    <a:pt x="8264" y="5468"/>
                  </a:cubicBezTo>
                  <a:cubicBezTo>
                    <a:pt x="8272" y="5399"/>
                    <a:pt x="8338" y="5358"/>
                    <a:pt x="8394" y="5325"/>
                  </a:cubicBezTo>
                  <a:cubicBezTo>
                    <a:pt x="8550" y="5237"/>
                    <a:pt x="8721" y="5154"/>
                    <a:pt x="8894" y="5154"/>
                  </a:cubicBezTo>
                  <a:cubicBezTo>
                    <a:pt x="8925" y="5154"/>
                    <a:pt x="8956" y="5156"/>
                    <a:pt x="8987" y="5162"/>
                  </a:cubicBezTo>
                  <a:cubicBezTo>
                    <a:pt x="9037" y="5174"/>
                    <a:pt x="9088" y="5183"/>
                    <a:pt x="9138" y="5192"/>
                  </a:cubicBezTo>
                  <a:cubicBezTo>
                    <a:pt x="9145" y="5192"/>
                    <a:pt x="9151" y="5192"/>
                    <a:pt x="9157" y="5192"/>
                  </a:cubicBezTo>
                  <a:cubicBezTo>
                    <a:pt x="9200" y="5192"/>
                    <a:pt x="9242" y="5185"/>
                    <a:pt x="9287" y="5185"/>
                  </a:cubicBezTo>
                  <a:cubicBezTo>
                    <a:pt x="9294" y="5185"/>
                    <a:pt x="9301" y="5186"/>
                    <a:pt x="9307" y="5186"/>
                  </a:cubicBezTo>
                  <a:cubicBezTo>
                    <a:pt x="9411" y="5189"/>
                    <a:pt x="9513" y="5245"/>
                    <a:pt x="9617" y="5245"/>
                  </a:cubicBezTo>
                  <a:cubicBezTo>
                    <a:pt x="9619" y="5245"/>
                    <a:pt x="9622" y="5245"/>
                    <a:pt x="9624" y="5245"/>
                  </a:cubicBezTo>
                  <a:cubicBezTo>
                    <a:pt x="9793" y="5236"/>
                    <a:pt x="9915" y="5085"/>
                    <a:pt x="10057" y="4993"/>
                  </a:cubicBezTo>
                  <a:cubicBezTo>
                    <a:pt x="10063" y="4987"/>
                    <a:pt x="10069" y="4984"/>
                    <a:pt x="10078" y="4984"/>
                  </a:cubicBezTo>
                  <a:cubicBezTo>
                    <a:pt x="10105" y="4984"/>
                    <a:pt x="10111" y="5023"/>
                    <a:pt x="10105" y="5047"/>
                  </a:cubicBezTo>
                  <a:cubicBezTo>
                    <a:pt x="10060" y="5227"/>
                    <a:pt x="9942" y="5382"/>
                    <a:pt x="9779" y="5468"/>
                  </a:cubicBezTo>
                  <a:cubicBezTo>
                    <a:pt x="9743" y="5482"/>
                    <a:pt x="9713" y="5500"/>
                    <a:pt x="9687" y="5524"/>
                  </a:cubicBezTo>
                  <a:cubicBezTo>
                    <a:pt x="9660" y="5551"/>
                    <a:pt x="9651" y="5589"/>
                    <a:pt x="9669" y="5622"/>
                  </a:cubicBezTo>
                  <a:cubicBezTo>
                    <a:pt x="9684" y="5642"/>
                    <a:pt x="9707" y="5654"/>
                    <a:pt x="9731" y="5660"/>
                  </a:cubicBezTo>
                  <a:cubicBezTo>
                    <a:pt x="9805" y="5684"/>
                    <a:pt x="9885" y="5693"/>
                    <a:pt x="9965" y="5693"/>
                  </a:cubicBezTo>
                  <a:cubicBezTo>
                    <a:pt x="10010" y="5691"/>
                    <a:pt x="10056" y="5686"/>
                    <a:pt x="10101" y="5686"/>
                  </a:cubicBezTo>
                  <a:cubicBezTo>
                    <a:pt x="10145" y="5686"/>
                    <a:pt x="10189" y="5691"/>
                    <a:pt x="10229" y="5711"/>
                  </a:cubicBezTo>
                  <a:cubicBezTo>
                    <a:pt x="10259" y="5725"/>
                    <a:pt x="10283" y="5749"/>
                    <a:pt x="10315" y="5761"/>
                  </a:cubicBezTo>
                  <a:cubicBezTo>
                    <a:pt x="10337" y="5770"/>
                    <a:pt x="10359" y="5774"/>
                    <a:pt x="10382" y="5774"/>
                  </a:cubicBezTo>
                  <a:cubicBezTo>
                    <a:pt x="10418" y="5774"/>
                    <a:pt x="10456" y="5764"/>
                    <a:pt x="10493" y="5755"/>
                  </a:cubicBezTo>
                  <a:lnTo>
                    <a:pt x="10535" y="5912"/>
                  </a:lnTo>
                  <a:cubicBezTo>
                    <a:pt x="10538" y="5924"/>
                    <a:pt x="10544" y="5936"/>
                    <a:pt x="10552" y="5942"/>
                  </a:cubicBezTo>
                  <a:cubicBezTo>
                    <a:pt x="10557" y="5943"/>
                    <a:pt x="10562" y="5944"/>
                    <a:pt x="10567" y="5944"/>
                  </a:cubicBezTo>
                  <a:cubicBezTo>
                    <a:pt x="10572" y="5944"/>
                    <a:pt x="10578" y="5943"/>
                    <a:pt x="10582" y="5942"/>
                  </a:cubicBezTo>
                  <a:cubicBezTo>
                    <a:pt x="10689" y="5903"/>
                    <a:pt x="10724" y="5767"/>
                    <a:pt x="10704" y="5657"/>
                  </a:cubicBezTo>
                  <a:cubicBezTo>
                    <a:pt x="10695" y="5616"/>
                    <a:pt x="10683" y="5574"/>
                    <a:pt x="10704" y="5539"/>
                  </a:cubicBezTo>
                  <a:cubicBezTo>
                    <a:pt x="10710" y="5527"/>
                    <a:pt x="10721" y="5515"/>
                    <a:pt x="10730" y="5503"/>
                  </a:cubicBezTo>
                  <a:cubicBezTo>
                    <a:pt x="10766" y="5453"/>
                    <a:pt x="10751" y="5385"/>
                    <a:pt x="10730" y="5325"/>
                  </a:cubicBezTo>
                  <a:cubicBezTo>
                    <a:pt x="10727" y="5304"/>
                    <a:pt x="10718" y="5287"/>
                    <a:pt x="10704" y="5272"/>
                  </a:cubicBezTo>
                  <a:cubicBezTo>
                    <a:pt x="10688" y="5258"/>
                    <a:pt x="10667" y="5251"/>
                    <a:pt x="10647" y="5251"/>
                  </a:cubicBezTo>
                  <a:cubicBezTo>
                    <a:pt x="10636" y="5251"/>
                    <a:pt x="10625" y="5253"/>
                    <a:pt x="10615" y="5257"/>
                  </a:cubicBezTo>
                  <a:cubicBezTo>
                    <a:pt x="10582" y="5263"/>
                    <a:pt x="10555" y="5281"/>
                    <a:pt x="10523" y="5290"/>
                  </a:cubicBezTo>
                  <a:cubicBezTo>
                    <a:pt x="10503" y="5295"/>
                    <a:pt x="10483" y="5297"/>
                    <a:pt x="10462" y="5297"/>
                  </a:cubicBezTo>
                  <a:cubicBezTo>
                    <a:pt x="10382" y="5297"/>
                    <a:pt x="10300" y="5264"/>
                    <a:pt x="10219" y="5264"/>
                  </a:cubicBezTo>
                  <a:cubicBezTo>
                    <a:pt x="10207" y="5264"/>
                    <a:pt x="10196" y="5264"/>
                    <a:pt x="10185" y="5266"/>
                  </a:cubicBezTo>
                  <a:cubicBezTo>
                    <a:pt x="10176" y="5267"/>
                    <a:pt x="10167" y="5268"/>
                    <a:pt x="10158" y="5268"/>
                  </a:cubicBezTo>
                  <a:cubicBezTo>
                    <a:pt x="10150" y="5268"/>
                    <a:pt x="10142" y="5267"/>
                    <a:pt x="10134" y="5266"/>
                  </a:cubicBezTo>
                  <a:cubicBezTo>
                    <a:pt x="10117" y="5263"/>
                    <a:pt x="10105" y="5245"/>
                    <a:pt x="10108" y="5230"/>
                  </a:cubicBezTo>
                  <a:cubicBezTo>
                    <a:pt x="10111" y="5221"/>
                    <a:pt x="10117" y="5213"/>
                    <a:pt x="10125" y="5210"/>
                  </a:cubicBezTo>
                  <a:cubicBezTo>
                    <a:pt x="10143" y="5192"/>
                    <a:pt x="10167" y="5177"/>
                    <a:pt x="10185" y="5159"/>
                  </a:cubicBezTo>
                  <a:cubicBezTo>
                    <a:pt x="10283" y="5070"/>
                    <a:pt x="10312" y="4931"/>
                    <a:pt x="10336" y="4800"/>
                  </a:cubicBezTo>
                  <a:cubicBezTo>
                    <a:pt x="10348" y="4750"/>
                    <a:pt x="10351" y="4700"/>
                    <a:pt x="10342" y="4649"/>
                  </a:cubicBezTo>
                  <a:cubicBezTo>
                    <a:pt x="10324" y="4581"/>
                    <a:pt x="10280" y="4522"/>
                    <a:pt x="10223" y="4477"/>
                  </a:cubicBezTo>
                  <a:cubicBezTo>
                    <a:pt x="10155" y="4418"/>
                    <a:pt x="10078" y="4371"/>
                    <a:pt x="9995" y="4332"/>
                  </a:cubicBezTo>
                  <a:cubicBezTo>
                    <a:pt x="9909" y="4296"/>
                    <a:pt x="9829" y="4249"/>
                    <a:pt x="9755" y="4193"/>
                  </a:cubicBezTo>
                  <a:cubicBezTo>
                    <a:pt x="9753" y="4193"/>
                    <a:pt x="9752" y="4193"/>
                    <a:pt x="9751" y="4193"/>
                  </a:cubicBezTo>
                  <a:cubicBezTo>
                    <a:pt x="9696" y="4193"/>
                    <a:pt x="9654" y="4138"/>
                    <a:pt x="9639" y="4083"/>
                  </a:cubicBezTo>
                  <a:cubicBezTo>
                    <a:pt x="9624" y="4027"/>
                    <a:pt x="9624" y="3967"/>
                    <a:pt x="9604" y="3917"/>
                  </a:cubicBezTo>
                  <a:cubicBezTo>
                    <a:pt x="9580" y="3864"/>
                    <a:pt x="9524" y="3819"/>
                    <a:pt x="9494" y="3766"/>
                  </a:cubicBezTo>
                  <a:cubicBezTo>
                    <a:pt x="9458" y="3701"/>
                    <a:pt x="9455" y="3626"/>
                    <a:pt x="9438" y="3558"/>
                  </a:cubicBezTo>
                  <a:cubicBezTo>
                    <a:pt x="9417" y="3487"/>
                    <a:pt x="9372" y="3416"/>
                    <a:pt x="9301" y="3404"/>
                  </a:cubicBezTo>
                  <a:cubicBezTo>
                    <a:pt x="9257" y="3440"/>
                    <a:pt x="9192" y="3437"/>
                    <a:pt x="9144" y="3469"/>
                  </a:cubicBezTo>
                  <a:cubicBezTo>
                    <a:pt x="9067" y="3517"/>
                    <a:pt x="9040" y="3638"/>
                    <a:pt x="8948" y="3653"/>
                  </a:cubicBezTo>
                  <a:cubicBezTo>
                    <a:pt x="8943" y="3654"/>
                    <a:pt x="8938" y="3654"/>
                    <a:pt x="8932" y="3654"/>
                  </a:cubicBezTo>
                  <a:cubicBezTo>
                    <a:pt x="8865" y="3654"/>
                    <a:pt x="8811" y="3589"/>
                    <a:pt x="8800" y="3523"/>
                  </a:cubicBezTo>
                  <a:cubicBezTo>
                    <a:pt x="8785" y="3451"/>
                    <a:pt x="8800" y="3374"/>
                    <a:pt x="8794" y="3303"/>
                  </a:cubicBezTo>
                  <a:cubicBezTo>
                    <a:pt x="8782" y="3155"/>
                    <a:pt x="8691" y="3028"/>
                    <a:pt x="8554" y="2968"/>
                  </a:cubicBezTo>
                  <a:cubicBezTo>
                    <a:pt x="8498" y="2947"/>
                    <a:pt x="8436" y="2933"/>
                    <a:pt x="8373" y="2927"/>
                  </a:cubicBezTo>
                  <a:cubicBezTo>
                    <a:pt x="8282" y="2914"/>
                    <a:pt x="8188" y="2908"/>
                    <a:pt x="8095" y="2908"/>
                  </a:cubicBezTo>
                  <a:cubicBezTo>
                    <a:pt x="8076" y="2908"/>
                    <a:pt x="8057" y="2908"/>
                    <a:pt x="8038" y="2909"/>
                  </a:cubicBezTo>
                  <a:cubicBezTo>
                    <a:pt x="8033" y="2908"/>
                    <a:pt x="8029" y="2908"/>
                    <a:pt x="8024" y="2908"/>
                  </a:cubicBezTo>
                  <a:cubicBezTo>
                    <a:pt x="7971" y="2908"/>
                    <a:pt x="7929" y="2952"/>
                    <a:pt x="7937" y="3007"/>
                  </a:cubicBezTo>
                  <a:cubicBezTo>
                    <a:pt x="7914" y="3182"/>
                    <a:pt x="7893" y="3386"/>
                    <a:pt x="7742" y="3478"/>
                  </a:cubicBezTo>
                  <a:cubicBezTo>
                    <a:pt x="7694" y="3508"/>
                    <a:pt x="7626" y="3537"/>
                    <a:pt x="7638" y="3591"/>
                  </a:cubicBezTo>
                  <a:cubicBezTo>
                    <a:pt x="7644" y="3618"/>
                    <a:pt x="7659" y="3638"/>
                    <a:pt x="7680" y="3659"/>
                  </a:cubicBezTo>
                  <a:cubicBezTo>
                    <a:pt x="7757" y="3757"/>
                    <a:pt x="7706" y="3911"/>
                    <a:pt x="7608" y="3991"/>
                  </a:cubicBezTo>
                  <a:cubicBezTo>
                    <a:pt x="7513" y="4071"/>
                    <a:pt x="7386" y="4104"/>
                    <a:pt x="7264" y="4139"/>
                  </a:cubicBezTo>
                  <a:cubicBezTo>
                    <a:pt x="7226" y="4148"/>
                    <a:pt x="7190" y="4169"/>
                    <a:pt x="7161" y="4199"/>
                  </a:cubicBezTo>
                  <a:cubicBezTo>
                    <a:pt x="7137" y="4231"/>
                    <a:pt x="7125" y="4270"/>
                    <a:pt x="7122" y="4308"/>
                  </a:cubicBezTo>
                  <a:cubicBezTo>
                    <a:pt x="7110" y="4388"/>
                    <a:pt x="7104" y="4468"/>
                    <a:pt x="7110" y="4551"/>
                  </a:cubicBezTo>
                  <a:cubicBezTo>
                    <a:pt x="7116" y="4596"/>
                    <a:pt x="7113" y="4640"/>
                    <a:pt x="7098" y="4682"/>
                  </a:cubicBezTo>
                  <a:cubicBezTo>
                    <a:pt x="7090" y="4700"/>
                    <a:pt x="7078" y="4717"/>
                    <a:pt x="7060" y="4732"/>
                  </a:cubicBezTo>
                  <a:cubicBezTo>
                    <a:pt x="7014" y="4771"/>
                    <a:pt x="6959" y="4789"/>
                    <a:pt x="6905" y="4789"/>
                  </a:cubicBezTo>
                  <a:cubicBezTo>
                    <a:pt x="6820" y="4789"/>
                    <a:pt x="6736" y="4745"/>
                    <a:pt x="6689" y="4664"/>
                  </a:cubicBezTo>
                  <a:cubicBezTo>
                    <a:pt x="6627" y="4534"/>
                    <a:pt x="6692" y="4382"/>
                    <a:pt x="6763" y="4255"/>
                  </a:cubicBezTo>
                  <a:cubicBezTo>
                    <a:pt x="6799" y="4196"/>
                    <a:pt x="6832" y="4113"/>
                    <a:pt x="6778" y="4068"/>
                  </a:cubicBezTo>
                  <a:cubicBezTo>
                    <a:pt x="6749" y="4050"/>
                    <a:pt x="6716" y="4041"/>
                    <a:pt x="6683" y="4041"/>
                  </a:cubicBezTo>
                  <a:cubicBezTo>
                    <a:pt x="6422" y="3997"/>
                    <a:pt x="6328" y="3650"/>
                    <a:pt x="6084" y="3552"/>
                  </a:cubicBezTo>
                  <a:cubicBezTo>
                    <a:pt x="6078" y="3553"/>
                    <a:pt x="6072" y="3554"/>
                    <a:pt x="6066" y="3554"/>
                  </a:cubicBezTo>
                  <a:cubicBezTo>
                    <a:pt x="5985" y="3554"/>
                    <a:pt x="5919" y="3484"/>
                    <a:pt x="5924" y="3401"/>
                  </a:cubicBezTo>
                  <a:cubicBezTo>
                    <a:pt x="5930" y="3377"/>
                    <a:pt x="5933" y="3351"/>
                    <a:pt x="5927" y="3327"/>
                  </a:cubicBezTo>
                  <a:cubicBezTo>
                    <a:pt x="5918" y="3303"/>
                    <a:pt x="5895" y="3288"/>
                    <a:pt x="5880" y="3271"/>
                  </a:cubicBezTo>
                  <a:cubicBezTo>
                    <a:pt x="5844" y="3214"/>
                    <a:pt x="5898" y="3146"/>
                    <a:pt x="5948" y="3102"/>
                  </a:cubicBezTo>
                  <a:cubicBezTo>
                    <a:pt x="6135" y="2939"/>
                    <a:pt x="6331" y="2770"/>
                    <a:pt x="6568" y="2695"/>
                  </a:cubicBezTo>
                  <a:cubicBezTo>
                    <a:pt x="6615" y="2684"/>
                    <a:pt x="6663" y="2669"/>
                    <a:pt x="6707" y="2651"/>
                  </a:cubicBezTo>
                  <a:cubicBezTo>
                    <a:pt x="6743" y="2633"/>
                    <a:pt x="6778" y="2615"/>
                    <a:pt x="6814" y="2595"/>
                  </a:cubicBezTo>
                  <a:cubicBezTo>
                    <a:pt x="6950" y="2521"/>
                    <a:pt x="7090" y="2461"/>
                    <a:pt x="7235" y="2414"/>
                  </a:cubicBezTo>
                  <a:cubicBezTo>
                    <a:pt x="7267" y="2405"/>
                    <a:pt x="7297" y="2387"/>
                    <a:pt x="7327" y="2366"/>
                  </a:cubicBezTo>
                  <a:cubicBezTo>
                    <a:pt x="7342" y="2352"/>
                    <a:pt x="7353" y="2334"/>
                    <a:pt x="7368" y="2319"/>
                  </a:cubicBezTo>
                  <a:cubicBezTo>
                    <a:pt x="7419" y="2262"/>
                    <a:pt x="7493" y="2239"/>
                    <a:pt x="7571" y="2239"/>
                  </a:cubicBezTo>
                  <a:cubicBezTo>
                    <a:pt x="7638" y="2239"/>
                    <a:pt x="7708" y="2256"/>
                    <a:pt x="7768" y="2283"/>
                  </a:cubicBezTo>
                  <a:cubicBezTo>
                    <a:pt x="7792" y="2298"/>
                    <a:pt x="7822" y="2307"/>
                    <a:pt x="7848" y="2313"/>
                  </a:cubicBezTo>
                  <a:cubicBezTo>
                    <a:pt x="7881" y="2310"/>
                    <a:pt x="7917" y="2307"/>
                    <a:pt x="7946" y="2298"/>
                  </a:cubicBezTo>
                  <a:cubicBezTo>
                    <a:pt x="7961" y="2295"/>
                    <a:pt x="7977" y="2293"/>
                    <a:pt x="7992" y="2293"/>
                  </a:cubicBezTo>
                  <a:cubicBezTo>
                    <a:pt x="8042" y="2293"/>
                    <a:pt x="8091" y="2311"/>
                    <a:pt x="8130" y="2346"/>
                  </a:cubicBezTo>
                  <a:cubicBezTo>
                    <a:pt x="8178" y="2393"/>
                    <a:pt x="8186" y="2467"/>
                    <a:pt x="8151" y="2526"/>
                  </a:cubicBezTo>
                  <a:cubicBezTo>
                    <a:pt x="8136" y="2544"/>
                    <a:pt x="8118" y="2559"/>
                    <a:pt x="8103" y="2580"/>
                  </a:cubicBezTo>
                  <a:cubicBezTo>
                    <a:pt x="8089" y="2601"/>
                    <a:pt x="8092" y="2630"/>
                    <a:pt x="8109" y="2648"/>
                  </a:cubicBezTo>
                  <a:lnTo>
                    <a:pt x="8430" y="2630"/>
                  </a:lnTo>
                  <a:cubicBezTo>
                    <a:pt x="8436" y="2629"/>
                    <a:pt x="8442" y="2628"/>
                    <a:pt x="8449" y="2628"/>
                  </a:cubicBezTo>
                  <a:cubicBezTo>
                    <a:pt x="8459" y="2628"/>
                    <a:pt x="8470" y="2630"/>
                    <a:pt x="8480" y="2633"/>
                  </a:cubicBezTo>
                  <a:cubicBezTo>
                    <a:pt x="8501" y="2645"/>
                    <a:pt x="8522" y="2663"/>
                    <a:pt x="8533" y="2687"/>
                  </a:cubicBezTo>
                  <a:cubicBezTo>
                    <a:pt x="8610" y="2784"/>
                    <a:pt x="8705" y="2867"/>
                    <a:pt x="8818" y="2930"/>
                  </a:cubicBezTo>
                  <a:cubicBezTo>
                    <a:pt x="8892" y="2977"/>
                    <a:pt x="8972" y="3022"/>
                    <a:pt x="9055" y="3060"/>
                  </a:cubicBezTo>
                  <a:cubicBezTo>
                    <a:pt x="9106" y="3088"/>
                    <a:pt x="9163" y="3103"/>
                    <a:pt x="9220" y="3103"/>
                  </a:cubicBezTo>
                  <a:cubicBezTo>
                    <a:pt x="9229" y="3103"/>
                    <a:pt x="9238" y="3102"/>
                    <a:pt x="9248" y="3102"/>
                  </a:cubicBezTo>
                  <a:cubicBezTo>
                    <a:pt x="9174" y="3016"/>
                    <a:pt x="9114" y="2918"/>
                    <a:pt x="9073" y="2811"/>
                  </a:cubicBezTo>
                  <a:cubicBezTo>
                    <a:pt x="9084" y="2805"/>
                    <a:pt x="9096" y="2803"/>
                    <a:pt x="9107" y="2803"/>
                  </a:cubicBezTo>
                  <a:cubicBezTo>
                    <a:pt x="9150" y="2803"/>
                    <a:pt x="9193" y="2837"/>
                    <a:pt x="9230" y="2867"/>
                  </a:cubicBezTo>
                  <a:cubicBezTo>
                    <a:pt x="9260" y="2894"/>
                    <a:pt x="9307" y="2921"/>
                    <a:pt x="9345" y="2921"/>
                  </a:cubicBezTo>
                  <a:cubicBezTo>
                    <a:pt x="9363" y="2921"/>
                    <a:pt x="9379" y="2915"/>
                    <a:pt x="9390" y="2900"/>
                  </a:cubicBezTo>
                  <a:cubicBezTo>
                    <a:pt x="9432" y="2844"/>
                    <a:pt x="9441" y="2767"/>
                    <a:pt x="9411" y="2704"/>
                  </a:cubicBezTo>
                  <a:cubicBezTo>
                    <a:pt x="9387" y="2654"/>
                    <a:pt x="9346" y="2618"/>
                    <a:pt x="9322" y="2571"/>
                  </a:cubicBezTo>
                  <a:cubicBezTo>
                    <a:pt x="9298" y="2523"/>
                    <a:pt x="9301" y="2452"/>
                    <a:pt x="9349" y="2429"/>
                  </a:cubicBezTo>
                  <a:cubicBezTo>
                    <a:pt x="9355" y="2423"/>
                    <a:pt x="9364" y="2423"/>
                    <a:pt x="9375" y="2423"/>
                  </a:cubicBezTo>
                  <a:cubicBezTo>
                    <a:pt x="9390" y="2426"/>
                    <a:pt x="9408" y="2432"/>
                    <a:pt x="9420" y="2443"/>
                  </a:cubicBezTo>
                  <a:lnTo>
                    <a:pt x="9636" y="2598"/>
                  </a:lnTo>
                  <a:cubicBezTo>
                    <a:pt x="9734" y="2541"/>
                    <a:pt x="9829" y="2438"/>
                    <a:pt x="9793" y="2334"/>
                  </a:cubicBezTo>
                  <a:cubicBezTo>
                    <a:pt x="9773" y="2283"/>
                    <a:pt x="9740" y="2239"/>
                    <a:pt x="9696" y="2209"/>
                  </a:cubicBezTo>
                  <a:cubicBezTo>
                    <a:pt x="9654" y="2165"/>
                    <a:pt x="9601" y="2135"/>
                    <a:pt x="9544" y="2117"/>
                  </a:cubicBezTo>
                  <a:cubicBezTo>
                    <a:pt x="9497" y="2108"/>
                    <a:pt x="9438" y="2108"/>
                    <a:pt x="9420" y="2064"/>
                  </a:cubicBezTo>
                  <a:cubicBezTo>
                    <a:pt x="9390" y="1996"/>
                    <a:pt x="9515" y="1933"/>
                    <a:pt x="9482" y="1865"/>
                  </a:cubicBezTo>
                  <a:cubicBezTo>
                    <a:pt x="9476" y="1850"/>
                    <a:pt x="9461" y="1839"/>
                    <a:pt x="9447" y="1830"/>
                  </a:cubicBezTo>
                  <a:cubicBezTo>
                    <a:pt x="9396" y="1797"/>
                    <a:pt x="9343" y="1779"/>
                    <a:pt x="9283" y="1770"/>
                  </a:cubicBezTo>
                  <a:cubicBezTo>
                    <a:pt x="9236" y="1664"/>
                    <a:pt x="9097" y="1628"/>
                    <a:pt x="9040" y="1524"/>
                  </a:cubicBezTo>
                  <a:cubicBezTo>
                    <a:pt x="9017" y="1483"/>
                    <a:pt x="9008" y="1429"/>
                    <a:pt x="8981" y="1388"/>
                  </a:cubicBezTo>
                  <a:cubicBezTo>
                    <a:pt x="8936" y="1320"/>
                    <a:pt x="8848" y="1298"/>
                    <a:pt x="8764" y="1298"/>
                  </a:cubicBezTo>
                  <a:cubicBezTo>
                    <a:pt x="8753" y="1298"/>
                    <a:pt x="8743" y="1298"/>
                    <a:pt x="8732" y="1299"/>
                  </a:cubicBezTo>
                  <a:cubicBezTo>
                    <a:pt x="8667" y="1305"/>
                    <a:pt x="8600" y="1319"/>
                    <a:pt x="8535" y="1319"/>
                  </a:cubicBezTo>
                  <a:cubicBezTo>
                    <a:pt x="8508" y="1319"/>
                    <a:pt x="8482" y="1317"/>
                    <a:pt x="8456" y="1311"/>
                  </a:cubicBezTo>
                  <a:cubicBezTo>
                    <a:pt x="8450" y="1286"/>
                    <a:pt x="8426" y="1276"/>
                    <a:pt x="8398" y="1276"/>
                  </a:cubicBezTo>
                  <a:cubicBezTo>
                    <a:pt x="8374" y="1276"/>
                    <a:pt x="8347" y="1283"/>
                    <a:pt x="8326" y="1293"/>
                  </a:cubicBezTo>
                  <a:lnTo>
                    <a:pt x="8068" y="1409"/>
                  </a:lnTo>
                  <a:cubicBezTo>
                    <a:pt x="8020" y="1427"/>
                    <a:pt x="7979" y="1453"/>
                    <a:pt x="7940" y="1486"/>
                  </a:cubicBezTo>
                  <a:cubicBezTo>
                    <a:pt x="7902" y="1521"/>
                    <a:pt x="7890" y="1575"/>
                    <a:pt x="7905" y="1622"/>
                  </a:cubicBezTo>
                  <a:cubicBezTo>
                    <a:pt x="7923" y="1676"/>
                    <a:pt x="7982" y="1705"/>
                    <a:pt x="8000" y="1759"/>
                  </a:cubicBezTo>
                  <a:cubicBezTo>
                    <a:pt x="8015" y="1812"/>
                    <a:pt x="7991" y="1871"/>
                    <a:pt x="7943" y="1901"/>
                  </a:cubicBezTo>
                  <a:cubicBezTo>
                    <a:pt x="7896" y="1931"/>
                    <a:pt x="7846" y="1951"/>
                    <a:pt x="7789" y="1960"/>
                  </a:cubicBezTo>
                  <a:cubicBezTo>
                    <a:pt x="7765" y="1886"/>
                    <a:pt x="7837" y="1800"/>
                    <a:pt x="7804" y="1729"/>
                  </a:cubicBezTo>
                  <a:cubicBezTo>
                    <a:pt x="7786" y="1693"/>
                    <a:pt x="7754" y="1673"/>
                    <a:pt x="7739" y="1640"/>
                  </a:cubicBezTo>
                  <a:cubicBezTo>
                    <a:pt x="7727" y="1610"/>
                    <a:pt x="7727" y="1575"/>
                    <a:pt x="7739" y="1545"/>
                  </a:cubicBezTo>
                  <a:cubicBezTo>
                    <a:pt x="7768" y="1462"/>
                    <a:pt x="7831" y="1397"/>
                    <a:pt x="7911" y="1358"/>
                  </a:cubicBezTo>
                  <a:cubicBezTo>
                    <a:pt x="7991" y="1320"/>
                    <a:pt x="8071" y="1290"/>
                    <a:pt x="8157" y="1272"/>
                  </a:cubicBezTo>
                  <a:cubicBezTo>
                    <a:pt x="8189" y="1263"/>
                    <a:pt x="8231" y="1243"/>
                    <a:pt x="8225" y="1210"/>
                  </a:cubicBezTo>
                  <a:cubicBezTo>
                    <a:pt x="8219" y="1180"/>
                    <a:pt x="8186" y="1172"/>
                    <a:pt x="8157" y="1166"/>
                  </a:cubicBezTo>
                  <a:lnTo>
                    <a:pt x="7973" y="1139"/>
                  </a:lnTo>
                  <a:cubicBezTo>
                    <a:pt x="7964" y="1137"/>
                    <a:pt x="7955" y="1137"/>
                    <a:pt x="7946" y="1137"/>
                  </a:cubicBezTo>
                  <a:cubicBezTo>
                    <a:pt x="7937" y="1137"/>
                    <a:pt x="7929" y="1137"/>
                    <a:pt x="7920" y="1139"/>
                  </a:cubicBezTo>
                  <a:cubicBezTo>
                    <a:pt x="7869" y="1150"/>
                    <a:pt x="7830" y="1213"/>
                    <a:pt x="7782" y="1213"/>
                  </a:cubicBezTo>
                  <a:cubicBezTo>
                    <a:pt x="7777" y="1213"/>
                    <a:pt x="7771" y="1212"/>
                    <a:pt x="7765" y="1210"/>
                  </a:cubicBezTo>
                  <a:cubicBezTo>
                    <a:pt x="7745" y="1172"/>
                    <a:pt x="7786" y="1124"/>
                    <a:pt x="7768" y="1086"/>
                  </a:cubicBezTo>
                  <a:cubicBezTo>
                    <a:pt x="7760" y="1068"/>
                    <a:pt x="7742" y="1061"/>
                    <a:pt x="7720" y="1061"/>
                  </a:cubicBezTo>
                  <a:cubicBezTo>
                    <a:pt x="7695" y="1061"/>
                    <a:pt x="7666" y="1070"/>
                    <a:pt x="7644" y="1083"/>
                  </a:cubicBezTo>
                  <a:cubicBezTo>
                    <a:pt x="7596" y="1106"/>
                    <a:pt x="7555" y="1136"/>
                    <a:pt x="7516" y="1174"/>
                  </a:cubicBezTo>
                  <a:cubicBezTo>
                    <a:pt x="7478" y="1210"/>
                    <a:pt x="7463" y="1266"/>
                    <a:pt x="7472" y="1317"/>
                  </a:cubicBezTo>
                  <a:cubicBezTo>
                    <a:pt x="7485" y="1363"/>
                    <a:pt x="7524" y="1393"/>
                    <a:pt x="7569" y="1393"/>
                  </a:cubicBezTo>
                  <a:cubicBezTo>
                    <a:pt x="7576" y="1393"/>
                    <a:pt x="7583" y="1393"/>
                    <a:pt x="7591" y="1391"/>
                  </a:cubicBezTo>
                  <a:cubicBezTo>
                    <a:pt x="7610" y="1385"/>
                    <a:pt x="7634" y="1374"/>
                    <a:pt x="7652" y="1374"/>
                  </a:cubicBezTo>
                  <a:cubicBezTo>
                    <a:pt x="7661" y="1374"/>
                    <a:pt x="7669" y="1377"/>
                    <a:pt x="7674" y="1385"/>
                  </a:cubicBezTo>
                  <a:cubicBezTo>
                    <a:pt x="7685" y="1406"/>
                    <a:pt x="7668" y="1429"/>
                    <a:pt x="7650" y="1441"/>
                  </a:cubicBezTo>
                  <a:cubicBezTo>
                    <a:pt x="7605" y="1471"/>
                    <a:pt x="7558" y="1492"/>
                    <a:pt x="7508" y="1504"/>
                  </a:cubicBezTo>
                  <a:cubicBezTo>
                    <a:pt x="7460" y="1515"/>
                    <a:pt x="7404" y="1521"/>
                    <a:pt x="7371" y="1560"/>
                  </a:cubicBezTo>
                  <a:cubicBezTo>
                    <a:pt x="7321" y="1619"/>
                    <a:pt x="7362" y="1723"/>
                    <a:pt x="7315" y="1785"/>
                  </a:cubicBezTo>
                  <a:cubicBezTo>
                    <a:pt x="7291" y="1809"/>
                    <a:pt x="7261" y="1827"/>
                    <a:pt x="7229" y="1836"/>
                  </a:cubicBezTo>
                  <a:lnTo>
                    <a:pt x="7066" y="1898"/>
                  </a:lnTo>
                  <a:cubicBezTo>
                    <a:pt x="7048" y="1909"/>
                    <a:pt x="7028" y="1914"/>
                    <a:pt x="7008" y="1914"/>
                  </a:cubicBezTo>
                  <a:cubicBezTo>
                    <a:pt x="6985" y="1914"/>
                    <a:pt x="6962" y="1908"/>
                    <a:pt x="6941" y="1895"/>
                  </a:cubicBezTo>
                  <a:cubicBezTo>
                    <a:pt x="6867" y="1862"/>
                    <a:pt x="6781" y="1830"/>
                    <a:pt x="6707" y="1800"/>
                  </a:cubicBezTo>
                  <a:lnTo>
                    <a:pt x="6313" y="1640"/>
                  </a:lnTo>
                  <a:cubicBezTo>
                    <a:pt x="6250" y="1619"/>
                    <a:pt x="6194" y="1584"/>
                    <a:pt x="6147" y="1542"/>
                  </a:cubicBezTo>
                  <a:cubicBezTo>
                    <a:pt x="6096" y="1495"/>
                    <a:pt x="6078" y="1424"/>
                    <a:pt x="6102" y="1361"/>
                  </a:cubicBezTo>
                  <a:cubicBezTo>
                    <a:pt x="6117" y="1338"/>
                    <a:pt x="6132" y="1311"/>
                    <a:pt x="6147" y="1284"/>
                  </a:cubicBezTo>
                  <a:cubicBezTo>
                    <a:pt x="6153" y="1260"/>
                    <a:pt x="6153" y="1231"/>
                    <a:pt x="6147" y="1204"/>
                  </a:cubicBezTo>
                  <a:cubicBezTo>
                    <a:pt x="6108" y="1044"/>
                    <a:pt x="5995" y="914"/>
                    <a:pt x="5844" y="851"/>
                  </a:cubicBezTo>
                  <a:cubicBezTo>
                    <a:pt x="5821" y="845"/>
                    <a:pt x="5797" y="831"/>
                    <a:pt x="5782" y="810"/>
                  </a:cubicBezTo>
                  <a:cubicBezTo>
                    <a:pt x="5758" y="774"/>
                    <a:pt x="5794" y="727"/>
                    <a:pt x="5824" y="697"/>
                  </a:cubicBezTo>
                  <a:cubicBezTo>
                    <a:pt x="6001" y="522"/>
                    <a:pt x="6203" y="374"/>
                    <a:pt x="6419" y="255"/>
                  </a:cubicBezTo>
                  <a:cubicBezTo>
                    <a:pt x="6467" y="229"/>
                    <a:pt x="6517" y="199"/>
                    <a:pt x="6532" y="149"/>
                  </a:cubicBezTo>
                  <a:cubicBezTo>
                    <a:pt x="6547" y="89"/>
                    <a:pt x="6505" y="27"/>
                    <a:pt x="6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3"/>
            <p:cNvSpPr/>
            <p:nvPr/>
          </p:nvSpPr>
          <p:spPr>
            <a:xfrm>
              <a:off x="4124040" y="1921426"/>
              <a:ext cx="113851" cy="52686"/>
            </a:xfrm>
            <a:custGeom>
              <a:avLst/>
              <a:gdLst/>
              <a:ahLst/>
              <a:cxnLst/>
              <a:rect l="l" t="t" r="r" b="b"/>
              <a:pathLst>
                <a:path w="2014" h="932" extrusionOk="0">
                  <a:moveTo>
                    <a:pt x="755" y="1"/>
                  </a:moveTo>
                  <a:cubicBezTo>
                    <a:pt x="747" y="1"/>
                    <a:pt x="740" y="1"/>
                    <a:pt x="733" y="2"/>
                  </a:cubicBezTo>
                  <a:lnTo>
                    <a:pt x="208" y="11"/>
                  </a:lnTo>
                  <a:cubicBezTo>
                    <a:pt x="0" y="14"/>
                    <a:pt x="60" y="266"/>
                    <a:pt x="223" y="284"/>
                  </a:cubicBezTo>
                  <a:cubicBezTo>
                    <a:pt x="233" y="285"/>
                    <a:pt x="243" y="286"/>
                    <a:pt x="253" y="286"/>
                  </a:cubicBezTo>
                  <a:cubicBezTo>
                    <a:pt x="308" y="286"/>
                    <a:pt x="363" y="269"/>
                    <a:pt x="418" y="269"/>
                  </a:cubicBezTo>
                  <a:cubicBezTo>
                    <a:pt x="528" y="275"/>
                    <a:pt x="638" y="287"/>
                    <a:pt x="747" y="310"/>
                  </a:cubicBezTo>
                  <a:cubicBezTo>
                    <a:pt x="786" y="313"/>
                    <a:pt x="821" y="322"/>
                    <a:pt x="857" y="337"/>
                  </a:cubicBezTo>
                  <a:cubicBezTo>
                    <a:pt x="940" y="373"/>
                    <a:pt x="988" y="456"/>
                    <a:pt x="1062" y="503"/>
                  </a:cubicBezTo>
                  <a:cubicBezTo>
                    <a:pt x="1112" y="530"/>
                    <a:pt x="1162" y="553"/>
                    <a:pt x="1213" y="574"/>
                  </a:cubicBezTo>
                  <a:cubicBezTo>
                    <a:pt x="1299" y="616"/>
                    <a:pt x="1364" y="684"/>
                    <a:pt x="1406" y="767"/>
                  </a:cubicBezTo>
                  <a:cubicBezTo>
                    <a:pt x="1426" y="811"/>
                    <a:pt x="1441" y="862"/>
                    <a:pt x="1486" y="886"/>
                  </a:cubicBezTo>
                  <a:cubicBezTo>
                    <a:pt x="1512" y="900"/>
                    <a:pt x="1542" y="906"/>
                    <a:pt x="1572" y="909"/>
                  </a:cubicBezTo>
                  <a:lnTo>
                    <a:pt x="1832" y="930"/>
                  </a:lnTo>
                  <a:cubicBezTo>
                    <a:pt x="1844" y="931"/>
                    <a:pt x="1855" y="932"/>
                    <a:pt x="1867" y="932"/>
                  </a:cubicBezTo>
                  <a:cubicBezTo>
                    <a:pt x="1926" y="932"/>
                    <a:pt x="1987" y="917"/>
                    <a:pt x="2001" y="865"/>
                  </a:cubicBezTo>
                  <a:cubicBezTo>
                    <a:pt x="2013" y="820"/>
                    <a:pt x="1984" y="779"/>
                    <a:pt x="1954" y="743"/>
                  </a:cubicBezTo>
                  <a:cubicBezTo>
                    <a:pt x="1889" y="675"/>
                    <a:pt x="1815" y="616"/>
                    <a:pt x="1735" y="565"/>
                  </a:cubicBezTo>
                  <a:cubicBezTo>
                    <a:pt x="1492" y="411"/>
                    <a:pt x="1207" y="313"/>
                    <a:pt x="988" y="121"/>
                  </a:cubicBezTo>
                  <a:cubicBezTo>
                    <a:pt x="937" y="76"/>
                    <a:pt x="887" y="23"/>
                    <a:pt x="819" y="8"/>
                  </a:cubicBezTo>
                  <a:cubicBezTo>
                    <a:pt x="797" y="4"/>
                    <a:pt x="775" y="1"/>
                    <a:pt x="7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p:cNvSpPr/>
            <p:nvPr/>
          </p:nvSpPr>
          <p:spPr>
            <a:xfrm>
              <a:off x="4190912" y="1986378"/>
              <a:ext cx="21821" cy="16733"/>
            </a:xfrm>
            <a:custGeom>
              <a:avLst/>
              <a:gdLst/>
              <a:ahLst/>
              <a:cxnLst/>
              <a:rect l="l" t="t" r="r" b="b"/>
              <a:pathLst>
                <a:path w="386" h="296" extrusionOk="0">
                  <a:moveTo>
                    <a:pt x="65" y="1"/>
                  </a:moveTo>
                  <a:cubicBezTo>
                    <a:pt x="29" y="1"/>
                    <a:pt x="1" y="12"/>
                    <a:pt x="9" y="60"/>
                  </a:cubicBezTo>
                  <a:cubicBezTo>
                    <a:pt x="18" y="128"/>
                    <a:pt x="89" y="208"/>
                    <a:pt x="125" y="267"/>
                  </a:cubicBezTo>
                  <a:cubicBezTo>
                    <a:pt x="131" y="285"/>
                    <a:pt x="149" y="296"/>
                    <a:pt x="167" y="296"/>
                  </a:cubicBezTo>
                  <a:cubicBezTo>
                    <a:pt x="174" y="296"/>
                    <a:pt x="181" y="294"/>
                    <a:pt x="187" y="291"/>
                  </a:cubicBezTo>
                  <a:cubicBezTo>
                    <a:pt x="246" y="279"/>
                    <a:pt x="303" y="267"/>
                    <a:pt x="362" y="255"/>
                  </a:cubicBezTo>
                  <a:cubicBezTo>
                    <a:pt x="365" y="252"/>
                    <a:pt x="371" y="252"/>
                    <a:pt x="377" y="249"/>
                  </a:cubicBezTo>
                  <a:cubicBezTo>
                    <a:pt x="383" y="241"/>
                    <a:pt x="386" y="229"/>
                    <a:pt x="386" y="217"/>
                  </a:cubicBezTo>
                  <a:cubicBezTo>
                    <a:pt x="386" y="175"/>
                    <a:pt x="377" y="134"/>
                    <a:pt x="356" y="98"/>
                  </a:cubicBezTo>
                  <a:cubicBezTo>
                    <a:pt x="344" y="80"/>
                    <a:pt x="329" y="69"/>
                    <a:pt x="311" y="60"/>
                  </a:cubicBezTo>
                  <a:cubicBezTo>
                    <a:pt x="285" y="39"/>
                    <a:pt x="255" y="27"/>
                    <a:pt x="223" y="18"/>
                  </a:cubicBezTo>
                  <a:cubicBezTo>
                    <a:pt x="199" y="12"/>
                    <a:pt x="175" y="9"/>
                    <a:pt x="151" y="9"/>
                  </a:cubicBezTo>
                  <a:cubicBezTo>
                    <a:pt x="128" y="8"/>
                    <a:pt x="94"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p:cNvSpPr/>
            <p:nvPr/>
          </p:nvSpPr>
          <p:spPr>
            <a:xfrm>
              <a:off x="4232630" y="1988187"/>
              <a:ext cx="16959" cy="14019"/>
            </a:xfrm>
            <a:custGeom>
              <a:avLst/>
              <a:gdLst/>
              <a:ahLst/>
              <a:cxnLst/>
              <a:rect l="l" t="t" r="r" b="b"/>
              <a:pathLst>
                <a:path w="300" h="248" extrusionOk="0">
                  <a:moveTo>
                    <a:pt x="41" y="1"/>
                  </a:moveTo>
                  <a:cubicBezTo>
                    <a:pt x="32" y="1"/>
                    <a:pt x="23" y="4"/>
                    <a:pt x="15" y="10"/>
                  </a:cubicBezTo>
                  <a:cubicBezTo>
                    <a:pt x="3" y="19"/>
                    <a:pt x="0" y="34"/>
                    <a:pt x="3" y="45"/>
                  </a:cubicBezTo>
                  <a:cubicBezTo>
                    <a:pt x="9" y="60"/>
                    <a:pt x="15" y="72"/>
                    <a:pt x="27" y="81"/>
                  </a:cubicBezTo>
                  <a:cubicBezTo>
                    <a:pt x="54" y="108"/>
                    <a:pt x="80" y="131"/>
                    <a:pt x="113" y="152"/>
                  </a:cubicBezTo>
                  <a:lnTo>
                    <a:pt x="223" y="229"/>
                  </a:lnTo>
                  <a:cubicBezTo>
                    <a:pt x="235" y="238"/>
                    <a:pt x="249" y="244"/>
                    <a:pt x="264" y="247"/>
                  </a:cubicBezTo>
                  <a:cubicBezTo>
                    <a:pt x="267" y="247"/>
                    <a:pt x="270" y="244"/>
                    <a:pt x="273" y="241"/>
                  </a:cubicBezTo>
                  <a:cubicBezTo>
                    <a:pt x="276" y="241"/>
                    <a:pt x="279" y="238"/>
                    <a:pt x="279" y="235"/>
                  </a:cubicBezTo>
                  <a:cubicBezTo>
                    <a:pt x="300" y="182"/>
                    <a:pt x="255" y="93"/>
                    <a:pt x="223" y="51"/>
                  </a:cubicBezTo>
                  <a:cubicBezTo>
                    <a:pt x="184" y="4"/>
                    <a:pt x="113" y="13"/>
                    <a:pt x="57" y="4"/>
                  </a:cubicBezTo>
                  <a:cubicBezTo>
                    <a:pt x="52" y="2"/>
                    <a:pt x="46"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3"/>
            <p:cNvSpPr/>
            <p:nvPr/>
          </p:nvSpPr>
          <p:spPr>
            <a:xfrm>
              <a:off x="4252415" y="1974620"/>
              <a:ext cx="58678" cy="27361"/>
            </a:xfrm>
            <a:custGeom>
              <a:avLst/>
              <a:gdLst/>
              <a:ahLst/>
              <a:cxnLst/>
              <a:rect l="l" t="t" r="r" b="b"/>
              <a:pathLst>
                <a:path w="1038" h="484" extrusionOk="0">
                  <a:moveTo>
                    <a:pt x="180" y="1"/>
                  </a:moveTo>
                  <a:cubicBezTo>
                    <a:pt x="140" y="1"/>
                    <a:pt x="100" y="4"/>
                    <a:pt x="60" y="10"/>
                  </a:cubicBezTo>
                  <a:cubicBezTo>
                    <a:pt x="39" y="10"/>
                    <a:pt x="18" y="22"/>
                    <a:pt x="6" y="36"/>
                  </a:cubicBezTo>
                  <a:cubicBezTo>
                    <a:pt x="0" y="54"/>
                    <a:pt x="0" y="72"/>
                    <a:pt x="9" y="90"/>
                  </a:cubicBezTo>
                  <a:cubicBezTo>
                    <a:pt x="36" y="155"/>
                    <a:pt x="98" y="211"/>
                    <a:pt x="95" y="285"/>
                  </a:cubicBezTo>
                  <a:cubicBezTo>
                    <a:pt x="92" y="348"/>
                    <a:pt x="68" y="383"/>
                    <a:pt x="119" y="434"/>
                  </a:cubicBezTo>
                  <a:cubicBezTo>
                    <a:pt x="153" y="466"/>
                    <a:pt x="198" y="483"/>
                    <a:pt x="244" y="483"/>
                  </a:cubicBezTo>
                  <a:cubicBezTo>
                    <a:pt x="254" y="483"/>
                    <a:pt x="263" y="483"/>
                    <a:pt x="273" y="481"/>
                  </a:cubicBezTo>
                  <a:cubicBezTo>
                    <a:pt x="347" y="469"/>
                    <a:pt x="412" y="431"/>
                    <a:pt x="484" y="410"/>
                  </a:cubicBezTo>
                  <a:cubicBezTo>
                    <a:pt x="529" y="398"/>
                    <a:pt x="576" y="394"/>
                    <a:pt x="623" y="394"/>
                  </a:cubicBezTo>
                  <a:cubicBezTo>
                    <a:pt x="704" y="394"/>
                    <a:pt x="786" y="405"/>
                    <a:pt x="866" y="405"/>
                  </a:cubicBezTo>
                  <a:cubicBezTo>
                    <a:pt x="920" y="405"/>
                    <a:pt x="972" y="400"/>
                    <a:pt x="1023" y="383"/>
                  </a:cubicBezTo>
                  <a:cubicBezTo>
                    <a:pt x="1038" y="336"/>
                    <a:pt x="991" y="294"/>
                    <a:pt x="946" y="271"/>
                  </a:cubicBezTo>
                  <a:cubicBezTo>
                    <a:pt x="908" y="247"/>
                    <a:pt x="869" y="226"/>
                    <a:pt x="827" y="208"/>
                  </a:cubicBezTo>
                  <a:cubicBezTo>
                    <a:pt x="783" y="191"/>
                    <a:pt x="736" y="182"/>
                    <a:pt x="691" y="161"/>
                  </a:cubicBezTo>
                  <a:cubicBezTo>
                    <a:pt x="658" y="143"/>
                    <a:pt x="626" y="119"/>
                    <a:pt x="590" y="102"/>
                  </a:cubicBezTo>
                  <a:cubicBezTo>
                    <a:pt x="501" y="51"/>
                    <a:pt x="401" y="22"/>
                    <a:pt x="300" y="10"/>
                  </a:cubicBezTo>
                  <a:cubicBezTo>
                    <a:pt x="260" y="4"/>
                    <a:pt x="220" y="1"/>
                    <a:pt x="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3"/>
            <p:cNvSpPr/>
            <p:nvPr/>
          </p:nvSpPr>
          <p:spPr>
            <a:xfrm>
              <a:off x="4243370" y="1355738"/>
              <a:ext cx="52177" cy="50425"/>
            </a:xfrm>
            <a:custGeom>
              <a:avLst/>
              <a:gdLst/>
              <a:ahLst/>
              <a:cxnLst/>
              <a:rect l="l" t="t" r="r" b="b"/>
              <a:pathLst>
                <a:path w="923" h="892" extrusionOk="0">
                  <a:moveTo>
                    <a:pt x="591" y="1"/>
                  </a:moveTo>
                  <a:cubicBezTo>
                    <a:pt x="575" y="1"/>
                    <a:pt x="558" y="4"/>
                    <a:pt x="543" y="9"/>
                  </a:cubicBezTo>
                  <a:cubicBezTo>
                    <a:pt x="424" y="38"/>
                    <a:pt x="320" y="136"/>
                    <a:pt x="311" y="258"/>
                  </a:cubicBezTo>
                  <a:cubicBezTo>
                    <a:pt x="314" y="284"/>
                    <a:pt x="311" y="314"/>
                    <a:pt x="306" y="341"/>
                  </a:cubicBezTo>
                  <a:cubicBezTo>
                    <a:pt x="267" y="447"/>
                    <a:pt x="68" y="406"/>
                    <a:pt x="24" y="510"/>
                  </a:cubicBezTo>
                  <a:cubicBezTo>
                    <a:pt x="0" y="569"/>
                    <a:pt x="45" y="634"/>
                    <a:pt x="98" y="664"/>
                  </a:cubicBezTo>
                  <a:cubicBezTo>
                    <a:pt x="181" y="705"/>
                    <a:pt x="279" y="697"/>
                    <a:pt x="359" y="738"/>
                  </a:cubicBezTo>
                  <a:cubicBezTo>
                    <a:pt x="415" y="771"/>
                    <a:pt x="454" y="818"/>
                    <a:pt x="504" y="860"/>
                  </a:cubicBezTo>
                  <a:cubicBezTo>
                    <a:pt x="531" y="882"/>
                    <a:pt x="557" y="891"/>
                    <a:pt x="582" y="891"/>
                  </a:cubicBezTo>
                  <a:cubicBezTo>
                    <a:pt x="681" y="891"/>
                    <a:pt x="769" y="746"/>
                    <a:pt x="830" y="673"/>
                  </a:cubicBezTo>
                  <a:cubicBezTo>
                    <a:pt x="866" y="634"/>
                    <a:pt x="893" y="590"/>
                    <a:pt x="907" y="539"/>
                  </a:cubicBezTo>
                  <a:cubicBezTo>
                    <a:pt x="922" y="489"/>
                    <a:pt x="896" y="433"/>
                    <a:pt x="848" y="409"/>
                  </a:cubicBezTo>
                  <a:cubicBezTo>
                    <a:pt x="824" y="403"/>
                    <a:pt x="798" y="403"/>
                    <a:pt x="777" y="388"/>
                  </a:cubicBezTo>
                  <a:cubicBezTo>
                    <a:pt x="759" y="373"/>
                    <a:pt x="753" y="335"/>
                    <a:pt x="753" y="305"/>
                  </a:cubicBezTo>
                  <a:cubicBezTo>
                    <a:pt x="753" y="243"/>
                    <a:pt x="744" y="181"/>
                    <a:pt x="727" y="121"/>
                  </a:cubicBezTo>
                  <a:cubicBezTo>
                    <a:pt x="721" y="86"/>
                    <a:pt x="706" y="53"/>
                    <a:pt x="679" y="29"/>
                  </a:cubicBezTo>
                  <a:cubicBezTo>
                    <a:pt x="654" y="10"/>
                    <a:pt x="623" y="1"/>
                    <a:pt x="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3"/>
            <p:cNvSpPr/>
            <p:nvPr/>
          </p:nvSpPr>
          <p:spPr>
            <a:xfrm>
              <a:off x="4310073" y="1327191"/>
              <a:ext cx="156249" cy="51216"/>
            </a:xfrm>
            <a:custGeom>
              <a:avLst/>
              <a:gdLst/>
              <a:ahLst/>
              <a:cxnLst/>
              <a:rect l="l" t="t" r="r" b="b"/>
              <a:pathLst>
                <a:path w="2764" h="906" extrusionOk="0">
                  <a:moveTo>
                    <a:pt x="2578" y="1"/>
                  </a:moveTo>
                  <a:cubicBezTo>
                    <a:pt x="2556" y="1"/>
                    <a:pt x="2533" y="2"/>
                    <a:pt x="2511" y="4"/>
                  </a:cubicBezTo>
                  <a:cubicBezTo>
                    <a:pt x="2156" y="33"/>
                    <a:pt x="1806" y="105"/>
                    <a:pt x="1468" y="217"/>
                  </a:cubicBezTo>
                  <a:cubicBezTo>
                    <a:pt x="1426" y="232"/>
                    <a:pt x="1385" y="244"/>
                    <a:pt x="1340" y="256"/>
                  </a:cubicBezTo>
                  <a:cubicBezTo>
                    <a:pt x="1298" y="264"/>
                    <a:pt x="1255" y="267"/>
                    <a:pt x="1212" y="267"/>
                  </a:cubicBezTo>
                  <a:cubicBezTo>
                    <a:pt x="1146" y="267"/>
                    <a:pt x="1080" y="260"/>
                    <a:pt x="1014" y="253"/>
                  </a:cubicBezTo>
                  <a:cubicBezTo>
                    <a:pt x="965" y="246"/>
                    <a:pt x="915" y="243"/>
                    <a:pt x="864" y="243"/>
                  </a:cubicBezTo>
                  <a:cubicBezTo>
                    <a:pt x="821" y="243"/>
                    <a:pt x="777" y="246"/>
                    <a:pt x="732" y="250"/>
                  </a:cubicBezTo>
                  <a:cubicBezTo>
                    <a:pt x="670" y="265"/>
                    <a:pt x="605" y="274"/>
                    <a:pt x="543" y="277"/>
                  </a:cubicBezTo>
                  <a:cubicBezTo>
                    <a:pt x="480" y="277"/>
                    <a:pt x="418" y="253"/>
                    <a:pt x="356" y="247"/>
                  </a:cubicBezTo>
                  <a:cubicBezTo>
                    <a:pt x="343" y="244"/>
                    <a:pt x="331" y="243"/>
                    <a:pt x="318" y="243"/>
                  </a:cubicBezTo>
                  <a:cubicBezTo>
                    <a:pt x="269" y="243"/>
                    <a:pt x="222" y="261"/>
                    <a:pt x="184" y="294"/>
                  </a:cubicBezTo>
                  <a:cubicBezTo>
                    <a:pt x="148" y="333"/>
                    <a:pt x="140" y="392"/>
                    <a:pt x="104" y="428"/>
                  </a:cubicBezTo>
                  <a:cubicBezTo>
                    <a:pt x="80" y="451"/>
                    <a:pt x="48" y="463"/>
                    <a:pt x="30" y="484"/>
                  </a:cubicBezTo>
                  <a:cubicBezTo>
                    <a:pt x="9" y="508"/>
                    <a:pt x="0" y="552"/>
                    <a:pt x="30" y="567"/>
                  </a:cubicBezTo>
                  <a:cubicBezTo>
                    <a:pt x="134" y="576"/>
                    <a:pt x="234" y="597"/>
                    <a:pt x="335" y="629"/>
                  </a:cubicBezTo>
                  <a:lnTo>
                    <a:pt x="400" y="641"/>
                  </a:lnTo>
                  <a:cubicBezTo>
                    <a:pt x="480" y="706"/>
                    <a:pt x="596" y="686"/>
                    <a:pt x="700" y="700"/>
                  </a:cubicBezTo>
                  <a:cubicBezTo>
                    <a:pt x="824" y="718"/>
                    <a:pt x="934" y="795"/>
                    <a:pt x="1053" y="840"/>
                  </a:cubicBezTo>
                  <a:cubicBezTo>
                    <a:pt x="1181" y="882"/>
                    <a:pt x="1313" y="906"/>
                    <a:pt x="1447" y="906"/>
                  </a:cubicBezTo>
                  <a:cubicBezTo>
                    <a:pt x="1462" y="906"/>
                    <a:pt x="1477" y="906"/>
                    <a:pt x="1491" y="905"/>
                  </a:cubicBezTo>
                  <a:cubicBezTo>
                    <a:pt x="1518" y="905"/>
                    <a:pt x="1545" y="902"/>
                    <a:pt x="1569" y="890"/>
                  </a:cubicBezTo>
                  <a:cubicBezTo>
                    <a:pt x="1595" y="875"/>
                    <a:pt x="1616" y="855"/>
                    <a:pt x="1634" y="831"/>
                  </a:cubicBezTo>
                  <a:cubicBezTo>
                    <a:pt x="1711" y="736"/>
                    <a:pt x="1824" y="677"/>
                    <a:pt x="1915" y="597"/>
                  </a:cubicBezTo>
                  <a:cubicBezTo>
                    <a:pt x="1966" y="555"/>
                    <a:pt x="2013" y="508"/>
                    <a:pt x="2064" y="469"/>
                  </a:cubicBezTo>
                  <a:cubicBezTo>
                    <a:pt x="2250" y="333"/>
                    <a:pt x="2505" y="321"/>
                    <a:pt x="2701" y="196"/>
                  </a:cubicBezTo>
                  <a:cubicBezTo>
                    <a:pt x="2728" y="182"/>
                    <a:pt x="2746" y="161"/>
                    <a:pt x="2757" y="134"/>
                  </a:cubicBezTo>
                  <a:cubicBezTo>
                    <a:pt x="2763" y="108"/>
                    <a:pt x="2755" y="75"/>
                    <a:pt x="2734" y="54"/>
                  </a:cubicBezTo>
                  <a:cubicBezTo>
                    <a:pt x="2697" y="11"/>
                    <a:pt x="2638" y="1"/>
                    <a:pt x="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3"/>
            <p:cNvSpPr/>
            <p:nvPr/>
          </p:nvSpPr>
          <p:spPr>
            <a:xfrm>
              <a:off x="4440936" y="1328435"/>
              <a:ext cx="180557" cy="175526"/>
            </a:xfrm>
            <a:custGeom>
              <a:avLst/>
              <a:gdLst/>
              <a:ahLst/>
              <a:cxnLst/>
              <a:rect l="l" t="t" r="r" b="b"/>
              <a:pathLst>
                <a:path w="3194" h="3105" extrusionOk="0">
                  <a:moveTo>
                    <a:pt x="1633" y="1"/>
                  </a:moveTo>
                  <a:cubicBezTo>
                    <a:pt x="1466" y="1"/>
                    <a:pt x="1299" y="31"/>
                    <a:pt x="1139" y="86"/>
                  </a:cubicBezTo>
                  <a:cubicBezTo>
                    <a:pt x="1095" y="97"/>
                    <a:pt x="1053" y="115"/>
                    <a:pt x="1012" y="136"/>
                  </a:cubicBezTo>
                  <a:cubicBezTo>
                    <a:pt x="973" y="157"/>
                    <a:pt x="944" y="186"/>
                    <a:pt x="908" y="210"/>
                  </a:cubicBezTo>
                  <a:cubicBezTo>
                    <a:pt x="751" y="317"/>
                    <a:pt x="537" y="320"/>
                    <a:pt x="401" y="450"/>
                  </a:cubicBezTo>
                  <a:cubicBezTo>
                    <a:pt x="371" y="477"/>
                    <a:pt x="351" y="507"/>
                    <a:pt x="321" y="533"/>
                  </a:cubicBezTo>
                  <a:cubicBezTo>
                    <a:pt x="256" y="587"/>
                    <a:pt x="179" y="622"/>
                    <a:pt x="96" y="640"/>
                  </a:cubicBezTo>
                  <a:cubicBezTo>
                    <a:pt x="63" y="643"/>
                    <a:pt x="30" y="658"/>
                    <a:pt x="7" y="681"/>
                  </a:cubicBezTo>
                  <a:cubicBezTo>
                    <a:pt x="4" y="687"/>
                    <a:pt x="1" y="693"/>
                    <a:pt x="1" y="699"/>
                  </a:cubicBezTo>
                  <a:cubicBezTo>
                    <a:pt x="4" y="705"/>
                    <a:pt x="7" y="711"/>
                    <a:pt x="13" y="714"/>
                  </a:cubicBezTo>
                  <a:cubicBezTo>
                    <a:pt x="84" y="776"/>
                    <a:pt x="175" y="812"/>
                    <a:pt x="270" y="812"/>
                  </a:cubicBezTo>
                  <a:cubicBezTo>
                    <a:pt x="297" y="812"/>
                    <a:pt x="324" y="809"/>
                    <a:pt x="351" y="803"/>
                  </a:cubicBezTo>
                  <a:cubicBezTo>
                    <a:pt x="361" y="801"/>
                    <a:pt x="371" y="800"/>
                    <a:pt x="381" y="800"/>
                  </a:cubicBezTo>
                  <a:cubicBezTo>
                    <a:pt x="477" y="800"/>
                    <a:pt x="570" y="895"/>
                    <a:pt x="623" y="978"/>
                  </a:cubicBezTo>
                  <a:cubicBezTo>
                    <a:pt x="686" y="1070"/>
                    <a:pt x="721" y="1177"/>
                    <a:pt x="769" y="1274"/>
                  </a:cubicBezTo>
                  <a:cubicBezTo>
                    <a:pt x="786" y="1313"/>
                    <a:pt x="813" y="1351"/>
                    <a:pt x="843" y="1384"/>
                  </a:cubicBezTo>
                  <a:cubicBezTo>
                    <a:pt x="896" y="1440"/>
                    <a:pt x="973" y="1470"/>
                    <a:pt x="1024" y="1532"/>
                  </a:cubicBezTo>
                  <a:cubicBezTo>
                    <a:pt x="1047" y="1562"/>
                    <a:pt x="1065" y="1598"/>
                    <a:pt x="1077" y="1633"/>
                  </a:cubicBezTo>
                  <a:cubicBezTo>
                    <a:pt x="1089" y="1678"/>
                    <a:pt x="1095" y="1737"/>
                    <a:pt x="1059" y="1770"/>
                  </a:cubicBezTo>
                  <a:cubicBezTo>
                    <a:pt x="1024" y="1802"/>
                    <a:pt x="952" y="1790"/>
                    <a:pt x="899" y="1802"/>
                  </a:cubicBezTo>
                  <a:cubicBezTo>
                    <a:pt x="825" y="1817"/>
                    <a:pt x="772" y="1897"/>
                    <a:pt x="766" y="1974"/>
                  </a:cubicBezTo>
                  <a:cubicBezTo>
                    <a:pt x="766" y="2051"/>
                    <a:pt x="783" y="2128"/>
                    <a:pt x="822" y="2196"/>
                  </a:cubicBezTo>
                  <a:cubicBezTo>
                    <a:pt x="863" y="2282"/>
                    <a:pt x="911" y="2368"/>
                    <a:pt x="964" y="2448"/>
                  </a:cubicBezTo>
                  <a:cubicBezTo>
                    <a:pt x="1059" y="2588"/>
                    <a:pt x="1193" y="2680"/>
                    <a:pt x="1287" y="2819"/>
                  </a:cubicBezTo>
                  <a:cubicBezTo>
                    <a:pt x="1314" y="2861"/>
                    <a:pt x="1347" y="2899"/>
                    <a:pt x="1382" y="2935"/>
                  </a:cubicBezTo>
                  <a:cubicBezTo>
                    <a:pt x="1418" y="2961"/>
                    <a:pt x="1459" y="2985"/>
                    <a:pt x="1501" y="3003"/>
                  </a:cubicBezTo>
                  <a:cubicBezTo>
                    <a:pt x="1537" y="3024"/>
                    <a:pt x="1576" y="3033"/>
                    <a:pt x="1617" y="3033"/>
                  </a:cubicBezTo>
                  <a:cubicBezTo>
                    <a:pt x="1623" y="3033"/>
                    <a:pt x="1628" y="3033"/>
                    <a:pt x="1634" y="3033"/>
                  </a:cubicBezTo>
                  <a:cubicBezTo>
                    <a:pt x="1652" y="3027"/>
                    <a:pt x="1670" y="3024"/>
                    <a:pt x="1688" y="3024"/>
                  </a:cubicBezTo>
                  <a:cubicBezTo>
                    <a:pt x="1714" y="3024"/>
                    <a:pt x="1738" y="3036"/>
                    <a:pt x="1759" y="3050"/>
                  </a:cubicBezTo>
                  <a:cubicBezTo>
                    <a:pt x="1825" y="3086"/>
                    <a:pt x="1899" y="3104"/>
                    <a:pt x="1975" y="3104"/>
                  </a:cubicBezTo>
                  <a:cubicBezTo>
                    <a:pt x="1981" y="3104"/>
                    <a:pt x="1987" y="3104"/>
                    <a:pt x="1993" y="3104"/>
                  </a:cubicBezTo>
                  <a:cubicBezTo>
                    <a:pt x="2011" y="3104"/>
                    <a:pt x="2032" y="3098"/>
                    <a:pt x="2049" y="3086"/>
                  </a:cubicBezTo>
                  <a:cubicBezTo>
                    <a:pt x="2058" y="3077"/>
                    <a:pt x="2067" y="3062"/>
                    <a:pt x="2070" y="3050"/>
                  </a:cubicBezTo>
                  <a:cubicBezTo>
                    <a:pt x="2124" y="2890"/>
                    <a:pt x="2017" y="2715"/>
                    <a:pt x="2052" y="2552"/>
                  </a:cubicBezTo>
                  <a:cubicBezTo>
                    <a:pt x="2073" y="2487"/>
                    <a:pt x="2103" y="2425"/>
                    <a:pt x="2147" y="2368"/>
                  </a:cubicBezTo>
                  <a:cubicBezTo>
                    <a:pt x="2171" y="2327"/>
                    <a:pt x="2204" y="2288"/>
                    <a:pt x="2239" y="2253"/>
                  </a:cubicBezTo>
                  <a:cubicBezTo>
                    <a:pt x="2343" y="2164"/>
                    <a:pt x="2500" y="2155"/>
                    <a:pt x="2601" y="2060"/>
                  </a:cubicBezTo>
                  <a:cubicBezTo>
                    <a:pt x="2636" y="2025"/>
                    <a:pt x="2663" y="1977"/>
                    <a:pt x="2675" y="1927"/>
                  </a:cubicBezTo>
                  <a:cubicBezTo>
                    <a:pt x="2678" y="1900"/>
                    <a:pt x="2684" y="1873"/>
                    <a:pt x="2693" y="1853"/>
                  </a:cubicBezTo>
                  <a:cubicBezTo>
                    <a:pt x="2722" y="1799"/>
                    <a:pt x="2794" y="1790"/>
                    <a:pt x="2853" y="1773"/>
                  </a:cubicBezTo>
                  <a:cubicBezTo>
                    <a:pt x="2915" y="1749"/>
                    <a:pt x="2966" y="1707"/>
                    <a:pt x="3001" y="1654"/>
                  </a:cubicBezTo>
                  <a:cubicBezTo>
                    <a:pt x="3028" y="1612"/>
                    <a:pt x="3060" y="1574"/>
                    <a:pt x="3096" y="1541"/>
                  </a:cubicBezTo>
                  <a:cubicBezTo>
                    <a:pt x="3120" y="1520"/>
                    <a:pt x="3143" y="1494"/>
                    <a:pt x="3158" y="1464"/>
                  </a:cubicBezTo>
                  <a:cubicBezTo>
                    <a:pt x="3194" y="1387"/>
                    <a:pt x="3155" y="1295"/>
                    <a:pt x="3090" y="1245"/>
                  </a:cubicBezTo>
                  <a:cubicBezTo>
                    <a:pt x="3063" y="1221"/>
                    <a:pt x="3031" y="1203"/>
                    <a:pt x="3004" y="1183"/>
                  </a:cubicBezTo>
                  <a:cubicBezTo>
                    <a:pt x="2897" y="1088"/>
                    <a:pt x="2900" y="913"/>
                    <a:pt x="2802" y="812"/>
                  </a:cubicBezTo>
                  <a:cubicBezTo>
                    <a:pt x="2782" y="788"/>
                    <a:pt x="2758" y="767"/>
                    <a:pt x="2731" y="750"/>
                  </a:cubicBezTo>
                  <a:cubicBezTo>
                    <a:pt x="2672" y="699"/>
                    <a:pt x="2613" y="643"/>
                    <a:pt x="2559" y="584"/>
                  </a:cubicBezTo>
                  <a:cubicBezTo>
                    <a:pt x="2441" y="459"/>
                    <a:pt x="2367" y="317"/>
                    <a:pt x="2248" y="192"/>
                  </a:cubicBezTo>
                  <a:cubicBezTo>
                    <a:pt x="2245" y="192"/>
                    <a:pt x="2242" y="192"/>
                    <a:pt x="2239" y="192"/>
                  </a:cubicBezTo>
                  <a:cubicBezTo>
                    <a:pt x="2125" y="192"/>
                    <a:pt x="2038" y="81"/>
                    <a:pt x="1931" y="35"/>
                  </a:cubicBezTo>
                  <a:cubicBezTo>
                    <a:pt x="1866" y="12"/>
                    <a:pt x="1798" y="2"/>
                    <a:pt x="1729" y="2"/>
                  </a:cubicBezTo>
                  <a:cubicBezTo>
                    <a:pt x="1719" y="2"/>
                    <a:pt x="1709" y="2"/>
                    <a:pt x="1700" y="3"/>
                  </a:cubicBezTo>
                  <a:cubicBezTo>
                    <a:pt x="1677" y="1"/>
                    <a:pt x="1655" y="1"/>
                    <a:pt x="16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3"/>
            <p:cNvSpPr/>
            <p:nvPr/>
          </p:nvSpPr>
          <p:spPr>
            <a:xfrm>
              <a:off x="4642910" y="1428152"/>
              <a:ext cx="58395" cy="32053"/>
            </a:xfrm>
            <a:custGeom>
              <a:avLst/>
              <a:gdLst/>
              <a:ahLst/>
              <a:cxnLst/>
              <a:rect l="l" t="t" r="r" b="b"/>
              <a:pathLst>
                <a:path w="1033" h="567" extrusionOk="0">
                  <a:moveTo>
                    <a:pt x="732" y="1"/>
                  </a:moveTo>
                  <a:cubicBezTo>
                    <a:pt x="685" y="1"/>
                    <a:pt x="638" y="8"/>
                    <a:pt x="593" y="20"/>
                  </a:cubicBezTo>
                  <a:cubicBezTo>
                    <a:pt x="475" y="53"/>
                    <a:pt x="359" y="115"/>
                    <a:pt x="235" y="118"/>
                  </a:cubicBezTo>
                  <a:cubicBezTo>
                    <a:pt x="232" y="118"/>
                    <a:pt x="230" y="118"/>
                    <a:pt x="228" y="118"/>
                  </a:cubicBezTo>
                  <a:cubicBezTo>
                    <a:pt x="195" y="118"/>
                    <a:pt x="143" y="106"/>
                    <a:pt x="102" y="106"/>
                  </a:cubicBezTo>
                  <a:cubicBezTo>
                    <a:pt x="84" y="106"/>
                    <a:pt x="68" y="108"/>
                    <a:pt x="57" y="115"/>
                  </a:cubicBezTo>
                  <a:cubicBezTo>
                    <a:pt x="0" y="154"/>
                    <a:pt x="39" y="249"/>
                    <a:pt x="69" y="290"/>
                  </a:cubicBezTo>
                  <a:cubicBezTo>
                    <a:pt x="98" y="332"/>
                    <a:pt x="137" y="367"/>
                    <a:pt x="175" y="394"/>
                  </a:cubicBezTo>
                  <a:cubicBezTo>
                    <a:pt x="246" y="456"/>
                    <a:pt x="326" y="504"/>
                    <a:pt x="412" y="539"/>
                  </a:cubicBezTo>
                  <a:cubicBezTo>
                    <a:pt x="475" y="557"/>
                    <a:pt x="537" y="566"/>
                    <a:pt x="602" y="566"/>
                  </a:cubicBezTo>
                  <a:cubicBezTo>
                    <a:pt x="615" y="567"/>
                    <a:pt x="627" y="567"/>
                    <a:pt x="640" y="567"/>
                  </a:cubicBezTo>
                  <a:cubicBezTo>
                    <a:pt x="681" y="567"/>
                    <a:pt x="722" y="563"/>
                    <a:pt x="762" y="554"/>
                  </a:cubicBezTo>
                  <a:cubicBezTo>
                    <a:pt x="813" y="539"/>
                    <a:pt x="857" y="504"/>
                    <a:pt x="881" y="456"/>
                  </a:cubicBezTo>
                  <a:cubicBezTo>
                    <a:pt x="890" y="430"/>
                    <a:pt x="899" y="403"/>
                    <a:pt x="911" y="376"/>
                  </a:cubicBezTo>
                  <a:cubicBezTo>
                    <a:pt x="928" y="352"/>
                    <a:pt x="946" y="332"/>
                    <a:pt x="967" y="311"/>
                  </a:cubicBezTo>
                  <a:cubicBezTo>
                    <a:pt x="1032" y="228"/>
                    <a:pt x="985" y="97"/>
                    <a:pt x="896" y="44"/>
                  </a:cubicBezTo>
                  <a:cubicBezTo>
                    <a:pt x="846" y="13"/>
                    <a:pt x="790"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3"/>
            <p:cNvSpPr/>
            <p:nvPr/>
          </p:nvSpPr>
          <p:spPr>
            <a:xfrm>
              <a:off x="4736577" y="1316507"/>
              <a:ext cx="558177" cy="1079384"/>
            </a:xfrm>
            <a:custGeom>
              <a:avLst/>
              <a:gdLst/>
              <a:ahLst/>
              <a:cxnLst/>
              <a:rect l="l" t="t" r="r" b="b"/>
              <a:pathLst>
                <a:path w="9874" h="19094" extrusionOk="0">
                  <a:moveTo>
                    <a:pt x="5426" y="3495"/>
                  </a:moveTo>
                  <a:cubicBezTo>
                    <a:pt x="5467" y="3495"/>
                    <a:pt x="5506" y="3529"/>
                    <a:pt x="5539" y="3549"/>
                  </a:cubicBezTo>
                  <a:cubicBezTo>
                    <a:pt x="5643" y="3623"/>
                    <a:pt x="5744" y="3706"/>
                    <a:pt x="5832" y="3801"/>
                  </a:cubicBezTo>
                  <a:cubicBezTo>
                    <a:pt x="5859" y="3825"/>
                    <a:pt x="5883" y="3854"/>
                    <a:pt x="5898" y="3890"/>
                  </a:cubicBezTo>
                  <a:cubicBezTo>
                    <a:pt x="5913" y="3922"/>
                    <a:pt x="5901" y="3964"/>
                    <a:pt x="5871" y="3988"/>
                  </a:cubicBezTo>
                  <a:cubicBezTo>
                    <a:pt x="5853" y="4000"/>
                    <a:pt x="5830" y="4000"/>
                    <a:pt x="5818" y="4014"/>
                  </a:cubicBezTo>
                  <a:cubicBezTo>
                    <a:pt x="5797" y="4041"/>
                    <a:pt x="5815" y="4077"/>
                    <a:pt x="5821" y="4109"/>
                  </a:cubicBezTo>
                  <a:cubicBezTo>
                    <a:pt x="5832" y="4148"/>
                    <a:pt x="5827" y="4189"/>
                    <a:pt x="5803" y="4225"/>
                  </a:cubicBezTo>
                  <a:cubicBezTo>
                    <a:pt x="5732" y="4192"/>
                    <a:pt x="5672" y="4133"/>
                    <a:pt x="5637" y="4062"/>
                  </a:cubicBezTo>
                  <a:cubicBezTo>
                    <a:pt x="5601" y="3991"/>
                    <a:pt x="5560" y="3922"/>
                    <a:pt x="5515" y="3857"/>
                  </a:cubicBezTo>
                  <a:cubicBezTo>
                    <a:pt x="5465" y="3789"/>
                    <a:pt x="5394" y="3736"/>
                    <a:pt x="5361" y="3659"/>
                  </a:cubicBezTo>
                  <a:cubicBezTo>
                    <a:pt x="5337" y="3605"/>
                    <a:pt x="5337" y="3522"/>
                    <a:pt x="5406" y="3499"/>
                  </a:cubicBezTo>
                  <a:cubicBezTo>
                    <a:pt x="5412" y="3496"/>
                    <a:pt x="5419" y="3495"/>
                    <a:pt x="5426" y="3495"/>
                  </a:cubicBezTo>
                  <a:close/>
                  <a:moveTo>
                    <a:pt x="5029" y="4603"/>
                  </a:moveTo>
                  <a:cubicBezTo>
                    <a:pt x="5129" y="4603"/>
                    <a:pt x="5229" y="4664"/>
                    <a:pt x="5314" y="4723"/>
                  </a:cubicBezTo>
                  <a:lnTo>
                    <a:pt x="5705" y="4996"/>
                  </a:lnTo>
                  <a:cubicBezTo>
                    <a:pt x="5933" y="5156"/>
                    <a:pt x="6168" y="5319"/>
                    <a:pt x="6336" y="5538"/>
                  </a:cubicBezTo>
                  <a:cubicBezTo>
                    <a:pt x="6366" y="5435"/>
                    <a:pt x="6325" y="5325"/>
                    <a:pt x="6262" y="5236"/>
                  </a:cubicBezTo>
                  <a:cubicBezTo>
                    <a:pt x="6203" y="5150"/>
                    <a:pt x="6120" y="5076"/>
                    <a:pt x="6061" y="4990"/>
                  </a:cubicBezTo>
                  <a:cubicBezTo>
                    <a:pt x="5993" y="4883"/>
                    <a:pt x="5939" y="4767"/>
                    <a:pt x="5904" y="4649"/>
                  </a:cubicBezTo>
                  <a:lnTo>
                    <a:pt x="5904" y="4649"/>
                  </a:lnTo>
                  <a:cubicBezTo>
                    <a:pt x="6141" y="4759"/>
                    <a:pt x="6227" y="5091"/>
                    <a:pt x="6473" y="5165"/>
                  </a:cubicBezTo>
                  <a:cubicBezTo>
                    <a:pt x="6480" y="5168"/>
                    <a:pt x="6488" y="5169"/>
                    <a:pt x="6495" y="5169"/>
                  </a:cubicBezTo>
                  <a:cubicBezTo>
                    <a:pt x="6502" y="5169"/>
                    <a:pt x="6508" y="5168"/>
                    <a:pt x="6514" y="5165"/>
                  </a:cubicBezTo>
                  <a:cubicBezTo>
                    <a:pt x="6529" y="5159"/>
                    <a:pt x="6532" y="5144"/>
                    <a:pt x="6541" y="5132"/>
                  </a:cubicBezTo>
                  <a:cubicBezTo>
                    <a:pt x="6563" y="5106"/>
                    <a:pt x="6596" y="5091"/>
                    <a:pt x="6630" y="5091"/>
                  </a:cubicBezTo>
                  <a:cubicBezTo>
                    <a:pt x="6638" y="5091"/>
                    <a:pt x="6646" y="5092"/>
                    <a:pt x="6654" y="5094"/>
                  </a:cubicBezTo>
                  <a:cubicBezTo>
                    <a:pt x="6692" y="5105"/>
                    <a:pt x="6731" y="5126"/>
                    <a:pt x="6760" y="5153"/>
                  </a:cubicBezTo>
                  <a:cubicBezTo>
                    <a:pt x="6932" y="5286"/>
                    <a:pt x="7060" y="5470"/>
                    <a:pt x="7170" y="5657"/>
                  </a:cubicBezTo>
                  <a:cubicBezTo>
                    <a:pt x="7264" y="5817"/>
                    <a:pt x="7348" y="5995"/>
                    <a:pt x="7333" y="6182"/>
                  </a:cubicBezTo>
                  <a:cubicBezTo>
                    <a:pt x="7333" y="6202"/>
                    <a:pt x="7324" y="6226"/>
                    <a:pt x="7312" y="6241"/>
                  </a:cubicBezTo>
                  <a:cubicBezTo>
                    <a:pt x="7291" y="6259"/>
                    <a:pt x="7267" y="6265"/>
                    <a:pt x="7244" y="6265"/>
                  </a:cubicBezTo>
                  <a:cubicBezTo>
                    <a:pt x="7221" y="6266"/>
                    <a:pt x="7199" y="6266"/>
                    <a:pt x="7177" y="6266"/>
                  </a:cubicBezTo>
                  <a:cubicBezTo>
                    <a:pt x="7089" y="6266"/>
                    <a:pt x="7003" y="6257"/>
                    <a:pt x="6918" y="6241"/>
                  </a:cubicBezTo>
                  <a:cubicBezTo>
                    <a:pt x="6888" y="6321"/>
                    <a:pt x="6885" y="6410"/>
                    <a:pt x="6903" y="6496"/>
                  </a:cubicBezTo>
                  <a:cubicBezTo>
                    <a:pt x="6915" y="6549"/>
                    <a:pt x="6935" y="6603"/>
                    <a:pt x="6921" y="6656"/>
                  </a:cubicBezTo>
                  <a:cubicBezTo>
                    <a:pt x="6899" y="6722"/>
                    <a:pt x="6824" y="6755"/>
                    <a:pt x="6756" y="6755"/>
                  </a:cubicBezTo>
                  <a:cubicBezTo>
                    <a:pt x="6751" y="6755"/>
                    <a:pt x="6745" y="6754"/>
                    <a:pt x="6740" y="6754"/>
                  </a:cubicBezTo>
                  <a:cubicBezTo>
                    <a:pt x="6666" y="6745"/>
                    <a:pt x="6597" y="6706"/>
                    <a:pt x="6529" y="6680"/>
                  </a:cubicBezTo>
                  <a:cubicBezTo>
                    <a:pt x="6440" y="6647"/>
                    <a:pt x="6348" y="6626"/>
                    <a:pt x="6253" y="6626"/>
                  </a:cubicBezTo>
                  <a:cubicBezTo>
                    <a:pt x="6209" y="6626"/>
                    <a:pt x="6168" y="6623"/>
                    <a:pt x="6126" y="6609"/>
                  </a:cubicBezTo>
                  <a:cubicBezTo>
                    <a:pt x="6084" y="6588"/>
                    <a:pt x="6046" y="6558"/>
                    <a:pt x="6019" y="6520"/>
                  </a:cubicBezTo>
                  <a:cubicBezTo>
                    <a:pt x="5895" y="6383"/>
                    <a:pt x="5755" y="6262"/>
                    <a:pt x="5604" y="6161"/>
                  </a:cubicBezTo>
                  <a:cubicBezTo>
                    <a:pt x="5560" y="6125"/>
                    <a:pt x="5509" y="6102"/>
                    <a:pt x="5456" y="6090"/>
                  </a:cubicBezTo>
                  <a:cubicBezTo>
                    <a:pt x="5446" y="6088"/>
                    <a:pt x="5436" y="6088"/>
                    <a:pt x="5426" y="6088"/>
                  </a:cubicBezTo>
                  <a:cubicBezTo>
                    <a:pt x="5350" y="6088"/>
                    <a:pt x="5276" y="6126"/>
                    <a:pt x="5213" y="6173"/>
                  </a:cubicBezTo>
                  <a:cubicBezTo>
                    <a:pt x="5145" y="6226"/>
                    <a:pt x="5082" y="6291"/>
                    <a:pt x="5005" y="6333"/>
                  </a:cubicBezTo>
                  <a:cubicBezTo>
                    <a:pt x="4943" y="6371"/>
                    <a:pt x="4872" y="6386"/>
                    <a:pt x="4804" y="6416"/>
                  </a:cubicBezTo>
                  <a:cubicBezTo>
                    <a:pt x="4697" y="6466"/>
                    <a:pt x="4605" y="6546"/>
                    <a:pt x="4546" y="6650"/>
                  </a:cubicBezTo>
                  <a:cubicBezTo>
                    <a:pt x="4510" y="6706"/>
                    <a:pt x="4486" y="6769"/>
                    <a:pt x="4451" y="6825"/>
                  </a:cubicBezTo>
                  <a:cubicBezTo>
                    <a:pt x="4374" y="6941"/>
                    <a:pt x="4255" y="7021"/>
                    <a:pt x="4116" y="7047"/>
                  </a:cubicBezTo>
                  <a:cubicBezTo>
                    <a:pt x="4102" y="7049"/>
                    <a:pt x="4090" y="7050"/>
                    <a:pt x="4079" y="7050"/>
                  </a:cubicBezTo>
                  <a:cubicBezTo>
                    <a:pt x="3955" y="7050"/>
                    <a:pt x="3938" y="6938"/>
                    <a:pt x="3997" y="6819"/>
                  </a:cubicBezTo>
                  <a:cubicBezTo>
                    <a:pt x="4042" y="6736"/>
                    <a:pt x="4110" y="6659"/>
                    <a:pt x="4125" y="6564"/>
                  </a:cubicBezTo>
                  <a:cubicBezTo>
                    <a:pt x="4131" y="6532"/>
                    <a:pt x="4128" y="6499"/>
                    <a:pt x="4134" y="6466"/>
                  </a:cubicBezTo>
                  <a:cubicBezTo>
                    <a:pt x="4148" y="6315"/>
                    <a:pt x="4276" y="6167"/>
                    <a:pt x="4217" y="6025"/>
                  </a:cubicBezTo>
                  <a:cubicBezTo>
                    <a:pt x="4196" y="5974"/>
                    <a:pt x="4151" y="5933"/>
                    <a:pt x="4125" y="5882"/>
                  </a:cubicBezTo>
                  <a:cubicBezTo>
                    <a:pt x="4104" y="5838"/>
                    <a:pt x="4092" y="5793"/>
                    <a:pt x="4083" y="5749"/>
                  </a:cubicBezTo>
                  <a:lnTo>
                    <a:pt x="3974" y="5200"/>
                  </a:lnTo>
                  <a:cubicBezTo>
                    <a:pt x="3965" y="5162"/>
                    <a:pt x="3959" y="5114"/>
                    <a:pt x="3991" y="5091"/>
                  </a:cubicBezTo>
                  <a:cubicBezTo>
                    <a:pt x="4005" y="5079"/>
                    <a:pt x="4021" y="5075"/>
                    <a:pt x="4038" y="5075"/>
                  </a:cubicBezTo>
                  <a:cubicBezTo>
                    <a:pt x="4067" y="5075"/>
                    <a:pt x="4099" y="5086"/>
                    <a:pt x="4129" y="5086"/>
                  </a:cubicBezTo>
                  <a:cubicBezTo>
                    <a:pt x="4134" y="5086"/>
                    <a:pt x="4140" y="5086"/>
                    <a:pt x="4145" y="5085"/>
                  </a:cubicBezTo>
                  <a:cubicBezTo>
                    <a:pt x="4169" y="5079"/>
                    <a:pt x="4193" y="5067"/>
                    <a:pt x="4211" y="5052"/>
                  </a:cubicBezTo>
                  <a:cubicBezTo>
                    <a:pt x="4297" y="4987"/>
                    <a:pt x="4365" y="4907"/>
                    <a:pt x="4412" y="4812"/>
                  </a:cubicBezTo>
                  <a:cubicBezTo>
                    <a:pt x="4421" y="4794"/>
                    <a:pt x="4433" y="4776"/>
                    <a:pt x="4451" y="4767"/>
                  </a:cubicBezTo>
                  <a:cubicBezTo>
                    <a:pt x="4458" y="4764"/>
                    <a:pt x="4466" y="4763"/>
                    <a:pt x="4474" y="4763"/>
                  </a:cubicBezTo>
                  <a:cubicBezTo>
                    <a:pt x="4480" y="4763"/>
                    <a:pt x="4486" y="4763"/>
                    <a:pt x="4492" y="4764"/>
                  </a:cubicBezTo>
                  <a:lnTo>
                    <a:pt x="4777" y="4797"/>
                  </a:lnTo>
                  <a:cubicBezTo>
                    <a:pt x="4949" y="4800"/>
                    <a:pt x="5115" y="4874"/>
                    <a:pt x="5234" y="5002"/>
                  </a:cubicBezTo>
                  <a:lnTo>
                    <a:pt x="5438" y="5186"/>
                  </a:lnTo>
                  <a:cubicBezTo>
                    <a:pt x="5503" y="5242"/>
                    <a:pt x="5569" y="5304"/>
                    <a:pt x="5589" y="5387"/>
                  </a:cubicBezTo>
                  <a:cubicBezTo>
                    <a:pt x="5622" y="5521"/>
                    <a:pt x="5524" y="5672"/>
                    <a:pt x="5595" y="5790"/>
                  </a:cubicBezTo>
                  <a:cubicBezTo>
                    <a:pt x="5616" y="5823"/>
                    <a:pt x="5643" y="5850"/>
                    <a:pt x="5678" y="5870"/>
                  </a:cubicBezTo>
                  <a:cubicBezTo>
                    <a:pt x="5761" y="5924"/>
                    <a:pt x="5859" y="5953"/>
                    <a:pt x="5960" y="5959"/>
                  </a:cubicBezTo>
                  <a:cubicBezTo>
                    <a:pt x="6004" y="5900"/>
                    <a:pt x="5990" y="5814"/>
                    <a:pt x="5951" y="5752"/>
                  </a:cubicBezTo>
                  <a:cubicBezTo>
                    <a:pt x="5913" y="5687"/>
                    <a:pt x="5856" y="5636"/>
                    <a:pt x="5818" y="5574"/>
                  </a:cubicBezTo>
                  <a:cubicBezTo>
                    <a:pt x="5767" y="5491"/>
                    <a:pt x="5746" y="5396"/>
                    <a:pt x="5711" y="5307"/>
                  </a:cubicBezTo>
                  <a:cubicBezTo>
                    <a:pt x="5592" y="5028"/>
                    <a:pt x="5314" y="4853"/>
                    <a:pt x="5047" y="4708"/>
                  </a:cubicBezTo>
                  <a:cubicBezTo>
                    <a:pt x="5008" y="4687"/>
                    <a:pt x="4964" y="4661"/>
                    <a:pt x="4952" y="4616"/>
                  </a:cubicBezTo>
                  <a:cubicBezTo>
                    <a:pt x="4977" y="4607"/>
                    <a:pt x="5003" y="4603"/>
                    <a:pt x="5029" y="4603"/>
                  </a:cubicBezTo>
                  <a:close/>
                  <a:moveTo>
                    <a:pt x="445" y="0"/>
                  </a:moveTo>
                  <a:lnTo>
                    <a:pt x="232" y="9"/>
                  </a:lnTo>
                  <a:cubicBezTo>
                    <a:pt x="431" y="101"/>
                    <a:pt x="620" y="211"/>
                    <a:pt x="801" y="332"/>
                  </a:cubicBezTo>
                  <a:cubicBezTo>
                    <a:pt x="837" y="356"/>
                    <a:pt x="878" y="397"/>
                    <a:pt x="863" y="439"/>
                  </a:cubicBezTo>
                  <a:cubicBezTo>
                    <a:pt x="849" y="473"/>
                    <a:pt x="809" y="481"/>
                    <a:pt x="773" y="481"/>
                  </a:cubicBezTo>
                  <a:cubicBezTo>
                    <a:pt x="765" y="481"/>
                    <a:pt x="758" y="481"/>
                    <a:pt x="751" y="480"/>
                  </a:cubicBezTo>
                  <a:cubicBezTo>
                    <a:pt x="742" y="480"/>
                    <a:pt x="734" y="480"/>
                    <a:pt x="725" y="480"/>
                  </a:cubicBezTo>
                  <a:cubicBezTo>
                    <a:pt x="565" y="480"/>
                    <a:pt x="405" y="507"/>
                    <a:pt x="250" y="557"/>
                  </a:cubicBezTo>
                  <a:cubicBezTo>
                    <a:pt x="134" y="599"/>
                    <a:pt x="1" y="691"/>
                    <a:pt x="21" y="815"/>
                  </a:cubicBezTo>
                  <a:cubicBezTo>
                    <a:pt x="36" y="869"/>
                    <a:pt x="66" y="916"/>
                    <a:pt x="107" y="955"/>
                  </a:cubicBezTo>
                  <a:cubicBezTo>
                    <a:pt x="490" y="1361"/>
                    <a:pt x="1015" y="1643"/>
                    <a:pt x="1314" y="2117"/>
                  </a:cubicBezTo>
                  <a:cubicBezTo>
                    <a:pt x="1376" y="2218"/>
                    <a:pt x="1433" y="2330"/>
                    <a:pt x="1536" y="2390"/>
                  </a:cubicBezTo>
                  <a:cubicBezTo>
                    <a:pt x="1599" y="2422"/>
                    <a:pt x="1670" y="2440"/>
                    <a:pt x="1741" y="2449"/>
                  </a:cubicBezTo>
                  <a:cubicBezTo>
                    <a:pt x="1805" y="2458"/>
                    <a:pt x="1872" y="2466"/>
                    <a:pt x="1937" y="2466"/>
                  </a:cubicBezTo>
                  <a:cubicBezTo>
                    <a:pt x="2022" y="2466"/>
                    <a:pt x="2105" y="2452"/>
                    <a:pt x="2174" y="2405"/>
                  </a:cubicBezTo>
                  <a:cubicBezTo>
                    <a:pt x="2381" y="2514"/>
                    <a:pt x="2595" y="2609"/>
                    <a:pt x="2817" y="2686"/>
                  </a:cubicBezTo>
                  <a:cubicBezTo>
                    <a:pt x="2779" y="2428"/>
                    <a:pt x="2672" y="2182"/>
                    <a:pt x="2512" y="1975"/>
                  </a:cubicBezTo>
                  <a:lnTo>
                    <a:pt x="2512" y="1975"/>
                  </a:lnTo>
                  <a:cubicBezTo>
                    <a:pt x="2799" y="2081"/>
                    <a:pt x="3108" y="2203"/>
                    <a:pt x="3271" y="2464"/>
                  </a:cubicBezTo>
                  <a:cubicBezTo>
                    <a:pt x="3301" y="2502"/>
                    <a:pt x="3318" y="2553"/>
                    <a:pt x="3324" y="2600"/>
                  </a:cubicBezTo>
                  <a:cubicBezTo>
                    <a:pt x="3330" y="2784"/>
                    <a:pt x="3090" y="2852"/>
                    <a:pt x="2954" y="2974"/>
                  </a:cubicBezTo>
                  <a:cubicBezTo>
                    <a:pt x="2758" y="3149"/>
                    <a:pt x="2779" y="3448"/>
                    <a:pt x="2770" y="3709"/>
                  </a:cubicBezTo>
                  <a:cubicBezTo>
                    <a:pt x="2761" y="3982"/>
                    <a:pt x="2702" y="4252"/>
                    <a:pt x="2598" y="4504"/>
                  </a:cubicBezTo>
                  <a:cubicBezTo>
                    <a:pt x="2568" y="4572"/>
                    <a:pt x="2527" y="4646"/>
                    <a:pt x="2456" y="4655"/>
                  </a:cubicBezTo>
                  <a:cubicBezTo>
                    <a:pt x="2456" y="4794"/>
                    <a:pt x="2568" y="4910"/>
                    <a:pt x="2687" y="4975"/>
                  </a:cubicBezTo>
                  <a:cubicBezTo>
                    <a:pt x="2805" y="5043"/>
                    <a:pt x="2945" y="5079"/>
                    <a:pt x="3057" y="5159"/>
                  </a:cubicBezTo>
                  <a:cubicBezTo>
                    <a:pt x="3102" y="5186"/>
                    <a:pt x="3134" y="5227"/>
                    <a:pt x="3149" y="5277"/>
                  </a:cubicBezTo>
                  <a:cubicBezTo>
                    <a:pt x="3164" y="5352"/>
                    <a:pt x="3108" y="5420"/>
                    <a:pt x="3043" y="5455"/>
                  </a:cubicBezTo>
                  <a:cubicBezTo>
                    <a:pt x="2980" y="5494"/>
                    <a:pt x="2903" y="5509"/>
                    <a:pt x="2838" y="5547"/>
                  </a:cubicBezTo>
                  <a:cubicBezTo>
                    <a:pt x="2633" y="5663"/>
                    <a:pt x="2613" y="6007"/>
                    <a:pt x="2802" y="6146"/>
                  </a:cubicBezTo>
                  <a:cubicBezTo>
                    <a:pt x="2960" y="6259"/>
                    <a:pt x="3093" y="6401"/>
                    <a:pt x="3191" y="6567"/>
                  </a:cubicBezTo>
                  <a:cubicBezTo>
                    <a:pt x="3241" y="6650"/>
                    <a:pt x="3283" y="6745"/>
                    <a:pt x="3259" y="6840"/>
                  </a:cubicBezTo>
                  <a:cubicBezTo>
                    <a:pt x="3407" y="6890"/>
                    <a:pt x="3594" y="6870"/>
                    <a:pt x="3695" y="6991"/>
                  </a:cubicBezTo>
                  <a:cubicBezTo>
                    <a:pt x="3757" y="7071"/>
                    <a:pt x="3757" y="7184"/>
                    <a:pt x="3754" y="7285"/>
                  </a:cubicBezTo>
                  <a:cubicBezTo>
                    <a:pt x="3751" y="7353"/>
                    <a:pt x="3748" y="7418"/>
                    <a:pt x="3745" y="7486"/>
                  </a:cubicBezTo>
                  <a:cubicBezTo>
                    <a:pt x="3748" y="7516"/>
                    <a:pt x="3742" y="7545"/>
                    <a:pt x="3733" y="7572"/>
                  </a:cubicBezTo>
                  <a:cubicBezTo>
                    <a:pt x="3719" y="7608"/>
                    <a:pt x="3698" y="7637"/>
                    <a:pt x="3677" y="7667"/>
                  </a:cubicBezTo>
                  <a:cubicBezTo>
                    <a:pt x="3597" y="7798"/>
                    <a:pt x="3630" y="7964"/>
                    <a:pt x="3665" y="8109"/>
                  </a:cubicBezTo>
                  <a:cubicBezTo>
                    <a:pt x="3701" y="8254"/>
                    <a:pt x="3739" y="8420"/>
                    <a:pt x="3665" y="8554"/>
                  </a:cubicBezTo>
                  <a:cubicBezTo>
                    <a:pt x="3570" y="8725"/>
                    <a:pt x="3461" y="8921"/>
                    <a:pt x="3360" y="9090"/>
                  </a:cubicBezTo>
                  <a:cubicBezTo>
                    <a:pt x="3289" y="9209"/>
                    <a:pt x="3217" y="9330"/>
                    <a:pt x="3185" y="9464"/>
                  </a:cubicBezTo>
                  <a:cubicBezTo>
                    <a:pt x="3164" y="9565"/>
                    <a:pt x="3155" y="9668"/>
                    <a:pt x="3161" y="9772"/>
                  </a:cubicBezTo>
                  <a:cubicBezTo>
                    <a:pt x="3167" y="10092"/>
                    <a:pt x="3217" y="10412"/>
                    <a:pt x="3170" y="10727"/>
                  </a:cubicBezTo>
                  <a:cubicBezTo>
                    <a:pt x="3158" y="10801"/>
                    <a:pt x="3140" y="10881"/>
                    <a:pt x="3164" y="10955"/>
                  </a:cubicBezTo>
                  <a:cubicBezTo>
                    <a:pt x="3179" y="10994"/>
                    <a:pt x="3197" y="11029"/>
                    <a:pt x="3223" y="11062"/>
                  </a:cubicBezTo>
                  <a:cubicBezTo>
                    <a:pt x="3309" y="11192"/>
                    <a:pt x="3404" y="11323"/>
                    <a:pt x="3470" y="11465"/>
                  </a:cubicBezTo>
                  <a:cubicBezTo>
                    <a:pt x="3535" y="11607"/>
                    <a:pt x="3567" y="11773"/>
                    <a:pt x="3523" y="11925"/>
                  </a:cubicBezTo>
                  <a:cubicBezTo>
                    <a:pt x="3434" y="12212"/>
                    <a:pt x="3384" y="12538"/>
                    <a:pt x="3523" y="12808"/>
                  </a:cubicBezTo>
                  <a:cubicBezTo>
                    <a:pt x="3591" y="12938"/>
                    <a:pt x="3701" y="13045"/>
                    <a:pt x="3807" y="13146"/>
                  </a:cubicBezTo>
                  <a:lnTo>
                    <a:pt x="4706" y="13994"/>
                  </a:lnTo>
                  <a:cubicBezTo>
                    <a:pt x="4816" y="14101"/>
                    <a:pt x="4931" y="14207"/>
                    <a:pt x="5068" y="14282"/>
                  </a:cubicBezTo>
                  <a:cubicBezTo>
                    <a:pt x="5161" y="14330"/>
                    <a:pt x="5269" y="14362"/>
                    <a:pt x="5374" y="14362"/>
                  </a:cubicBezTo>
                  <a:cubicBezTo>
                    <a:pt x="5422" y="14362"/>
                    <a:pt x="5470" y="14356"/>
                    <a:pt x="5515" y="14341"/>
                  </a:cubicBezTo>
                  <a:cubicBezTo>
                    <a:pt x="5572" y="14323"/>
                    <a:pt x="5625" y="14293"/>
                    <a:pt x="5663" y="14249"/>
                  </a:cubicBezTo>
                  <a:cubicBezTo>
                    <a:pt x="5690" y="14213"/>
                    <a:pt x="5717" y="14178"/>
                    <a:pt x="5738" y="14139"/>
                  </a:cubicBezTo>
                  <a:cubicBezTo>
                    <a:pt x="5830" y="14000"/>
                    <a:pt x="5966" y="13899"/>
                    <a:pt x="6126" y="13858"/>
                  </a:cubicBezTo>
                  <a:cubicBezTo>
                    <a:pt x="6203" y="13837"/>
                    <a:pt x="6286" y="13831"/>
                    <a:pt x="6366" y="13810"/>
                  </a:cubicBezTo>
                  <a:cubicBezTo>
                    <a:pt x="6503" y="13778"/>
                    <a:pt x="6624" y="13706"/>
                    <a:pt x="6746" y="13635"/>
                  </a:cubicBezTo>
                  <a:cubicBezTo>
                    <a:pt x="6829" y="13588"/>
                    <a:pt x="6918" y="13534"/>
                    <a:pt x="6965" y="13454"/>
                  </a:cubicBezTo>
                  <a:cubicBezTo>
                    <a:pt x="6992" y="13407"/>
                    <a:pt x="7007" y="13357"/>
                    <a:pt x="7042" y="13318"/>
                  </a:cubicBezTo>
                  <a:cubicBezTo>
                    <a:pt x="7075" y="13288"/>
                    <a:pt x="7119" y="13275"/>
                    <a:pt x="7163" y="13275"/>
                  </a:cubicBezTo>
                  <a:cubicBezTo>
                    <a:pt x="7198" y="13275"/>
                    <a:pt x="7233" y="13283"/>
                    <a:pt x="7264" y="13297"/>
                  </a:cubicBezTo>
                  <a:cubicBezTo>
                    <a:pt x="7336" y="13336"/>
                    <a:pt x="7395" y="13389"/>
                    <a:pt x="7445" y="13451"/>
                  </a:cubicBezTo>
                  <a:cubicBezTo>
                    <a:pt x="7486" y="13500"/>
                    <a:pt x="7538" y="13548"/>
                    <a:pt x="7596" y="13548"/>
                  </a:cubicBezTo>
                  <a:cubicBezTo>
                    <a:pt x="7602" y="13548"/>
                    <a:pt x="7608" y="13547"/>
                    <a:pt x="7614" y="13546"/>
                  </a:cubicBezTo>
                  <a:cubicBezTo>
                    <a:pt x="7644" y="13540"/>
                    <a:pt x="7671" y="13528"/>
                    <a:pt x="7700" y="13517"/>
                  </a:cubicBezTo>
                  <a:cubicBezTo>
                    <a:pt x="7716" y="13511"/>
                    <a:pt x="7732" y="13509"/>
                    <a:pt x="7748" y="13509"/>
                  </a:cubicBezTo>
                  <a:cubicBezTo>
                    <a:pt x="7823" y="13509"/>
                    <a:pt x="7896" y="13561"/>
                    <a:pt x="7935" y="13629"/>
                  </a:cubicBezTo>
                  <a:cubicBezTo>
                    <a:pt x="7979" y="13712"/>
                    <a:pt x="7985" y="13810"/>
                    <a:pt x="7991" y="13902"/>
                  </a:cubicBezTo>
                  <a:cubicBezTo>
                    <a:pt x="8000" y="14080"/>
                    <a:pt x="7943" y="14252"/>
                    <a:pt x="7926" y="14427"/>
                  </a:cubicBezTo>
                  <a:cubicBezTo>
                    <a:pt x="7914" y="14519"/>
                    <a:pt x="7911" y="14611"/>
                    <a:pt x="7914" y="14703"/>
                  </a:cubicBezTo>
                  <a:cubicBezTo>
                    <a:pt x="7923" y="14815"/>
                    <a:pt x="7949" y="14925"/>
                    <a:pt x="8000" y="15026"/>
                  </a:cubicBezTo>
                  <a:cubicBezTo>
                    <a:pt x="8095" y="15224"/>
                    <a:pt x="8264" y="15387"/>
                    <a:pt x="8320" y="15601"/>
                  </a:cubicBezTo>
                  <a:cubicBezTo>
                    <a:pt x="8385" y="15859"/>
                    <a:pt x="8273" y="16126"/>
                    <a:pt x="8261" y="16392"/>
                  </a:cubicBezTo>
                  <a:cubicBezTo>
                    <a:pt x="8252" y="16612"/>
                    <a:pt x="8308" y="16834"/>
                    <a:pt x="8255" y="17048"/>
                  </a:cubicBezTo>
                  <a:cubicBezTo>
                    <a:pt x="7952" y="17341"/>
                    <a:pt x="7819" y="17795"/>
                    <a:pt x="7810" y="18213"/>
                  </a:cubicBezTo>
                  <a:cubicBezTo>
                    <a:pt x="7810" y="18512"/>
                    <a:pt x="7860" y="18812"/>
                    <a:pt x="7964" y="19093"/>
                  </a:cubicBezTo>
                  <a:cubicBezTo>
                    <a:pt x="8409" y="18293"/>
                    <a:pt x="8788" y="17460"/>
                    <a:pt x="9034" y="16567"/>
                  </a:cubicBezTo>
                  <a:cubicBezTo>
                    <a:pt x="9627" y="14427"/>
                    <a:pt x="9874" y="11702"/>
                    <a:pt x="9192" y="9550"/>
                  </a:cubicBezTo>
                  <a:cubicBezTo>
                    <a:pt x="8868" y="8539"/>
                    <a:pt x="8462" y="7569"/>
                    <a:pt x="8018" y="6609"/>
                  </a:cubicBezTo>
                  <a:cubicBezTo>
                    <a:pt x="6562" y="3460"/>
                    <a:pt x="3695" y="1139"/>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3"/>
            <p:cNvSpPr/>
            <p:nvPr/>
          </p:nvSpPr>
          <p:spPr>
            <a:xfrm>
              <a:off x="3734053" y="1272075"/>
              <a:ext cx="1488152" cy="1515343"/>
            </a:xfrm>
            <a:custGeom>
              <a:avLst/>
              <a:gdLst/>
              <a:ahLst/>
              <a:cxnLst/>
              <a:rect l="l" t="t" r="r" b="b"/>
              <a:pathLst>
                <a:path w="26325" h="26806" extrusionOk="0">
                  <a:moveTo>
                    <a:pt x="13333" y="0"/>
                  </a:moveTo>
                  <a:lnTo>
                    <a:pt x="13309" y="54"/>
                  </a:lnTo>
                  <a:cubicBezTo>
                    <a:pt x="13363" y="80"/>
                    <a:pt x="13419" y="107"/>
                    <a:pt x="13469" y="137"/>
                  </a:cubicBezTo>
                  <a:lnTo>
                    <a:pt x="13496" y="83"/>
                  </a:lnTo>
                  <a:cubicBezTo>
                    <a:pt x="13446" y="54"/>
                    <a:pt x="13392" y="27"/>
                    <a:pt x="13333" y="0"/>
                  </a:cubicBezTo>
                  <a:close/>
                  <a:moveTo>
                    <a:pt x="13656" y="181"/>
                  </a:moveTo>
                  <a:lnTo>
                    <a:pt x="13620" y="232"/>
                  </a:lnTo>
                  <a:cubicBezTo>
                    <a:pt x="13671" y="264"/>
                    <a:pt x="13721" y="303"/>
                    <a:pt x="13766" y="338"/>
                  </a:cubicBezTo>
                  <a:lnTo>
                    <a:pt x="13804" y="291"/>
                  </a:lnTo>
                  <a:cubicBezTo>
                    <a:pt x="13757" y="255"/>
                    <a:pt x="13706" y="217"/>
                    <a:pt x="13656" y="181"/>
                  </a:cubicBezTo>
                  <a:close/>
                  <a:moveTo>
                    <a:pt x="13935" y="418"/>
                  </a:moveTo>
                  <a:lnTo>
                    <a:pt x="13893" y="460"/>
                  </a:lnTo>
                  <a:cubicBezTo>
                    <a:pt x="13935" y="501"/>
                    <a:pt x="13973" y="546"/>
                    <a:pt x="14009" y="593"/>
                  </a:cubicBezTo>
                  <a:lnTo>
                    <a:pt x="14059" y="558"/>
                  </a:lnTo>
                  <a:cubicBezTo>
                    <a:pt x="14021" y="507"/>
                    <a:pt x="13979" y="463"/>
                    <a:pt x="13935" y="418"/>
                  </a:cubicBezTo>
                  <a:close/>
                  <a:moveTo>
                    <a:pt x="14163" y="709"/>
                  </a:moveTo>
                  <a:lnTo>
                    <a:pt x="14110" y="742"/>
                  </a:lnTo>
                  <a:cubicBezTo>
                    <a:pt x="14142" y="792"/>
                    <a:pt x="14169" y="845"/>
                    <a:pt x="14193" y="899"/>
                  </a:cubicBezTo>
                  <a:lnTo>
                    <a:pt x="14249" y="875"/>
                  </a:lnTo>
                  <a:cubicBezTo>
                    <a:pt x="14222" y="819"/>
                    <a:pt x="14196" y="762"/>
                    <a:pt x="14163" y="709"/>
                  </a:cubicBezTo>
                  <a:close/>
                  <a:moveTo>
                    <a:pt x="14311" y="1047"/>
                  </a:moveTo>
                  <a:lnTo>
                    <a:pt x="14255" y="1065"/>
                  </a:lnTo>
                  <a:cubicBezTo>
                    <a:pt x="14273" y="1124"/>
                    <a:pt x="14285" y="1180"/>
                    <a:pt x="14296" y="1240"/>
                  </a:cubicBezTo>
                  <a:lnTo>
                    <a:pt x="14356" y="1228"/>
                  </a:lnTo>
                  <a:cubicBezTo>
                    <a:pt x="14344" y="1169"/>
                    <a:pt x="14329" y="1106"/>
                    <a:pt x="14311" y="1047"/>
                  </a:cubicBezTo>
                  <a:close/>
                  <a:moveTo>
                    <a:pt x="14382" y="1412"/>
                  </a:moveTo>
                  <a:lnTo>
                    <a:pt x="14320" y="1418"/>
                  </a:lnTo>
                  <a:cubicBezTo>
                    <a:pt x="14326" y="1474"/>
                    <a:pt x="14329" y="1536"/>
                    <a:pt x="14329" y="1595"/>
                  </a:cubicBezTo>
                  <a:lnTo>
                    <a:pt x="14391" y="1595"/>
                  </a:lnTo>
                  <a:cubicBezTo>
                    <a:pt x="14388" y="1533"/>
                    <a:pt x="14388" y="1471"/>
                    <a:pt x="14382" y="1412"/>
                  </a:cubicBezTo>
                  <a:close/>
                  <a:moveTo>
                    <a:pt x="11720" y="1842"/>
                  </a:moveTo>
                  <a:cubicBezTo>
                    <a:pt x="11658" y="1842"/>
                    <a:pt x="11596" y="1844"/>
                    <a:pt x="11536" y="1844"/>
                  </a:cubicBezTo>
                  <a:lnTo>
                    <a:pt x="11539" y="1907"/>
                  </a:lnTo>
                  <a:lnTo>
                    <a:pt x="11542" y="1907"/>
                  </a:lnTo>
                  <a:cubicBezTo>
                    <a:pt x="11601" y="1904"/>
                    <a:pt x="11661" y="1904"/>
                    <a:pt x="11720" y="1901"/>
                  </a:cubicBezTo>
                  <a:lnTo>
                    <a:pt x="11720" y="1842"/>
                  </a:lnTo>
                  <a:close/>
                  <a:moveTo>
                    <a:pt x="11901" y="1842"/>
                  </a:moveTo>
                  <a:lnTo>
                    <a:pt x="11901" y="1904"/>
                  </a:lnTo>
                  <a:cubicBezTo>
                    <a:pt x="11960" y="1904"/>
                    <a:pt x="12022" y="1904"/>
                    <a:pt x="12082" y="1907"/>
                  </a:cubicBezTo>
                  <a:lnTo>
                    <a:pt x="12085" y="1844"/>
                  </a:lnTo>
                  <a:cubicBezTo>
                    <a:pt x="12022" y="1844"/>
                    <a:pt x="11960" y="1842"/>
                    <a:pt x="11901" y="1842"/>
                  </a:cubicBezTo>
                  <a:close/>
                  <a:moveTo>
                    <a:pt x="12266" y="1853"/>
                  </a:moveTo>
                  <a:lnTo>
                    <a:pt x="12263" y="1913"/>
                  </a:lnTo>
                  <a:cubicBezTo>
                    <a:pt x="12325" y="1919"/>
                    <a:pt x="12384" y="1922"/>
                    <a:pt x="12443" y="1925"/>
                  </a:cubicBezTo>
                  <a:lnTo>
                    <a:pt x="12449" y="1865"/>
                  </a:lnTo>
                  <a:cubicBezTo>
                    <a:pt x="12387" y="1859"/>
                    <a:pt x="12328" y="1856"/>
                    <a:pt x="12266" y="1853"/>
                  </a:cubicBezTo>
                  <a:close/>
                  <a:moveTo>
                    <a:pt x="11355" y="1856"/>
                  </a:moveTo>
                  <a:cubicBezTo>
                    <a:pt x="11293" y="1859"/>
                    <a:pt x="11231" y="1865"/>
                    <a:pt x="11172" y="1871"/>
                  </a:cubicBezTo>
                  <a:lnTo>
                    <a:pt x="11177" y="1930"/>
                  </a:lnTo>
                  <a:lnTo>
                    <a:pt x="11180" y="1933"/>
                  </a:lnTo>
                  <a:cubicBezTo>
                    <a:pt x="11240" y="1925"/>
                    <a:pt x="11299" y="1922"/>
                    <a:pt x="11358" y="1916"/>
                  </a:cubicBezTo>
                  <a:lnTo>
                    <a:pt x="11355" y="1856"/>
                  </a:lnTo>
                  <a:close/>
                  <a:moveTo>
                    <a:pt x="12630" y="1883"/>
                  </a:moveTo>
                  <a:lnTo>
                    <a:pt x="12624" y="1942"/>
                  </a:lnTo>
                  <a:cubicBezTo>
                    <a:pt x="12684" y="1948"/>
                    <a:pt x="12746" y="1957"/>
                    <a:pt x="12805" y="1963"/>
                  </a:cubicBezTo>
                  <a:lnTo>
                    <a:pt x="12814" y="1904"/>
                  </a:lnTo>
                  <a:cubicBezTo>
                    <a:pt x="12752" y="1895"/>
                    <a:pt x="12692" y="1889"/>
                    <a:pt x="12630" y="1883"/>
                  </a:cubicBezTo>
                  <a:close/>
                  <a:moveTo>
                    <a:pt x="14323" y="1776"/>
                  </a:moveTo>
                  <a:cubicBezTo>
                    <a:pt x="14320" y="1833"/>
                    <a:pt x="14314" y="1895"/>
                    <a:pt x="14305" y="1954"/>
                  </a:cubicBezTo>
                  <a:lnTo>
                    <a:pt x="14368" y="1963"/>
                  </a:lnTo>
                  <a:lnTo>
                    <a:pt x="14371" y="1963"/>
                  </a:lnTo>
                  <a:cubicBezTo>
                    <a:pt x="14377" y="1901"/>
                    <a:pt x="14382" y="1839"/>
                    <a:pt x="14385" y="1779"/>
                  </a:cubicBezTo>
                  <a:lnTo>
                    <a:pt x="14323" y="1776"/>
                  </a:lnTo>
                  <a:close/>
                  <a:moveTo>
                    <a:pt x="10991" y="1889"/>
                  </a:moveTo>
                  <a:cubicBezTo>
                    <a:pt x="10928" y="1898"/>
                    <a:pt x="10869" y="1907"/>
                    <a:pt x="10810" y="1916"/>
                  </a:cubicBezTo>
                  <a:lnTo>
                    <a:pt x="10819" y="1975"/>
                  </a:lnTo>
                  <a:lnTo>
                    <a:pt x="10822" y="1975"/>
                  </a:lnTo>
                  <a:cubicBezTo>
                    <a:pt x="10881" y="1966"/>
                    <a:pt x="10940" y="1957"/>
                    <a:pt x="10997" y="1951"/>
                  </a:cubicBezTo>
                  <a:lnTo>
                    <a:pt x="10991" y="1889"/>
                  </a:lnTo>
                  <a:close/>
                  <a:moveTo>
                    <a:pt x="12995" y="1927"/>
                  </a:moveTo>
                  <a:lnTo>
                    <a:pt x="12986" y="1987"/>
                  </a:lnTo>
                  <a:lnTo>
                    <a:pt x="13164" y="2013"/>
                  </a:lnTo>
                  <a:lnTo>
                    <a:pt x="13176" y="1954"/>
                  </a:lnTo>
                  <a:cubicBezTo>
                    <a:pt x="13113" y="1945"/>
                    <a:pt x="13054" y="1936"/>
                    <a:pt x="12995" y="1927"/>
                  </a:cubicBezTo>
                  <a:close/>
                  <a:moveTo>
                    <a:pt x="10629" y="1942"/>
                  </a:moveTo>
                  <a:cubicBezTo>
                    <a:pt x="10570" y="1957"/>
                    <a:pt x="10507" y="1969"/>
                    <a:pt x="10448" y="1981"/>
                  </a:cubicBezTo>
                  <a:lnTo>
                    <a:pt x="10463" y="2040"/>
                  </a:lnTo>
                  <a:cubicBezTo>
                    <a:pt x="10522" y="2028"/>
                    <a:pt x="10582" y="2016"/>
                    <a:pt x="10641" y="2005"/>
                  </a:cubicBezTo>
                  <a:lnTo>
                    <a:pt x="10629" y="1942"/>
                  </a:lnTo>
                  <a:close/>
                  <a:moveTo>
                    <a:pt x="13354" y="1987"/>
                  </a:moveTo>
                  <a:lnTo>
                    <a:pt x="13342" y="2046"/>
                  </a:lnTo>
                  <a:cubicBezTo>
                    <a:pt x="13404" y="2058"/>
                    <a:pt x="13463" y="2070"/>
                    <a:pt x="13523" y="2082"/>
                  </a:cubicBezTo>
                  <a:lnTo>
                    <a:pt x="13535" y="2022"/>
                  </a:lnTo>
                  <a:cubicBezTo>
                    <a:pt x="13475" y="2011"/>
                    <a:pt x="13413" y="1999"/>
                    <a:pt x="13354" y="1987"/>
                  </a:cubicBezTo>
                  <a:close/>
                  <a:moveTo>
                    <a:pt x="10270" y="2022"/>
                  </a:moveTo>
                  <a:cubicBezTo>
                    <a:pt x="10211" y="2037"/>
                    <a:pt x="10152" y="2052"/>
                    <a:pt x="10095" y="2067"/>
                  </a:cubicBezTo>
                  <a:lnTo>
                    <a:pt x="10110" y="2126"/>
                  </a:lnTo>
                  <a:lnTo>
                    <a:pt x="10113" y="2126"/>
                  </a:lnTo>
                  <a:cubicBezTo>
                    <a:pt x="10169" y="2111"/>
                    <a:pt x="10229" y="2096"/>
                    <a:pt x="10285" y="2082"/>
                  </a:cubicBezTo>
                  <a:lnTo>
                    <a:pt x="10270" y="2022"/>
                  </a:lnTo>
                  <a:close/>
                  <a:moveTo>
                    <a:pt x="13712" y="2061"/>
                  </a:moveTo>
                  <a:lnTo>
                    <a:pt x="13698" y="2120"/>
                  </a:lnTo>
                  <a:cubicBezTo>
                    <a:pt x="13757" y="2132"/>
                    <a:pt x="13816" y="2147"/>
                    <a:pt x="13875" y="2159"/>
                  </a:cubicBezTo>
                  <a:lnTo>
                    <a:pt x="13890" y="2099"/>
                  </a:lnTo>
                  <a:lnTo>
                    <a:pt x="13712" y="2061"/>
                  </a:lnTo>
                  <a:close/>
                  <a:moveTo>
                    <a:pt x="15506" y="2126"/>
                  </a:moveTo>
                  <a:lnTo>
                    <a:pt x="15506" y="2185"/>
                  </a:lnTo>
                  <a:lnTo>
                    <a:pt x="15690" y="2185"/>
                  </a:lnTo>
                  <a:lnTo>
                    <a:pt x="15690" y="2126"/>
                  </a:lnTo>
                  <a:close/>
                  <a:moveTo>
                    <a:pt x="15871" y="2126"/>
                  </a:moveTo>
                  <a:lnTo>
                    <a:pt x="15871" y="2188"/>
                  </a:lnTo>
                  <a:cubicBezTo>
                    <a:pt x="15930" y="2188"/>
                    <a:pt x="15989" y="2191"/>
                    <a:pt x="16052" y="2191"/>
                  </a:cubicBezTo>
                  <a:lnTo>
                    <a:pt x="16052" y="2132"/>
                  </a:lnTo>
                  <a:cubicBezTo>
                    <a:pt x="15992" y="2129"/>
                    <a:pt x="15930" y="2126"/>
                    <a:pt x="15871" y="2126"/>
                  </a:cubicBezTo>
                  <a:close/>
                  <a:moveTo>
                    <a:pt x="15322" y="2129"/>
                  </a:moveTo>
                  <a:lnTo>
                    <a:pt x="15141" y="2138"/>
                  </a:lnTo>
                  <a:lnTo>
                    <a:pt x="15144" y="2197"/>
                  </a:lnTo>
                  <a:cubicBezTo>
                    <a:pt x="15207" y="2194"/>
                    <a:pt x="15266" y="2191"/>
                    <a:pt x="15325" y="2191"/>
                  </a:cubicBezTo>
                  <a:lnTo>
                    <a:pt x="15322" y="2129"/>
                  </a:lnTo>
                  <a:close/>
                  <a:moveTo>
                    <a:pt x="16235" y="2141"/>
                  </a:moveTo>
                  <a:lnTo>
                    <a:pt x="16232" y="2200"/>
                  </a:lnTo>
                  <a:cubicBezTo>
                    <a:pt x="16292" y="2203"/>
                    <a:pt x="16354" y="2209"/>
                    <a:pt x="16413" y="2212"/>
                  </a:cubicBezTo>
                  <a:lnTo>
                    <a:pt x="16416" y="2153"/>
                  </a:lnTo>
                  <a:cubicBezTo>
                    <a:pt x="16357" y="2147"/>
                    <a:pt x="16298" y="2144"/>
                    <a:pt x="16235" y="2141"/>
                  </a:cubicBezTo>
                  <a:close/>
                  <a:moveTo>
                    <a:pt x="14958" y="2147"/>
                  </a:moveTo>
                  <a:cubicBezTo>
                    <a:pt x="14898" y="2150"/>
                    <a:pt x="14836" y="2156"/>
                    <a:pt x="14777" y="2159"/>
                  </a:cubicBezTo>
                  <a:lnTo>
                    <a:pt x="14780" y="2221"/>
                  </a:lnTo>
                  <a:lnTo>
                    <a:pt x="14783" y="2221"/>
                  </a:lnTo>
                  <a:cubicBezTo>
                    <a:pt x="14842" y="2215"/>
                    <a:pt x="14904" y="2212"/>
                    <a:pt x="14964" y="2206"/>
                  </a:cubicBezTo>
                  <a:lnTo>
                    <a:pt x="14958" y="2147"/>
                  </a:lnTo>
                  <a:close/>
                  <a:moveTo>
                    <a:pt x="9920" y="2120"/>
                  </a:moveTo>
                  <a:cubicBezTo>
                    <a:pt x="9861" y="2138"/>
                    <a:pt x="9805" y="2156"/>
                    <a:pt x="9745" y="2177"/>
                  </a:cubicBezTo>
                  <a:lnTo>
                    <a:pt x="9766" y="2233"/>
                  </a:lnTo>
                  <a:cubicBezTo>
                    <a:pt x="9823" y="2215"/>
                    <a:pt x="9882" y="2197"/>
                    <a:pt x="9938" y="2177"/>
                  </a:cubicBezTo>
                  <a:lnTo>
                    <a:pt x="9920" y="2120"/>
                  </a:lnTo>
                  <a:close/>
                  <a:moveTo>
                    <a:pt x="16600" y="2168"/>
                  </a:moveTo>
                  <a:lnTo>
                    <a:pt x="16594" y="2227"/>
                  </a:lnTo>
                  <a:cubicBezTo>
                    <a:pt x="16653" y="2233"/>
                    <a:pt x="16716" y="2239"/>
                    <a:pt x="16775" y="2245"/>
                  </a:cubicBezTo>
                  <a:lnTo>
                    <a:pt x="16781" y="2185"/>
                  </a:lnTo>
                  <a:cubicBezTo>
                    <a:pt x="16722" y="2180"/>
                    <a:pt x="16659" y="2171"/>
                    <a:pt x="16600" y="2168"/>
                  </a:cubicBezTo>
                  <a:close/>
                  <a:moveTo>
                    <a:pt x="14068" y="2144"/>
                  </a:moveTo>
                  <a:lnTo>
                    <a:pt x="14053" y="2203"/>
                  </a:lnTo>
                  <a:cubicBezTo>
                    <a:pt x="14113" y="2218"/>
                    <a:pt x="14169" y="2233"/>
                    <a:pt x="14228" y="2251"/>
                  </a:cubicBezTo>
                  <a:lnTo>
                    <a:pt x="14246" y="2191"/>
                  </a:lnTo>
                  <a:cubicBezTo>
                    <a:pt x="14187" y="2177"/>
                    <a:pt x="14127" y="2159"/>
                    <a:pt x="14068" y="2144"/>
                  </a:cubicBezTo>
                  <a:close/>
                  <a:moveTo>
                    <a:pt x="14593" y="2174"/>
                  </a:moveTo>
                  <a:lnTo>
                    <a:pt x="14412" y="2191"/>
                  </a:lnTo>
                  <a:lnTo>
                    <a:pt x="14418" y="2254"/>
                  </a:lnTo>
                  <a:lnTo>
                    <a:pt x="14599" y="2236"/>
                  </a:lnTo>
                  <a:lnTo>
                    <a:pt x="14593" y="2174"/>
                  </a:lnTo>
                  <a:close/>
                  <a:moveTo>
                    <a:pt x="16962" y="2206"/>
                  </a:moveTo>
                  <a:lnTo>
                    <a:pt x="16956" y="2265"/>
                  </a:lnTo>
                  <a:cubicBezTo>
                    <a:pt x="17015" y="2274"/>
                    <a:pt x="17075" y="2283"/>
                    <a:pt x="17134" y="2292"/>
                  </a:cubicBezTo>
                  <a:lnTo>
                    <a:pt x="17143" y="2233"/>
                  </a:lnTo>
                  <a:cubicBezTo>
                    <a:pt x="17083" y="2224"/>
                    <a:pt x="17024" y="2215"/>
                    <a:pt x="16962" y="2206"/>
                  </a:cubicBezTo>
                  <a:close/>
                  <a:moveTo>
                    <a:pt x="14279" y="2132"/>
                  </a:moveTo>
                  <a:cubicBezTo>
                    <a:pt x="14273" y="2165"/>
                    <a:pt x="14267" y="2194"/>
                    <a:pt x="14258" y="2227"/>
                  </a:cubicBezTo>
                  <a:lnTo>
                    <a:pt x="14225" y="2298"/>
                  </a:lnTo>
                  <a:lnTo>
                    <a:pt x="14279" y="2325"/>
                  </a:lnTo>
                  <a:lnTo>
                    <a:pt x="14314" y="2251"/>
                  </a:lnTo>
                  <a:lnTo>
                    <a:pt x="14317" y="2242"/>
                  </a:lnTo>
                  <a:cubicBezTo>
                    <a:pt x="14326" y="2209"/>
                    <a:pt x="14332" y="2177"/>
                    <a:pt x="14338" y="2144"/>
                  </a:cubicBezTo>
                  <a:lnTo>
                    <a:pt x="14279" y="2132"/>
                  </a:lnTo>
                  <a:close/>
                  <a:moveTo>
                    <a:pt x="17324" y="2263"/>
                  </a:moveTo>
                  <a:lnTo>
                    <a:pt x="17315" y="2322"/>
                  </a:lnTo>
                  <a:cubicBezTo>
                    <a:pt x="17374" y="2331"/>
                    <a:pt x="17433" y="2343"/>
                    <a:pt x="17493" y="2354"/>
                  </a:cubicBezTo>
                  <a:lnTo>
                    <a:pt x="17504" y="2295"/>
                  </a:lnTo>
                  <a:cubicBezTo>
                    <a:pt x="17445" y="2283"/>
                    <a:pt x="17383" y="2271"/>
                    <a:pt x="17324" y="2263"/>
                  </a:cubicBezTo>
                  <a:close/>
                  <a:moveTo>
                    <a:pt x="9573" y="2239"/>
                  </a:moveTo>
                  <a:cubicBezTo>
                    <a:pt x="9517" y="2260"/>
                    <a:pt x="9461" y="2283"/>
                    <a:pt x="9404" y="2307"/>
                  </a:cubicBezTo>
                  <a:lnTo>
                    <a:pt x="9428" y="2363"/>
                  </a:lnTo>
                  <a:cubicBezTo>
                    <a:pt x="9485" y="2340"/>
                    <a:pt x="9541" y="2319"/>
                    <a:pt x="9597" y="2295"/>
                  </a:cubicBezTo>
                  <a:lnTo>
                    <a:pt x="9573" y="2239"/>
                  </a:lnTo>
                  <a:close/>
                  <a:moveTo>
                    <a:pt x="17682" y="2334"/>
                  </a:moveTo>
                  <a:lnTo>
                    <a:pt x="17667" y="2393"/>
                  </a:lnTo>
                  <a:cubicBezTo>
                    <a:pt x="17730" y="2405"/>
                    <a:pt x="17786" y="2420"/>
                    <a:pt x="17845" y="2434"/>
                  </a:cubicBezTo>
                  <a:lnTo>
                    <a:pt x="17860" y="2375"/>
                  </a:lnTo>
                  <a:cubicBezTo>
                    <a:pt x="17801" y="2360"/>
                    <a:pt x="17742" y="2346"/>
                    <a:pt x="17682" y="2334"/>
                  </a:cubicBezTo>
                  <a:close/>
                  <a:moveTo>
                    <a:pt x="9238" y="2381"/>
                  </a:moveTo>
                  <a:cubicBezTo>
                    <a:pt x="9185" y="2408"/>
                    <a:pt x="9129" y="2434"/>
                    <a:pt x="9072" y="2461"/>
                  </a:cubicBezTo>
                  <a:lnTo>
                    <a:pt x="9099" y="2515"/>
                  </a:lnTo>
                  <a:lnTo>
                    <a:pt x="9099" y="2512"/>
                  </a:lnTo>
                  <a:cubicBezTo>
                    <a:pt x="9152" y="2488"/>
                    <a:pt x="9209" y="2461"/>
                    <a:pt x="9262" y="2437"/>
                  </a:cubicBezTo>
                  <a:lnTo>
                    <a:pt x="9238" y="2381"/>
                  </a:lnTo>
                  <a:close/>
                  <a:moveTo>
                    <a:pt x="18038" y="2420"/>
                  </a:moveTo>
                  <a:lnTo>
                    <a:pt x="18023" y="2479"/>
                  </a:lnTo>
                  <a:cubicBezTo>
                    <a:pt x="18080" y="2494"/>
                    <a:pt x="18139" y="2509"/>
                    <a:pt x="18198" y="2526"/>
                  </a:cubicBezTo>
                  <a:lnTo>
                    <a:pt x="18213" y="2470"/>
                  </a:lnTo>
                  <a:cubicBezTo>
                    <a:pt x="18157" y="2452"/>
                    <a:pt x="18097" y="2434"/>
                    <a:pt x="18038" y="2420"/>
                  </a:cubicBezTo>
                  <a:close/>
                  <a:moveTo>
                    <a:pt x="18388" y="2520"/>
                  </a:moveTo>
                  <a:lnTo>
                    <a:pt x="18370" y="2580"/>
                  </a:lnTo>
                  <a:cubicBezTo>
                    <a:pt x="18429" y="2601"/>
                    <a:pt x="18486" y="2618"/>
                    <a:pt x="18542" y="2636"/>
                  </a:cubicBezTo>
                  <a:lnTo>
                    <a:pt x="18563" y="2580"/>
                  </a:lnTo>
                  <a:cubicBezTo>
                    <a:pt x="18504" y="2559"/>
                    <a:pt x="18447" y="2541"/>
                    <a:pt x="18388" y="2520"/>
                  </a:cubicBezTo>
                  <a:close/>
                  <a:moveTo>
                    <a:pt x="14148" y="2464"/>
                  </a:moveTo>
                  <a:cubicBezTo>
                    <a:pt x="14122" y="2517"/>
                    <a:pt x="14098" y="2574"/>
                    <a:pt x="14071" y="2627"/>
                  </a:cubicBezTo>
                  <a:lnTo>
                    <a:pt x="14127" y="2654"/>
                  </a:lnTo>
                  <a:lnTo>
                    <a:pt x="14130" y="2654"/>
                  </a:lnTo>
                  <a:cubicBezTo>
                    <a:pt x="14154" y="2601"/>
                    <a:pt x="14181" y="2544"/>
                    <a:pt x="14202" y="2488"/>
                  </a:cubicBezTo>
                  <a:lnTo>
                    <a:pt x="14148" y="2464"/>
                  </a:lnTo>
                  <a:close/>
                  <a:moveTo>
                    <a:pt x="8909" y="2544"/>
                  </a:moveTo>
                  <a:cubicBezTo>
                    <a:pt x="8856" y="2571"/>
                    <a:pt x="8803" y="2601"/>
                    <a:pt x="8749" y="2633"/>
                  </a:cubicBezTo>
                  <a:lnTo>
                    <a:pt x="8779" y="2684"/>
                  </a:lnTo>
                  <a:cubicBezTo>
                    <a:pt x="8832" y="2654"/>
                    <a:pt x="8886" y="2624"/>
                    <a:pt x="8939" y="2598"/>
                  </a:cubicBezTo>
                  <a:lnTo>
                    <a:pt x="8909" y="2544"/>
                  </a:lnTo>
                  <a:close/>
                  <a:moveTo>
                    <a:pt x="18735" y="2639"/>
                  </a:moveTo>
                  <a:lnTo>
                    <a:pt x="18714" y="2698"/>
                  </a:lnTo>
                  <a:cubicBezTo>
                    <a:pt x="18770" y="2719"/>
                    <a:pt x="18827" y="2740"/>
                    <a:pt x="18883" y="2764"/>
                  </a:cubicBezTo>
                  <a:lnTo>
                    <a:pt x="18904" y="2707"/>
                  </a:lnTo>
                  <a:cubicBezTo>
                    <a:pt x="18847" y="2684"/>
                    <a:pt x="18791" y="2663"/>
                    <a:pt x="18735" y="2639"/>
                  </a:cubicBezTo>
                  <a:close/>
                  <a:moveTo>
                    <a:pt x="8592" y="2725"/>
                  </a:moveTo>
                  <a:cubicBezTo>
                    <a:pt x="8542" y="2758"/>
                    <a:pt x="8488" y="2790"/>
                    <a:pt x="8438" y="2823"/>
                  </a:cubicBezTo>
                  <a:lnTo>
                    <a:pt x="8471" y="2873"/>
                  </a:lnTo>
                  <a:cubicBezTo>
                    <a:pt x="8521" y="2838"/>
                    <a:pt x="8571" y="2805"/>
                    <a:pt x="8625" y="2775"/>
                  </a:cubicBezTo>
                  <a:lnTo>
                    <a:pt x="8592" y="2725"/>
                  </a:lnTo>
                  <a:close/>
                  <a:moveTo>
                    <a:pt x="21875" y="2731"/>
                  </a:moveTo>
                  <a:cubicBezTo>
                    <a:pt x="21830" y="2772"/>
                    <a:pt x="21786" y="2817"/>
                    <a:pt x="21747" y="2864"/>
                  </a:cubicBezTo>
                  <a:lnTo>
                    <a:pt x="21795" y="2903"/>
                  </a:lnTo>
                  <a:lnTo>
                    <a:pt x="21797" y="2900"/>
                  </a:lnTo>
                  <a:cubicBezTo>
                    <a:pt x="21833" y="2855"/>
                    <a:pt x="21875" y="2814"/>
                    <a:pt x="21916" y="2775"/>
                  </a:cubicBezTo>
                  <a:lnTo>
                    <a:pt x="21875" y="2731"/>
                  </a:lnTo>
                  <a:close/>
                  <a:moveTo>
                    <a:pt x="19073" y="2775"/>
                  </a:moveTo>
                  <a:lnTo>
                    <a:pt x="19049" y="2832"/>
                  </a:lnTo>
                  <a:cubicBezTo>
                    <a:pt x="19105" y="2855"/>
                    <a:pt x="19162" y="2879"/>
                    <a:pt x="19215" y="2906"/>
                  </a:cubicBezTo>
                  <a:lnTo>
                    <a:pt x="19242" y="2850"/>
                  </a:lnTo>
                  <a:cubicBezTo>
                    <a:pt x="19185" y="2823"/>
                    <a:pt x="19129" y="2799"/>
                    <a:pt x="19073" y="2775"/>
                  </a:cubicBezTo>
                  <a:close/>
                  <a:moveTo>
                    <a:pt x="13997" y="2796"/>
                  </a:moveTo>
                  <a:cubicBezTo>
                    <a:pt x="13973" y="2853"/>
                    <a:pt x="13950" y="2906"/>
                    <a:pt x="13926" y="2962"/>
                  </a:cubicBezTo>
                  <a:lnTo>
                    <a:pt x="13982" y="2986"/>
                  </a:lnTo>
                  <a:lnTo>
                    <a:pt x="13985" y="2986"/>
                  </a:lnTo>
                  <a:cubicBezTo>
                    <a:pt x="14009" y="2930"/>
                    <a:pt x="14030" y="2873"/>
                    <a:pt x="14053" y="2820"/>
                  </a:cubicBezTo>
                  <a:lnTo>
                    <a:pt x="13997" y="2796"/>
                  </a:lnTo>
                  <a:close/>
                  <a:moveTo>
                    <a:pt x="19408" y="2927"/>
                  </a:moveTo>
                  <a:lnTo>
                    <a:pt x="19381" y="2983"/>
                  </a:lnTo>
                  <a:cubicBezTo>
                    <a:pt x="19435" y="3010"/>
                    <a:pt x="19488" y="3036"/>
                    <a:pt x="19541" y="3063"/>
                  </a:cubicBezTo>
                  <a:lnTo>
                    <a:pt x="19571" y="3010"/>
                  </a:lnTo>
                  <a:cubicBezTo>
                    <a:pt x="19518" y="2983"/>
                    <a:pt x="19461" y="2956"/>
                    <a:pt x="19408" y="2927"/>
                  </a:cubicBezTo>
                  <a:close/>
                  <a:moveTo>
                    <a:pt x="8284" y="2927"/>
                  </a:moveTo>
                  <a:cubicBezTo>
                    <a:pt x="8233" y="2959"/>
                    <a:pt x="8186" y="2995"/>
                    <a:pt x="8136" y="3033"/>
                  </a:cubicBezTo>
                  <a:lnTo>
                    <a:pt x="8174" y="3081"/>
                  </a:lnTo>
                  <a:cubicBezTo>
                    <a:pt x="8222" y="3045"/>
                    <a:pt x="8272" y="3007"/>
                    <a:pt x="8319" y="2974"/>
                  </a:cubicBezTo>
                  <a:lnTo>
                    <a:pt x="8284" y="2927"/>
                  </a:lnTo>
                  <a:close/>
                  <a:moveTo>
                    <a:pt x="21640" y="3016"/>
                  </a:moveTo>
                  <a:cubicBezTo>
                    <a:pt x="21608" y="3069"/>
                    <a:pt x="21581" y="3125"/>
                    <a:pt x="21557" y="3185"/>
                  </a:cubicBezTo>
                  <a:lnTo>
                    <a:pt x="21614" y="3205"/>
                  </a:lnTo>
                  <a:lnTo>
                    <a:pt x="21617" y="3202"/>
                  </a:lnTo>
                  <a:cubicBezTo>
                    <a:pt x="21637" y="3149"/>
                    <a:pt x="21664" y="3096"/>
                    <a:pt x="21694" y="3048"/>
                  </a:cubicBezTo>
                  <a:lnTo>
                    <a:pt x="21640" y="3016"/>
                  </a:lnTo>
                  <a:close/>
                  <a:moveTo>
                    <a:pt x="19731" y="3096"/>
                  </a:moveTo>
                  <a:lnTo>
                    <a:pt x="19701" y="3149"/>
                  </a:lnTo>
                  <a:cubicBezTo>
                    <a:pt x="19755" y="3179"/>
                    <a:pt x="19805" y="3208"/>
                    <a:pt x="19858" y="3238"/>
                  </a:cubicBezTo>
                  <a:lnTo>
                    <a:pt x="19888" y="3188"/>
                  </a:lnTo>
                  <a:cubicBezTo>
                    <a:pt x="19838" y="3155"/>
                    <a:pt x="19784" y="3125"/>
                    <a:pt x="19731" y="3096"/>
                  </a:cubicBezTo>
                  <a:close/>
                  <a:moveTo>
                    <a:pt x="7993" y="3143"/>
                  </a:moveTo>
                  <a:cubicBezTo>
                    <a:pt x="7946" y="3179"/>
                    <a:pt x="7898" y="3217"/>
                    <a:pt x="7851" y="3256"/>
                  </a:cubicBezTo>
                  <a:lnTo>
                    <a:pt x="7887" y="3303"/>
                  </a:lnTo>
                  <a:cubicBezTo>
                    <a:pt x="7934" y="3268"/>
                    <a:pt x="7984" y="3226"/>
                    <a:pt x="8029" y="3191"/>
                  </a:cubicBezTo>
                  <a:lnTo>
                    <a:pt x="7993" y="3143"/>
                  </a:lnTo>
                  <a:close/>
                  <a:moveTo>
                    <a:pt x="13855" y="3128"/>
                  </a:moveTo>
                  <a:cubicBezTo>
                    <a:pt x="13831" y="3188"/>
                    <a:pt x="13807" y="3241"/>
                    <a:pt x="13787" y="3297"/>
                  </a:cubicBezTo>
                  <a:lnTo>
                    <a:pt x="13840" y="3321"/>
                  </a:lnTo>
                  <a:lnTo>
                    <a:pt x="13843" y="3321"/>
                  </a:lnTo>
                  <a:cubicBezTo>
                    <a:pt x="13867" y="3265"/>
                    <a:pt x="13890" y="3208"/>
                    <a:pt x="13911" y="3152"/>
                  </a:cubicBezTo>
                  <a:lnTo>
                    <a:pt x="13855" y="3128"/>
                  </a:lnTo>
                  <a:close/>
                  <a:moveTo>
                    <a:pt x="20048" y="3282"/>
                  </a:moveTo>
                  <a:lnTo>
                    <a:pt x="20016" y="3333"/>
                  </a:lnTo>
                  <a:cubicBezTo>
                    <a:pt x="20069" y="3365"/>
                    <a:pt x="20119" y="3398"/>
                    <a:pt x="20170" y="3431"/>
                  </a:cubicBezTo>
                  <a:lnTo>
                    <a:pt x="20202" y="3380"/>
                  </a:lnTo>
                  <a:cubicBezTo>
                    <a:pt x="20152" y="3348"/>
                    <a:pt x="20099" y="3315"/>
                    <a:pt x="20048" y="3282"/>
                  </a:cubicBezTo>
                  <a:close/>
                  <a:moveTo>
                    <a:pt x="7712" y="3374"/>
                  </a:moveTo>
                  <a:cubicBezTo>
                    <a:pt x="7664" y="3416"/>
                    <a:pt x="7620" y="3457"/>
                    <a:pt x="7575" y="3499"/>
                  </a:cubicBezTo>
                  <a:lnTo>
                    <a:pt x="7615" y="3542"/>
                  </a:lnTo>
                  <a:lnTo>
                    <a:pt x="7615" y="3542"/>
                  </a:lnTo>
                  <a:cubicBezTo>
                    <a:pt x="7659" y="3501"/>
                    <a:pt x="7706" y="3460"/>
                    <a:pt x="7750" y="3422"/>
                  </a:cubicBezTo>
                  <a:lnTo>
                    <a:pt x="7712" y="3374"/>
                  </a:lnTo>
                  <a:close/>
                  <a:moveTo>
                    <a:pt x="7615" y="3542"/>
                  </a:moveTo>
                  <a:lnTo>
                    <a:pt x="7615" y="3542"/>
                  </a:lnTo>
                  <a:cubicBezTo>
                    <a:pt x="7615" y="3542"/>
                    <a:pt x="7614" y="3543"/>
                    <a:pt x="7614" y="3543"/>
                  </a:cubicBezTo>
                  <a:lnTo>
                    <a:pt x="7617" y="3543"/>
                  </a:lnTo>
                  <a:lnTo>
                    <a:pt x="7615" y="3542"/>
                  </a:lnTo>
                  <a:close/>
                  <a:moveTo>
                    <a:pt x="21501" y="3360"/>
                  </a:moveTo>
                  <a:cubicBezTo>
                    <a:pt x="21486" y="3422"/>
                    <a:pt x="21474" y="3481"/>
                    <a:pt x="21468" y="3543"/>
                  </a:cubicBezTo>
                  <a:lnTo>
                    <a:pt x="21528" y="3549"/>
                  </a:lnTo>
                  <a:lnTo>
                    <a:pt x="21531" y="3546"/>
                  </a:lnTo>
                  <a:cubicBezTo>
                    <a:pt x="21537" y="3490"/>
                    <a:pt x="21545" y="3431"/>
                    <a:pt x="21560" y="3374"/>
                  </a:cubicBezTo>
                  <a:lnTo>
                    <a:pt x="21501" y="3360"/>
                  </a:lnTo>
                  <a:close/>
                  <a:moveTo>
                    <a:pt x="20354" y="3481"/>
                  </a:moveTo>
                  <a:lnTo>
                    <a:pt x="20318" y="3531"/>
                  </a:lnTo>
                  <a:cubicBezTo>
                    <a:pt x="20368" y="3567"/>
                    <a:pt x="20416" y="3600"/>
                    <a:pt x="20466" y="3635"/>
                  </a:cubicBezTo>
                  <a:lnTo>
                    <a:pt x="20502" y="3588"/>
                  </a:lnTo>
                  <a:cubicBezTo>
                    <a:pt x="20451" y="3552"/>
                    <a:pt x="20404" y="3517"/>
                    <a:pt x="20354" y="3481"/>
                  </a:cubicBezTo>
                  <a:close/>
                  <a:moveTo>
                    <a:pt x="13718" y="3466"/>
                  </a:moveTo>
                  <a:cubicBezTo>
                    <a:pt x="13698" y="3523"/>
                    <a:pt x="13674" y="3579"/>
                    <a:pt x="13653" y="3638"/>
                  </a:cubicBezTo>
                  <a:lnTo>
                    <a:pt x="13709" y="3659"/>
                  </a:lnTo>
                  <a:lnTo>
                    <a:pt x="13712" y="3659"/>
                  </a:lnTo>
                  <a:cubicBezTo>
                    <a:pt x="13733" y="3603"/>
                    <a:pt x="13754" y="3546"/>
                    <a:pt x="13775" y="3490"/>
                  </a:cubicBezTo>
                  <a:lnTo>
                    <a:pt x="13718" y="3466"/>
                  </a:lnTo>
                  <a:close/>
                  <a:moveTo>
                    <a:pt x="7442" y="3623"/>
                  </a:moveTo>
                  <a:cubicBezTo>
                    <a:pt x="7397" y="3665"/>
                    <a:pt x="7356" y="3709"/>
                    <a:pt x="7311" y="3751"/>
                  </a:cubicBezTo>
                  <a:lnTo>
                    <a:pt x="7356" y="3795"/>
                  </a:lnTo>
                  <a:cubicBezTo>
                    <a:pt x="7397" y="3751"/>
                    <a:pt x="7442" y="3709"/>
                    <a:pt x="7483" y="3668"/>
                  </a:cubicBezTo>
                  <a:lnTo>
                    <a:pt x="7442" y="3623"/>
                  </a:lnTo>
                  <a:close/>
                  <a:moveTo>
                    <a:pt x="5272" y="3724"/>
                  </a:moveTo>
                  <a:cubicBezTo>
                    <a:pt x="5212" y="3727"/>
                    <a:pt x="5150" y="3733"/>
                    <a:pt x="5088" y="3739"/>
                  </a:cubicBezTo>
                  <a:lnTo>
                    <a:pt x="5094" y="3798"/>
                  </a:lnTo>
                  <a:lnTo>
                    <a:pt x="5097" y="3798"/>
                  </a:lnTo>
                  <a:cubicBezTo>
                    <a:pt x="5156" y="3792"/>
                    <a:pt x="5215" y="3789"/>
                    <a:pt x="5274" y="3786"/>
                  </a:cubicBezTo>
                  <a:lnTo>
                    <a:pt x="5272" y="3724"/>
                  </a:lnTo>
                  <a:close/>
                  <a:moveTo>
                    <a:pt x="5455" y="3727"/>
                  </a:moveTo>
                  <a:lnTo>
                    <a:pt x="5455" y="3786"/>
                  </a:lnTo>
                  <a:cubicBezTo>
                    <a:pt x="5515" y="3789"/>
                    <a:pt x="5574" y="3792"/>
                    <a:pt x="5633" y="3798"/>
                  </a:cubicBezTo>
                  <a:lnTo>
                    <a:pt x="5642" y="3739"/>
                  </a:lnTo>
                  <a:cubicBezTo>
                    <a:pt x="5580" y="3733"/>
                    <a:pt x="5518" y="3727"/>
                    <a:pt x="5455" y="3727"/>
                  </a:cubicBezTo>
                  <a:close/>
                  <a:moveTo>
                    <a:pt x="20647" y="3697"/>
                  </a:moveTo>
                  <a:lnTo>
                    <a:pt x="20612" y="3745"/>
                  </a:lnTo>
                  <a:cubicBezTo>
                    <a:pt x="20659" y="3783"/>
                    <a:pt x="20706" y="3819"/>
                    <a:pt x="20754" y="3858"/>
                  </a:cubicBezTo>
                  <a:lnTo>
                    <a:pt x="20792" y="3810"/>
                  </a:lnTo>
                  <a:cubicBezTo>
                    <a:pt x="20745" y="3772"/>
                    <a:pt x="20698" y="3736"/>
                    <a:pt x="20647" y="3697"/>
                  </a:cubicBezTo>
                  <a:close/>
                  <a:moveTo>
                    <a:pt x="4907" y="3763"/>
                  </a:moveTo>
                  <a:cubicBezTo>
                    <a:pt x="4848" y="3775"/>
                    <a:pt x="4785" y="3786"/>
                    <a:pt x="4726" y="3798"/>
                  </a:cubicBezTo>
                  <a:lnTo>
                    <a:pt x="4741" y="3858"/>
                  </a:lnTo>
                  <a:lnTo>
                    <a:pt x="4741" y="3861"/>
                  </a:lnTo>
                  <a:cubicBezTo>
                    <a:pt x="4800" y="3846"/>
                    <a:pt x="4859" y="3834"/>
                    <a:pt x="4916" y="3822"/>
                  </a:cubicBezTo>
                  <a:lnTo>
                    <a:pt x="4907" y="3763"/>
                  </a:lnTo>
                  <a:close/>
                  <a:moveTo>
                    <a:pt x="5823" y="3763"/>
                  </a:moveTo>
                  <a:lnTo>
                    <a:pt x="5811" y="3822"/>
                  </a:lnTo>
                  <a:cubicBezTo>
                    <a:pt x="5870" y="3834"/>
                    <a:pt x="5930" y="3846"/>
                    <a:pt x="5986" y="3864"/>
                  </a:cubicBezTo>
                  <a:lnTo>
                    <a:pt x="6001" y="3804"/>
                  </a:lnTo>
                  <a:cubicBezTo>
                    <a:pt x="5945" y="3789"/>
                    <a:pt x="5882" y="3775"/>
                    <a:pt x="5823" y="3763"/>
                  </a:cubicBezTo>
                  <a:close/>
                  <a:moveTo>
                    <a:pt x="21454" y="3727"/>
                  </a:moveTo>
                  <a:lnTo>
                    <a:pt x="21454" y="3766"/>
                  </a:lnTo>
                  <a:cubicBezTo>
                    <a:pt x="21454" y="3813"/>
                    <a:pt x="21457" y="3864"/>
                    <a:pt x="21459" y="3911"/>
                  </a:cubicBezTo>
                  <a:lnTo>
                    <a:pt x="21522" y="3905"/>
                  </a:lnTo>
                  <a:cubicBezTo>
                    <a:pt x="21516" y="3858"/>
                    <a:pt x="21516" y="3810"/>
                    <a:pt x="21516" y="3766"/>
                  </a:cubicBezTo>
                  <a:lnTo>
                    <a:pt x="21516" y="3727"/>
                  </a:lnTo>
                  <a:close/>
                  <a:moveTo>
                    <a:pt x="4548" y="3843"/>
                  </a:moveTo>
                  <a:cubicBezTo>
                    <a:pt x="4492" y="3861"/>
                    <a:pt x="4432" y="3878"/>
                    <a:pt x="4373" y="3896"/>
                  </a:cubicBezTo>
                  <a:lnTo>
                    <a:pt x="4394" y="3955"/>
                  </a:lnTo>
                  <a:cubicBezTo>
                    <a:pt x="4450" y="3935"/>
                    <a:pt x="4510" y="3917"/>
                    <a:pt x="4566" y="3902"/>
                  </a:cubicBezTo>
                  <a:lnTo>
                    <a:pt x="4548" y="3843"/>
                  </a:lnTo>
                  <a:close/>
                  <a:moveTo>
                    <a:pt x="6179" y="3858"/>
                  </a:moveTo>
                  <a:lnTo>
                    <a:pt x="6158" y="3917"/>
                  </a:lnTo>
                  <a:cubicBezTo>
                    <a:pt x="6214" y="3935"/>
                    <a:pt x="6271" y="3958"/>
                    <a:pt x="6327" y="3982"/>
                  </a:cubicBezTo>
                  <a:lnTo>
                    <a:pt x="6351" y="3926"/>
                  </a:lnTo>
                  <a:cubicBezTo>
                    <a:pt x="6294" y="3902"/>
                    <a:pt x="6238" y="3878"/>
                    <a:pt x="6179" y="3858"/>
                  </a:cubicBezTo>
                  <a:close/>
                  <a:moveTo>
                    <a:pt x="13588" y="3807"/>
                  </a:moveTo>
                  <a:cubicBezTo>
                    <a:pt x="13567" y="3864"/>
                    <a:pt x="13546" y="3920"/>
                    <a:pt x="13526" y="3976"/>
                  </a:cubicBezTo>
                  <a:lnTo>
                    <a:pt x="13582" y="3997"/>
                  </a:lnTo>
                  <a:lnTo>
                    <a:pt x="13585" y="3997"/>
                  </a:lnTo>
                  <a:cubicBezTo>
                    <a:pt x="13606" y="3941"/>
                    <a:pt x="13626" y="3884"/>
                    <a:pt x="13644" y="3828"/>
                  </a:cubicBezTo>
                  <a:lnTo>
                    <a:pt x="13588" y="3807"/>
                  </a:lnTo>
                  <a:close/>
                  <a:moveTo>
                    <a:pt x="7187" y="3884"/>
                  </a:moveTo>
                  <a:cubicBezTo>
                    <a:pt x="7145" y="3929"/>
                    <a:pt x="7104" y="3973"/>
                    <a:pt x="7062" y="4018"/>
                  </a:cubicBezTo>
                  <a:lnTo>
                    <a:pt x="7107" y="4059"/>
                  </a:lnTo>
                  <a:cubicBezTo>
                    <a:pt x="7148" y="4015"/>
                    <a:pt x="7187" y="3970"/>
                    <a:pt x="7228" y="3926"/>
                  </a:cubicBezTo>
                  <a:lnTo>
                    <a:pt x="7187" y="3884"/>
                  </a:lnTo>
                  <a:close/>
                  <a:moveTo>
                    <a:pt x="4201" y="3958"/>
                  </a:moveTo>
                  <a:cubicBezTo>
                    <a:pt x="4145" y="3979"/>
                    <a:pt x="4089" y="4003"/>
                    <a:pt x="4029" y="4027"/>
                  </a:cubicBezTo>
                  <a:lnTo>
                    <a:pt x="4056" y="4083"/>
                  </a:lnTo>
                  <a:cubicBezTo>
                    <a:pt x="4109" y="4056"/>
                    <a:pt x="4166" y="4035"/>
                    <a:pt x="4222" y="4015"/>
                  </a:cubicBezTo>
                  <a:lnTo>
                    <a:pt x="4201" y="3958"/>
                  </a:lnTo>
                  <a:close/>
                  <a:moveTo>
                    <a:pt x="20932" y="3926"/>
                  </a:moveTo>
                  <a:lnTo>
                    <a:pt x="20893" y="3973"/>
                  </a:lnTo>
                  <a:cubicBezTo>
                    <a:pt x="20938" y="4012"/>
                    <a:pt x="20985" y="4050"/>
                    <a:pt x="21030" y="4092"/>
                  </a:cubicBezTo>
                  <a:lnTo>
                    <a:pt x="21068" y="4047"/>
                  </a:lnTo>
                  <a:cubicBezTo>
                    <a:pt x="21024" y="4006"/>
                    <a:pt x="20979" y="3967"/>
                    <a:pt x="20932" y="3926"/>
                  </a:cubicBezTo>
                  <a:close/>
                  <a:moveTo>
                    <a:pt x="6514" y="4015"/>
                  </a:moveTo>
                  <a:lnTo>
                    <a:pt x="6487" y="4068"/>
                  </a:lnTo>
                  <a:cubicBezTo>
                    <a:pt x="6538" y="4095"/>
                    <a:pt x="6591" y="4127"/>
                    <a:pt x="6641" y="4160"/>
                  </a:cubicBezTo>
                  <a:lnTo>
                    <a:pt x="6674" y="4107"/>
                  </a:lnTo>
                  <a:cubicBezTo>
                    <a:pt x="6623" y="4074"/>
                    <a:pt x="6570" y="4044"/>
                    <a:pt x="6514" y="4015"/>
                  </a:cubicBezTo>
                  <a:close/>
                  <a:moveTo>
                    <a:pt x="3863" y="4107"/>
                  </a:moveTo>
                  <a:lnTo>
                    <a:pt x="3813" y="4130"/>
                  </a:lnTo>
                  <a:lnTo>
                    <a:pt x="3840" y="4184"/>
                  </a:lnTo>
                  <a:lnTo>
                    <a:pt x="3887" y="4160"/>
                  </a:lnTo>
                  <a:lnTo>
                    <a:pt x="3863" y="4107"/>
                  </a:lnTo>
                  <a:close/>
                  <a:moveTo>
                    <a:pt x="21540" y="4086"/>
                  </a:moveTo>
                  <a:lnTo>
                    <a:pt x="21477" y="4095"/>
                  </a:lnTo>
                  <a:cubicBezTo>
                    <a:pt x="21486" y="4154"/>
                    <a:pt x="21495" y="4213"/>
                    <a:pt x="21507" y="4276"/>
                  </a:cubicBezTo>
                  <a:lnTo>
                    <a:pt x="21566" y="4264"/>
                  </a:lnTo>
                  <a:cubicBezTo>
                    <a:pt x="21557" y="4204"/>
                    <a:pt x="21545" y="4145"/>
                    <a:pt x="21540" y="4086"/>
                  </a:cubicBezTo>
                  <a:close/>
                  <a:moveTo>
                    <a:pt x="6941" y="4157"/>
                  </a:moveTo>
                  <a:cubicBezTo>
                    <a:pt x="6917" y="4186"/>
                    <a:pt x="6891" y="4215"/>
                    <a:pt x="6867" y="4243"/>
                  </a:cubicBezTo>
                  <a:lnTo>
                    <a:pt x="6867" y="4243"/>
                  </a:lnTo>
                  <a:cubicBezTo>
                    <a:pt x="6853" y="4233"/>
                    <a:pt x="6839" y="4223"/>
                    <a:pt x="6825" y="4213"/>
                  </a:cubicBezTo>
                  <a:lnTo>
                    <a:pt x="6790" y="4261"/>
                  </a:lnTo>
                  <a:cubicBezTo>
                    <a:pt x="6804" y="4273"/>
                    <a:pt x="6819" y="4284"/>
                    <a:pt x="6834" y="4295"/>
                  </a:cubicBezTo>
                  <a:lnTo>
                    <a:pt x="6834" y="4295"/>
                  </a:lnTo>
                  <a:lnTo>
                    <a:pt x="6843" y="4323"/>
                  </a:lnTo>
                  <a:lnTo>
                    <a:pt x="6863" y="4317"/>
                  </a:lnTo>
                  <a:lnTo>
                    <a:pt x="6863" y="4317"/>
                  </a:lnTo>
                  <a:lnTo>
                    <a:pt x="6864" y="4317"/>
                  </a:lnTo>
                  <a:lnTo>
                    <a:pt x="6970" y="4326"/>
                  </a:lnTo>
                  <a:lnTo>
                    <a:pt x="6976" y="4264"/>
                  </a:lnTo>
                  <a:lnTo>
                    <a:pt x="6934" y="4261"/>
                  </a:lnTo>
                  <a:lnTo>
                    <a:pt x="6934" y="4261"/>
                  </a:lnTo>
                  <a:cubicBezTo>
                    <a:pt x="6952" y="4239"/>
                    <a:pt x="6970" y="4217"/>
                    <a:pt x="6988" y="4196"/>
                  </a:cubicBezTo>
                  <a:lnTo>
                    <a:pt x="6941" y="4157"/>
                  </a:lnTo>
                  <a:close/>
                  <a:moveTo>
                    <a:pt x="21205" y="4169"/>
                  </a:moveTo>
                  <a:lnTo>
                    <a:pt x="21163" y="4213"/>
                  </a:lnTo>
                  <a:cubicBezTo>
                    <a:pt x="21207" y="4255"/>
                    <a:pt x="21249" y="4296"/>
                    <a:pt x="21293" y="4338"/>
                  </a:cubicBezTo>
                  <a:lnTo>
                    <a:pt x="21335" y="4296"/>
                  </a:lnTo>
                  <a:cubicBezTo>
                    <a:pt x="21293" y="4252"/>
                    <a:pt x="21249" y="4210"/>
                    <a:pt x="21205" y="4169"/>
                  </a:cubicBezTo>
                  <a:close/>
                  <a:moveTo>
                    <a:pt x="13463" y="4148"/>
                  </a:moveTo>
                  <a:cubicBezTo>
                    <a:pt x="13446" y="4207"/>
                    <a:pt x="13425" y="4264"/>
                    <a:pt x="13404" y="4320"/>
                  </a:cubicBezTo>
                  <a:lnTo>
                    <a:pt x="13463" y="4341"/>
                  </a:lnTo>
                  <a:lnTo>
                    <a:pt x="13523" y="4169"/>
                  </a:lnTo>
                  <a:lnTo>
                    <a:pt x="13463" y="4148"/>
                  </a:lnTo>
                  <a:close/>
                  <a:moveTo>
                    <a:pt x="7157" y="4279"/>
                  </a:moveTo>
                  <a:lnTo>
                    <a:pt x="7151" y="4338"/>
                  </a:lnTo>
                  <a:lnTo>
                    <a:pt x="7332" y="4353"/>
                  </a:lnTo>
                  <a:lnTo>
                    <a:pt x="7338" y="4293"/>
                  </a:lnTo>
                  <a:lnTo>
                    <a:pt x="7157" y="4279"/>
                  </a:lnTo>
                  <a:close/>
                  <a:moveTo>
                    <a:pt x="7519" y="4308"/>
                  </a:moveTo>
                  <a:lnTo>
                    <a:pt x="7513" y="4371"/>
                  </a:lnTo>
                  <a:lnTo>
                    <a:pt x="7694" y="4388"/>
                  </a:lnTo>
                  <a:lnTo>
                    <a:pt x="7700" y="4326"/>
                  </a:lnTo>
                  <a:lnTo>
                    <a:pt x="7519" y="4308"/>
                  </a:lnTo>
                  <a:close/>
                  <a:moveTo>
                    <a:pt x="7881" y="4344"/>
                  </a:moveTo>
                  <a:lnTo>
                    <a:pt x="7875" y="4403"/>
                  </a:lnTo>
                  <a:lnTo>
                    <a:pt x="8056" y="4424"/>
                  </a:lnTo>
                  <a:lnTo>
                    <a:pt x="8061" y="4365"/>
                  </a:lnTo>
                  <a:cubicBezTo>
                    <a:pt x="8002" y="4359"/>
                    <a:pt x="7940" y="4350"/>
                    <a:pt x="7881" y="4344"/>
                  </a:cubicBezTo>
                  <a:close/>
                  <a:moveTo>
                    <a:pt x="6653" y="4323"/>
                  </a:moveTo>
                  <a:cubicBezTo>
                    <a:pt x="6594" y="4344"/>
                    <a:pt x="6538" y="4368"/>
                    <a:pt x="6481" y="4391"/>
                  </a:cubicBezTo>
                  <a:lnTo>
                    <a:pt x="6504" y="4447"/>
                  </a:lnTo>
                  <a:lnTo>
                    <a:pt x="6504" y="4447"/>
                  </a:lnTo>
                  <a:cubicBezTo>
                    <a:pt x="6560" y="4423"/>
                    <a:pt x="6615" y="4403"/>
                    <a:pt x="6671" y="4382"/>
                  </a:cubicBezTo>
                  <a:lnTo>
                    <a:pt x="6653" y="4323"/>
                  </a:lnTo>
                  <a:close/>
                  <a:moveTo>
                    <a:pt x="6504" y="4447"/>
                  </a:moveTo>
                  <a:lnTo>
                    <a:pt x="6504" y="4447"/>
                  </a:lnTo>
                  <a:cubicBezTo>
                    <a:pt x="6504" y="4447"/>
                    <a:pt x="6503" y="4447"/>
                    <a:pt x="6502" y="4448"/>
                  </a:cubicBezTo>
                  <a:lnTo>
                    <a:pt x="6505" y="4448"/>
                  </a:lnTo>
                  <a:lnTo>
                    <a:pt x="6504" y="4447"/>
                  </a:lnTo>
                  <a:close/>
                  <a:moveTo>
                    <a:pt x="8242" y="4385"/>
                  </a:moveTo>
                  <a:lnTo>
                    <a:pt x="8236" y="4445"/>
                  </a:lnTo>
                  <a:lnTo>
                    <a:pt x="8417" y="4468"/>
                  </a:lnTo>
                  <a:lnTo>
                    <a:pt x="8423" y="4409"/>
                  </a:lnTo>
                  <a:lnTo>
                    <a:pt x="8242" y="4385"/>
                  </a:lnTo>
                  <a:close/>
                  <a:moveTo>
                    <a:pt x="8604" y="4433"/>
                  </a:moveTo>
                  <a:lnTo>
                    <a:pt x="8595" y="4492"/>
                  </a:lnTo>
                  <a:lnTo>
                    <a:pt x="8776" y="4516"/>
                  </a:lnTo>
                  <a:lnTo>
                    <a:pt x="8785" y="4456"/>
                  </a:lnTo>
                  <a:lnTo>
                    <a:pt x="8604" y="4433"/>
                  </a:lnTo>
                  <a:close/>
                  <a:moveTo>
                    <a:pt x="8966" y="4483"/>
                  </a:moveTo>
                  <a:lnTo>
                    <a:pt x="8957" y="4542"/>
                  </a:lnTo>
                  <a:cubicBezTo>
                    <a:pt x="9016" y="4551"/>
                    <a:pt x="9075" y="4560"/>
                    <a:pt x="9138" y="4572"/>
                  </a:cubicBezTo>
                  <a:lnTo>
                    <a:pt x="9147" y="4513"/>
                  </a:lnTo>
                  <a:cubicBezTo>
                    <a:pt x="9084" y="4501"/>
                    <a:pt x="9025" y="4492"/>
                    <a:pt x="8966" y="4483"/>
                  </a:cubicBezTo>
                  <a:close/>
                  <a:moveTo>
                    <a:pt x="6312" y="4462"/>
                  </a:moveTo>
                  <a:cubicBezTo>
                    <a:pt x="6256" y="4489"/>
                    <a:pt x="6202" y="4516"/>
                    <a:pt x="6149" y="4545"/>
                  </a:cubicBezTo>
                  <a:lnTo>
                    <a:pt x="6176" y="4599"/>
                  </a:lnTo>
                  <a:cubicBezTo>
                    <a:pt x="6229" y="4569"/>
                    <a:pt x="6283" y="4542"/>
                    <a:pt x="6339" y="4519"/>
                  </a:cubicBezTo>
                  <a:lnTo>
                    <a:pt x="6312" y="4462"/>
                  </a:lnTo>
                  <a:close/>
                  <a:moveTo>
                    <a:pt x="9324" y="4539"/>
                  </a:moveTo>
                  <a:lnTo>
                    <a:pt x="9316" y="4602"/>
                  </a:lnTo>
                  <a:lnTo>
                    <a:pt x="9493" y="4631"/>
                  </a:lnTo>
                  <a:lnTo>
                    <a:pt x="9505" y="4572"/>
                  </a:lnTo>
                  <a:lnTo>
                    <a:pt x="9324" y="4539"/>
                  </a:lnTo>
                  <a:close/>
                  <a:moveTo>
                    <a:pt x="21465" y="4424"/>
                  </a:moveTo>
                  <a:lnTo>
                    <a:pt x="21421" y="4465"/>
                  </a:lnTo>
                  <a:cubicBezTo>
                    <a:pt x="21462" y="4510"/>
                    <a:pt x="21504" y="4554"/>
                    <a:pt x="21545" y="4599"/>
                  </a:cubicBezTo>
                  <a:lnTo>
                    <a:pt x="21577" y="4570"/>
                  </a:lnTo>
                  <a:lnTo>
                    <a:pt x="21577" y="4570"/>
                  </a:lnTo>
                  <a:cubicBezTo>
                    <a:pt x="21582" y="4591"/>
                    <a:pt x="21588" y="4612"/>
                    <a:pt x="21593" y="4634"/>
                  </a:cubicBezTo>
                  <a:lnTo>
                    <a:pt x="21652" y="4617"/>
                  </a:lnTo>
                  <a:cubicBezTo>
                    <a:pt x="21634" y="4557"/>
                    <a:pt x="21620" y="4498"/>
                    <a:pt x="21605" y="4442"/>
                  </a:cubicBezTo>
                  <a:lnTo>
                    <a:pt x="21548" y="4456"/>
                  </a:lnTo>
                  <a:cubicBezTo>
                    <a:pt x="21554" y="4481"/>
                    <a:pt x="21560" y="4507"/>
                    <a:pt x="21567" y="4532"/>
                  </a:cubicBezTo>
                  <a:lnTo>
                    <a:pt x="21567" y="4532"/>
                  </a:lnTo>
                  <a:cubicBezTo>
                    <a:pt x="21533" y="4496"/>
                    <a:pt x="21499" y="4460"/>
                    <a:pt x="21465" y="4424"/>
                  </a:cubicBezTo>
                  <a:close/>
                  <a:moveTo>
                    <a:pt x="13348" y="4495"/>
                  </a:moveTo>
                  <a:cubicBezTo>
                    <a:pt x="13330" y="4551"/>
                    <a:pt x="13312" y="4611"/>
                    <a:pt x="13294" y="4667"/>
                  </a:cubicBezTo>
                  <a:lnTo>
                    <a:pt x="13351" y="4685"/>
                  </a:lnTo>
                  <a:lnTo>
                    <a:pt x="13354" y="4685"/>
                  </a:lnTo>
                  <a:cubicBezTo>
                    <a:pt x="13371" y="4628"/>
                    <a:pt x="13389" y="4572"/>
                    <a:pt x="13407" y="4513"/>
                  </a:cubicBezTo>
                  <a:lnTo>
                    <a:pt x="13348" y="4495"/>
                  </a:lnTo>
                  <a:close/>
                  <a:moveTo>
                    <a:pt x="9686" y="4605"/>
                  </a:moveTo>
                  <a:lnTo>
                    <a:pt x="9674" y="4664"/>
                  </a:lnTo>
                  <a:lnTo>
                    <a:pt x="9852" y="4697"/>
                  </a:lnTo>
                  <a:lnTo>
                    <a:pt x="9864" y="4637"/>
                  </a:lnTo>
                  <a:lnTo>
                    <a:pt x="9686" y="4605"/>
                  </a:lnTo>
                  <a:close/>
                  <a:moveTo>
                    <a:pt x="21471" y="4658"/>
                  </a:moveTo>
                  <a:lnTo>
                    <a:pt x="21296" y="4706"/>
                  </a:lnTo>
                  <a:lnTo>
                    <a:pt x="21311" y="4765"/>
                  </a:lnTo>
                  <a:lnTo>
                    <a:pt x="21314" y="4762"/>
                  </a:lnTo>
                  <a:cubicBezTo>
                    <a:pt x="21371" y="4747"/>
                    <a:pt x="21430" y="4732"/>
                    <a:pt x="21486" y="4717"/>
                  </a:cubicBezTo>
                  <a:lnTo>
                    <a:pt x="21471" y="4658"/>
                  </a:lnTo>
                  <a:close/>
                  <a:moveTo>
                    <a:pt x="10042" y="4670"/>
                  </a:moveTo>
                  <a:lnTo>
                    <a:pt x="10030" y="4729"/>
                  </a:lnTo>
                  <a:lnTo>
                    <a:pt x="10208" y="4768"/>
                  </a:lnTo>
                  <a:lnTo>
                    <a:pt x="10220" y="4708"/>
                  </a:lnTo>
                  <a:lnTo>
                    <a:pt x="10042" y="4670"/>
                  </a:lnTo>
                  <a:close/>
                  <a:moveTo>
                    <a:pt x="5989" y="4634"/>
                  </a:moveTo>
                  <a:cubicBezTo>
                    <a:pt x="5936" y="4664"/>
                    <a:pt x="5882" y="4697"/>
                    <a:pt x="5832" y="4729"/>
                  </a:cubicBezTo>
                  <a:lnTo>
                    <a:pt x="5864" y="4780"/>
                  </a:lnTo>
                  <a:lnTo>
                    <a:pt x="5864" y="4783"/>
                  </a:lnTo>
                  <a:cubicBezTo>
                    <a:pt x="5915" y="4750"/>
                    <a:pt x="5965" y="4717"/>
                    <a:pt x="6019" y="4685"/>
                  </a:cubicBezTo>
                  <a:lnTo>
                    <a:pt x="5989" y="4634"/>
                  </a:lnTo>
                  <a:close/>
                  <a:moveTo>
                    <a:pt x="10398" y="4744"/>
                  </a:moveTo>
                  <a:lnTo>
                    <a:pt x="10386" y="4803"/>
                  </a:lnTo>
                  <a:lnTo>
                    <a:pt x="10561" y="4845"/>
                  </a:lnTo>
                  <a:lnTo>
                    <a:pt x="10576" y="4786"/>
                  </a:lnTo>
                  <a:lnTo>
                    <a:pt x="10398" y="4744"/>
                  </a:lnTo>
                  <a:close/>
                  <a:moveTo>
                    <a:pt x="21720" y="4679"/>
                  </a:moveTo>
                  <a:lnTo>
                    <a:pt x="21679" y="4726"/>
                  </a:lnTo>
                  <a:cubicBezTo>
                    <a:pt x="21726" y="4765"/>
                    <a:pt x="21774" y="4803"/>
                    <a:pt x="21815" y="4845"/>
                  </a:cubicBezTo>
                  <a:lnTo>
                    <a:pt x="21857" y="4800"/>
                  </a:lnTo>
                  <a:cubicBezTo>
                    <a:pt x="21812" y="4759"/>
                    <a:pt x="21768" y="4717"/>
                    <a:pt x="21720" y="4679"/>
                  </a:cubicBezTo>
                  <a:close/>
                  <a:moveTo>
                    <a:pt x="21119" y="4756"/>
                  </a:moveTo>
                  <a:lnTo>
                    <a:pt x="20944" y="4803"/>
                  </a:lnTo>
                  <a:lnTo>
                    <a:pt x="20961" y="4863"/>
                  </a:lnTo>
                  <a:lnTo>
                    <a:pt x="21136" y="4812"/>
                  </a:lnTo>
                  <a:lnTo>
                    <a:pt x="21119" y="4756"/>
                  </a:lnTo>
                  <a:close/>
                  <a:moveTo>
                    <a:pt x="10753" y="4824"/>
                  </a:moveTo>
                  <a:lnTo>
                    <a:pt x="10739" y="4883"/>
                  </a:lnTo>
                  <a:cubicBezTo>
                    <a:pt x="10798" y="4898"/>
                    <a:pt x="10857" y="4913"/>
                    <a:pt x="10917" y="4925"/>
                  </a:cubicBezTo>
                  <a:lnTo>
                    <a:pt x="10928" y="4866"/>
                  </a:lnTo>
                  <a:lnTo>
                    <a:pt x="10753" y="4824"/>
                  </a:lnTo>
                  <a:close/>
                  <a:moveTo>
                    <a:pt x="20769" y="4857"/>
                  </a:moveTo>
                  <a:lnTo>
                    <a:pt x="20594" y="4907"/>
                  </a:lnTo>
                  <a:lnTo>
                    <a:pt x="20612" y="4966"/>
                  </a:lnTo>
                  <a:lnTo>
                    <a:pt x="20786" y="4913"/>
                  </a:lnTo>
                  <a:lnTo>
                    <a:pt x="20769" y="4857"/>
                  </a:lnTo>
                  <a:close/>
                  <a:moveTo>
                    <a:pt x="5681" y="4836"/>
                  </a:moveTo>
                  <a:cubicBezTo>
                    <a:pt x="5633" y="4872"/>
                    <a:pt x="5583" y="4910"/>
                    <a:pt x="5538" y="4949"/>
                  </a:cubicBezTo>
                  <a:lnTo>
                    <a:pt x="5577" y="4996"/>
                  </a:lnTo>
                  <a:cubicBezTo>
                    <a:pt x="5621" y="4958"/>
                    <a:pt x="5669" y="4922"/>
                    <a:pt x="5719" y="4883"/>
                  </a:cubicBezTo>
                  <a:lnTo>
                    <a:pt x="5681" y="4836"/>
                  </a:lnTo>
                  <a:close/>
                  <a:moveTo>
                    <a:pt x="11106" y="4910"/>
                  </a:moveTo>
                  <a:lnTo>
                    <a:pt x="11091" y="4969"/>
                  </a:lnTo>
                  <a:lnTo>
                    <a:pt x="11266" y="5014"/>
                  </a:lnTo>
                  <a:lnTo>
                    <a:pt x="11281" y="4955"/>
                  </a:lnTo>
                  <a:lnTo>
                    <a:pt x="11106" y="4910"/>
                  </a:lnTo>
                  <a:close/>
                  <a:moveTo>
                    <a:pt x="13238" y="4842"/>
                  </a:moveTo>
                  <a:cubicBezTo>
                    <a:pt x="13220" y="4901"/>
                    <a:pt x="13205" y="4958"/>
                    <a:pt x="13188" y="5017"/>
                  </a:cubicBezTo>
                  <a:lnTo>
                    <a:pt x="13247" y="5035"/>
                  </a:lnTo>
                  <a:cubicBezTo>
                    <a:pt x="13265" y="4975"/>
                    <a:pt x="13282" y="4916"/>
                    <a:pt x="13297" y="4860"/>
                  </a:cubicBezTo>
                  <a:lnTo>
                    <a:pt x="13238" y="4842"/>
                  </a:lnTo>
                  <a:close/>
                  <a:moveTo>
                    <a:pt x="20422" y="4963"/>
                  </a:moveTo>
                  <a:lnTo>
                    <a:pt x="20247" y="5017"/>
                  </a:lnTo>
                  <a:lnTo>
                    <a:pt x="20265" y="5076"/>
                  </a:lnTo>
                  <a:lnTo>
                    <a:pt x="20268" y="5073"/>
                  </a:lnTo>
                  <a:cubicBezTo>
                    <a:pt x="20327" y="5052"/>
                    <a:pt x="20383" y="5035"/>
                    <a:pt x="20440" y="5020"/>
                  </a:cubicBezTo>
                  <a:lnTo>
                    <a:pt x="20422" y="4963"/>
                  </a:lnTo>
                  <a:close/>
                  <a:moveTo>
                    <a:pt x="21990" y="4925"/>
                  </a:moveTo>
                  <a:lnTo>
                    <a:pt x="21949" y="4969"/>
                  </a:lnTo>
                  <a:cubicBezTo>
                    <a:pt x="21990" y="5011"/>
                    <a:pt x="22032" y="5055"/>
                    <a:pt x="22073" y="5100"/>
                  </a:cubicBezTo>
                  <a:lnTo>
                    <a:pt x="22118" y="5058"/>
                  </a:lnTo>
                  <a:cubicBezTo>
                    <a:pt x="22076" y="5014"/>
                    <a:pt x="22035" y="4969"/>
                    <a:pt x="21990" y="4925"/>
                  </a:cubicBezTo>
                  <a:close/>
                  <a:moveTo>
                    <a:pt x="11456" y="5002"/>
                  </a:moveTo>
                  <a:lnTo>
                    <a:pt x="11441" y="5061"/>
                  </a:lnTo>
                  <a:cubicBezTo>
                    <a:pt x="11501" y="5076"/>
                    <a:pt x="11557" y="5094"/>
                    <a:pt x="11616" y="5109"/>
                  </a:cubicBezTo>
                  <a:lnTo>
                    <a:pt x="11631" y="5052"/>
                  </a:lnTo>
                  <a:cubicBezTo>
                    <a:pt x="11575" y="5035"/>
                    <a:pt x="11515" y="5020"/>
                    <a:pt x="11456" y="5002"/>
                  </a:cubicBezTo>
                  <a:close/>
                  <a:moveTo>
                    <a:pt x="20075" y="5076"/>
                  </a:moveTo>
                  <a:lnTo>
                    <a:pt x="19900" y="5132"/>
                  </a:lnTo>
                  <a:lnTo>
                    <a:pt x="19921" y="5192"/>
                  </a:lnTo>
                  <a:lnTo>
                    <a:pt x="19924" y="5189"/>
                  </a:lnTo>
                  <a:cubicBezTo>
                    <a:pt x="19980" y="5168"/>
                    <a:pt x="20039" y="5147"/>
                    <a:pt x="20093" y="5132"/>
                  </a:cubicBezTo>
                  <a:lnTo>
                    <a:pt x="20075" y="5076"/>
                  </a:lnTo>
                  <a:close/>
                  <a:moveTo>
                    <a:pt x="11806" y="5100"/>
                  </a:moveTo>
                  <a:lnTo>
                    <a:pt x="11791" y="5159"/>
                  </a:lnTo>
                  <a:cubicBezTo>
                    <a:pt x="11848" y="5174"/>
                    <a:pt x="11907" y="5192"/>
                    <a:pt x="11963" y="5210"/>
                  </a:cubicBezTo>
                  <a:lnTo>
                    <a:pt x="11981" y="5150"/>
                  </a:lnTo>
                  <a:cubicBezTo>
                    <a:pt x="11925" y="5135"/>
                    <a:pt x="11865" y="5118"/>
                    <a:pt x="11806" y="5100"/>
                  </a:cubicBezTo>
                  <a:close/>
                  <a:moveTo>
                    <a:pt x="5399" y="5070"/>
                  </a:moveTo>
                  <a:cubicBezTo>
                    <a:pt x="5358" y="5115"/>
                    <a:pt x="5313" y="5156"/>
                    <a:pt x="5272" y="5201"/>
                  </a:cubicBezTo>
                  <a:lnTo>
                    <a:pt x="5316" y="5242"/>
                  </a:lnTo>
                  <a:cubicBezTo>
                    <a:pt x="5355" y="5201"/>
                    <a:pt x="5399" y="5156"/>
                    <a:pt x="5443" y="5115"/>
                  </a:cubicBezTo>
                  <a:lnTo>
                    <a:pt x="5399" y="5070"/>
                  </a:lnTo>
                  <a:close/>
                  <a:moveTo>
                    <a:pt x="19728" y="5195"/>
                  </a:moveTo>
                  <a:lnTo>
                    <a:pt x="19559" y="5254"/>
                  </a:lnTo>
                  <a:lnTo>
                    <a:pt x="19580" y="5313"/>
                  </a:lnTo>
                  <a:lnTo>
                    <a:pt x="19583" y="5310"/>
                  </a:lnTo>
                  <a:cubicBezTo>
                    <a:pt x="19636" y="5290"/>
                    <a:pt x="19695" y="5269"/>
                    <a:pt x="19749" y="5251"/>
                  </a:cubicBezTo>
                  <a:lnTo>
                    <a:pt x="19728" y="5195"/>
                  </a:lnTo>
                  <a:close/>
                  <a:moveTo>
                    <a:pt x="12156" y="5204"/>
                  </a:moveTo>
                  <a:lnTo>
                    <a:pt x="12138" y="5263"/>
                  </a:lnTo>
                  <a:lnTo>
                    <a:pt x="12310" y="5316"/>
                  </a:lnTo>
                  <a:lnTo>
                    <a:pt x="12331" y="5260"/>
                  </a:lnTo>
                  <a:lnTo>
                    <a:pt x="12156" y="5204"/>
                  </a:lnTo>
                  <a:close/>
                  <a:moveTo>
                    <a:pt x="22242" y="5198"/>
                  </a:moveTo>
                  <a:lnTo>
                    <a:pt x="22195" y="5236"/>
                  </a:lnTo>
                  <a:cubicBezTo>
                    <a:pt x="22236" y="5281"/>
                    <a:pt x="22272" y="5328"/>
                    <a:pt x="22310" y="5376"/>
                  </a:cubicBezTo>
                  <a:lnTo>
                    <a:pt x="22358" y="5337"/>
                  </a:lnTo>
                  <a:cubicBezTo>
                    <a:pt x="22319" y="5290"/>
                    <a:pt x="22281" y="5242"/>
                    <a:pt x="22242" y="5198"/>
                  </a:cubicBezTo>
                  <a:close/>
                  <a:moveTo>
                    <a:pt x="13137" y="5192"/>
                  </a:moveTo>
                  <a:cubicBezTo>
                    <a:pt x="13119" y="5251"/>
                    <a:pt x="13105" y="5307"/>
                    <a:pt x="13087" y="5367"/>
                  </a:cubicBezTo>
                  <a:lnTo>
                    <a:pt x="13146" y="5382"/>
                  </a:lnTo>
                  <a:lnTo>
                    <a:pt x="13149" y="5382"/>
                  </a:lnTo>
                  <a:cubicBezTo>
                    <a:pt x="13164" y="5325"/>
                    <a:pt x="13179" y="5266"/>
                    <a:pt x="13197" y="5207"/>
                  </a:cubicBezTo>
                  <a:lnTo>
                    <a:pt x="13137" y="5192"/>
                  </a:lnTo>
                  <a:close/>
                  <a:moveTo>
                    <a:pt x="12503" y="5316"/>
                  </a:moveTo>
                  <a:lnTo>
                    <a:pt x="12482" y="5373"/>
                  </a:lnTo>
                  <a:lnTo>
                    <a:pt x="12657" y="5429"/>
                  </a:lnTo>
                  <a:lnTo>
                    <a:pt x="12675" y="5373"/>
                  </a:lnTo>
                  <a:lnTo>
                    <a:pt x="12503" y="5316"/>
                  </a:lnTo>
                  <a:close/>
                  <a:moveTo>
                    <a:pt x="19387" y="5319"/>
                  </a:moveTo>
                  <a:cubicBezTo>
                    <a:pt x="19331" y="5340"/>
                    <a:pt x="19271" y="5361"/>
                    <a:pt x="19215" y="5384"/>
                  </a:cubicBezTo>
                  <a:lnTo>
                    <a:pt x="19239" y="5441"/>
                  </a:lnTo>
                  <a:lnTo>
                    <a:pt x="19408" y="5376"/>
                  </a:lnTo>
                  <a:lnTo>
                    <a:pt x="19387" y="5319"/>
                  </a:lnTo>
                  <a:close/>
                  <a:moveTo>
                    <a:pt x="5150" y="5340"/>
                  </a:moveTo>
                  <a:cubicBezTo>
                    <a:pt x="5108" y="5387"/>
                    <a:pt x="5073" y="5435"/>
                    <a:pt x="5034" y="5485"/>
                  </a:cubicBezTo>
                  <a:lnTo>
                    <a:pt x="5085" y="5521"/>
                  </a:lnTo>
                  <a:lnTo>
                    <a:pt x="5082" y="5518"/>
                  </a:lnTo>
                  <a:cubicBezTo>
                    <a:pt x="5117" y="5470"/>
                    <a:pt x="5156" y="5423"/>
                    <a:pt x="5194" y="5379"/>
                  </a:cubicBezTo>
                  <a:lnTo>
                    <a:pt x="5150" y="5340"/>
                  </a:lnTo>
                  <a:close/>
                  <a:moveTo>
                    <a:pt x="12847" y="5432"/>
                  </a:moveTo>
                  <a:lnTo>
                    <a:pt x="12826" y="5488"/>
                  </a:lnTo>
                  <a:cubicBezTo>
                    <a:pt x="12885" y="5509"/>
                    <a:pt x="12942" y="5530"/>
                    <a:pt x="12998" y="5550"/>
                  </a:cubicBezTo>
                  <a:lnTo>
                    <a:pt x="13019" y="5491"/>
                  </a:lnTo>
                  <a:lnTo>
                    <a:pt x="12847" y="5432"/>
                  </a:lnTo>
                  <a:close/>
                  <a:moveTo>
                    <a:pt x="19046" y="5450"/>
                  </a:moveTo>
                  <a:cubicBezTo>
                    <a:pt x="18990" y="5470"/>
                    <a:pt x="18933" y="5494"/>
                    <a:pt x="18877" y="5518"/>
                  </a:cubicBezTo>
                  <a:lnTo>
                    <a:pt x="18901" y="5574"/>
                  </a:lnTo>
                  <a:lnTo>
                    <a:pt x="18904" y="5571"/>
                  </a:lnTo>
                  <a:cubicBezTo>
                    <a:pt x="18960" y="5548"/>
                    <a:pt x="19014" y="5527"/>
                    <a:pt x="19070" y="5506"/>
                  </a:cubicBezTo>
                  <a:lnTo>
                    <a:pt x="19046" y="5450"/>
                  </a:lnTo>
                  <a:close/>
                  <a:moveTo>
                    <a:pt x="22468" y="5485"/>
                  </a:moveTo>
                  <a:lnTo>
                    <a:pt x="22417" y="5521"/>
                  </a:lnTo>
                  <a:cubicBezTo>
                    <a:pt x="22453" y="5568"/>
                    <a:pt x="22485" y="5619"/>
                    <a:pt x="22518" y="5669"/>
                  </a:cubicBezTo>
                  <a:lnTo>
                    <a:pt x="22568" y="5639"/>
                  </a:lnTo>
                  <a:cubicBezTo>
                    <a:pt x="22536" y="5589"/>
                    <a:pt x="22503" y="5536"/>
                    <a:pt x="22468" y="5485"/>
                  </a:cubicBezTo>
                  <a:close/>
                  <a:moveTo>
                    <a:pt x="13191" y="5556"/>
                  </a:moveTo>
                  <a:lnTo>
                    <a:pt x="13170" y="5613"/>
                  </a:lnTo>
                  <a:lnTo>
                    <a:pt x="13339" y="5675"/>
                  </a:lnTo>
                  <a:lnTo>
                    <a:pt x="13360" y="5619"/>
                  </a:lnTo>
                  <a:cubicBezTo>
                    <a:pt x="13303" y="5598"/>
                    <a:pt x="13247" y="5577"/>
                    <a:pt x="13191" y="5556"/>
                  </a:cubicBezTo>
                  <a:close/>
                  <a:moveTo>
                    <a:pt x="18711" y="5586"/>
                  </a:moveTo>
                  <a:lnTo>
                    <a:pt x="18542" y="5657"/>
                  </a:lnTo>
                  <a:lnTo>
                    <a:pt x="18566" y="5714"/>
                  </a:lnTo>
                  <a:lnTo>
                    <a:pt x="18569" y="5714"/>
                  </a:lnTo>
                  <a:cubicBezTo>
                    <a:pt x="18622" y="5687"/>
                    <a:pt x="18678" y="5663"/>
                    <a:pt x="18735" y="5642"/>
                  </a:cubicBezTo>
                  <a:lnTo>
                    <a:pt x="18711" y="5586"/>
                  </a:lnTo>
                  <a:close/>
                  <a:moveTo>
                    <a:pt x="13042" y="5542"/>
                  </a:moveTo>
                  <a:cubicBezTo>
                    <a:pt x="13025" y="5601"/>
                    <a:pt x="13010" y="5660"/>
                    <a:pt x="12995" y="5719"/>
                  </a:cubicBezTo>
                  <a:lnTo>
                    <a:pt x="13054" y="5734"/>
                  </a:lnTo>
                  <a:lnTo>
                    <a:pt x="13057" y="5734"/>
                  </a:lnTo>
                  <a:cubicBezTo>
                    <a:pt x="13072" y="5675"/>
                    <a:pt x="13087" y="5616"/>
                    <a:pt x="13099" y="5559"/>
                  </a:cubicBezTo>
                  <a:lnTo>
                    <a:pt x="13042" y="5542"/>
                  </a:lnTo>
                  <a:close/>
                  <a:moveTo>
                    <a:pt x="13529" y="5684"/>
                  </a:moveTo>
                  <a:lnTo>
                    <a:pt x="13508" y="5740"/>
                  </a:lnTo>
                  <a:lnTo>
                    <a:pt x="13677" y="5808"/>
                  </a:lnTo>
                  <a:lnTo>
                    <a:pt x="13701" y="5752"/>
                  </a:lnTo>
                  <a:lnTo>
                    <a:pt x="13529" y="5684"/>
                  </a:lnTo>
                  <a:close/>
                  <a:moveTo>
                    <a:pt x="4931" y="5634"/>
                  </a:moveTo>
                  <a:cubicBezTo>
                    <a:pt x="4895" y="5684"/>
                    <a:pt x="4862" y="5737"/>
                    <a:pt x="4833" y="5791"/>
                  </a:cubicBezTo>
                  <a:lnTo>
                    <a:pt x="4883" y="5820"/>
                  </a:lnTo>
                  <a:cubicBezTo>
                    <a:pt x="4913" y="5767"/>
                    <a:pt x="4945" y="5717"/>
                    <a:pt x="4981" y="5669"/>
                  </a:cubicBezTo>
                  <a:lnTo>
                    <a:pt x="4931" y="5634"/>
                  </a:lnTo>
                  <a:close/>
                  <a:moveTo>
                    <a:pt x="18373" y="5731"/>
                  </a:moveTo>
                  <a:cubicBezTo>
                    <a:pt x="18320" y="5758"/>
                    <a:pt x="18263" y="5782"/>
                    <a:pt x="18207" y="5805"/>
                  </a:cubicBezTo>
                  <a:lnTo>
                    <a:pt x="18234" y="5862"/>
                  </a:lnTo>
                  <a:lnTo>
                    <a:pt x="18234" y="5859"/>
                  </a:lnTo>
                  <a:cubicBezTo>
                    <a:pt x="18290" y="5832"/>
                    <a:pt x="18346" y="5808"/>
                    <a:pt x="18400" y="5788"/>
                  </a:cubicBezTo>
                  <a:lnTo>
                    <a:pt x="18373" y="5731"/>
                  </a:lnTo>
                  <a:close/>
                  <a:moveTo>
                    <a:pt x="13867" y="5820"/>
                  </a:moveTo>
                  <a:lnTo>
                    <a:pt x="13846" y="5877"/>
                  </a:lnTo>
                  <a:lnTo>
                    <a:pt x="14012" y="5948"/>
                  </a:lnTo>
                  <a:lnTo>
                    <a:pt x="14036" y="5891"/>
                  </a:lnTo>
                  <a:cubicBezTo>
                    <a:pt x="13979" y="5868"/>
                    <a:pt x="13923" y="5844"/>
                    <a:pt x="13867" y="5820"/>
                  </a:cubicBezTo>
                  <a:close/>
                  <a:moveTo>
                    <a:pt x="22663" y="5794"/>
                  </a:moveTo>
                  <a:lnTo>
                    <a:pt x="22610" y="5823"/>
                  </a:lnTo>
                  <a:cubicBezTo>
                    <a:pt x="22639" y="5877"/>
                    <a:pt x="22669" y="5930"/>
                    <a:pt x="22696" y="5983"/>
                  </a:cubicBezTo>
                  <a:lnTo>
                    <a:pt x="22749" y="5957"/>
                  </a:lnTo>
                  <a:cubicBezTo>
                    <a:pt x="22722" y="5900"/>
                    <a:pt x="22693" y="5847"/>
                    <a:pt x="22663" y="5794"/>
                  </a:cubicBezTo>
                  <a:close/>
                  <a:moveTo>
                    <a:pt x="18041" y="5883"/>
                  </a:moveTo>
                  <a:lnTo>
                    <a:pt x="17878" y="5960"/>
                  </a:lnTo>
                  <a:lnTo>
                    <a:pt x="17905" y="6016"/>
                  </a:lnTo>
                  <a:lnTo>
                    <a:pt x="18068" y="5939"/>
                  </a:lnTo>
                  <a:lnTo>
                    <a:pt x="18041" y="5883"/>
                  </a:lnTo>
                  <a:close/>
                  <a:moveTo>
                    <a:pt x="12953" y="5897"/>
                  </a:moveTo>
                  <a:cubicBezTo>
                    <a:pt x="12939" y="5957"/>
                    <a:pt x="12924" y="6016"/>
                    <a:pt x="12912" y="6075"/>
                  </a:cubicBezTo>
                  <a:lnTo>
                    <a:pt x="12971" y="6087"/>
                  </a:lnTo>
                  <a:cubicBezTo>
                    <a:pt x="12986" y="6028"/>
                    <a:pt x="12998" y="5969"/>
                    <a:pt x="13013" y="5909"/>
                  </a:cubicBezTo>
                  <a:lnTo>
                    <a:pt x="12953" y="5897"/>
                  </a:lnTo>
                  <a:close/>
                  <a:moveTo>
                    <a:pt x="14205" y="5966"/>
                  </a:moveTo>
                  <a:lnTo>
                    <a:pt x="14178" y="6019"/>
                  </a:lnTo>
                  <a:lnTo>
                    <a:pt x="14344" y="6093"/>
                  </a:lnTo>
                  <a:lnTo>
                    <a:pt x="14371" y="6040"/>
                  </a:lnTo>
                  <a:cubicBezTo>
                    <a:pt x="14314" y="6013"/>
                    <a:pt x="14258" y="5989"/>
                    <a:pt x="14205" y="5966"/>
                  </a:cubicBezTo>
                  <a:close/>
                  <a:moveTo>
                    <a:pt x="4744" y="5951"/>
                  </a:moveTo>
                  <a:cubicBezTo>
                    <a:pt x="4717" y="6004"/>
                    <a:pt x="4687" y="6060"/>
                    <a:pt x="4664" y="6117"/>
                  </a:cubicBezTo>
                  <a:lnTo>
                    <a:pt x="4718" y="6139"/>
                  </a:lnTo>
                  <a:lnTo>
                    <a:pt x="4718" y="6139"/>
                  </a:lnTo>
                  <a:cubicBezTo>
                    <a:pt x="4741" y="6083"/>
                    <a:pt x="4768" y="6030"/>
                    <a:pt x="4797" y="5977"/>
                  </a:cubicBezTo>
                  <a:lnTo>
                    <a:pt x="4744" y="5951"/>
                  </a:lnTo>
                  <a:close/>
                  <a:moveTo>
                    <a:pt x="4718" y="6139"/>
                  </a:moveTo>
                  <a:cubicBezTo>
                    <a:pt x="4717" y="6140"/>
                    <a:pt x="4717" y="6140"/>
                    <a:pt x="4717" y="6140"/>
                  </a:cubicBezTo>
                  <a:lnTo>
                    <a:pt x="4720" y="6140"/>
                  </a:lnTo>
                  <a:lnTo>
                    <a:pt x="4718" y="6139"/>
                  </a:lnTo>
                  <a:close/>
                  <a:moveTo>
                    <a:pt x="17712" y="6040"/>
                  </a:moveTo>
                  <a:cubicBezTo>
                    <a:pt x="17659" y="6066"/>
                    <a:pt x="17605" y="6093"/>
                    <a:pt x="17549" y="6120"/>
                  </a:cubicBezTo>
                  <a:lnTo>
                    <a:pt x="17579" y="6176"/>
                  </a:lnTo>
                  <a:lnTo>
                    <a:pt x="17739" y="6093"/>
                  </a:lnTo>
                  <a:lnTo>
                    <a:pt x="17712" y="6040"/>
                  </a:lnTo>
                  <a:close/>
                  <a:moveTo>
                    <a:pt x="14537" y="6114"/>
                  </a:moveTo>
                  <a:lnTo>
                    <a:pt x="14510" y="6170"/>
                  </a:lnTo>
                  <a:cubicBezTo>
                    <a:pt x="14566" y="6194"/>
                    <a:pt x="14620" y="6221"/>
                    <a:pt x="14676" y="6247"/>
                  </a:cubicBezTo>
                  <a:lnTo>
                    <a:pt x="14703" y="6191"/>
                  </a:lnTo>
                  <a:lnTo>
                    <a:pt x="14537" y="6114"/>
                  </a:lnTo>
                  <a:close/>
                  <a:moveTo>
                    <a:pt x="22829" y="6123"/>
                  </a:moveTo>
                  <a:lnTo>
                    <a:pt x="22773" y="6146"/>
                  </a:lnTo>
                  <a:cubicBezTo>
                    <a:pt x="22797" y="6203"/>
                    <a:pt x="22820" y="6256"/>
                    <a:pt x="22841" y="6312"/>
                  </a:cubicBezTo>
                  <a:lnTo>
                    <a:pt x="22897" y="6292"/>
                  </a:lnTo>
                  <a:cubicBezTo>
                    <a:pt x="22877" y="6235"/>
                    <a:pt x="22853" y="6179"/>
                    <a:pt x="22829" y="6123"/>
                  </a:cubicBezTo>
                  <a:close/>
                  <a:moveTo>
                    <a:pt x="17389" y="6203"/>
                  </a:moveTo>
                  <a:cubicBezTo>
                    <a:pt x="17332" y="6232"/>
                    <a:pt x="17279" y="6259"/>
                    <a:pt x="17226" y="6289"/>
                  </a:cubicBezTo>
                  <a:lnTo>
                    <a:pt x="17255" y="6342"/>
                  </a:lnTo>
                  <a:lnTo>
                    <a:pt x="17255" y="6336"/>
                  </a:lnTo>
                  <a:cubicBezTo>
                    <a:pt x="17309" y="6309"/>
                    <a:pt x="17362" y="6283"/>
                    <a:pt x="17415" y="6256"/>
                  </a:cubicBezTo>
                  <a:lnTo>
                    <a:pt x="17389" y="6203"/>
                  </a:lnTo>
                  <a:close/>
                  <a:moveTo>
                    <a:pt x="14866" y="6271"/>
                  </a:moveTo>
                  <a:lnTo>
                    <a:pt x="14839" y="6324"/>
                  </a:lnTo>
                  <a:lnTo>
                    <a:pt x="15002" y="6407"/>
                  </a:lnTo>
                  <a:lnTo>
                    <a:pt x="15029" y="6351"/>
                  </a:lnTo>
                  <a:lnTo>
                    <a:pt x="14866" y="6271"/>
                  </a:lnTo>
                  <a:close/>
                  <a:moveTo>
                    <a:pt x="12870" y="6253"/>
                  </a:moveTo>
                  <a:cubicBezTo>
                    <a:pt x="12859" y="6312"/>
                    <a:pt x="12847" y="6372"/>
                    <a:pt x="12832" y="6431"/>
                  </a:cubicBezTo>
                  <a:lnTo>
                    <a:pt x="12891" y="6443"/>
                  </a:lnTo>
                  <a:lnTo>
                    <a:pt x="12894" y="6443"/>
                  </a:lnTo>
                  <a:cubicBezTo>
                    <a:pt x="12906" y="6384"/>
                    <a:pt x="12918" y="6324"/>
                    <a:pt x="12930" y="6265"/>
                  </a:cubicBezTo>
                  <a:lnTo>
                    <a:pt x="12870" y="6253"/>
                  </a:lnTo>
                  <a:close/>
                  <a:moveTo>
                    <a:pt x="4593" y="6286"/>
                  </a:moveTo>
                  <a:cubicBezTo>
                    <a:pt x="4569" y="6339"/>
                    <a:pt x="4548" y="6398"/>
                    <a:pt x="4527" y="6458"/>
                  </a:cubicBezTo>
                  <a:lnTo>
                    <a:pt x="4584" y="6475"/>
                  </a:lnTo>
                  <a:lnTo>
                    <a:pt x="4584" y="6475"/>
                  </a:lnTo>
                  <a:cubicBezTo>
                    <a:pt x="4605" y="6416"/>
                    <a:pt x="4625" y="6360"/>
                    <a:pt x="4649" y="6307"/>
                  </a:cubicBezTo>
                  <a:lnTo>
                    <a:pt x="4593" y="6286"/>
                  </a:lnTo>
                  <a:close/>
                  <a:moveTo>
                    <a:pt x="4584" y="6475"/>
                  </a:moveTo>
                  <a:lnTo>
                    <a:pt x="4584" y="6475"/>
                  </a:lnTo>
                  <a:cubicBezTo>
                    <a:pt x="4584" y="6475"/>
                    <a:pt x="4584" y="6475"/>
                    <a:pt x="4584" y="6476"/>
                  </a:cubicBezTo>
                  <a:lnTo>
                    <a:pt x="4587" y="6476"/>
                  </a:lnTo>
                  <a:lnTo>
                    <a:pt x="4584" y="6475"/>
                  </a:lnTo>
                  <a:close/>
                  <a:moveTo>
                    <a:pt x="17066" y="6375"/>
                  </a:moveTo>
                  <a:cubicBezTo>
                    <a:pt x="17012" y="6401"/>
                    <a:pt x="16959" y="6431"/>
                    <a:pt x="16906" y="6461"/>
                  </a:cubicBezTo>
                  <a:lnTo>
                    <a:pt x="16935" y="6514"/>
                  </a:lnTo>
                  <a:lnTo>
                    <a:pt x="16935" y="6511"/>
                  </a:lnTo>
                  <a:cubicBezTo>
                    <a:pt x="16989" y="6481"/>
                    <a:pt x="17042" y="6455"/>
                    <a:pt x="17095" y="6428"/>
                  </a:cubicBezTo>
                  <a:lnTo>
                    <a:pt x="17066" y="6375"/>
                  </a:lnTo>
                  <a:close/>
                  <a:moveTo>
                    <a:pt x="15192" y="6434"/>
                  </a:moveTo>
                  <a:lnTo>
                    <a:pt x="15165" y="6487"/>
                  </a:lnTo>
                  <a:cubicBezTo>
                    <a:pt x="15219" y="6517"/>
                    <a:pt x="15272" y="6544"/>
                    <a:pt x="15325" y="6573"/>
                  </a:cubicBezTo>
                  <a:lnTo>
                    <a:pt x="15355" y="6517"/>
                  </a:lnTo>
                  <a:cubicBezTo>
                    <a:pt x="15299" y="6490"/>
                    <a:pt x="15245" y="6461"/>
                    <a:pt x="15192" y="6434"/>
                  </a:cubicBezTo>
                  <a:close/>
                  <a:moveTo>
                    <a:pt x="22960" y="6464"/>
                  </a:moveTo>
                  <a:lnTo>
                    <a:pt x="22900" y="6484"/>
                  </a:lnTo>
                  <a:cubicBezTo>
                    <a:pt x="22918" y="6541"/>
                    <a:pt x="22936" y="6600"/>
                    <a:pt x="22951" y="6656"/>
                  </a:cubicBezTo>
                  <a:lnTo>
                    <a:pt x="23010" y="6642"/>
                  </a:lnTo>
                  <a:cubicBezTo>
                    <a:pt x="22995" y="6582"/>
                    <a:pt x="22977" y="6523"/>
                    <a:pt x="22960" y="6464"/>
                  </a:cubicBezTo>
                  <a:close/>
                  <a:moveTo>
                    <a:pt x="16745" y="6550"/>
                  </a:moveTo>
                  <a:cubicBezTo>
                    <a:pt x="16692" y="6582"/>
                    <a:pt x="16642" y="6612"/>
                    <a:pt x="16588" y="6642"/>
                  </a:cubicBezTo>
                  <a:lnTo>
                    <a:pt x="16618" y="6695"/>
                  </a:lnTo>
                  <a:lnTo>
                    <a:pt x="16775" y="6603"/>
                  </a:lnTo>
                  <a:lnTo>
                    <a:pt x="16745" y="6550"/>
                  </a:lnTo>
                  <a:close/>
                  <a:moveTo>
                    <a:pt x="15515" y="6603"/>
                  </a:moveTo>
                  <a:lnTo>
                    <a:pt x="15485" y="6656"/>
                  </a:lnTo>
                  <a:lnTo>
                    <a:pt x="15645" y="6745"/>
                  </a:lnTo>
                  <a:lnTo>
                    <a:pt x="15675" y="6692"/>
                  </a:lnTo>
                  <a:cubicBezTo>
                    <a:pt x="15622" y="6662"/>
                    <a:pt x="15568" y="6633"/>
                    <a:pt x="15515" y="6603"/>
                  </a:cubicBezTo>
                  <a:close/>
                  <a:moveTo>
                    <a:pt x="12799" y="6609"/>
                  </a:moveTo>
                  <a:lnTo>
                    <a:pt x="12764" y="6787"/>
                  </a:lnTo>
                  <a:lnTo>
                    <a:pt x="12823" y="6799"/>
                  </a:lnTo>
                  <a:cubicBezTo>
                    <a:pt x="12835" y="6739"/>
                    <a:pt x="12847" y="6680"/>
                    <a:pt x="12859" y="6621"/>
                  </a:cubicBezTo>
                  <a:lnTo>
                    <a:pt x="12799" y="6609"/>
                  </a:lnTo>
                  <a:close/>
                  <a:moveTo>
                    <a:pt x="4471" y="6630"/>
                  </a:moveTo>
                  <a:cubicBezTo>
                    <a:pt x="4453" y="6689"/>
                    <a:pt x="4438" y="6748"/>
                    <a:pt x="4424" y="6808"/>
                  </a:cubicBezTo>
                  <a:lnTo>
                    <a:pt x="4480" y="6822"/>
                  </a:lnTo>
                  <a:lnTo>
                    <a:pt x="4480" y="6822"/>
                  </a:lnTo>
                  <a:cubicBezTo>
                    <a:pt x="4495" y="6763"/>
                    <a:pt x="4513" y="6704"/>
                    <a:pt x="4530" y="6647"/>
                  </a:cubicBezTo>
                  <a:lnTo>
                    <a:pt x="4471" y="6630"/>
                  </a:lnTo>
                  <a:close/>
                  <a:moveTo>
                    <a:pt x="4480" y="6822"/>
                  </a:moveTo>
                  <a:cubicBezTo>
                    <a:pt x="4480" y="6822"/>
                    <a:pt x="4480" y="6822"/>
                    <a:pt x="4480" y="6822"/>
                  </a:cubicBezTo>
                  <a:lnTo>
                    <a:pt x="4483" y="6822"/>
                  </a:lnTo>
                  <a:lnTo>
                    <a:pt x="4480" y="6822"/>
                  </a:lnTo>
                  <a:close/>
                  <a:moveTo>
                    <a:pt x="24896" y="6808"/>
                  </a:moveTo>
                  <a:lnTo>
                    <a:pt x="24896" y="6870"/>
                  </a:lnTo>
                  <a:cubicBezTo>
                    <a:pt x="24925" y="6868"/>
                    <a:pt x="24955" y="6868"/>
                    <a:pt x="24985" y="6868"/>
                  </a:cubicBezTo>
                  <a:cubicBezTo>
                    <a:pt x="25015" y="6868"/>
                    <a:pt x="25045" y="6868"/>
                    <a:pt x="25077" y="6870"/>
                  </a:cubicBezTo>
                  <a:lnTo>
                    <a:pt x="25080" y="6808"/>
                  </a:lnTo>
                  <a:close/>
                  <a:moveTo>
                    <a:pt x="16431" y="6733"/>
                  </a:moveTo>
                  <a:cubicBezTo>
                    <a:pt x="16378" y="6763"/>
                    <a:pt x="16327" y="6796"/>
                    <a:pt x="16277" y="6828"/>
                  </a:cubicBezTo>
                  <a:lnTo>
                    <a:pt x="16307" y="6879"/>
                  </a:lnTo>
                  <a:lnTo>
                    <a:pt x="16464" y="6787"/>
                  </a:lnTo>
                  <a:lnTo>
                    <a:pt x="16431" y="6733"/>
                  </a:lnTo>
                  <a:close/>
                  <a:moveTo>
                    <a:pt x="25263" y="6822"/>
                  </a:moveTo>
                  <a:lnTo>
                    <a:pt x="25254" y="6882"/>
                  </a:lnTo>
                  <a:cubicBezTo>
                    <a:pt x="25314" y="6888"/>
                    <a:pt x="25373" y="6897"/>
                    <a:pt x="25435" y="6905"/>
                  </a:cubicBezTo>
                  <a:lnTo>
                    <a:pt x="25444" y="6846"/>
                  </a:lnTo>
                  <a:cubicBezTo>
                    <a:pt x="25385" y="6837"/>
                    <a:pt x="25323" y="6828"/>
                    <a:pt x="25263" y="6822"/>
                  </a:cubicBezTo>
                  <a:close/>
                  <a:moveTo>
                    <a:pt x="24709" y="6819"/>
                  </a:moveTo>
                  <a:cubicBezTo>
                    <a:pt x="24650" y="6828"/>
                    <a:pt x="24587" y="6837"/>
                    <a:pt x="24528" y="6849"/>
                  </a:cubicBezTo>
                  <a:lnTo>
                    <a:pt x="24540" y="6908"/>
                  </a:lnTo>
                  <a:lnTo>
                    <a:pt x="24540" y="6911"/>
                  </a:lnTo>
                  <a:cubicBezTo>
                    <a:pt x="24596" y="6899"/>
                    <a:pt x="24656" y="6888"/>
                    <a:pt x="24718" y="6882"/>
                  </a:cubicBezTo>
                  <a:lnTo>
                    <a:pt x="24709" y="6819"/>
                  </a:lnTo>
                  <a:close/>
                  <a:moveTo>
                    <a:pt x="15835" y="6781"/>
                  </a:moveTo>
                  <a:lnTo>
                    <a:pt x="15806" y="6834"/>
                  </a:lnTo>
                  <a:cubicBezTo>
                    <a:pt x="15859" y="6864"/>
                    <a:pt x="15909" y="6894"/>
                    <a:pt x="15963" y="6923"/>
                  </a:cubicBezTo>
                  <a:lnTo>
                    <a:pt x="15992" y="6873"/>
                  </a:lnTo>
                  <a:cubicBezTo>
                    <a:pt x="15942" y="6840"/>
                    <a:pt x="15889" y="6811"/>
                    <a:pt x="15835" y="6781"/>
                  </a:cubicBezTo>
                  <a:close/>
                  <a:moveTo>
                    <a:pt x="23052" y="6819"/>
                  </a:moveTo>
                  <a:lnTo>
                    <a:pt x="22992" y="6831"/>
                  </a:lnTo>
                  <a:cubicBezTo>
                    <a:pt x="23004" y="6888"/>
                    <a:pt x="23016" y="6950"/>
                    <a:pt x="23025" y="7009"/>
                  </a:cubicBezTo>
                  <a:lnTo>
                    <a:pt x="23084" y="6997"/>
                  </a:lnTo>
                  <a:cubicBezTo>
                    <a:pt x="23075" y="6938"/>
                    <a:pt x="23066" y="6879"/>
                    <a:pt x="23052" y="6819"/>
                  </a:cubicBezTo>
                  <a:close/>
                  <a:moveTo>
                    <a:pt x="24350" y="6899"/>
                  </a:moveTo>
                  <a:cubicBezTo>
                    <a:pt x="24291" y="6917"/>
                    <a:pt x="24232" y="6938"/>
                    <a:pt x="24175" y="6962"/>
                  </a:cubicBezTo>
                  <a:lnTo>
                    <a:pt x="24199" y="7018"/>
                  </a:lnTo>
                  <a:cubicBezTo>
                    <a:pt x="24252" y="6994"/>
                    <a:pt x="24309" y="6974"/>
                    <a:pt x="24368" y="6956"/>
                  </a:cubicBezTo>
                  <a:lnTo>
                    <a:pt x="24350" y="6899"/>
                  </a:lnTo>
                  <a:close/>
                  <a:moveTo>
                    <a:pt x="4889" y="6971"/>
                  </a:moveTo>
                  <a:cubicBezTo>
                    <a:pt x="4827" y="6974"/>
                    <a:pt x="4768" y="6977"/>
                    <a:pt x="4705" y="6980"/>
                  </a:cubicBezTo>
                  <a:lnTo>
                    <a:pt x="4708" y="7042"/>
                  </a:lnTo>
                  <a:cubicBezTo>
                    <a:pt x="4768" y="7036"/>
                    <a:pt x="4830" y="7033"/>
                    <a:pt x="4889" y="7033"/>
                  </a:cubicBezTo>
                  <a:lnTo>
                    <a:pt x="4889" y="6971"/>
                  </a:lnTo>
                  <a:close/>
                  <a:moveTo>
                    <a:pt x="5073" y="6971"/>
                  </a:moveTo>
                  <a:lnTo>
                    <a:pt x="5070" y="7033"/>
                  </a:lnTo>
                  <a:cubicBezTo>
                    <a:pt x="5132" y="7036"/>
                    <a:pt x="5191" y="7039"/>
                    <a:pt x="5251" y="7042"/>
                  </a:cubicBezTo>
                  <a:lnTo>
                    <a:pt x="5257" y="6983"/>
                  </a:lnTo>
                  <a:cubicBezTo>
                    <a:pt x="5197" y="6977"/>
                    <a:pt x="5135" y="6974"/>
                    <a:pt x="5073" y="6971"/>
                  </a:cubicBezTo>
                  <a:close/>
                  <a:moveTo>
                    <a:pt x="5438" y="7003"/>
                  </a:moveTo>
                  <a:lnTo>
                    <a:pt x="5429" y="7066"/>
                  </a:lnTo>
                  <a:cubicBezTo>
                    <a:pt x="5488" y="7074"/>
                    <a:pt x="5547" y="7083"/>
                    <a:pt x="5607" y="7098"/>
                  </a:cubicBezTo>
                  <a:lnTo>
                    <a:pt x="5618" y="7039"/>
                  </a:lnTo>
                  <a:cubicBezTo>
                    <a:pt x="5559" y="7024"/>
                    <a:pt x="5500" y="7012"/>
                    <a:pt x="5438" y="7003"/>
                  </a:cubicBezTo>
                  <a:close/>
                  <a:moveTo>
                    <a:pt x="4382" y="6985"/>
                  </a:moveTo>
                  <a:cubicBezTo>
                    <a:pt x="4378" y="6996"/>
                    <a:pt x="4375" y="7008"/>
                    <a:pt x="4373" y="7021"/>
                  </a:cubicBezTo>
                  <a:lnTo>
                    <a:pt x="4373" y="7021"/>
                  </a:lnTo>
                  <a:cubicBezTo>
                    <a:pt x="4321" y="7029"/>
                    <a:pt x="4269" y="7037"/>
                    <a:pt x="4219" y="7048"/>
                  </a:cubicBezTo>
                  <a:lnTo>
                    <a:pt x="4230" y="7104"/>
                  </a:lnTo>
                  <a:lnTo>
                    <a:pt x="4230" y="7104"/>
                  </a:lnTo>
                  <a:cubicBezTo>
                    <a:pt x="4289" y="7092"/>
                    <a:pt x="4344" y="7083"/>
                    <a:pt x="4403" y="7080"/>
                  </a:cubicBezTo>
                  <a:lnTo>
                    <a:pt x="4402" y="7075"/>
                  </a:lnTo>
                  <a:lnTo>
                    <a:pt x="4402" y="7075"/>
                  </a:lnTo>
                  <a:lnTo>
                    <a:pt x="4403" y="7074"/>
                  </a:lnTo>
                  <a:cubicBezTo>
                    <a:pt x="4447" y="7068"/>
                    <a:pt x="4489" y="7063"/>
                    <a:pt x="4530" y="7057"/>
                  </a:cubicBezTo>
                  <a:lnTo>
                    <a:pt x="4521" y="6997"/>
                  </a:lnTo>
                  <a:cubicBezTo>
                    <a:pt x="4495" y="7000"/>
                    <a:pt x="4465" y="7003"/>
                    <a:pt x="4438" y="7009"/>
                  </a:cubicBezTo>
                  <a:cubicBezTo>
                    <a:pt x="4438" y="7003"/>
                    <a:pt x="4438" y="7000"/>
                    <a:pt x="4438" y="6997"/>
                  </a:cubicBezTo>
                  <a:lnTo>
                    <a:pt x="4382" y="6985"/>
                  </a:lnTo>
                  <a:close/>
                  <a:moveTo>
                    <a:pt x="4230" y="7104"/>
                  </a:moveTo>
                  <a:lnTo>
                    <a:pt x="4230" y="7104"/>
                  </a:lnTo>
                  <a:cubicBezTo>
                    <a:pt x="4229" y="7104"/>
                    <a:pt x="4229" y="7104"/>
                    <a:pt x="4228" y="7104"/>
                  </a:cubicBezTo>
                  <a:lnTo>
                    <a:pt x="4231" y="7107"/>
                  </a:lnTo>
                  <a:lnTo>
                    <a:pt x="4230" y="7104"/>
                  </a:lnTo>
                  <a:close/>
                  <a:moveTo>
                    <a:pt x="16120" y="6923"/>
                  </a:moveTo>
                  <a:cubicBezTo>
                    <a:pt x="16069" y="6956"/>
                    <a:pt x="16019" y="6988"/>
                    <a:pt x="15966" y="7021"/>
                  </a:cubicBezTo>
                  <a:lnTo>
                    <a:pt x="16001" y="7074"/>
                  </a:lnTo>
                  <a:lnTo>
                    <a:pt x="16001" y="7071"/>
                  </a:lnTo>
                  <a:cubicBezTo>
                    <a:pt x="16047" y="7042"/>
                    <a:pt x="16094" y="7012"/>
                    <a:pt x="16140" y="6984"/>
                  </a:cubicBezTo>
                  <a:lnTo>
                    <a:pt x="16140" y="6984"/>
                  </a:lnTo>
                  <a:lnTo>
                    <a:pt x="16120" y="7015"/>
                  </a:lnTo>
                  <a:cubicBezTo>
                    <a:pt x="16173" y="7045"/>
                    <a:pt x="16224" y="7077"/>
                    <a:pt x="16277" y="7110"/>
                  </a:cubicBezTo>
                  <a:lnTo>
                    <a:pt x="16307" y="7057"/>
                  </a:lnTo>
                  <a:cubicBezTo>
                    <a:pt x="16256" y="7027"/>
                    <a:pt x="16203" y="6994"/>
                    <a:pt x="16152" y="6965"/>
                  </a:cubicBezTo>
                  <a:lnTo>
                    <a:pt x="16149" y="6970"/>
                  </a:lnTo>
                  <a:lnTo>
                    <a:pt x="16149" y="6970"/>
                  </a:lnTo>
                  <a:lnTo>
                    <a:pt x="16120" y="6923"/>
                  </a:lnTo>
                  <a:close/>
                  <a:moveTo>
                    <a:pt x="12731" y="6968"/>
                  </a:moveTo>
                  <a:cubicBezTo>
                    <a:pt x="12719" y="7027"/>
                    <a:pt x="12707" y="7086"/>
                    <a:pt x="12698" y="7149"/>
                  </a:cubicBezTo>
                  <a:lnTo>
                    <a:pt x="12758" y="7157"/>
                  </a:lnTo>
                  <a:lnTo>
                    <a:pt x="12761" y="7157"/>
                  </a:lnTo>
                  <a:cubicBezTo>
                    <a:pt x="12770" y="7098"/>
                    <a:pt x="12781" y="7039"/>
                    <a:pt x="12790" y="6977"/>
                  </a:cubicBezTo>
                  <a:lnTo>
                    <a:pt x="12731" y="6968"/>
                  </a:lnTo>
                  <a:close/>
                  <a:moveTo>
                    <a:pt x="4038" y="7083"/>
                  </a:moveTo>
                  <a:cubicBezTo>
                    <a:pt x="3979" y="7095"/>
                    <a:pt x="3920" y="7107"/>
                    <a:pt x="3860" y="7122"/>
                  </a:cubicBezTo>
                  <a:lnTo>
                    <a:pt x="3875" y="7181"/>
                  </a:lnTo>
                  <a:lnTo>
                    <a:pt x="3875" y="7178"/>
                  </a:lnTo>
                  <a:cubicBezTo>
                    <a:pt x="3931" y="7163"/>
                    <a:pt x="3991" y="7151"/>
                    <a:pt x="4053" y="7143"/>
                  </a:cubicBezTo>
                  <a:lnTo>
                    <a:pt x="4038" y="7083"/>
                  </a:lnTo>
                  <a:close/>
                  <a:moveTo>
                    <a:pt x="24009" y="7045"/>
                  </a:moveTo>
                  <a:cubicBezTo>
                    <a:pt x="23959" y="7074"/>
                    <a:pt x="23905" y="7107"/>
                    <a:pt x="23855" y="7143"/>
                  </a:cubicBezTo>
                  <a:lnTo>
                    <a:pt x="23888" y="7193"/>
                  </a:lnTo>
                  <a:cubicBezTo>
                    <a:pt x="23935" y="7157"/>
                    <a:pt x="23988" y="7128"/>
                    <a:pt x="24042" y="7098"/>
                  </a:cubicBezTo>
                  <a:lnTo>
                    <a:pt x="24009" y="7045"/>
                  </a:lnTo>
                  <a:close/>
                  <a:moveTo>
                    <a:pt x="5796" y="7083"/>
                  </a:moveTo>
                  <a:lnTo>
                    <a:pt x="5781" y="7143"/>
                  </a:lnTo>
                  <a:cubicBezTo>
                    <a:pt x="5838" y="7157"/>
                    <a:pt x="5897" y="7178"/>
                    <a:pt x="5950" y="7199"/>
                  </a:cubicBezTo>
                  <a:lnTo>
                    <a:pt x="5971" y="7143"/>
                  </a:lnTo>
                  <a:cubicBezTo>
                    <a:pt x="5915" y="7119"/>
                    <a:pt x="5856" y="7101"/>
                    <a:pt x="5796" y="7083"/>
                  </a:cubicBezTo>
                  <a:close/>
                  <a:moveTo>
                    <a:pt x="4578" y="7110"/>
                  </a:moveTo>
                  <a:lnTo>
                    <a:pt x="4545" y="7163"/>
                  </a:lnTo>
                  <a:cubicBezTo>
                    <a:pt x="4599" y="7193"/>
                    <a:pt x="4652" y="7226"/>
                    <a:pt x="4702" y="7255"/>
                  </a:cubicBezTo>
                  <a:lnTo>
                    <a:pt x="4735" y="7202"/>
                  </a:lnTo>
                  <a:cubicBezTo>
                    <a:pt x="4682" y="7172"/>
                    <a:pt x="4628" y="7143"/>
                    <a:pt x="4578" y="7110"/>
                  </a:cubicBezTo>
                  <a:close/>
                  <a:moveTo>
                    <a:pt x="15814" y="7122"/>
                  </a:moveTo>
                  <a:lnTo>
                    <a:pt x="15663" y="7223"/>
                  </a:lnTo>
                  <a:lnTo>
                    <a:pt x="15696" y="7273"/>
                  </a:lnTo>
                  <a:lnTo>
                    <a:pt x="15847" y="7172"/>
                  </a:lnTo>
                  <a:lnTo>
                    <a:pt x="15814" y="7122"/>
                  </a:lnTo>
                  <a:close/>
                  <a:moveTo>
                    <a:pt x="3682" y="7166"/>
                  </a:moveTo>
                  <a:cubicBezTo>
                    <a:pt x="3623" y="7184"/>
                    <a:pt x="3567" y="7202"/>
                    <a:pt x="3507" y="7220"/>
                  </a:cubicBezTo>
                  <a:lnTo>
                    <a:pt x="3525" y="7276"/>
                  </a:lnTo>
                  <a:cubicBezTo>
                    <a:pt x="3582" y="7258"/>
                    <a:pt x="3641" y="7240"/>
                    <a:pt x="3700" y="7226"/>
                  </a:cubicBezTo>
                  <a:lnTo>
                    <a:pt x="3682" y="7166"/>
                  </a:lnTo>
                  <a:close/>
                  <a:moveTo>
                    <a:pt x="16464" y="7154"/>
                  </a:moveTo>
                  <a:lnTo>
                    <a:pt x="16431" y="7205"/>
                  </a:lnTo>
                  <a:cubicBezTo>
                    <a:pt x="16485" y="7237"/>
                    <a:pt x="16535" y="7270"/>
                    <a:pt x="16585" y="7303"/>
                  </a:cubicBezTo>
                  <a:lnTo>
                    <a:pt x="16618" y="7249"/>
                  </a:lnTo>
                  <a:cubicBezTo>
                    <a:pt x="16568" y="7217"/>
                    <a:pt x="16514" y="7184"/>
                    <a:pt x="16464" y="7154"/>
                  </a:cubicBezTo>
                  <a:close/>
                  <a:moveTo>
                    <a:pt x="6143" y="7211"/>
                  </a:moveTo>
                  <a:lnTo>
                    <a:pt x="6117" y="7267"/>
                  </a:lnTo>
                  <a:cubicBezTo>
                    <a:pt x="6170" y="7291"/>
                    <a:pt x="6226" y="7320"/>
                    <a:pt x="6277" y="7350"/>
                  </a:cubicBezTo>
                  <a:lnTo>
                    <a:pt x="6306" y="7297"/>
                  </a:lnTo>
                  <a:cubicBezTo>
                    <a:pt x="6253" y="7267"/>
                    <a:pt x="6197" y="7237"/>
                    <a:pt x="6143" y="7211"/>
                  </a:cubicBezTo>
                  <a:close/>
                  <a:moveTo>
                    <a:pt x="23108" y="7181"/>
                  </a:moveTo>
                  <a:lnTo>
                    <a:pt x="23049" y="7187"/>
                  </a:lnTo>
                  <a:cubicBezTo>
                    <a:pt x="23055" y="7246"/>
                    <a:pt x="23060" y="7306"/>
                    <a:pt x="23066" y="7368"/>
                  </a:cubicBezTo>
                  <a:lnTo>
                    <a:pt x="23126" y="7362"/>
                  </a:lnTo>
                  <a:cubicBezTo>
                    <a:pt x="23123" y="7303"/>
                    <a:pt x="23117" y="7240"/>
                    <a:pt x="23108" y="7181"/>
                  </a:cubicBezTo>
                  <a:close/>
                  <a:moveTo>
                    <a:pt x="3335" y="7276"/>
                  </a:moveTo>
                  <a:cubicBezTo>
                    <a:pt x="3276" y="7297"/>
                    <a:pt x="3220" y="7318"/>
                    <a:pt x="3164" y="7338"/>
                  </a:cubicBezTo>
                  <a:lnTo>
                    <a:pt x="3184" y="7394"/>
                  </a:lnTo>
                  <a:lnTo>
                    <a:pt x="3184" y="7394"/>
                  </a:lnTo>
                  <a:cubicBezTo>
                    <a:pt x="3239" y="7370"/>
                    <a:pt x="3298" y="7350"/>
                    <a:pt x="3353" y="7332"/>
                  </a:cubicBezTo>
                  <a:lnTo>
                    <a:pt x="3335" y="7276"/>
                  </a:lnTo>
                  <a:close/>
                  <a:moveTo>
                    <a:pt x="3184" y="7394"/>
                  </a:moveTo>
                  <a:lnTo>
                    <a:pt x="3184" y="7394"/>
                  </a:lnTo>
                  <a:cubicBezTo>
                    <a:pt x="3183" y="7394"/>
                    <a:pt x="3182" y="7394"/>
                    <a:pt x="3181" y="7395"/>
                  </a:cubicBezTo>
                  <a:lnTo>
                    <a:pt x="3184" y="7395"/>
                  </a:lnTo>
                  <a:lnTo>
                    <a:pt x="3184" y="7394"/>
                  </a:lnTo>
                  <a:close/>
                  <a:moveTo>
                    <a:pt x="23707" y="7255"/>
                  </a:moveTo>
                  <a:cubicBezTo>
                    <a:pt x="23659" y="7294"/>
                    <a:pt x="23612" y="7335"/>
                    <a:pt x="23570" y="7380"/>
                  </a:cubicBezTo>
                  <a:lnTo>
                    <a:pt x="23612" y="7421"/>
                  </a:lnTo>
                  <a:cubicBezTo>
                    <a:pt x="23653" y="7380"/>
                    <a:pt x="23698" y="7338"/>
                    <a:pt x="23745" y="7300"/>
                  </a:cubicBezTo>
                  <a:lnTo>
                    <a:pt x="23707" y="7255"/>
                  </a:lnTo>
                  <a:close/>
                  <a:moveTo>
                    <a:pt x="4889" y="7300"/>
                  </a:moveTo>
                  <a:lnTo>
                    <a:pt x="4856" y="7350"/>
                  </a:lnTo>
                  <a:cubicBezTo>
                    <a:pt x="4910" y="7383"/>
                    <a:pt x="4960" y="7415"/>
                    <a:pt x="5011" y="7448"/>
                  </a:cubicBezTo>
                  <a:lnTo>
                    <a:pt x="5043" y="7395"/>
                  </a:lnTo>
                  <a:cubicBezTo>
                    <a:pt x="4993" y="7362"/>
                    <a:pt x="4942" y="7329"/>
                    <a:pt x="4889" y="7300"/>
                  </a:cubicBezTo>
                  <a:close/>
                  <a:moveTo>
                    <a:pt x="15512" y="7326"/>
                  </a:moveTo>
                  <a:cubicBezTo>
                    <a:pt x="15462" y="7362"/>
                    <a:pt x="15411" y="7398"/>
                    <a:pt x="15364" y="7430"/>
                  </a:cubicBezTo>
                  <a:lnTo>
                    <a:pt x="15399" y="7481"/>
                  </a:lnTo>
                  <a:lnTo>
                    <a:pt x="15548" y="7377"/>
                  </a:lnTo>
                  <a:lnTo>
                    <a:pt x="15512" y="7326"/>
                  </a:lnTo>
                  <a:close/>
                  <a:moveTo>
                    <a:pt x="16772" y="7350"/>
                  </a:moveTo>
                  <a:lnTo>
                    <a:pt x="16739" y="7401"/>
                  </a:lnTo>
                  <a:lnTo>
                    <a:pt x="16891" y="7501"/>
                  </a:lnTo>
                  <a:lnTo>
                    <a:pt x="16926" y="7451"/>
                  </a:lnTo>
                  <a:cubicBezTo>
                    <a:pt x="16876" y="7415"/>
                    <a:pt x="16822" y="7383"/>
                    <a:pt x="16772" y="7350"/>
                  </a:cubicBezTo>
                  <a:close/>
                  <a:moveTo>
                    <a:pt x="12669" y="7326"/>
                  </a:moveTo>
                  <a:cubicBezTo>
                    <a:pt x="12660" y="7386"/>
                    <a:pt x="12651" y="7448"/>
                    <a:pt x="12642" y="7507"/>
                  </a:cubicBezTo>
                  <a:lnTo>
                    <a:pt x="12701" y="7516"/>
                  </a:lnTo>
                  <a:lnTo>
                    <a:pt x="12704" y="7516"/>
                  </a:lnTo>
                  <a:cubicBezTo>
                    <a:pt x="12713" y="7457"/>
                    <a:pt x="12722" y="7398"/>
                    <a:pt x="12731" y="7335"/>
                  </a:cubicBezTo>
                  <a:lnTo>
                    <a:pt x="12669" y="7326"/>
                  </a:lnTo>
                  <a:close/>
                  <a:moveTo>
                    <a:pt x="2992" y="7409"/>
                  </a:moveTo>
                  <a:cubicBezTo>
                    <a:pt x="2938" y="7430"/>
                    <a:pt x="2882" y="7457"/>
                    <a:pt x="2826" y="7484"/>
                  </a:cubicBezTo>
                  <a:lnTo>
                    <a:pt x="2850" y="7533"/>
                  </a:lnTo>
                  <a:lnTo>
                    <a:pt x="2850" y="7533"/>
                  </a:lnTo>
                  <a:cubicBezTo>
                    <a:pt x="2906" y="7510"/>
                    <a:pt x="2959" y="7486"/>
                    <a:pt x="3015" y="7463"/>
                  </a:cubicBezTo>
                  <a:lnTo>
                    <a:pt x="2992" y="7409"/>
                  </a:lnTo>
                  <a:close/>
                  <a:moveTo>
                    <a:pt x="2850" y="7533"/>
                  </a:moveTo>
                  <a:cubicBezTo>
                    <a:pt x="2850" y="7534"/>
                    <a:pt x="2850" y="7534"/>
                    <a:pt x="2849" y="7534"/>
                  </a:cubicBezTo>
                  <a:lnTo>
                    <a:pt x="2852" y="7537"/>
                  </a:lnTo>
                  <a:lnTo>
                    <a:pt x="2850" y="7533"/>
                  </a:lnTo>
                  <a:close/>
                  <a:moveTo>
                    <a:pt x="6463" y="7392"/>
                  </a:moveTo>
                  <a:lnTo>
                    <a:pt x="6428" y="7442"/>
                  </a:lnTo>
                  <a:cubicBezTo>
                    <a:pt x="6478" y="7475"/>
                    <a:pt x="6529" y="7510"/>
                    <a:pt x="6576" y="7546"/>
                  </a:cubicBezTo>
                  <a:lnTo>
                    <a:pt x="6612" y="7498"/>
                  </a:lnTo>
                  <a:cubicBezTo>
                    <a:pt x="6564" y="7463"/>
                    <a:pt x="6514" y="7424"/>
                    <a:pt x="6463" y="7392"/>
                  </a:cubicBezTo>
                  <a:close/>
                  <a:moveTo>
                    <a:pt x="5197" y="7495"/>
                  </a:moveTo>
                  <a:lnTo>
                    <a:pt x="5165" y="7546"/>
                  </a:lnTo>
                  <a:cubicBezTo>
                    <a:pt x="5215" y="7578"/>
                    <a:pt x="5263" y="7614"/>
                    <a:pt x="5313" y="7650"/>
                  </a:cubicBezTo>
                  <a:lnTo>
                    <a:pt x="5349" y="7599"/>
                  </a:lnTo>
                  <a:cubicBezTo>
                    <a:pt x="5298" y="7564"/>
                    <a:pt x="5248" y="7531"/>
                    <a:pt x="5197" y="7495"/>
                  </a:cubicBezTo>
                  <a:close/>
                  <a:moveTo>
                    <a:pt x="15219" y="7537"/>
                  </a:moveTo>
                  <a:cubicBezTo>
                    <a:pt x="15168" y="7573"/>
                    <a:pt x="15118" y="7611"/>
                    <a:pt x="15070" y="7647"/>
                  </a:cubicBezTo>
                  <a:lnTo>
                    <a:pt x="15106" y="7694"/>
                  </a:lnTo>
                  <a:lnTo>
                    <a:pt x="15106" y="7691"/>
                  </a:lnTo>
                  <a:cubicBezTo>
                    <a:pt x="15153" y="7656"/>
                    <a:pt x="15204" y="7623"/>
                    <a:pt x="15254" y="7587"/>
                  </a:cubicBezTo>
                  <a:lnTo>
                    <a:pt x="15219" y="7537"/>
                  </a:lnTo>
                  <a:close/>
                  <a:moveTo>
                    <a:pt x="23443" y="7513"/>
                  </a:moveTo>
                  <a:cubicBezTo>
                    <a:pt x="23404" y="7558"/>
                    <a:pt x="23366" y="7605"/>
                    <a:pt x="23327" y="7656"/>
                  </a:cubicBezTo>
                  <a:lnTo>
                    <a:pt x="23375" y="7694"/>
                  </a:lnTo>
                  <a:cubicBezTo>
                    <a:pt x="23413" y="7644"/>
                    <a:pt x="23449" y="7596"/>
                    <a:pt x="23487" y="7552"/>
                  </a:cubicBezTo>
                  <a:lnTo>
                    <a:pt x="23443" y="7513"/>
                  </a:lnTo>
                  <a:close/>
                  <a:moveTo>
                    <a:pt x="2662" y="7564"/>
                  </a:moveTo>
                  <a:cubicBezTo>
                    <a:pt x="2606" y="7590"/>
                    <a:pt x="2553" y="7620"/>
                    <a:pt x="2499" y="7650"/>
                  </a:cubicBezTo>
                  <a:lnTo>
                    <a:pt x="2529" y="7703"/>
                  </a:lnTo>
                  <a:lnTo>
                    <a:pt x="2529" y="7700"/>
                  </a:lnTo>
                  <a:cubicBezTo>
                    <a:pt x="2582" y="7670"/>
                    <a:pt x="2636" y="7644"/>
                    <a:pt x="2689" y="7617"/>
                  </a:cubicBezTo>
                  <a:lnTo>
                    <a:pt x="2662" y="7564"/>
                  </a:lnTo>
                  <a:close/>
                  <a:moveTo>
                    <a:pt x="17077" y="7552"/>
                  </a:moveTo>
                  <a:lnTo>
                    <a:pt x="17042" y="7602"/>
                  </a:lnTo>
                  <a:cubicBezTo>
                    <a:pt x="17095" y="7635"/>
                    <a:pt x="17146" y="7670"/>
                    <a:pt x="17193" y="7706"/>
                  </a:cubicBezTo>
                  <a:lnTo>
                    <a:pt x="17229" y="7656"/>
                  </a:lnTo>
                  <a:cubicBezTo>
                    <a:pt x="17178" y="7620"/>
                    <a:pt x="17128" y="7584"/>
                    <a:pt x="17077" y="7552"/>
                  </a:cubicBezTo>
                  <a:close/>
                  <a:moveTo>
                    <a:pt x="23072" y="7549"/>
                  </a:moveTo>
                  <a:lnTo>
                    <a:pt x="23072" y="7647"/>
                  </a:lnTo>
                  <a:lnTo>
                    <a:pt x="23072" y="7730"/>
                  </a:lnTo>
                  <a:lnTo>
                    <a:pt x="23135" y="7730"/>
                  </a:lnTo>
                  <a:cubicBezTo>
                    <a:pt x="23135" y="7700"/>
                    <a:pt x="23135" y="7679"/>
                    <a:pt x="23135" y="7647"/>
                  </a:cubicBezTo>
                  <a:lnTo>
                    <a:pt x="23135" y="7549"/>
                  </a:lnTo>
                  <a:close/>
                  <a:moveTo>
                    <a:pt x="6754" y="7617"/>
                  </a:moveTo>
                  <a:lnTo>
                    <a:pt x="6712" y="7664"/>
                  </a:lnTo>
                  <a:cubicBezTo>
                    <a:pt x="6757" y="7703"/>
                    <a:pt x="6798" y="7744"/>
                    <a:pt x="6843" y="7789"/>
                  </a:cubicBezTo>
                  <a:lnTo>
                    <a:pt x="6884" y="7744"/>
                  </a:lnTo>
                  <a:cubicBezTo>
                    <a:pt x="6843" y="7700"/>
                    <a:pt x="6798" y="7658"/>
                    <a:pt x="6754" y="7617"/>
                  </a:cubicBezTo>
                  <a:close/>
                  <a:moveTo>
                    <a:pt x="5497" y="7703"/>
                  </a:moveTo>
                  <a:lnTo>
                    <a:pt x="5461" y="7753"/>
                  </a:lnTo>
                  <a:cubicBezTo>
                    <a:pt x="5509" y="7789"/>
                    <a:pt x="5559" y="7825"/>
                    <a:pt x="5610" y="7860"/>
                  </a:cubicBezTo>
                  <a:lnTo>
                    <a:pt x="5645" y="7810"/>
                  </a:lnTo>
                  <a:cubicBezTo>
                    <a:pt x="5595" y="7774"/>
                    <a:pt x="5547" y="7741"/>
                    <a:pt x="5497" y="7703"/>
                  </a:cubicBezTo>
                  <a:close/>
                  <a:moveTo>
                    <a:pt x="12615" y="7688"/>
                  </a:moveTo>
                  <a:cubicBezTo>
                    <a:pt x="12609" y="7747"/>
                    <a:pt x="12601" y="7810"/>
                    <a:pt x="12592" y="7869"/>
                  </a:cubicBezTo>
                  <a:lnTo>
                    <a:pt x="12654" y="7878"/>
                  </a:lnTo>
                  <a:cubicBezTo>
                    <a:pt x="12663" y="7816"/>
                    <a:pt x="12669" y="7756"/>
                    <a:pt x="12678" y="7697"/>
                  </a:cubicBezTo>
                  <a:lnTo>
                    <a:pt x="12615" y="7688"/>
                  </a:lnTo>
                  <a:close/>
                  <a:moveTo>
                    <a:pt x="2342" y="7744"/>
                  </a:moveTo>
                  <a:cubicBezTo>
                    <a:pt x="2289" y="7774"/>
                    <a:pt x="2239" y="7810"/>
                    <a:pt x="2188" y="7842"/>
                  </a:cubicBezTo>
                  <a:lnTo>
                    <a:pt x="2221" y="7893"/>
                  </a:lnTo>
                  <a:cubicBezTo>
                    <a:pt x="2271" y="7857"/>
                    <a:pt x="2322" y="7825"/>
                    <a:pt x="2375" y="7795"/>
                  </a:cubicBezTo>
                  <a:lnTo>
                    <a:pt x="2342" y="7744"/>
                  </a:lnTo>
                  <a:close/>
                  <a:moveTo>
                    <a:pt x="14925" y="7756"/>
                  </a:moveTo>
                  <a:cubicBezTo>
                    <a:pt x="14878" y="7795"/>
                    <a:pt x="14830" y="7830"/>
                    <a:pt x="14780" y="7869"/>
                  </a:cubicBezTo>
                  <a:lnTo>
                    <a:pt x="14818" y="7916"/>
                  </a:lnTo>
                  <a:lnTo>
                    <a:pt x="14964" y="7804"/>
                  </a:lnTo>
                  <a:lnTo>
                    <a:pt x="14925" y="7756"/>
                  </a:lnTo>
                  <a:close/>
                  <a:moveTo>
                    <a:pt x="17377" y="7759"/>
                  </a:moveTo>
                  <a:lnTo>
                    <a:pt x="17341" y="7810"/>
                  </a:lnTo>
                  <a:cubicBezTo>
                    <a:pt x="17392" y="7845"/>
                    <a:pt x="17442" y="7881"/>
                    <a:pt x="17490" y="7916"/>
                  </a:cubicBezTo>
                  <a:lnTo>
                    <a:pt x="17525" y="7866"/>
                  </a:lnTo>
                  <a:cubicBezTo>
                    <a:pt x="17475" y="7830"/>
                    <a:pt x="17427" y="7798"/>
                    <a:pt x="17377" y="7759"/>
                  </a:cubicBezTo>
                  <a:close/>
                  <a:moveTo>
                    <a:pt x="7009" y="7881"/>
                  </a:moveTo>
                  <a:lnTo>
                    <a:pt x="6964" y="7919"/>
                  </a:lnTo>
                  <a:cubicBezTo>
                    <a:pt x="7000" y="7964"/>
                    <a:pt x="7039" y="8011"/>
                    <a:pt x="7074" y="8062"/>
                  </a:cubicBezTo>
                  <a:lnTo>
                    <a:pt x="7125" y="8023"/>
                  </a:lnTo>
                  <a:cubicBezTo>
                    <a:pt x="7089" y="7976"/>
                    <a:pt x="7050" y="7925"/>
                    <a:pt x="7009" y="7881"/>
                  </a:cubicBezTo>
                  <a:close/>
                  <a:moveTo>
                    <a:pt x="5790" y="7922"/>
                  </a:moveTo>
                  <a:lnTo>
                    <a:pt x="5752" y="7970"/>
                  </a:lnTo>
                  <a:cubicBezTo>
                    <a:pt x="5799" y="8005"/>
                    <a:pt x="5847" y="8044"/>
                    <a:pt x="5894" y="8079"/>
                  </a:cubicBezTo>
                  <a:lnTo>
                    <a:pt x="5933" y="8032"/>
                  </a:lnTo>
                  <a:cubicBezTo>
                    <a:pt x="5885" y="7996"/>
                    <a:pt x="5838" y="7958"/>
                    <a:pt x="5790" y="7922"/>
                  </a:cubicBezTo>
                  <a:close/>
                  <a:moveTo>
                    <a:pt x="23221" y="7807"/>
                  </a:moveTo>
                  <a:cubicBezTo>
                    <a:pt x="23188" y="7854"/>
                    <a:pt x="23155" y="7907"/>
                    <a:pt x="23123" y="7961"/>
                  </a:cubicBezTo>
                  <a:lnTo>
                    <a:pt x="23123" y="7961"/>
                  </a:lnTo>
                  <a:cubicBezTo>
                    <a:pt x="23124" y="7945"/>
                    <a:pt x="23125" y="7929"/>
                    <a:pt x="23126" y="7913"/>
                  </a:cubicBezTo>
                  <a:lnTo>
                    <a:pt x="23066" y="7908"/>
                  </a:lnTo>
                  <a:cubicBezTo>
                    <a:pt x="23060" y="7967"/>
                    <a:pt x="23058" y="8029"/>
                    <a:pt x="23052" y="8088"/>
                  </a:cubicBezTo>
                  <a:lnTo>
                    <a:pt x="23111" y="8094"/>
                  </a:lnTo>
                  <a:cubicBezTo>
                    <a:pt x="23115" y="8051"/>
                    <a:pt x="23120" y="8005"/>
                    <a:pt x="23123" y="7961"/>
                  </a:cubicBezTo>
                  <a:lnTo>
                    <a:pt x="23123" y="7961"/>
                  </a:lnTo>
                  <a:lnTo>
                    <a:pt x="23176" y="7994"/>
                  </a:lnTo>
                  <a:cubicBezTo>
                    <a:pt x="23206" y="7940"/>
                    <a:pt x="23238" y="7887"/>
                    <a:pt x="23271" y="7839"/>
                  </a:cubicBezTo>
                  <a:lnTo>
                    <a:pt x="23221" y="7807"/>
                  </a:lnTo>
                  <a:close/>
                  <a:moveTo>
                    <a:pt x="2037" y="7949"/>
                  </a:moveTo>
                  <a:cubicBezTo>
                    <a:pt x="1989" y="7985"/>
                    <a:pt x="1939" y="8020"/>
                    <a:pt x="1892" y="8059"/>
                  </a:cubicBezTo>
                  <a:lnTo>
                    <a:pt x="1930" y="8106"/>
                  </a:lnTo>
                  <a:cubicBezTo>
                    <a:pt x="1978" y="8068"/>
                    <a:pt x="2025" y="8032"/>
                    <a:pt x="2075" y="7996"/>
                  </a:cubicBezTo>
                  <a:lnTo>
                    <a:pt x="2037" y="7949"/>
                  </a:lnTo>
                  <a:close/>
                  <a:moveTo>
                    <a:pt x="8233" y="8047"/>
                  </a:moveTo>
                  <a:lnTo>
                    <a:pt x="8233" y="8106"/>
                  </a:lnTo>
                  <a:lnTo>
                    <a:pt x="8414" y="8106"/>
                  </a:lnTo>
                  <a:lnTo>
                    <a:pt x="8414" y="8047"/>
                  </a:lnTo>
                  <a:close/>
                  <a:moveTo>
                    <a:pt x="8050" y="8044"/>
                  </a:moveTo>
                  <a:lnTo>
                    <a:pt x="7869" y="8047"/>
                  </a:lnTo>
                  <a:lnTo>
                    <a:pt x="7869" y="8109"/>
                  </a:lnTo>
                  <a:lnTo>
                    <a:pt x="8050" y="8106"/>
                  </a:lnTo>
                  <a:lnTo>
                    <a:pt x="8050" y="8044"/>
                  </a:lnTo>
                  <a:close/>
                  <a:moveTo>
                    <a:pt x="8595" y="8047"/>
                  </a:moveTo>
                  <a:lnTo>
                    <a:pt x="8595" y="8109"/>
                  </a:lnTo>
                  <a:lnTo>
                    <a:pt x="8779" y="8109"/>
                  </a:lnTo>
                  <a:lnTo>
                    <a:pt x="8779" y="8050"/>
                  </a:lnTo>
                  <a:lnTo>
                    <a:pt x="8595" y="8047"/>
                  </a:lnTo>
                  <a:close/>
                  <a:moveTo>
                    <a:pt x="8960" y="8050"/>
                  </a:moveTo>
                  <a:lnTo>
                    <a:pt x="8960" y="8109"/>
                  </a:lnTo>
                  <a:lnTo>
                    <a:pt x="9141" y="8112"/>
                  </a:lnTo>
                  <a:lnTo>
                    <a:pt x="9141" y="8053"/>
                  </a:lnTo>
                  <a:lnTo>
                    <a:pt x="8960" y="8050"/>
                  </a:lnTo>
                  <a:close/>
                  <a:moveTo>
                    <a:pt x="7688" y="8050"/>
                  </a:moveTo>
                  <a:lnTo>
                    <a:pt x="7504" y="8056"/>
                  </a:lnTo>
                  <a:lnTo>
                    <a:pt x="7504" y="8115"/>
                  </a:lnTo>
                  <a:lnTo>
                    <a:pt x="7688" y="8112"/>
                  </a:lnTo>
                  <a:lnTo>
                    <a:pt x="7688" y="8050"/>
                  </a:lnTo>
                  <a:close/>
                  <a:moveTo>
                    <a:pt x="9327" y="8059"/>
                  </a:moveTo>
                  <a:lnTo>
                    <a:pt x="9324" y="8118"/>
                  </a:lnTo>
                  <a:lnTo>
                    <a:pt x="9505" y="8124"/>
                  </a:lnTo>
                  <a:lnTo>
                    <a:pt x="9508" y="8065"/>
                  </a:lnTo>
                  <a:lnTo>
                    <a:pt x="9327" y="8059"/>
                  </a:lnTo>
                  <a:close/>
                  <a:moveTo>
                    <a:pt x="7323" y="8062"/>
                  </a:moveTo>
                  <a:lnTo>
                    <a:pt x="7139" y="8068"/>
                  </a:lnTo>
                  <a:lnTo>
                    <a:pt x="7142" y="8127"/>
                  </a:lnTo>
                  <a:lnTo>
                    <a:pt x="7323" y="8121"/>
                  </a:lnTo>
                  <a:lnTo>
                    <a:pt x="7323" y="8062"/>
                  </a:lnTo>
                  <a:close/>
                  <a:moveTo>
                    <a:pt x="17673" y="7976"/>
                  </a:moveTo>
                  <a:lnTo>
                    <a:pt x="17638" y="8023"/>
                  </a:lnTo>
                  <a:lnTo>
                    <a:pt x="17783" y="8133"/>
                  </a:lnTo>
                  <a:lnTo>
                    <a:pt x="17819" y="8082"/>
                  </a:lnTo>
                  <a:cubicBezTo>
                    <a:pt x="17771" y="8050"/>
                    <a:pt x="17724" y="8011"/>
                    <a:pt x="17673" y="7976"/>
                  </a:cubicBezTo>
                  <a:close/>
                  <a:moveTo>
                    <a:pt x="9689" y="8071"/>
                  </a:moveTo>
                  <a:lnTo>
                    <a:pt x="9689" y="8130"/>
                  </a:lnTo>
                  <a:lnTo>
                    <a:pt x="9870" y="8139"/>
                  </a:lnTo>
                  <a:lnTo>
                    <a:pt x="9873" y="8079"/>
                  </a:lnTo>
                  <a:lnTo>
                    <a:pt x="9689" y="8071"/>
                  </a:lnTo>
                  <a:close/>
                  <a:moveTo>
                    <a:pt x="14640" y="7982"/>
                  </a:moveTo>
                  <a:lnTo>
                    <a:pt x="14498" y="8097"/>
                  </a:lnTo>
                  <a:lnTo>
                    <a:pt x="14534" y="8142"/>
                  </a:lnTo>
                  <a:lnTo>
                    <a:pt x="14534" y="8139"/>
                  </a:lnTo>
                  <a:cubicBezTo>
                    <a:pt x="14581" y="8103"/>
                    <a:pt x="14629" y="8065"/>
                    <a:pt x="14676" y="8029"/>
                  </a:cubicBezTo>
                  <a:lnTo>
                    <a:pt x="14640" y="7982"/>
                  </a:lnTo>
                  <a:close/>
                  <a:moveTo>
                    <a:pt x="10054" y="8088"/>
                  </a:moveTo>
                  <a:lnTo>
                    <a:pt x="10051" y="8151"/>
                  </a:lnTo>
                  <a:cubicBezTo>
                    <a:pt x="10110" y="8154"/>
                    <a:pt x="10172" y="8157"/>
                    <a:pt x="10232" y="8160"/>
                  </a:cubicBezTo>
                  <a:lnTo>
                    <a:pt x="10238" y="8100"/>
                  </a:lnTo>
                  <a:lnTo>
                    <a:pt x="10054" y="8088"/>
                  </a:lnTo>
                  <a:close/>
                  <a:moveTo>
                    <a:pt x="10418" y="8112"/>
                  </a:moveTo>
                  <a:lnTo>
                    <a:pt x="10413" y="8171"/>
                  </a:lnTo>
                  <a:lnTo>
                    <a:pt x="10596" y="8186"/>
                  </a:lnTo>
                  <a:lnTo>
                    <a:pt x="10599" y="8124"/>
                  </a:lnTo>
                  <a:lnTo>
                    <a:pt x="10418" y="8112"/>
                  </a:lnTo>
                  <a:close/>
                  <a:moveTo>
                    <a:pt x="10780" y="8139"/>
                  </a:moveTo>
                  <a:lnTo>
                    <a:pt x="10777" y="8201"/>
                  </a:lnTo>
                  <a:lnTo>
                    <a:pt x="10958" y="8216"/>
                  </a:lnTo>
                  <a:lnTo>
                    <a:pt x="10964" y="8154"/>
                  </a:lnTo>
                  <a:lnTo>
                    <a:pt x="10780" y="8139"/>
                  </a:lnTo>
                  <a:close/>
                  <a:moveTo>
                    <a:pt x="23135" y="8088"/>
                  </a:moveTo>
                  <a:lnTo>
                    <a:pt x="23111" y="8142"/>
                  </a:lnTo>
                  <a:cubicBezTo>
                    <a:pt x="23167" y="8165"/>
                    <a:pt x="23221" y="8189"/>
                    <a:pt x="23274" y="8216"/>
                  </a:cubicBezTo>
                  <a:lnTo>
                    <a:pt x="23301" y="8162"/>
                  </a:lnTo>
                  <a:cubicBezTo>
                    <a:pt x="23247" y="8136"/>
                    <a:pt x="23191" y="8112"/>
                    <a:pt x="23135" y="8088"/>
                  </a:cubicBezTo>
                  <a:close/>
                  <a:moveTo>
                    <a:pt x="12574" y="8050"/>
                  </a:moveTo>
                  <a:cubicBezTo>
                    <a:pt x="12565" y="8109"/>
                    <a:pt x="12559" y="8171"/>
                    <a:pt x="12553" y="8231"/>
                  </a:cubicBezTo>
                  <a:lnTo>
                    <a:pt x="12612" y="8237"/>
                  </a:lnTo>
                  <a:cubicBezTo>
                    <a:pt x="12618" y="8177"/>
                    <a:pt x="12624" y="8118"/>
                    <a:pt x="12633" y="8056"/>
                  </a:cubicBezTo>
                  <a:lnTo>
                    <a:pt x="12574" y="8050"/>
                  </a:lnTo>
                  <a:close/>
                  <a:moveTo>
                    <a:pt x="11145" y="8171"/>
                  </a:moveTo>
                  <a:lnTo>
                    <a:pt x="11139" y="8231"/>
                  </a:lnTo>
                  <a:lnTo>
                    <a:pt x="11320" y="8251"/>
                  </a:lnTo>
                  <a:lnTo>
                    <a:pt x="11326" y="8189"/>
                  </a:lnTo>
                  <a:lnTo>
                    <a:pt x="11145" y="8171"/>
                  </a:lnTo>
                  <a:close/>
                  <a:moveTo>
                    <a:pt x="22906" y="8136"/>
                  </a:moveTo>
                  <a:cubicBezTo>
                    <a:pt x="22850" y="8160"/>
                    <a:pt x="22791" y="8186"/>
                    <a:pt x="22737" y="8213"/>
                  </a:cubicBezTo>
                  <a:lnTo>
                    <a:pt x="22764" y="8266"/>
                  </a:lnTo>
                  <a:lnTo>
                    <a:pt x="22764" y="8269"/>
                  </a:lnTo>
                  <a:cubicBezTo>
                    <a:pt x="22817" y="8243"/>
                    <a:pt x="22874" y="8216"/>
                    <a:pt x="22930" y="8192"/>
                  </a:cubicBezTo>
                  <a:lnTo>
                    <a:pt x="22906" y="8136"/>
                  </a:lnTo>
                  <a:close/>
                  <a:moveTo>
                    <a:pt x="11507" y="8210"/>
                  </a:moveTo>
                  <a:lnTo>
                    <a:pt x="11501" y="8269"/>
                  </a:lnTo>
                  <a:lnTo>
                    <a:pt x="11681" y="8290"/>
                  </a:lnTo>
                  <a:lnTo>
                    <a:pt x="11687" y="8231"/>
                  </a:lnTo>
                  <a:cubicBezTo>
                    <a:pt x="11628" y="8225"/>
                    <a:pt x="11569" y="8216"/>
                    <a:pt x="11507" y="8210"/>
                  </a:cubicBezTo>
                  <a:close/>
                  <a:moveTo>
                    <a:pt x="6072" y="8148"/>
                  </a:moveTo>
                  <a:lnTo>
                    <a:pt x="6033" y="8195"/>
                  </a:lnTo>
                  <a:cubicBezTo>
                    <a:pt x="6081" y="8234"/>
                    <a:pt x="6128" y="8272"/>
                    <a:pt x="6173" y="8314"/>
                  </a:cubicBezTo>
                  <a:lnTo>
                    <a:pt x="6211" y="8266"/>
                  </a:lnTo>
                  <a:cubicBezTo>
                    <a:pt x="6167" y="8228"/>
                    <a:pt x="6119" y="8186"/>
                    <a:pt x="6072" y="8148"/>
                  </a:cubicBezTo>
                  <a:close/>
                  <a:moveTo>
                    <a:pt x="11868" y="8254"/>
                  </a:moveTo>
                  <a:lnTo>
                    <a:pt x="11862" y="8314"/>
                  </a:lnTo>
                  <a:lnTo>
                    <a:pt x="12040" y="8337"/>
                  </a:lnTo>
                  <a:lnTo>
                    <a:pt x="12049" y="8278"/>
                  </a:lnTo>
                  <a:lnTo>
                    <a:pt x="11868" y="8254"/>
                  </a:lnTo>
                  <a:close/>
                  <a:moveTo>
                    <a:pt x="1752" y="8177"/>
                  </a:moveTo>
                  <a:cubicBezTo>
                    <a:pt x="1705" y="8216"/>
                    <a:pt x="1660" y="8257"/>
                    <a:pt x="1616" y="8299"/>
                  </a:cubicBezTo>
                  <a:lnTo>
                    <a:pt x="1657" y="8343"/>
                  </a:lnTo>
                  <a:cubicBezTo>
                    <a:pt x="1699" y="8302"/>
                    <a:pt x="1746" y="8260"/>
                    <a:pt x="1791" y="8222"/>
                  </a:cubicBezTo>
                  <a:lnTo>
                    <a:pt x="1752" y="8177"/>
                  </a:lnTo>
                  <a:close/>
                  <a:moveTo>
                    <a:pt x="7042" y="8165"/>
                  </a:moveTo>
                  <a:cubicBezTo>
                    <a:pt x="7000" y="8210"/>
                    <a:pt x="6964" y="8257"/>
                    <a:pt x="6926" y="8308"/>
                  </a:cubicBezTo>
                  <a:lnTo>
                    <a:pt x="6976" y="8343"/>
                  </a:lnTo>
                  <a:cubicBezTo>
                    <a:pt x="7012" y="8296"/>
                    <a:pt x="7050" y="8248"/>
                    <a:pt x="7089" y="8204"/>
                  </a:cubicBezTo>
                  <a:lnTo>
                    <a:pt x="7042" y="8165"/>
                  </a:lnTo>
                  <a:close/>
                  <a:moveTo>
                    <a:pt x="17964" y="8195"/>
                  </a:moveTo>
                  <a:lnTo>
                    <a:pt x="17928" y="8243"/>
                  </a:lnTo>
                  <a:lnTo>
                    <a:pt x="18071" y="8355"/>
                  </a:lnTo>
                  <a:lnTo>
                    <a:pt x="18106" y="8308"/>
                  </a:lnTo>
                  <a:lnTo>
                    <a:pt x="17964" y="8195"/>
                  </a:lnTo>
                  <a:close/>
                  <a:moveTo>
                    <a:pt x="14356" y="8213"/>
                  </a:moveTo>
                  <a:cubicBezTo>
                    <a:pt x="14308" y="8251"/>
                    <a:pt x="14264" y="8290"/>
                    <a:pt x="14216" y="8331"/>
                  </a:cubicBezTo>
                  <a:lnTo>
                    <a:pt x="14258" y="8376"/>
                  </a:lnTo>
                  <a:lnTo>
                    <a:pt x="14394" y="8260"/>
                  </a:lnTo>
                  <a:lnTo>
                    <a:pt x="14356" y="8213"/>
                  </a:lnTo>
                  <a:close/>
                  <a:moveTo>
                    <a:pt x="23464" y="8246"/>
                  </a:moveTo>
                  <a:lnTo>
                    <a:pt x="23434" y="8299"/>
                  </a:lnTo>
                  <a:cubicBezTo>
                    <a:pt x="23490" y="8326"/>
                    <a:pt x="23541" y="8355"/>
                    <a:pt x="23594" y="8385"/>
                  </a:cubicBezTo>
                  <a:lnTo>
                    <a:pt x="23624" y="8331"/>
                  </a:lnTo>
                  <a:cubicBezTo>
                    <a:pt x="23570" y="8302"/>
                    <a:pt x="23517" y="8272"/>
                    <a:pt x="23464" y="8246"/>
                  </a:cubicBezTo>
                  <a:close/>
                  <a:moveTo>
                    <a:pt x="12230" y="8302"/>
                  </a:moveTo>
                  <a:lnTo>
                    <a:pt x="12221" y="8361"/>
                  </a:lnTo>
                  <a:cubicBezTo>
                    <a:pt x="12280" y="8370"/>
                    <a:pt x="12343" y="8379"/>
                    <a:pt x="12402" y="8388"/>
                  </a:cubicBezTo>
                  <a:lnTo>
                    <a:pt x="12411" y="8329"/>
                  </a:lnTo>
                  <a:cubicBezTo>
                    <a:pt x="12352" y="8320"/>
                    <a:pt x="12289" y="8311"/>
                    <a:pt x="12230" y="8302"/>
                  </a:cubicBezTo>
                  <a:close/>
                  <a:moveTo>
                    <a:pt x="22574" y="8299"/>
                  </a:moveTo>
                  <a:cubicBezTo>
                    <a:pt x="22521" y="8329"/>
                    <a:pt x="22468" y="8361"/>
                    <a:pt x="22417" y="8391"/>
                  </a:cubicBezTo>
                  <a:lnTo>
                    <a:pt x="22450" y="8444"/>
                  </a:lnTo>
                  <a:lnTo>
                    <a:pt x="22450" y="8441"/>
                  </a:lnTo>
                  <a:cubicBezTo>
                    <a:pt x="22500" y="8412"/>
                    <a:pt x="22551" y="8382"/>
                    <a:pt x="22604" y="8352"/>
                  </a:cubicBezTo>
                  <a:lnTo>
                    <a:pt x="22574" y="8299"/>
                  </a:lnTo>
                  <a:close/>
                  <a:moveTo>
                    <a:pt x="12950" y="8417"/>
                  </a:moveTo>
                  <a:lnTo>
                    <a:pt x="12939" y="8477"/>
                  </a:lnTo>
                  <a:lnTo>
                    <a:pt x="13119" y="8509"/>
                  </a:lnTo>
                  <a:lnTo>
                    <a:pt x="13128" y="8450"/>
                  </a:lnTo>
                  <a:cubicBezTo>
                    <a:pt x="13069" y="8438"/>
                    <a:pt x="13010" y="8426"/>
                    <a:pt x="12950" y="8417"/>
                  </a:cubicBezTo>
                  <a:close/>
                  <a:moveTo>
                    <a:pt x="6351" y="8385"/>
                  </a:moveTo>
                  <a:lnTo>
                    <a:pt x="6309" y="8429"/>
                  </a:lnTo>
                  <a:cubicBezTo>
                    <a:pt x="6354" y="8471"/>
                    <a:pt x="6398" y="8512"/>
                    <a:pt x="6443" y="8554"/>
                  </a:cubicBezTo>
                  <a:lnTo>
                    <a:pt x="6484" y="8509"/>
                  </a:lnTo>
                  <a:cubicBezTo>
                    <a:pt x="6440" y="8468"/>
                    <a:pt x="6395" y="8426"/>
                    <a:pt x="6351" y="8385"/>
                  </a:cubicBezTo>
                  <a:close/>
                  <a:moveTo>
                    <a:pt x="23781" y="8426"/>
                  </a:moveTo>
                  <a:lnTo>
                    <a:pt x="23748" y="8477"/>
                  </a:lnTo>
                  <a:cubicBezTo>
                    <a:pt x="23802" y="8509"/>
                    <a:pt x="23852" y="8542"/>
                    <a:pt x="23900" y="8575"/>
                  </a:cubicBezTo>
                  <a:lnTo>
                    <a:pt x="23935" y="8524"/>
                  </a:lnTo>
                  <a:cubicBezTo>
                    <a:pt x="23885" y="8492"/>
                    <a:pt x="23834" y="8459"/>
                    <a:pt x="23781" y="8426"/>
                  </a:cubicBezTo>
                  <a:close/>
                  <a:moveTo>
                    <a:pt x="13309" y="8483"/>
                  </a:moveTo>
                  <a:lnTo>
                    <a:pt x="13297" y="8542"/>
                  </a:lnTo>
                  <a:cubicBezTo>
                    <a:pt x="13360" y="8554"/>
                    <a:pt x="13419" y="8569"/>
                    <a:pt x="13478" y="8581"/>
                  </a:cubicBezTo>
                  <a:lnTo>
                    <a:pt x="13490" y="8518"/>
                  </a:lnTo>
                  <a:cubicBezTo>
                    <a:pt x="13431" y="8506"/>
                    <a:pt x="13368" y="8495"/>
                    <a:pt x="13309" y="8483"/>
                  </a:cubicBezTo>
                  <a:close/>
                  <a:moveTo>
                    <a:pt x="18249" y="8420"/>
                  </a:moveTo>
                  <a:lnTo>
                    <a:pt x="18213" y="8468"/>
                  </a:lnTo>
                  <a:cubicBezTo>
                    <a:pt x="18260" y="8506"/>
                    <a:pt x="18305" y="8545"/>
                    <a:pt x="18352" y="8584"/>
                  </a:cubicBezTo>
                  <a:lnTo>
                    <a:pt x="18391" y="8536"/>
                  </a:lnTo>
                  <a:cubicBezTo>
                    <a:pt x="18343" y="8498"/>
                    <a:pt x="18296" y="8456"/>
                    <a:pt x="18249" y="8420"/>
                  </a:cubicBezTo>
                  <a:close/>
                  <a:moveTo>
                    <a:pt x="1482" y="8426"/>
                  </a:moveTo>
                  <a:cubicBezTo>
                    <a:pt x="1441" y="8468"/>
                    <a:pt x="1399" y="8512"/>
                    <a:pt x="1358" y="8557"/>
                  </a:cubicBezTo>
                  <a:lnTo>
                    <a:pt x="1402" y="8598"/>
                  </a:lnTo>
                  <a:cubicBezTo>
                    <a:pt x="1444" y="8554"/>
                    <a:pt x="1485" y="8509"/>
                    <a:pt x="1527" y="8468"/>
                  </a:cubicBezTo>
                  <a:lnTo>
                    <a:pt x="1482" y="8426"/>
                  </a:lnTo>
                  <a:close/>
                  <a:moveTo>
                    <a:pt x="12592" y="8358"/>
                  </a:moveTo>
                  <a:lnTo>
                    <a:pt x="12580" y="8417"/>
                  </a:lnTo>
                  <a:lnTo>
                    <a:pt x="12580" y="8417"/>
                  </a:lnTo>
                  <a:lnTo>
                    <a:pt x="12532" y="8412"/>
                  </a:lnTo>
                  <a:cubicBezTo>
                    <a:pt x="12526" y="8474"/>
                    <a:pt x="12523" y="8533"/>
                    <a:pt x="12518" y="8595"/>
                  </a:cubicBezTo>
                  <a:lnTo>
                    <a:pt x="12577" y="8601"/>
                  </a:lnTo>
                  <a:lnTo>
                    <a:pt x="12580" y="8601"/>
                  </a:lnTo>
                  <a:cubicBezTo>
                    <a:pt x="12583" y="8539"/>
                    <a:pt x="12589" y="8480"/>
                    <a:pt x="12595" y="8420"/>
                  </a:cubicBezTo>
                  <a:lnTo>
                    <a:pt x="12761" y="8447"/>
                  </a:lnTo>
                  <a:lnTo>
                    <a:pt x="12770" y="8388"/>
                  </a:lnTo>
                  <a:lnTo>
                    <a:pt x="12592" y="8358"/>
                  </a:lnTo>
                  <a:close/>
                  <a:moveTo>
                    <a:pt x="14080" y="8450"/>
                  </a:moveTo>
                  <a:cubicBezTo>
                    <a:pt x="14033" y="8492"/>
                    <a:pt x="13988" y="8533"/>
                    <a:pt x="13944" y="8575"/>
                  </a:cubicBezTo>
                  <a:lnTo>
                    <a:pt x="13982" y="8619"/>
                  </a:lnTo>
                  <a:lnTo>
                    <a:pt x="13982" y="8616"/>
                  </a:lnTo>
                  <a:cubicBezTo>
                    <a:pt x="14030" y="8575"/>
                    <a:pt x="14074" y="8533"/>
                    <a:pt x="14119" y="8498"/>
                  </a:cubicBezTo>
                  <a:lnTo>
                    <a:pt x="14080" y="8450"/>
                  </a:lnTo>
                  <a:close/>
                  <a:moveTo>
                    <a:pt x="6816" y="8456"/>
                  </a:moveTo>
                  <a:cubicBezTo>
                    <a:pt x="6781" y="8503"/>
                    <a:pt x="6745" y="8554"/>
                    <a:pt x="6712" y="8607"/>
                  </a:cubicBezTo>
                  <a:lnTo>
                    <a:pt x="6763" y="8640"/>
                  </a:lnTo>
                  <a:lnTo>
                    <a:pt x="6766" y="8637"/>
                  </a:lnTo>
                  <a:cubicBezTo>
                    <a:pt x="6798" y="8586"/>
                    <a:pt x="6831" y="8539"/>
                    <a:pt x="6867" y="8492"/>
                  </a:cubicBezTo>
                  <a:lnTo>
                    <a:pt x="6816" y="8456"/>
                  </a:lnTo>
                  <a:close/>
                  <a:moveTo>
                    <a:pt x="22266" y="8492"/>
                  </a:moveTo>
                  <a:cubicBezTo>
                    <a:pt x="22213" y="8527"/>
                    <a:pt x="22165" y="8566"/>
                    <a:pt x="22118" y="8604"/>
                  </a:cubicBezTo>
                  <a:lnTo>
                    <a:pt x="22153" y="8652"/>
                  </a:lnTo>
                  <a:lnTo>
                    <a:pt x="22153" y="8649"/>
                  </a:lnTo>
                  <a:cubicBezTo>
                    <a:pt x="22201" y="8613"/>
                    <a:pt x="22251" y="8575"/>
                    <a:pt x="22299" y="8542"/>
                  </a:cubicBezTo>
                  <a:lnTo>
                    <a:pt x="22266" y="8492"/>
                  </a:lnTo>
                  <a:close/>
                  <a:moveTo>
                    <a:pt x="13668" y="8557"/>
                  </a:moveTo>
                  <a:lnTo>
                    <a:pt x="13656" y="8619"/>
                  </a:lnTo>
                  <a:cubicBezTo>
                    <a:pt x="13715" y="8628"/>
                    <a:pt x="13775" y="8643"/>
                    <a:pt x="13834" y="8655"/>
                  </a:cubicBezTo>
                  <a:lnTo>
                    <a:pt x="13846" y="8595"/>
                  </a:lnTo>
                  <a:cubicBezTo>
                    <a:pt x="13787" y="8584"/>
                    <a:pt x="13727" y="8572"/>
                    <a:pt x="13668" y="8557"/>
                  </a:cubicBezTo>
                  <a:close/>
                  <a:moveTo>
                    <a:pt x="14027" y="8637"/>
                  </a:moveTo>
                  <a:lnTo>
                    <a:pt x="14012" y="8696"/>
                  </a:lnTo>
                  <a:lnTo>
                    <a:pt x="14190" y="8738"/>
                  </a:lnTo>
                  <a:lnTo>
                    <a:pt x="14205" y="8678"/>
                  </a:lnTo>
                  <a:lnTo>
                    <a:pt x="14027" y="8637"/>
                  </a:lnTo>
                  <a:close/>
                  <a:moveTo>
                    <a:pt x="24086" y="8628"/>
                  </a:moveTo>
                  <a:lnTo>
                    <a:pt x="24048" y="8678"/>
                  </a:lnTo>
                  <a:cubicBezTo>
                    <a:pt x="24095" y="8714"/>
                    <a:pt x="24146" y="8752"/>
                    <a:pt x="24193" y="8788"/>
                  </a:cubicBezTo>
                  <a:lnTo>
                    <a:pt x="24232" y="8741"/>
                  </a:lnTo>
                  <a:cubicBezTo>
                    <a:pt x="24184" y="8702"/>
                    <a:pt x="24134" y="8667"/>
                    <a:pt x="24086" y="8628"/>
                  </a:cubicBezTo>
                  <a:close/>
                  <a:moveTo>
                    <a:pt x="6615" y="8634"/>
                  </a:moveTo>
                  <a:lnTo>
                    <a:pt x="6573" y="8678"/>
                  </a:lnTo>
                  <a:cubicBezTo>
                    <a:pt x="6618" y="8720"/>
                    <a:pt x="6659" y="8761"/>
                    <a:pt x="6701" y="8806"/>
                  </a:cubicBezTo>
                  <a:lnTo>
                    <a:pt x="6745" y="8761"/>
                  </a:lnTo>
                  <a:cubicBezTo>
                    <a:pt x="6704" y="8720"/>
                    <a:pt x="6659" y="8675"/>
                    <a:pt x="6615" y="8634"/>
                  </a:cubicBezTo>
                  <a:close/>
                  <a:moveTo>
                    <a:pt x="18530" y="8652"/>
                  </a:moveTo>
                  <a:lnTo>
                    <a:pt x="18492" y="8699"/>
                  </a:lnTo>
                  <a:cubicBezTo>
                    <a:pt x="18539" y="8738"/>
                    <a:pt x="18587" y="8776"/>
                    <a:pt x="18631" y="8815"/>
                  </a:cubicBezTo>
                  <a:lnTo>
                    <a:pt x="18670" y="8770"/>
                  </a:lnTo>
                  <a:lnTo>
                    <a:pt x="18530" y="8652"/>
                  </a:lnTo>
                  <a:close/>
                  <a:moveTo>
                    <a:pt x="14379" y="8720"/>
                  </a:moveTo>
                  <a:lnTo>
                    <a:pt x="14365" y="8779"/>
                  </a:lnTo>
                  <a:lnTo>
                    <a:pt x="14543" y="8827"/>
                  </a:lnTo>
                  <a:lnTo>
                    <a:pt x="14557" y="8767"/>
                  </a:lnTo>
                  <a:lnTo>
                    <a:pt x="14379" y="8720"/>
                  </a:lnTo>
                  <a:close/>
                  <a:moveTo>
                    <a:pt x="13807" y="8696"/>
                  </a:moveTo>
                  <a:cubicBezTo>
                    <a:pt x="13763" y="8738"/>
                    <a:pt x="13718" y="8779"/>
                    <a:pt x="13674" y="8824"/>
                  </a:cubicBezTo>
                  <a:lnTo>
                    <a:pt x="13715" y="8865"/>
                  </a:lnTo>
                  <a:lnTo>
                    <a:pt x="13715" y="8862"/>
                  </a:lnTo>
                  <a:cubicBezTo>
                    <a:pt x="13760" y="8821"/>
                    <a:pt x="13804" y="8779"/>
                    <a:pt x="13849" y="8741"/>
                  </a:cubicBezTo>
                  <a:lnTo>
                    <a:pt x="13807" y="8696"/>
                  </a:lnTo>
                  <a:close/>
                  <a:moveTo>
                    <a:pt x="1236" y="8696"/>
                  </a:moveTo>
                  <a:cubicBezTo>
                    <a:pt x="1198" y="8744"/>
                    <a:pt x="1159" y="8788"/>
                    <a:pt x="1121" y="8838"/>
                  </a:cubicBezTo>
                  <a:lnTo>
                    <a:pt x="1168" y="8874"/>
                  </a:lnTo>
                  <a:cubicBezTo>
                    <a:pt x="1207" y="8827"/>
                    <a:pt x="1245" y="8779"/>
                    <a:pt x="1284" y="8735"/>
                  </a:cubicBezTo>
                  <a:lnTo>
                    <a:pt x="1236" y="8696"/>
                  </a:lnTo>
                  <a:close/>
                  <a:moveTo>
                    <a:pt x="21975" y="8720"/>
                  </a:moveTo>
                  <a:cubicBezTo>
                    <a:pt x="21928" y="8761"/>
                    <a:pt x="21883" y="8806"/>
                    <a:pt x="21842" y="8847"/>
                  </a:cubicBezTo>
                  <a:lnTo>
                    <a:pt x="21883" y="8892"/>
                  </a:lnTo>
                  <a:lnTo>
                    <a:pt x="21886" y="8889"/>
                  </a:lnTo>
                  <a:cubicBezTo>
                    <a:pt x="21928" y="8847"/>
                    <a:pt x="21972" y="8806"/>
                    <a:pt x="22014" y="8767"/>
                  </a:cubicBezTo>
                  <a:lnTo>
                    <a:pt x="21975" y="8720"/>
                  </a:lnTo>
                  <a:close/>
                  <a:moveTo>
                    <a:pt x="14735" y="8815"/>
                  </a:moveTo>
                  <a:lnTo>
                    <a:pt x="14720" y="8874"/>
                  </a:lnTo>
                  <a:lnTo>
                    <a:pt x="14895" y="8921"/>
                  </a:lnTo>
                  <a:lnTo>
                    <a:pt x="14910" y="8862"/>
                  </a:lnTo>
                  <a:lnTo>
                    <a:pt x="14735" y="8815"/>
                  </a:lnTo>
                  <a:close/>
                  <a:moveTo>
                    <a:pt x="6615" y="8761"/>
                  </a:moveTo>
                  <a:cubicBezTo>
                    <a:pt x="6585" y="8815"/>
                    <a:pt x="6555" y="8868"/>
                    <a:pt x="6526" y="8921"/>
                  </a:cubicBezTo>
                  <a:lnTo>
                    <a:pt x="6579" y="8951"/>
                  </a:lnTo>
                  <a:lnTo>
                    <a:pt x="6579" y="8948"/>
                  </a:lnTo>
                  <a:cubicBezTo>
                    <a:pt x="6609" y="8895"/>
                    <a:pt x="6638" y="8841"/>
                    <a:pt x="6668" y="8794"/>
                  </a:cubicBezTo>
                  <a:lnTo>
                    <a:pt x="6615" y="8761"/>
                  </a:lnTo>
                  <a:close/>
                  <a:moveTo>
                    <a:pt x="12503" y="8779"/>
                  </a:moveTo>
                  <a:cubicBezTo>
                    <a:pt x="12497" y="8838"/>
                    <a:pt x="12494" y="8898"/>
                    <a:pt x="12488" y="8960"/>
                  </a:cubicBezTo>
                  <a:lnTo>
                    <a:pt x="12547" y="8963"/>
                  </a:lnTo>
                  <a:lnTo>
                    <a:pt x="12547" y="8963"/>
                  </a:lnTo>
                  <a:cubicBezTo>
                    <a:pt x="12553" y="8901"/>
                    <a:pt x="12556" y="8841"/>
                    <a:pt x="12562" y="8782"/>
                  </a:cubicBezTo>
                  <a:lnTo>
                    <a:pt x="12503" y="8779"/>
                  </a:lnTo>
                  <a:close/>
                  <a:moveTo>
                    <a:pt x="12547" y="8963"/>
                  </a:moveTo>
                  <a:lnTo>
                    <a:pt x="12547" y="8963"/>
                  </a:lnTo>
                  <a:cubicBezTo>
                    <a:pt x="12547" y="8963"/>
                    <a:pt x="12547" y="8963"/>
                    <a:pt x="12547" y="8963"/>
                  </a:cubicBezTo>
                  <a:lnTo>
                    <a:pt x="12550" y="8963"/>
                  </a:lnTo>
                  <a:lnTo>
                    <a:pt x="12547" y="8963"/>
                  </a:lnTo>
                  <a:close/>
                  <a:moveTo>
                    <a:pt x="15085" y="8913"/>
                  </a:moveTo>
                  <a:lnTo>
                    <a:pt x="15070" y="8972"/>
                  </a:lnTo>
                  <a:cubicBezTo>
                    <a:pt x="15127" y="8990"/>
                    <a:pt x="15186" y="9005"/>
                    <a:pt x="15245" y="9022"/>
                  </a:cubicBezTo>
                  <a:lnTo>
                    <a:pt x="15260" y="8966"/>
                  </a:lnTo>
                  <a:lnTo>
                    <a:pt x="15085" y="8913"/>
                  </a:lnTo>
                  <a:close/>
                  <a:moveTo>
                    <a:pt x="24371" y="8856"/>
                  </a:moveTo>
                  <a:lnTo>
                    <a:pt x="24332" y="8904"/>
                  </a:lnTo>
                  <a:cubicBezTo>
                    <a:pt x="24377" y="8942"/>
                    <a:pt x="24421" y="8984"/>
                    <a:pt x="24466" y="9025"/>
                  </a:cubicBezTo>
                  <a:lnTo>
                    <a:pt x="24507" y="8981"/>
                  </a:lnTo>
                  <a:cubicBezTo>
                    <a:pt x="24463" y="8939"/>
                    <a:pt x="24418" y="8898"/>
                    <a:pt x="24371" y="8856"/>
                  </a:cubicBezTo>
                  <a:close/>
                  <a:moveTo>
                    <a:pt x="18809" y="8889"/>
                  </a:moveTo>
                  <a:lnTo>
                    <a:pt x="18767" y="8936"/>
                  </a:lnTo>
                  <a:cubicBezTo>
                    <a:pt x="18815" y="8975"/>
                    <a:pt x="18859" y="9013"/>
                    <a:pt x="18904" y="9055"/>
                  </a:cubicBezTo>
                  <a:lnTo>
                    <a:pt x="18945" y="9010"/>
                  </a:lnTo>
                  <a:cubicBezTo>
                    <a:pt x="18901" y="8969"/>
                    <a:pt x="18853" y="8930"/>
                    <a:pt x="18809" y="8889"/>
                  </a:cubicBezTo>
                  <a:close/>
                  <a:moveTo>
                    <a:pt x="6873" y="8892"/>
                  </a:moveTo>
                  <a:lnTo>
                    <a:pt x="6828" y="8933"/>
                  </a:lnTo>
                  <a:cubicBezTo>
                    <a:pt x="6870" y="8978"/>
                    <a:pt x="6911" y="9022"/>
                    <a:pt x="6953" y="9067"/>
                  </a:cubicBezTo>
                  <a:lnTo>
                    <a:pt x="6997" y="9025"/>
                  </a:lnTo>
                  <a:cubicBezTo>
                    <a:pt x="6956" y="8981"/>
                    <a:pt x="6914" y="8936"/>
                    <a:pt x="6873" y="8892"/>
                  </a:cubicBezTo>
                  <a:close/>
                  <a:moveTo>
                    <a:pt x="13543" y="8948"/>
                  </a:moveTo>
                  <a:cubicBezTo>
                    <a:pt x="13499" y="8993"/>
                    <a:pt x="13454" y="9034"/>
                    <a:pt x="13413" y="9079"/>
                  </a:cubicBezTo>
                  <a:lnTo>
                    <a:pt x="13454" y="9120"/>
                  </a:lnTo>
                  <a:lnTo>
                    <a:pt x="13585" y="8993"/>
                  </a:lnTo>
                  <a:lnTo>
                    <a:pt x="13543" y="8948"/>
                  </a:lnTo>
                  <a:close/>
                  <a:moveTo>
                    <a:pt x="15435" y="9019"/>
                  </a:moveTo>
                  <a:lnTo>
                    <a:pt x="15417" y="9076"/>
                  </a:lnTo>
                  <a:cubicBezTo>
                    <a:pt x="15476" y="9093"/>
                    <a:pt x="15533" y="9111"/>
                    <a:pt x="15592" y="9132"/>
                  </a:cubicBezTo>
                  <a:lnTo>
                    <a:pt x="15610" y="9073"/>
                  </a:lnTo>
                  <a:lnTo>
                    <a:pt x="15435" y="9019"/>
                  </a:lnTo>
                  <a:close/>
                  <a:moveTo>
                    <a:pt x="21717" y="8981"/>
                  </a:moveTo>
                  <a:cubicBezTo>
                    <a:pt x="21679" y="9028"/>
                    <a:pt x="21637" y="9076"/>
                    <a:pt x="21602" y="9123"/>
                  </a:cubicBezTo>
                  <a:lnTo>
                    <a:pt x="21649" y="9162"/>
                  </a:lnTo>
                  <a:lnTo>
                    <a:pt x="21649" y="9159"/>
                  </a:lnTo>
                  <a:cubicBezTo>
                    <a:pt x="21688" y="9111"/>
                    <a:pt x="21726" y="9067"/>
                    <a:pt x="21765" y="9022"/>
                  </a:cubicBezTo>
                  <a:lnTo>
                    <a:pt x="21717" y="8981"/>
                  </a:lnTo>
                  <a:close/>
                  <a:moveTo>
                    <a:pt x="1011" y="8984"/>
                  </a:moveTo>
                  <a:cubicBezTo>
                    <a:pt x="975" y="9034"/>
                    <a:pt x="940" y="9082"/>
                    <a:pt x="907" y="9135"/>
                  </a:cubicBezTo>
                  <a:lnTo>
                    <a:pt x="958" y="9168"/>
                  </a:lnTo>
                  <a:cubicBezTo>
                    <a:pt x="990" y="9117"/>
                    <a:pt x="1026" y="9067"/>
                    <a:pt x="1061" y="9022"/>
                  </a:cubicBezTo>
                  <a:lnTo>
                    <a:pt x="1011" y="8984"/>
                  </a:lnTo>
                  <a:close/>
                  <a:moveTo>
                    <a:pt x="15782" y="9129"/>
                  </a:moveTo>
                  <a:lnTo>
                    <a:pt x="15764" y="9188"/>
                  </a:lnTo>
                  <a:lnTo>
                    <a:pt x="15936" y="9245"/>
                  </a:lnTo>
                  <a:lnTo>
                    <a:pt x="15957" y="9188"/>
                  </a:lnTo>
                  <a:lnTo>
                    <a:pt x="15782" y="9129"/>
                  </a:lnTo>
                  <a:close/>
                  <a:moveTo>
                    <a:pt x="6443" y="9082"/>
                  </a:moveTo>
                  <a:cubicBezTo>
                    <a:pt x="6416" y="9138"/>
                    <a:pt x="6392" y="9191"/>
                    <a:pt x="6366" y="9248"/>
                  </a:cubicBezTo>
                  <a:lnTo>
                    <a:pt x="6422" y="9271"/>
                  </a:lnTo>
                  <a:lnTo>
                    <a:pt x="6422" y="9274"/>
                  </a:lnTo>
                  <a:cubicBezTo>
                    <a:pt x="6446" y="9218"/>
                    <a:pt x="6472" y="9162"/>
                    <a:pt x="6496" y="9108"/>
                  </a:cubicBezTo>
                  <a:lnTo>
                    <a:pt x="6443" y="9082"/>
                  </a:lnTo>
                  <a:close/>
                  <a:moveTo>
                    <a:pt x="24641" y="9105"/>
                  </a:moveTo>
                  <a:lnTo>
                    <a:pt x="24599" y="9147"/>
                  </a:lnTo>
                  <a:cubicBezTo>
                    <a:pt x="24641" y="9191"/>
                    <a:pt x="24682" y="9236"/>
                    <a:pt x="24724" y="9280"/>
                  </a:cubicBezTo>
                  <a:lnTo>
                    <a:pt x="24768" y="9239"/>
                  </a:lnTo>
                  <a:cubicBezTo>
                    <a:pt x="24727" y="9191"/>
                    <a:pt x="24685" y="9150"/>
                    <a:pt x="24641" y="9105"/>
                  </a:cubicBezTo>
                  <a:close/>
                  <a:moveTo>
                    <a:pt x="19082" y="9132"/>
                  </a:moveTo>
                  <a:lnTo>
                    <a:pt x="19040" y="9176"/>
                  </a:lnTo>
                  <a:cubicBezTo>
                    <a:pt x="19085" y="9218"/>
                    <a:pt x="19129" y="9259"/>
                    <a:pt x="19174" y="9301"/>
                  </a:cubicBezTo>
                  <a:lnTo>
                    <a:pt x="19215" y="9257"/>
                  </a:lnTo>
                  <a:cubicBezTo>
                    <a:pt x="19171" y="9215"/>
                    <a:pt x="19126" y="9173"/>
                    <a:pt x="19082" y="9132"/>
                  </a:cubicBezTo>
                  <a:close/>
                  <a:moveTo>
                    <a:pt x="12476" y="9141"/>
                  </a:moveTo>
                  <a:cubicBezTo>
                    <a:pt x="12473" y="9203"/>
                    <a:pt x="12470" y="9262"/>
                    <a:pt x="12467" y="9325"/>
                  </a:cubicBezTo>
                  <a:lnTo>
                    <a:pt x="12526" y="9328"/>
                  </a:lnTo>
                  <a:lnTo>
                    <a:pt x="12538" y="9147"/>
                  </a:lnTo>
                  <a:lnTo>
                    <a:pt x="12476" y="9141"/>
                  </a:lnTo>
                  <a:close/>
                  <a:moveTo>
                    <a:pt x="7119" y="9162"/>
                  </a:moveTo>
                  <a:lnTo>
                    <a:pt x="7074" y="9203"/>
                  </a:lnTo>
                  <a:cubicBezTo>
                    <a:pt x="7113" y="9248"/>
                    <a:pt x="7154" y="9292"/>
                    <a:pt x="7193" y="9340"/>
                  </a:cubicBezTo>
                  <a:lnTo>
                    <a:pt x="7237" y="9301"/>
                  </a:lnTo>
                  <a:cubicBezTo>
                    <a:pt x="7199" y="9254"/>
                    <a:pt x="7160" y="9206"/>
                    <a:pt x="7119" y="9162"/>
                  </a:cubicBezTo>
                  <a:close/>
                  <a:moveTo>
                    <a:pt x="16129" y="9248"/>
                  </a:moveTo>
                  <a:lnTo>
                    <a:pt x="16108" y="9304"/>
                  </a:lnTo>
                  <a:cubicBezTo>
                    <a:pt x="16164" y="9325"/>
                    <a:pt x="16221" y="9345"/>
                    <a:pt x="16277" y="9363"/>
                  </a:cubicBezTo>
                  <a:lnTo>
                    <a:pt x="16298" y="9307"/>
                  </a:lnTo>
                  <a:cubicBezTo>
                    <a:pt x="16241" y="9286"/>
                    <a:pt x="16185" y="9265"/>
                    <a:pt x="16129" y="9248"/>
                  </a:cubicBezTo>
                  <a:close/>
                  <a:moveTo>
                    <a:pt x="13282" y="9206"/>
                  </a:moveTo>
                  <a:cubicBezTo>
                    <a:pt x="13241" y="9251"/>
                    <a:pt x="13199" y="9292"/>
                    <a:pt x="13158" y="9337"/>
                  </a:cubicBezTo>
                  <a:lnTo>
                    <a:pt x="13199" y="9381"/>
                  </a:lnTo>
                  <a:lnTo>
                    <a:pt x="13199" y="9378"/>
                  </a:lnTo>
                  <a:cubicBezTo>
                    <a:pt x="13241" y="9334"/>
                    <a:pt x="13285" y="9292"/>
                    <a:pt x="13327" y="9248"/>
                  </a:cubicBezTo>
                  <a:lnTo>
                    <a:pt x="13282" y="9206"/>
                  </a:lnTo>
                  <a:close/>
                  <a:moveTo>
                    <a:pt x="21495" y="9271"/>
                  </a:moveTo>
                  <a:cubicBezTo>
                    <a:pt x="21459" y="9322"/>
                    <a:pt x="21427" y="9375"/>
                    <a:pt x="21397" y="9428"/>
                  </a:cubicBezTo>
                  <a:lnTo>
                    <a:pt x="21451" y="9458"/>
                  </a:lnTo>
                  <a:cubicBezTo>
                    <a:pt x="21480" y="9408"/>
                    <a:pt x="21513" y="9354"/>
                    <a:pt x="21545" y="9307"/>
                  </a:cubicBezTo>
                  <a:lnTo>
                    <a:pt x="21495" y="9271"/>
                  </a:lnTo>
                  <a:close/>
                  <a:moveTo>
                    <a:pt x="806" y="9286"/>
                  </a:moveTo>
                  <a:cubicBezTo>
                    <a:pt x="774" y="9340"/>
                    <a:pt x="744" y="9390"/>
                    <a:pt x="712" y="9443"/>
                  </a:cubicBezTo>
                  <a:lnTo>
                    <a:pt x="765" y="9476"/>
                  </a:lnTo>
                  <a:lnTo>
                    <a:pt x="765" y="9473"/>
                  </a:lnTo>
                  <a:cubicBezTo>
                    <a:pt x="795" y="9423"/>
                    <a:pt x="827" y="9369"/>
                    <a:pt x="857" y="9319"/>
                  </a:cubicBezTo>
                  <a:lnTo>
                    <a:pt x="806" y="9286"/>
                  </a:lnTo>
                  <a:close/>
                  <a:moveTo>
                    <a:pt x="16470" y="9372"/>
                  </a:moveTo>
                  <a:lnTo>
                    <a:pt x="16449" y="9428"/>
                  </a:lnTo>
                  <a:cubicBezTo>
                    <a:pt x="16505" y="9449"/>
                    <a:pt x="16562" y="9470"/>
                    <a:pt x="16618" y="9494"/>
                  </a:cubicBezTo>
                  <a:lnTo>
                    <a:pt x="16639" y="9434"/>
                  </a:lnTo>
                  <a:cubicBezTo>
                    <a:pt x="16582" y="9414"/>
                    <a:pt x="16526" y="9393"/>
                    <a:pt x="16470" y="9372"/>
                  </a:cubicBezTo>
                  <a:close/>
                  <a:moveTo>
                    <a:pt x="19349" y="9381"/>
                  </a:moveTo>
                  <a:lnTo>
                    <a:pt x="19307" y="9423"/>
                  </a:lnTo>
                  <a:lnTo>
                    <a:pt x="19437" y="9550"/>
                  </a:lnTo>
                  <a:lnTo>
                    <a:pt x="19479" y="9506"/>
                  </a:lnTo>
                  <a:cubicBezTo>
                    <a:pt x="19437" y="9464"/>
                    <a:pt x="19393" y="9423"/>
                    <a:pt x="19349" y="9381"/>
                  </a:cubicBezTo>
                  <a:close/>
                  <a:moveTo>
                    <a:pt x="24890" y="9375"/>
                  </a:moveTo>
                  <a:lnTo>
                    <a:pt x="24845" y="9414"/>
                  </a:lnTo>
                  <a:cubicBezTo>
                    <a:pt x="24884" y="9458"/>
                    <a:pt x="24922" y="9506"/>
                    <a:pt x="24961" y="9553"/>
                  </a:cubicBezTo>
                  <a:lnTo>
                    <a:pt x="25008" y="9514"/>
                  </a:lnTo>
                  <a:cubicBezTo>
                    <a:pt x="24970" y="9467"/>
                    <a:pt x="24931" y="9420"/>
                    <a:pt x="24890" y="9375"/>
                  </a:cubicBezTo>
                  <a:close/>
                  <a:moveTo>
                    <a:pt x="6297" y="9417"/>
                  </a:moveTo>
                  <a:cubicBezTo>
                    <a:pt x="6274" y="9473"/>
                    <a:pt x="6253" y="9532"/>
                    <a:pt x="6232" y="9589"/>
                  </a:cubicBezTo>
                  <a:lnTo>
                    <a:pt x="6291" y="9609"/>
                  </a:lnTo>
                  <a:cubicBezTo>
                    <a:pt x="6309" y="9553"/>
                    <a:pt x="6330" y="9497"/>
                    <a:pt x="6354" y="9440"/>
                  </a:cubicBezTo>
                  <a:lnTo>
                    <a:pt x="6297" y="9417"/>
                  </a:lnTo>
                  <a:close/>
                  <a:moveTo>
                    <a:pt x="7356" y="9440"/>
                  </a:moveTo>
                  <a:lnTo>
                    <a:pt x="7308" y="9479"/>
                  </a:lnTo>
                  <a:cubicBezTo>
                    <a:pt x="7347" y="9526"/>
                    <a:pt x="7382" y="9574"/>
                    <a:pt x="7421" y="9621"/>
                  </a:cubicBezTo>
                  <a:lnTo>
                    <a:pt x="7468" y="9586"/>
                  </a:lnTo>
                  <a:cubicBezTo>
                    <a:pt x="7433" y="9535"/>
                    <a:pt x="7394" y="9488"/>
                    <a:pt x="7356" y="9440"/>
                  </a:cubicBezTo>
                  <a:close/>
                  <a:moveTo>
                    <a:pt x="16808" y="9503"/>
                  </a:moveTo>
                  <a:lnTo>
                    <a:pt x="16784" y="9559"/>
                  </a:lnTo>
                  <a:cubicBezTo>
                    <a:pt x="16843" y="9580"/>
                    <a:pt x="16897" y="9603"/>
                    <a:pt x="16953" y="9627"/>
                  </a:cubicBezTo>
                  <a:lnTo>
                    <a:pt x="16977" y="9571"/>
                  </a:lnTo>
                  <a:cubicBezTo>
                    <a:pt x="16917" y="9547"/>
                    <a:pt x="16864" y="9523"/>
                    <a:pt x="16808" y="9503"/>
                  </a:cubicBezTo>
                  <a:close/>
                  <a:moveTo>
                    <a:pt x="13030" y="9470"/>
                  </a:moveTo>
                  <a:cubicBezTo>
                    <a:pt x="12989" y="9514"/>
                    <a:pt x="12947" y="9559"/>
                    <a:pt x="12906" y="9603"/>
                  </a:cubicBezTo>
                  <a:lnTo>
                    <a:pt x="12953" y="9645"/>
                  </a:lnTo>
                  <a:lnTo>
                    <a:pt x="12953" y="9642"/>
                  </a:lnTo>
                  <a:cubicBezTo>
                    <a:pt x="12992" y="9597"/>
                    <a:pt x="13033" y="9553"/>
                    <a:pt x="13075" y="9511"/>
                  </a:cubicBezTo>
                  <a:lnTo>
                    <a:pt x="13030" y="9470"/>
                  </a:lnTo>
                  <a:close/>
                  <a:moveTo>
                    <a:pt x="12455" y="9506"/>
                  </a:moveTo>
                  <a:lnTo>
                    <a:pt x="12449" y="9686"/>
                  </a:lnTo>
                  <a:lnTo>
                    <a:pt x="12509" y="9689"/>
                  </a:lnTo>
                  <a:lnTo>
                    <a:pt x="12512" y="9689"/>
                  </a:lnTo>
                  <a:cubicBezTo>
                    <a:pt x="12515" y="9630"/>
                    <a:pt x="12515" y="9568"/>
                    <a:pt x="12518" y="9509"/>
                  </a:cubicBezTo>
                  <a:lnTo>
                    <a:pt x="12455" y="9506"/>
                  </a:lnTo>
                  <a:close/>
                  <a:moveTo>
                    <a:pt x="17143" y="9639"/>
                  </a:moveTo>
                  <a:lnTo>
                    <a:pt x="17119" y="9695"/>
                  </a:lnTo>
                  <a:cubicBezTo>
                    <a:pt x="17175" y="9719"/>
                    <a:pt x="17232" y="9743"/>
                    <a:pt x="17288" y="9766"/>
                  </a:cubicBezTo>
                  <a:lnTo>
                    <a:pt x="17312" y="9713"/>
                  </a:lnTo>
                  <a:lnTo>
                    <a:pt x="17143" y="9639"/>
                  </a:lnTo>
                  <a:close/>
                  <a:moveTo>
                    <a:pt x="21308" y="9589"/>
                  </a:moveTo>
                  <a:cubicBezTo>
                    <a:pt x="21282" y="9645"/>
                    <a:pt x="21255" y="9698"/>
                    <a:pt x="21231" y="9755"/>
                  </a:cubicBezTo>
                  <a:lnTo>
                    <a:pt x="21285" y="9778"/>
                  </a:lnTo>
                  <a:lnTo>
                    <a:pt x="21288" y="9781"/>
                  </a:lnTo>
                  <a:cubicBezTo>
                    <a:pt x="21311" y="9725"/>
                    <a:pt x="21335" y="9672"/>
                    <a:pt x="21362" y="9615"/>
                  </a:cubicBezTo>
                  <a:lnTo>
                    <a:pt x="21308" y="9589"/>
                  </a:lnTo>
                  <a:close/>
                  <a:moveTo>
                    <a:pt x="623" y="9603"/>
                  </a:moveTo>
                  <a:cubicBezTo>
                    <a:pt x="593" y="9657"/>
                    <a:pt x="566" y="9710"/>
                    <a:pt x="540" y="9766"/>
                  </a:cubicBezTo>
                  <a:lnTo>
                    <a:pt x="593" y="9793"/>
                  </a:lnTo>
                  <a:cubicBezTo>
                    <a:pt x="620" y="9740"/>
                    <a:pt x="649" y="9686"/>
                    <a:pt x="676" y="9633"/>
                  </a:cubicBezTo>
                  <a:lnTo>
                    <a:pt x="623" y="9603"/>
                  </a:lnTo>
                  <a:close/>
                  <a:moveTo>
                    <a:pt x="19612" y="9633"/>
                  </a:moveTo>
                  <a:lnTo>
                    <a:pt x="19568" y="9675"/>
                  </a:lnTo>
                  <a:lnTo>
                    <a:pt x="19698" y="9805"/>
                  </a:lnTo>
                  <a:lnTo>
                    <a:pt x="19740" y="9761"/>
                  </a:lnTo>
                  <a:cubicBezTo>
                    <a:pt x="19698" y="9719"/>
                    <a:pt x="19654" y="9675"/>
                    <a:pt x="19612" y="9633"/>
                  </a:cubicBezTo>
                  <a:close/>
                  <a:moveTo>
                    <a:pt x="25121" y="9657"/>
                  </a:moveTo>
                  <a:lnTo>
                    <a:pt x="25071" y="9695"/>
                  </a:lnTo>
                  <a:cubicBezTo>
                    <a:pt x="25106" y="9746"/>
                    <a:pt x="25142" y="9793"/>
                    <a:pt x="25177" y="9844"/>
                  </a:cubicBezTo>
                  <a:lnTo>
                    <a:pt x="25228" y="9805"/>
                  </a:lnTo>
                  <a:cubicBezTo>
                    <a:pt x="25192" y="9758"/>
                    <a:pt x="25157" y="9707"/>
                    <a:pt x="25121" y="9657"/>
                  </a:cubicBezTo>
                  <a:close/>
                  <a:moveTo>
                    <a:pt x="7581" y="9728"/>
                  </a:moveTo>
                  <a:lnTo>
                    <a:pt x="7531" y="9763"/>
                  </a:lnTo>
                  <a:cubicBezTo>
                    <a:pt x="7566" y="9814"/>
                    <a:pt x="7602" y="9861"/>
                    <a:pt x="7637" y="9912"/>
                  </a:cubicBezTo>
                  <a:lnTo>
                    <a:pt x="7688" y="9876"/>
                  </a:lnTo>
                  <a:cubicBezTo>
                    <a:pt x="7655" y="9826"/>
                    <a:pt x="7617" y="9775"/>
                    <a:pt x="7581" y="9728"/>
                  </a:cubicBezTo>
                  <a:close/>
                  <a:moveTo>
                    <a:pt x="17478" y="9787"/>
                  </a:moveTo>
                  <a:lnTo>
                    <a:pt x="17454" y="9841"/>
                  </a:lnTo>
                  <a:lnTo>
                    <a:pt x="17617" y="9915"/>
                  </a:lnTo>
                  <a:lnTo>
                    <a:pt x="17644" y="9861"/>
                  </a:lnTo>
                  <a:cubicBezTo>
                    <a:pt x="17587" y="9838"/>
                    <a:pt x="17534" y="9811"/>
                    <a:pt x="17478" y="9787"/>
                  </a:cubicBezTo>
                  <a:close/>
                  <a:moveTo>
                    <a:pt x="12784" y="9740"/>
                  </a:moveTo>
                  <a:cubicBezTo>
                    <a:pt x="12746" y="9784"/>
                    <a:pt x="12704" y="9832"/>
                    <a:pt x="12666" y="9876"/>
                  </a:cubicBezTo>
                  <a:lnTo>
                    <a:pt x="12710" y="9918"/>
                  </a:lnTo>
                  <a:lnTo>
                    <a:pt x="12710" y="9915"/>
                  </a:lnTo>
                  <a:cubicBezTo>
                    <a:pt x="12749" y="9870"/>
                    <a:pt x="12790" y="9826"/>
                    <a:pt x="12832" y="9781"/>
                  </a:cubicBezTo>
                  <a:lnTo>
                    <a:pt x="12784" y="9740"/>
                  </a:lnTo>
                  <a:close/>
                  <a:moveTo>
                    <a:pt x="6179" y="9763"/>
                  </a:moveTo>
                  <a:cubicBezTo>
                    <a:pt x="6161" y="9823"/>
                    <a:pt x="6143" y="9879"/>
                    <a:pt x="6128" y="9938"/>
                  </a:cubicBezTo>
                  <a:lnTo>
                    <a:pt x="6188" y="9953"/>
                  </a:lnTo>
                  <a:lnTo>
                    <a:pt x="6188" y="9956"/>
                  </a:lnTo>
                  <a:cubicBezTo>
                    <a:pt x="6202" y="9897"/>
                    <a:pt x="6217" y="9841"/>
                    <a:pt x="6235" y="9781"/>
                  </a:cubicBezTo>
                  <a:lnTo>
                    <a:pt x="6179" y="9763"/>
                  </a:lnTo>
                  <a:close/>
                  <a:moveTo>
                    <a:pt x="12443" y="9873"/>
                  </a:moveTo>
                  <a:cubicBezTo>
                    <a:pt x="12443" y="9932"/>
                    <a:pt x="12440" y="9995"/>
                    <a:pt x="12440" y="10054"/>
                  </a:cubicBezTo>
                  <a:lnTo>
                    <a:pt x="12506" y="10054"/>
                  </a:lnTo>
                  <a:cubicBezTo>
                    <a:pt x="12506" y="9992"/>
                    <a:pt x="12506" y="9932"/>
                    <a:pt x="12506" y="9873"/>
                  </a:cubicBezTo>
                  <a:close/>
                  <a:moveTo>
                    <a:pt x="19867" y="9891"/>
                  </a:moveTo>
                  <a:lnTo>
                    <a:pt x="19826" y="9932"/>
                  </a:lnTo>
                  <a:lnTo>
                    <a:pt x="19953" y="10063"/>
                  </a:lnTo>
                  <a:lnTo>
                    <a:pt x="19995" y="10021"/>
                  </a:lnTo>
                  <a:cubicBezTo>
                    <a:pt x="19953" y="9977"/>
                    <a:pt x="19912" y="9932"/>
                    <a:pt x="19867" y="9891"/>
                  </a:cubicBezTo>
                  <a:close/>
                  <a:moveTo>
                    <a:pt x="17807" y="9938"/>
                  </a:moveTo>
                  <a:lnTo>
                    <a:pt x="17783" y="9992"/>
                  </a:lnTo>
                  <a:cubicBezTo>
                    <a:pt x="17836" y="10018"/>
                    <a:pt x="17890" y="10042"/>
                    <a:pt x="17946" y="10069"/>
                  </a:cubicBezTo>
                  <a:lnTo>
                    <a:pt x="17973" y="10016"/>
                  </a:lnTo>
                  <a:lnTo>
                    <a:pt x="17807" y="9938"/>
                  </a:lnTo>
                  <a:close/>
                  <a:moveTo>
                    <a:pt x="21163" y="9924"/>
                  </a:moveTo>
                  <a:cubicBezTo>
                    <a:pt x="21142" y="9980"/>
                    <a:pt x="21121" y="10039"/>
                    <a:pt x="21101" y="10099"/>
                  </a:cubicBezTo>
                  <a:lnTo>
                    <a:pt x="21160" y="10116"/>
                  </a:lnTo>
                  <a:cubicBezTo>
                    <a:pt x="21178" y="10060"/>
                    <a:pt x="21199" y="10004"/>
                    <a:pt x="21219" y="9944"/>
                  </a:cubicBezTo>
                  <a:lnTo>
                    <a:pt x="21163" y="9924"/>
                  </a:lnTo>
                  <a:close/>
                  <a:moveTo>
                    <a:pt x="460" y="9930"/>
                  </a:moveTo>
                  <a:cubicBezTo>
                    <a:pt x="436" y="9986"/>
                    <a:pt x="409" y="10042"/>
                    <a:pt x="385" y="10099"/>
                  </a:cubicBezTo>
                  <a:lnTo>
                    <a:pt x="442" y="10122"/>
                  </a:lnTo>
                  <a:cubicBezTo>
                    <a:pt x="466" y="10066"/>
                    <a:pt x="489" y="10010"/>
                    <a:pt x="513" y="9956"/>
                  </a:cubicBezTo>
                  <a:lnTo>
                    <a:pt x="460" y="9930"/>
                  </a:lnTo>
                  <a:close/>
                  <a:moveTo>
                    <a:pt x="25329" y="9959"/>
                  </a:moveTo>
                  <a:lnTo>
                    <a:pt x="25278" y="9992"/>
                  </a:lnTo>
                  <a:cubicBezTo>
                    <a:pt x="25311" y="10042"/>
                    <a:pt x="25343" y="10096"/>
                    <a:pt x="25373" y="10146"/>
                  </a:cubicBezTo>
                  <a:lnTo>
                    <a:pt x="25426" y="10116"/>
                  </a:lnTo>
                  <a:cubicBezTo>
                    <a:pt x="25394" y="10063"/>
                    <a:pt x="25361" y="10010"/>
                    <a:pt x="25329" y="9959"/>
                  </a:cubicBezTo>
                  <a:close/>
                  <a:moveTo>
                    <a:pt x="12547" y="10016"/>
                  </a:moveTo>
                  <a:cubicBezTo>
                    <a:pt x="12506" y="10063"/>
                    <a:pt x="12467" y="10107"/>
                    <a:pt x="12429" y="10155"/>
                  </a:cubicBezTo>
                  <a:lnTo>
                    <a:pt x="12476" y="10193"/>
                  </a:lnTo>
                  <a:cubicBezTo>
                    <a:pt x="12515" y="10146"/>
                    <a:pt x="12553" y="10099"/>
                    <a:pt x="12592" y="10054"/>
                  </a:cubicBezTo>
                  <a:lnTo>
                    <a:pt x="12547" y="10016"/>
                  </a:lnTo>
                  <a:close/>
                  <a:moveTo>
                    <a:pt x="7795" y="10024"/>
                  </a:moveTo>
                  <a:lnTo>
                    <a:pt x="7744" y="10060"/>
                  </a:lnTo>
                  <a:cubicBezTo>
                    <a:pt x="7777" y="10110"/>
                    <a:pt x="7812" y="10161"/>
                    <a:pt x="7845" y="10211"/>
                  </a:cubicBezTo>
                  <a:lnTo>
                    <a:pt x="7895" y="10179"/>
                  </a:lnTo>
                  <a:cubicBezTo>
                    <a:pt x="7863" y="10125"/>
                    <a:pt x="7827" y="10075"/>
                    <a:pt x="7795" y="10024"/>
                  </a:cubicBezTo>
                  <a:close/>
                  <a:moveTo>
                    <a:pt x="18136" y="10096"/>
                  </a:moveTo>
                  <a:lnTo>
                    <a:pt x="18109" y="10149"/>
                  </a:lnTo>
                  <a:cubicBezTo>
                    <a:pt x="18163" y="10176"/>
                    <a:pt x="18216" y="10202"/>
                    <a:pt x="18269" y="10232"/>
                  </a:cubicBezTo>
                  <a:lnTo>
                    <a:pt x="18299" y="10176"/>
                  </a:lnTo>
                  <a:lnTo>
                    <a:pt x="18136" y="10096"/>
                  </a:lnTo>
                  <a:close/>
                  <a:moveTo>
                    <a:pt x="6087" y="10116"/>
                  </a:moveTo>
                  <a:cubicBezTo>
                    <a:pt x="6075" y="10176"/>
                    <a:pt x="6063" y="10238"/>
                    <a:pt x="6051" y="10297"/>
                  </a:cubicBezTo>
                  <a:lnTo>
                    <a:pt x="6111" y="10309"/>
                  </a:lnTo>
                  <a:cubicBezTo>
                    <a:pt x="6119" y="10250"/>
                    <a:pt x="6131" y="10190"/>
                    <a:pt x="6146" y="10131"/>
                  </a:cubicBezTo>
                  <a:lnTo>
                    <a:pt x="6087" y="10116"/>
                  </a:lnTo>
                  <a:close/>
                  <a:moveTo>
                    <a:pt x="20122" y="10155"/>
                  </a:moveTo>
                  <a:lnTo>
                    <a:pt x="20078" y="10196"/>
                  </a:lnTo>
                  <a:cubicBezTo>
                    <a:pt x="20119" y="10238"/>
                    <a:pt x="20161" y="10282"/>
                    <a:pt x="20202" y="10327"/>
                  </a:cubicBezTo>
                  <a:lnTo>
                    <a:pt x="20247" y="10285"/>
                  </a:lnTo>
                  <a:cubicBezTo>
                    <a:pt x="20205" y="10241"/>
                    <a:pt x="20164" y="10196"/>
                    <a:pt x="20122" y="10155"/>
                  </a:cubicBezTo>
                  <a:close/>
                  <a:moveTo>
                    <a:pt x="314" y="10268"/>
                  </a:moveTo>
                  <a:lnTo>
                    <a:pt x="294" y="10324"/>
                  </a:lnTo>
                  <a:lnTo>
                    <a:pt x="350" y="10345"/>
                  </a:lnTo>
                  <a:lnTo>
                    <a:pt x="371" y="10291"/>
                  </a:lnTo>
                  <a:lnTo>
                    <a:pt x="314" y="10268"/>
                  </a:lnTo>
                  <a:close/>
                  <a:moveTo>
                    <a:pt x="18459" y="10262"/>
                  </a:moveTo>
                  <a:lnTo>
                    <a:pt x="18432" y="10315"/>
                  </a:lnTo>
                  <a:lnTo>
                    <a:pt x="18592" y="10398"/>
                  </a:lnTo>
                  <a:lnTo>
                    <a:pt x="18622" y="10345"/>
                  </a:lnTo>
                  <a:lnTo>
                    <a:pt x="18459" y="10262"/>
                  </a:lnTo>
                  <a:close/>
                  <a:moveTo>
                    <a:pt x="12440" y="10238"/>
                  </a:moveTo>
                  <a:lnTo>
                    <a:pt x="12440" y="10419"/>
                  </a:lnTo>
                  <a:lnTo>
                    <a:pt x="12503" y="10419"/>
                  </a:lnTo>
                  <a:lnTo>
                    <a:pt x="12503" y="10238"/>
                  </a:lnTo>
                  <a:close/>
                  <a:moveTo>
                    <a:pt x="25518" y="10273"/>
                  </a:moveTo>
                  <a:lnTo>
                    <a:pt x="25465" y="10303"/>
                  </a:lnTo>
                  <a:cubicBezTo>
                    <a:pt x="25495" y="10356"/>
                    <a:pt x="25521" y="10407"/>
                    <a:pt x="25551" y="10463"/>
                  </a:cubicBezTo>
                  <a:lnTo>
                    <a:pt x="25604" y="10434"/>
                  </a:lnTo>
                  <a:cubicBezTo>
                    <a:pt x="25575" y="10380"/>
                    <a:pt x="25548" y="10327"/>
                    <a:pt x="25518" y="10273"/>
                  </a:cubicBezTo>
                  <a:close/>
                  <a:moveTo>
                    <a:pt x="21050" y="10273"/>
                  </a:moveTo>
                  <a:cubicBezTo>
                    <a:pt x="21033" y="10333"/>
                    <a:pt x="21021" y="10392"/>
                    <a:pt x="21006" y="10451"/>
                  </a:cubicBezTo>
                  <a:lnTo>
                    <a:pt x="21065" y="10463"/>
                  </a:lnTo>
                  <a:lnTo>
                    <a:pt x="21065" y="10466"/>
                  </a:lnTo>
                  <a:cubicBezTo>
                    <a:pt x="21080" y="10407"/>
                    <a:pt x="21095" y="10348"/>
                    <a:pt x="21107" y="10288"/>
                  </a:cubicBezTo>
                  <a:lnTo>
                    <a:pt x="21050" y="10273"/>
                  </a:lnTo>
                  <a:close/>
                  <a:moveTo>
                    <a:pt x="12313" y="10297"/>
                  </a:moveTo>
                  <a:cubicBezTo>
                    <a:pt x="12274" y="10345"/>
                    <a:pt x="12239" y="10392"/>
                    <a:pt x="12200" y="10439"/>
                  </a:cubicBezTo>
                  <a:lnTo>
                    <a:pt x="12248" y="10478"/>
                  </a:lnTo>
                  <a:lnTo>
                    <a:pt x="12248" y="10475"/>
                  </a:lnTo>
                  <a:cubicBezTo>
                    <a:pt x="12286" y="10428"/>
                    <a:pt x="12322" y="10380"/>
                    <a:pt x="12360" y="10333"/>
                  </a:cubicBezTo>
                  <a:lnTo>
                    <a:pt x="12313" y="10297"/>
                  </a:lnTo>
                  <a:close/>
                  <a:moveTo>
                    <a:pt x="7993" y="10330"/>
                  </a:moveTo>
                  <a:lnTo>
                    <a:pt x="7943" y="10362"/>
                  </a:lnTo>
                  <a:cubicBezTo>
                    <a:pt x="7975" y="10413"/>
                    <a:pt x="8005" y="10466"/>
                    <a:pt x="8038" y="10517"/>
                  </a:cubicBezTo>
                  <a:lnTo>
                    <a:pt x="8091" y="10487"/>
                  </a:lnTo>
                  <a:cubicBezTo>
                    <a:pt x="8058" y="10434"/>
                    <a:pt x="8026" y="10380"/>
                    <a:pt x="7993" y="10330"/>
                  </a:cubicBezTo>
                  <a:close/>
                  <a:moveTo>
                    <a:pt x="18782" y="10434"/>
                  </a:moveTo>
                  <a:lnTo>
                    <a:pt x="18753" y="10487"/>
                  </a:lnTo>
                  <a:cubicBezTo>
                    <a:pt x="18806" y="10517"/>
                    <a:pt x="18859" y="10543"/>
                    <a:pt x="18913" y="10573"/>
                  </a:cubicBezTo>
                  <a:lnTo>
                    <a:pt x="18942" y="10522"/>
                  </a:lnTo>
                  <a:cubicBezTo>
                    <a:pt x="18889" y="10493"/>
                    <a:pt x="18836" y="10463"/>
                    <a:pt x="18782" y="10434"/>
                  </a:cubicBezTo>
                  <a:close/>
                  <a:moveTo>
                    <a:pt x="20368" y="10422"/>
                  </a:moveTo>
                  <a:lnTo>
                    <a:pt x="20324" y="10460"/>
                  </a:lnTo>
                  <a:cubicBezTo>
                    <a:pt x="20365" y="10505"/>
                    <a:pt x="20404" y="10552"/>
                    <a:pt x="20446" y="10597"/>
                  </a:cubicBezTo>
                  <a:lnTo>
                    <a:pt x="20493" y="10555"/>
                  </a:lnTo>
                  <a:lnTo>
                    <a:pt x="20368" y="10422"/>
                  </a:lnTo>
                  <a:close/>
                  <a:moveTo>
                    <a:pt x="6019" y="10478"/>
                  </a:moveTo>
                  <a:cubicBezTo>
                    <a:pt x="6010" y="10537"/>
                    <a:pt x="6004" y="10600"/>
                    <a:pt x="5995" y="10659"/>
                  </a:cubicBezTo>
                  <a:lnTo>
                    <a:pt x="6057" y="10665"/>
                  </a:lnTo>
                  <a:lnTo>
                    <a:pt x="6057" y="10668"/>
                  </a:lnTo>
                  <a:cubicBezTo>
                    <a:pt x="6063" y="10608"/>
                    <a:pt x="6072" y="10549"/>
                    <a:pt x="6078" y="10487"/>
                  </a:cubicBezTo>
                  <a:lnTo>
                    <a:pt x="6019" y="10478"/>
                  </a:lnTo>
                  <a:close/>
                  <a:moveTo>
                    <a:pt x="19099" y="10611"/>
                  </a:moveTo>
                  <a:lnTo>
                    <a:pt x="19070" y="10665"/>
                  </a:lnTo>
                  <a:cubicBezTo>
                    <a:pt x="19123" y="10694"/>
                    <a:pt x="19177" y="10724"/>
                    <a:pt x="19227" y="10754"/>
                  </a:cubicBezTo>
                  <a:lnTo>
                    <a:pt x="19260" y="10703"/>
                  </a:lnTo>
                  <a:lnTo>
                    <a:pt x="19099" y="10611"/>
                  </a:lnTo>
                  <a:close/>
                  <a:moveTo>
                    <a:pt x="12088" y="10582"/>
                  </a:moveTo>
                  <a:cubicBezTo>
                    <a:pt x="12049" y="10629"/>
                    <a:pt x="12014" y="10677"/>
                    <a:pt x="11978" y="10727"/>
                  </a:cubicBezTo>
                  <a:lnTo>
                    <a:pt x="12025" y="10766"/>
                  </a:lnTo>
                  <a:lnTo>
                    <a:pt x="12025" y="10763"/>
                  </a:lnTo>
                  <a:cubicBezTo>
                    <a:pt x="12064" y="10715"/>
                    <a:pt x="12100" y="10665"/>
                    <a:pt x="12135" y="10620"/>
                  </a:cubicBezTo>
                  <a:lnTo>
                    <a:pt x="12088" y="10582"/>
                  </a:lnTo>
                  <a:close/>
                  <a:moveTo>
                    <a:pt x="12443" y="10603"/>
                  </a:moveTo>
                  <a:cubicBezTo>
                    <a:pt x="12443" y="10662"/>
                    <a:pt x="12446" y="10724"/>
                    <a:pt x="12446" y="10786"/>
                  </a:cubicBezTo>
                  <a:lnTo>
                    <a:pt x="12506" y="10783"/>
                  </a:lnTo>
                  <a:cubicBezTo>
                    <a:pt x="12506" y="10724"/>
                    <a:pt x="12503" y="10662"/>
                    <a:pt x="12503" y="10603"/>
                  </a:cubicBezTo>
                  <a:close/>
                  <a:moveTo>
                    <a:pt x="25684" y="10597"/>
                  </a:moveTo>
                  <a:lnTo>
                    <a:pt x="25628" y="10623"/>
                  </a:lnTo>
                  <a:cubicBezTo>
                    <a:pt x="25655" y="10677"/>
                    <a:pt x="25681" y="10733"/>
                    <a:pt x="25705" y="10789"/>
                  </a:cubicBezTo>
                  <a:lnTo>
                    <a:pt x="25761" y="10763"/>
                  </a:lnTo>
                  <a:cubicBezTo>
                    <a:pt x="25735" y="10709"/>
                    <a:pt x="25711" y="10653"/>
                    <a:pt x="25684" y="10597"/>
                  </a:cubicBezTo>
                  <a:close/>
                  <a:moveTo>
                    <a:pt x="20970" y="10632"/>
                  </a:moveTo>
                  <a:cubicBezTo>
                    <a:pt x="20958" y="10691"/>
                    <a:pt x="20950" y="10751"/>
                    <a:pt x="20944" y="10813"/>
                  </a:cubicBezTo>
                  <a:lnTo>
                    <a:pt x="21003" y="10819"/>
                  </a:lnTo>
                  <a:lnTo>
                    <a:pt x="21003" y="10822"/>
                  </a:lnTo>
                  <a:cubicBezTo>
                    <a:pt x="21012" y="10763"/>
                    <a:pt x="21021" y="10703"/>
                    <a:pt x="21030" y="10641"/>
                  </a:cubicBezTo>
                  <a:lnTo>
                    <a:pt x="20970" y="10632"/>
                  </a:lnTo>
                  <a:close/>
                  <a:moveTo>
                    <a:pt x="8183" y="10644"/>
                  </a:moveTo>
                  <a:lnTo>
                    <a:pt x="8130" y="10674"/>
                  </a:lnTo>
                  <a:cubicBezTo>
                    <a:pt x="8159" y="10727"/>
                    <a:pt x="8189" y="10777"/>
                    <a:pt x="8219" y="10831"/>
                  </a:cubicBezTo>
                  <a:lnTo>
                    <a:pt x="8272" y="10804"/>
                  </a:lnTo>
                  <a:cubicBezTo>
                    <a:pt x="8242" y="10751"/>
                    <a:pt x="8213" y="10697"/>
                    <a:pt x="8183" y="10644"/>
                  </a:cubicBezTo>
                  <a:close/>
                  <a:moveTo>
                    <a:pt x="20612" y="10691"/>
                  </a:moveTo>
                  <a:lnTo>
                    <a:pt x="20567" y="10733"/>
                  </a:lnTo>
                  <a:cubicBezTo>
                    <a:pt x="20606" y="10777"/>
                    <a:pt x="20647" y="10825"/>
                    <a:pt x="20686" y="10869"/>
                  </a:cubicBezTo>
                  <a:lnTo>
                    <a:pt x="20733" y="10831"/>
                  </a:lnTo>
                  <a:cubicBezTo>
                    <a:pt x="20692" y="10783"/>
                    <a:pt x="20653" y="10739"/>
                    <a:pt x="20612" y="10691"/>
                  </a:cubicBezTo>
                  <a:close/>
                  <a:moveTo>
                    <a:pt x="19417" y="10795"/>
                  </a:moveTo>
                  <a:lnTo>
                    <a:pt x="19384" y="10849"/>
                  </a:lnTo>
                  <a:cubicBezTo>
                    <a:pt x="19437" y="10878"/>
                    <a:pt x="19488" y="10911"/>
                    <a:pt x="19541" y="10941"/>
                  </a:cubicBezTo>
                  <a:lnTo>
                    <a:pt x="19571" y="10890"/>
                  </a:lnTo>
                  <a:cubicBezTo>
                    <a:pt x="19520" y="10858"/>
                    <a:pt x="19467" y="10825"/>
                    <a:pt x="19417" y="10795"/>
                  </a:cubicBezTo>
                  <a:close/>
                  <a:moveTo>
                    <a:pt x="5980" y="10843"/>
                  </a:moveTo>
                  <a:cubicBezTo>
                    <a:pt x="5977" y="10902"/>
                    <a:pt x="5971" y="10964"/>
                    <a:pt x="5968" y="11024"/>
                  </a:cubicBezTo>
                  <a:lnTo>
                    <a:pt x="6031" y="11027"/>
                  </a:lnTo>
                  <a:lnTo>
                    <a:pt x="6031" y="11029"/>
                  </a:lnTo>
                  <a:cubicBezTo>
                    <a:pt x="6033" y="10967"/>
                    <a:pt x="6036" y="10908"/>
                    <a:pt x="6042" y="10846"/>
                  </a:cubicBezTo>
                  <a:lnTo>
                    <a:pt x="5980" y="10843"/>
                  </a:lnTo>
                  <a:close/>
                  <a:moveTo>
                    <a:pt x="11868" y="10872"/>
                  </a:moveTo>
                  <a:cubicBezTo>
                    <a:pt x="11833" y="10920"/>
                    <a:pt x="11800" y="10970"/>
                    <a:pt x="11762" y="11021"/>
                  </a:cubicBezTo>
                  <a:lnTo>
                    <a:pt x="11812" y="11056"/>
                  </a:lnTo>
                  <a:lnTo>
                    <a:pt x="11812" y="11053"/>
                  </a:lnTo>
                  <a:cubicBezTo>
                    <a:pt x="11848" y="11006"/>
                    <a:pt x="11883" y="10955"/>
                    <a:pt x="11919" y="10908"/>
                  </a:cubicBezTo>
                  <a:lnTo>
                    <a:pt x="11868" y="10872"/>
                  </a:lnTo>
                  <a:close/>
                  <a:moveTo>
                    <a:pt x="25836" y="10932"/>
                  </a:moveTo>
                  <a:lnTo>
                    <a:pt x="25779" y="10955"/>
                  </a:lnTo>
                  <a:cubicBezTo>
                    <a:pt x="25803" y="11009"/>
                    <a:pt x="25827" y="11065"/>
                    <a:pt x="25847" y="11121"/>
                  </a:cubicBezTo>
                  <a:lnTo>
                    <a:pt x="25904" y="11101"/>
                  </a:lnTo>
                  <a:cubicBezTo>
                    <a:pt x="25883" y="11044"/>
                    <a:pt x="25862" y="10988"/>
                    <a:pt x="25836" y="10932"/>
                  </a:cubicBezTo>
                  <a:close/>
                  <a:moveTo>
                    <a:pt x="19728" y="10985"/>
                  </a:moveTo>
                  <a:lnTo>
                    <a:pt x="19695" y="11038"/>
                  </a:lnTo>
                  <a:lnTo>
                    <a:pt x="19850" y="11133"/>
                  </a:lnTo>
                  <a:lnTo>
                    <a:pt x="19882" y="11083"/>
                  </a:lnTo>
                  <a:cubicBezTo>
                    <a:pt x="19829" y="11050"/>
                    <a:pt x="19778" y="11018"/>
                    <a:pt x="19728" y="10985"/>
                  </a:cubicBezTo>
                  <a:close/>
                  <a:moveTo>
                    <a:pt x="12449" y="10967"/>
                  </a:moveTo>
                  <a:cubicBezTo>
                    <a:pt x="12452" y="11029"/>
                    <a:pt x="12455" y="11089"/>
                    <a:pt x="12458" y="11151"/>
                  </a:cubicBezTo>
                  <a:lnTo>
                    <a:pt x="12518" y="11148"/>
                  </a:lnTo>
                  <a:cubicBezTo>
                    <a:pt x="12515" y="11089"/>
                    <a:pt x="12512" y="11029"/>
                    <a:pt x="12512" y="10967"/>
                  </a:cubicBezTo>
                  <a:close/>
                  <a:moveTo>
                    <a:pt x="8358" y="10964"/>
                  </a:moveTo>
                  <a:lnTo>
                    <a:pt x="8305" y="10991"/>
                  </a:lnTo>
                  <a:cubicBezTo>
                    <a:pt x="8334" y="11047"/>
                    <a:pt x="8361" y="11101"/>
                    <a:pt x="8388" y="11154"/>
                  </a:cubicBezTo>
                  <a:lnTo>
                    <a:pt x="8441" y="11127"/>
                  </a:lnTo>
                  <a:cubicBezTo>
                    <a:pt x="8414" y="11071"/>
                    <a:pt x="8388" y="11018"/>
                    <a:pt x="8358" y="10964"/>
                  </a:cubicBezTo>
                  <a:close/>
                  <a:moveTo>
                    <a:pt x="20852" y="10967"/>
                  </a:moveTo>
                  <a:lnTo>
                    <a:pt x="20804" y="11009"/>
                  </a:lnTo>
                  <a:lnTo>
                    <a:pt x="20912" y="11139"/>
                  </a:lnTo>
                  <a:lnTo>
                    <a:pt x="20911" y="11148"/>
                  </a:lnTo>
                  <a:lnTo>
                    <a:pt x="20938" y="11151"/>
                  </a:lnTo>
                  <a:lnTo>
                    <a:pt x="20994" y="11163"/>
                  </a:lnTo>
                  <a:lnTo>
                    <a:pt x="21006" y="11101"/>
                  </a:lnTo>
                  <a:lnTo>
                    <a:pt x="20976" y="11098"/>
                  </a:lnTo>
                  <a:cubicBezTo>
                    <a:pt x="20979" y="11065"/>
                    <a:pt x="20982" y="11032"/>
                    <a:pt x="20985" y="11000"/>
                  </a:cubicBezTo>
                  <a:lnTo>
                    <a:pt x="20923" y="10994"/>
                  </a:lnTo>
                  <a:cubicBezTo>
                    <a:pt x="20922" y="11012"/>
                    <a:pt x="20920" y="11031"/>
                    <a:pt x="20919" y="11050"/>
                  </a:cubicBezTo>
                  <a:lnTo>
                    <a:pt x="20919" y="11050"/>
                  </a:lnTo>
                  <a:cubicBezTo>
                    <a:pt x="20896" y="11022"/>
                    <a:pt x="20874" y="10995"/>
                    <a:pt x="20852" y="10967"/>
                  </a:cubicBezTo>
                  <a:close/>
                  <a:moveTo>
                    <a:pt x="21184" y="11136"/>
                  </a:moveTo>
                  <a:lnTo>
                    <a:pt x="21172" y="11195"/>
                  </a:lnTo>
                  <a:cubicBezTo>
                    <a:pt x="21231" y="11210"/>
                    <a:pt x="21290" y="11225"/>
                    <a:pt x="21347" y="11240"/>
                  </a:cubicBezTo>
                  <a:lnTo>
                    <a:pt x="21362" y="11181"/>
                  </a:lnTo>
                  <a:cubicBezTo>
                    <a:pt x="21305" y="11166"/>
                    <a:pt x="21246" y="11151"/>
                    <a:pt x="21184" y="11136"/>
                  </a:cubicBezTo>
                  <a:close/>
                  <a:moveTo>
                    <a:pt x="20033" y="11184"/>
                  </a:moveTo>
                  <a:lnTo>
                    <a:pt x="20001" y="11234"/>
                  </a:lnTo>
                  <a:cubicBezTo>
                    <a:pt x="20051" y="11267"/>
                    <a:pt x="20102" y="11299"/>
                    <a:pt x="20152" y="11332"/>
                  </a:cubicBezTo>
                  <a:lnTo>
                    <a:pt x="20188" y="11281"/>
                  </a:lnTo>
                  <a:cubicBezTo>
                    <a:pt x="20134" y="11249"/>
                    <a:pt x="20084" y="11216"/>
                    <a:pt x="20033" y="11184"/>
                  </a:cubicBezTo>
                  <a:close/>
                  <a:moveTo>
                    <a:pt x="21540" y="11234"/>
                  </a:moveTo>
                  <a:lnTo>
                    <a:pt x="21519" y="11290"/>
                  </a:lnTo>
                  <a:cubicBezTo>
                    <a:pt x="21578" y="11308"/>
                    <a:pt x="21634" y="11329"/>
                    <a:pt x="21691" y="11350"/>
                  </a:cubicBezTo>
                  <a:lnTo>
                    <a:pt x="21711" y="11293"/>
                  </a:lnTo>
                  <a:cubicBezTo>
                    <a:pt x="21655" y="11273"/>
                    <a:pt x="21599" y="11252"/>
                    <a:pt x="21540" y="11234"/>
                  </a:cubicBezTo>
                  <a:close/>
                  <a:moveTo>
                    <a:pt x="11658" y="11172"/>
                  </a:moveTo>
                  <a:cubicBezTo>
                    <a:pt x="11622" y="11219"/>
                    <a:pt x="11587" y="11270"/>
                    <a:pt x="11554" y="11320"/>
                  </a:cubicBezTo>
                  <a:lnTo>
                    <a:pt x="11604" y="11353"/>
                  </a:lnTo>
                  <a:cubicBezTo>
                    <a:pt x="11640" y="11302"/>
                    <a:pt x="11673" y="11252"/>
                    <a:pt x="11705" y="11204"/>
                  </a:cubicBezTo>
                  <a:lnTo>
                    <a:pt x="11658" y="11172"/>
                  </a:lnTo>
                  <a:close/>
                  <a:moveTo>
                    <a:pt x="5965" y="11207"/>
                  </a:moveTo>
                  <a:lnTo>
                    <a:pt x="5965" y="11308"/>
                  </a:lnTo>
                  <a:lnTo>
                    <a:pt x="5965" y="11391"/>
                  </a:lnTo>
                  <a:lnTo>
                    <a:pt x="6025" y="11388"/>
                  </a:lnTo>
                  <a:lnTo>
                    <a:pt x="6025" y="11308"/>
                  </a:lnTo>
                  <a:lnTo>
                    <a:pt x="6025" y="11207"/>
                  </a:lnTo>
                  <a:close/>
                  <a:moveTo>
                    <a:pt x="25969" y="11273"/>
                  </a:moveTo>
                  <a:lnTo>
                    <a:pt x="25913" y="11293"/>
                  </a:lnTo>
                  <a:cubicBezTo>
                    <a:pt x="25933" y="11350"/>
                    <a:pt x="25954" y="11406"/>
                    <a:pt x="25975" y="11462"/>
                  </a:cubicBezTo>
                  <a:lnTo>
                    <a:pt x="26031" y="11445"/>
                  </a:lnTo>
                  <a:cubicBezTo>
                    <a:pt x="26010" y="11385"/>
                    <a:pt x="25990" y="11329"/>
                    <a:pt x="25969" y="11273"/>
                  </a:cubicBezTo>
                  <a:close/>
                  <a:moveTo>
                    <a:pt x="8524" y="11290"/>
                  </a:moveTo>
                  <a:lnTo>
                    <a:pt x="8468" y="11317"/>
                  </a:lnTo>
                  <a:cubicBezTo>
                    <a:pt x="8494" y="11373"/>
                    <a:pt x="8521" y="11427"/>
                    <a:pt x="8545" y="11483"/>
                  </a:cubicBezTo>
                  <a:lnTo>
                    <a:pt x="8601" y="11456"/>
                  </a:lnTo>
                  <a:cubicBezTo>
                    <a:pt x="8574" y="11400"/>
                    <a:pt x="8551" y="11347"/>
                    <a:pt x="8524" y="11290"/>
                  </a:cubicBezTo>
                  <a:close/>
                  <a:moveTo>
                    <a:pt x="21880" y="11364"/>
                  </a:moveTo>
                  <a:lnTo>
                    <a:pt x="21857" y="11421"/>
                  </a:lnTo>
                  <a:cubicBezTo>
                    <a:pt x="21910" y="11445"/>
                    <a:pt x="21966" y="11471"/>
                    <a:pt x="22017" y="11501"/>
                  </a:cubicBezTo>
                  <a:lnTo>
                    <a:pt x="22047" y="11448"/>
                  </a:lnTo>
                  <a:cubicBezTo>
                    <a:pt x="21993" y="11418"/>
                    <a:pt x="21937" y="11391"/>
                    <a:pt x="21880" y="11364"/>
                  </a:cubicBezTo>
                  <a:close/>
                  <a:moveTo>
                    <a:pt x="12526" y="11329"/>
                  </a:moveTo>
                  <a:lnTo>
                    <a:pt x="12464" y="11332"/>
                  </a:lnTo>
                  <a:cubicBezTo>
                    <a:pt x="12467" y="11394"/>
                    <a:pt x="12470" y="11453"/>
                    <a:pt x="12473" y="11516"/>
                  </a:cubicBezTo>
                  <a:lnTo>
                    <a:pt x="12535" y="11510"/>
                  </a:lnTo>
                  <a:cubicBezTo>
                    <a:pt x="12532" y="11450"/>
                    <a:pt x="12529" y="11391"/>
                    <a:pt x="12526" y="11329"/>
                  </a:cubicBezTo>
                  <a:close/>
                  <a:moveTo>
                    <a:pt x="20339" y="11385"/>
                  </a:moveTo>
                  <a:lnTo>
                    <a:pt x="20303" y="11436"/>
                  </a:lnTo>
                  <a:cubicBezTo>
                    <a:pt x="20354" y="11468"/>
                    <a:pt x="20404" y="11504"/>
                    <a:pt x="20451" y="11539"/>
                  </a:cubicBezTo>
                  <a:lnTo>
                    <a:pt x="20490" y="11489"/>
                  </a:lnTo>
                  <a:lnTo>
                    <a:pt x="20339" y="11385"/>
                  </a:lnTo>
                  <a:close/>
                  <a:moveTo>
                    <a:pt x="8064" y="11572"/>
                  </a:moveTo>
                  <a:cubicBezTo>
                    <a:pt x="8008" y="11572"/>
                    <a:pt x="7955" y="11575"/>
                    <a:pt x="7904" y="11578"/>
                  </a:cubicBezTo>
                  <a:lnTo>
                    <a:pt x="7907" y="11637"/>
                  </a:lnTo>
                  <a:cubicBezTo>
                    <a:pt x="7958" y="11634"/>
                    <a:pt x="8011" y="11634"/>
                    <a:pt x="8064" y="11634"/>
                  </a:cubicBezTo>
                  <a:lnTo>
                    <a:pt x="8088" y="11634"/>
                  </a:lnTo>
                  <a:lnTo>
                    <a:pt x="8088" y="11572"/>
                  </a:lnTo>
                  <a:close/>
                  <a:moveTo>
                    <a:pt x="8272" y="11578"/>
                  </a:moveTo>
                  <a:lnTo>
                    <a:pt x="8266" y="11640"/>
                  </a:lnTo>
                  <a:cubicBezTo>
                    <a:pt x="8325" y="11643"/>
                    <a:pt x="8388" y="11649"/>
                    <a:pt x="8447" y="11655"/>
                  </a:cubicBezTo>
                  <a:lnTo>
                    <a:pt x="8453" y="11596"/>
                  </a:lnTo>
                  <a:cubicBezTo>
                    <a:pt x="8393" y="11587"/>
                    <a:pt x="8331" y="11584"/>
                    <a:pt x="8272" y="11578"/>
                  </a:cubicBezTo>
                  <a:close/>
                  <a:moveTo>
                    <a:pt x="11453" y="11471"/>
                  </a:moveTo>
                  <a:cubicBezTo>
                    <a:pt x="11418" y="11522"/>
                    <a:pt x="11385" y="11572"/>
                    <a:pt x="11352" y="11622"/>
                  </a:cubicBezTo>
                  <a:lnTo>
                    <a:pt x="11403" y="11655"/>
                  </a:lnTo>
                  <a:lnTo>
                    <a:pt x="11406" y="11655"/>
                  </a:lnTo>
                  <a:cubicBezTo>
                    <a:pt x="11438" y="11602"/>
                    <a:pt x="11471" y="11554"/>
                    <a:pt x="11504" y="11504"/>
                  </a:cubicBezTo>
                  <a:lnTo>
                    <a:pt x="11453" y="11471"/>
                  </a:lnTo>
                  <a:close/>
                  <a:moveTo>
                    <a:pt x="7720" y="11593"/>
                  </a:moveTo>
                  <a:cubicBezTo>
                    <a:pt x="7658" y="11599"/>
                    <a:pt x="7596" y="11608"/>
                    <a:pt x="7537" y="11619"/>
                  </a:cubicBezTo>
                  <a:lnTo>
                    <a:pt x="7549" y="11679"/>
                  </a:lnTo>
                  <a:cubicBezTo>
                    <a:pt x="7608" y="11667"/>
                    <a:pt x="7667" y="11658"/>
                    <a:pt x="7726" y="11652"/>
                  </a:cubicBezTo>
                  <a:lnTo>
                    <a:pt x="7720" y="11593"/>
                  </a:lnTo>
                  <a:close/>
                  <a:moveTo>
                    <a:pt x="22204" y="11542"/>
                  </a:moveTo>
                  <a:lnTo>
                    <a:pt x="22171" y="11593"/>
                  </a:lnTo>
                  <a:cubicBezTo>
                    <a:pt x="22221" y="11625"/>
                    <a:pt x="22272" y="11658"/>
                    <a:pt x="22319" y="11697"/>
                  </a:cubicBezTo>
                  <a:lnTo>
                    <a:pt x="22355" y="11649"/>
                  </a:lnTo>
                  <a:cubicBezTo>
                    <a:pt x="22307" y="11611"/>
                    <a:pt x="22257" y="11575"/>
                    <a:pt x="22204" y="11542"/>
                  </a:cubicBezTo>
                  <a:close/>
                  <a:moveTo>
                    <a:pt x="20635" y="11593"/>
                  </a:moveTo>
                  <a:lnTo>
                    <a:pt x="20600" y="11643"/>
                  </a:lnTo>
                  <a:cubicBezTo>
                    <a:pt x="20650" y="11679"/>
                    <a:pt x="20700" y="11711"/>
                    <a:pt x="20748" y="11750"/>
                  </a:cubicBezTo>
                  <a:lnTo>
                    <a:pt x="20784" y="11700"/>
                  </a:lnTo>
                  <a:cubicBezTo>
                    <a:pt x="20736" y="11664"/>
                    <a:pt x="20686" y="11628"/>
                    <a:pt x="20635" y="11593"/>
                  </a:cubicBezTo>
                  <a:close/>
                  <a:moveTo>
                    <a:pt x="6031" y="11572"/>
                  </a:moveTo>
                  <a:lnTo>
                    <a:pt x="5968" y="11575"/>
                  </a:lnTo>
                  <a:cubicBezTo>
                    <a:pt x="5971" y="11634"/>
                    <a:pt x="5974" y="11697"/>
                    <a:pt x="5980" y="11759"/>
                  </a:cubicBezTo>
                  <a:lnTo>
                    <a:pt x="6039" y="11753"/>
                  </a:lnTo>
                  <a:cubicBezTo>
                    <a:pt x="6036" y="11694"/>
                    <a:pt x="6033" y="11631"/>
                    <a:pt x="6031" y="11572"/>
                  </a:cubicBezTo>
                  <a:close/>
                  <a:moveTo>
                    <a:pt x="7356" y="11661"/>
                  </a:moveTo>
                  <a:cubicBezTo>
                    <a:pt x="7297" y="11676"/>
                    <a:pt x="7237" y="11697"/>
                    <a:pt x="7181" y="11717"/>
                  </a:cubicBezTo>
                  <a:lnTo>
                    <a:pt x="7202" y="11774"/>
                  </a:lnTo>
                  <a:cubicBezTo>
                    <a:pt x="7258" y="11753"/>
                    <a:pt x="7317" y="11735"/>
                    <a:pt x="7374" y="11720"/>
                  </a:cubicBezTo>
                  <a:lnTo>
                    <a:pt x="7356" y="11661"/>
                  </a:lnTo>
                  <a:close/>
                  <a:moveTo>
                    <a:pt x="26088" y="11619"/>
                  </a:moveTo>
                  <a:lnTo>
                    <a:pt x="26028" y="11637"/>
                  </a:lnTo>
                  <a:cubicBezTo>
                    <a:pt x="26046" y="11694"/>
                    <a:pt x="26064" y="11753"/>
                    <a:pt x="26082" y="11809"/>
                  </a:cubicBezTo>
                  <a:lnTo>
                    <a:pt x="26141" y="11794"/>
                  </a:lnTo>
                  <a:cubicBezTo>
                    <a:pt x="26123" y="11735"/>
                    <a:pt x="26105" y="11676"/>
                    <a:pt x="26088" y="11619"/>
                  </a:cubicBezTo>
                  <a:close/>
                  <a:moveTo>
                    <a:pt x="8637" y="11617"/>
                  </a:moveTo>
                  <a:lnTo>
                    <a:pt x="8633" y="11643"/>
                  </a:lnTo>
                  <a:lnTo>
                    <a:pt x="8619" y="11649"/>
                  </a:lnTo>
                  <a:lnTo>
                    <a:pt x="8622" y="11658"/>
                  </a:lnTo>
                  <a:lnTo>
                    <a:pt x="8625" y="11818"/>
                  </a:lnTo>
                  <a:lnTo>
                    <a:pt x="8687" y="11815"/>
                  </a:lnTo>
                  <a:lnTo>
                    <a:pt x="8683" y="11698"/>
                  </a:lnTo>
                  <a:lnTo>
                    <a:pt x="8683" y="11698"/>
                  </a:lnTo>
                  <a:lnTo>
                    <a:pt x="8785" y="11747"/>
                  </a:lnTo>
                  <a:lnTo>
                    <a:pt x="8812" y="11694"/>
                  </a:lnTo>
                  <a:cubicBezTo>
                    <a:pt x="8767" y="11671"/>
                    <a:pt x="8722" y="11649"/>
                    <a:pt x="8676" y="11627"/>
                  </a:cubicBezTo>
                  <a:lnTo>
                    <a:pt x="8676" y="11627"/>
                  </a:lnTo>
                  <a:lnTo>
                    <a:pt x="8675" y="11625"/>
                  </a:lnTo>
                  <a:lnTo>
                    <a:pt x="8674" y="11626"/>
                  </a:lnTo>
                  <a:lnTo>
                    <a:pt x="8674" y="11626"/>
                  </a:lnTo>
                  <a:cubicBezTo>
                    <a:pt x="8671" y="11625"/>
                    <a:pt x="8669" y="11624"/>
                    <a:pt x="8666" y="11622"/>
                  </a:cubicBezTo>
                  <a:lnTo>
                    <a:pt x="8637" y="11617"/>
                  </a:lnTo>
                  <a:close/>
                  <a:moveTo>
                    <a:pt x="12547" y="11694"/>
                  </a:moveTo>
                  <a:lnTo>
                    <a:pt x="12485" y="11697"/>
                  </a:lnTo>
                  <a:cubicBezTo>
                    <a:pt x="12491" y="11759"/>
                    <a:pt x="12494" y="11818"/>
                    <a:pt x="12497" y="11880"/>
                  </a:cubicBezTo>
                  <a:lnTo>
                    <a:pt x="12559" y="11874"/>
                  </a:lnTo>
                  <a:cubicBezTo>
                    <a:pt x="12553" y="11815"/>
                    <a:pt x="12550" y="11753"/>
                    <a:pt x="12547" y="11694"/>
                  </a:cubicBezTo>
                  <a:close/>
                  <a:moveTo>
                    <a:pt x="8975" y="11774"/>
                  </a:moveTo>
                  <a:lnTo>
                    <a:pt x="8945" y="11827"/>
                  </a:lnTo>
                  <a:cubicBezTo>
                    <a:pt x="9001" y="11854"/>
                    <a:pt x="9055" y="11883"/>
                    <a:pt x="9108" y="11910"/>
                  </a:cubicBezTo>
                  <a:lnTo>
                    <a:pt x="9135" y="11857"/>
                  </a:lnTo>
                  <a:cubicBezTo>
                    <a:pt x="9081" y="11827"/>
                    <a:pt x="9028" y="11800"/>
                    <a:pt x="8975" y="11774"/>
                  </a:cubicBezTo>
                  <a:close/>
                  <a:moveTo>
                    <a:pt x="7012" y="11788"/>
                  </a:moveTo>
                  <a:cubicBezTo>
                    <a:pt x="6956" y="11812"/>
                    <a:pt x="6899" y="11842"/>
                    <a:pt x="6849" y="11874"/>
                  </a:cubicBezTo>
                  <a:lnTo>
                    <a:pt x="6878" y="11925"/>
                  </a:lnTo>
                  <a:cubicBezTo>
                    <a:pt x="6929" y="11895"/>
                    <a:pt x="6982" y="11869"/>
                    <a:pt x="7039" y="11842"/>
                  </a:cubicBezTo>
                  <a:lnTo>
                    <a:pt x="7012" y="11788"/>
                  </a:lnTo>
                  <a:close/>
                  <a:moveTo>
                    <a:pt x="22494" y="11768"/>
                  </a:moveTo>
                  <a:lnTo>
                    <a:pt x="22453" y="11812"/>
                  </a:lnTo>
                  <a:cubicBezTo>
                    <a:pt x="22497" y="11854"/>
                    <a:pt x="22539" y="11895"/>
                    <a:pt x="22580" y="11940"/>
                  </a:cubicBezTo>
                  <a:lnTo>
                    <a:pt x="22625" y="11901"/>
                  </a:lnTo>
                  <a:cubicBezTo>
                    <a:pt x="22583" y="11854"/>
                    <a:pt x="22542" y="11809"/>
                    <a:pt x="22494" y="11768"/>
                  </a:cubicBezTo>
                  <a:close/>
                  <a:moveTo>
                    <a:pt x="11255" y="11777"/>
                  </a:moveTo>
                  <a:cubicBezTo>
                    <a:pt x="11222" y="11827"/>
                    <a:pt x="11189" y="11877"/>
                    <a:pt x="11160" y="11931"/>
                  </a:cubicBezTo>
                  <a:lnTo>
                    <a:pt x="11210" y="11960"/>
                  </a:lnTo>
                  <a:lnTo>
                    <a:pt x="11213" y="11960"/>
                  </a:lnTo>
                  <a:cubicBezTo>
                    <a:pt x="11243" y="11907"/>
                    <a:pt x="11275" y="11857"/>
                    <a:pt x="11305" y="11806"/>
                  </a:cubicBezTo>
                  <a:lnTo>
                    <a:pt x="11255" y="11777"/>
                  </a:lnTo>
                  <a:close/>
                  <a:moveTo>
                    <a:pt x="20932" y="11806"/>
                  </a:moveTo>
                  <a:lnTo>
                    <a:pt x="20896" y="11857"/>
                  </a:lnTo>
                  <a:cubicBezTo>
                    <a:pt x="20944" y="11892"/>
                    <a:pt x="20991" y="11928"/>
                    <a:pt x="21041" y="11963"/>
                  </a:cubicBezTo>
                  <a:lnTo>
                    <a:pt x="21080" y="11916"/>
                  </a:lnTo>
                  <a:cubicBezTo>
                    <a:pt x="21030" y="11880"/>
                    <a:pt x="20982" y="11842"/>
                    <a:pt x="20932" y="11806"/>
                  </a:cubicBezTo>
                  <a:close/>
                  <a:moveTo>
                    <a:pt x="9298" y="11943"/>
                  </a:moveTo>
                  <a:lnTo>
                    <a:pt x="9268" y="11996"/>
                  </a:lnTo>
                  <a:cubicBezTo>
                    <a:pt x="9321" y="12026"/>
                    <a:pt x="9375" y="12052"/>
                    <a:pt x="9428" y="12082"/>
                  </a:cubicBezTo>
                  <a:lnTo>
                    <a:pt x="9458" y="12032"/>
                  </a:lnTo>
                  <a:cubicBezTo>
                    <a:pt x="9404" y="12002"/>
                    <a:pt x="9351" y="11972"/>
                    <a:pt x="9298" y="11943"/>
                  </a:cubicBezTo>
                  <a:close/>
                  <a:moveTo>
                    <a:pt x="6054" y="11934"/>
                  </a:moveTo>
                  <a:lnTo>
                    <a:pt x="5992" y="11940"/>
                  </a:lnTo>
                  <a:cubicBezTo>
                    <a:pt x="5998" y="11999"/>
                    <a:pt x="6004" y="12058"/>
                    <a:pt x="6010" y="12121"/>
                  </a:cubicBezTo>
                  <a:lnTo>
                    <a:pt x="6072" y="12115"/>
                  </a:lnTo>
                  <a:cubicBezTo>
                    <a:pt x="6066" y="12052"/>
                    <a:pt x="6057" y="11993"/>
                    <a:pt x="6054" y="11934"/>
                  </a:cubicBezTo>
                  <a:close/>
                  <a:moveTo>
                    <a:pt x="6695" y="11975"/>
                  </a:moveTo>
                  <a:cubicBezTo>
                    <a:pt x="6644" y="12011"/>
                    <a:pt x="6597" y="12049"/>
                    <a:pt x="6549" y="12091"/>
                  </a:cubicBezTo>
                  <a:lnTo>
                    <a:pt x="6591" y="12135"/>
                  </a:lnTo>
                  <a:cubicBezTo>
                    <a:pt x="6635" y="12097"/>
                    <a:pt x="6683" y="12058"/>
                    <a:pt x="6730" y="12023"/>
                  </a:cubicBezTo>
                  <a:lnTo>
                    <a:pt x="6695" y="11975"/>
                  </a:lnTo>
                  <a:close/>
                  <a:moveTo>
                    <a:pt x="26191" y="11966"/>
                  </a:moveTo>
                  <a:lnTo>
                    <a:pt x="26132" y="11984"/>
                  </a:lnTo>
                  <a:cubicBezTo>
                    <a:pt x="26147" y="12040"/>
                    <a:pt x="26162" y="12100"/>
                    <a:pt x="26177" y="12159"/>
                  </a:cubicBezTo>
                  <a:lnTo>
                    <a:pt x="26236" y="12144"/>
                  </a:lnTo>
                  <a:cubicBezTo>
                    <a:pt x="26221" y="12085"/>
                    <a:pt x="26206" y="12026"/>
                    <a:pt x="26191" y="11966"/>
                  </a:cubicBezTo>
                  <a:close/>
                  <a:moveTo>
                    <a:pt x="8631" y="11999"/>
                  </a:moveTo>
                  <a:lnTo>
                    <a:pt x="8637" y="12183"/>
                  </a:lnTo>
                  <a:lnTo>
                    <a:pt x="8696" y="12183"/>
                  </a:lnTo>
                  <a:lnTo>
                    <a:pt x="8693" y="11999"/>
                  </a:lnTo>
                  <a:close/>
                  <a:moveTo>
                    <a:pt x="21222" y="12029"/>
                  </a:moveTo>
                  <a:lnTo>
                    <a:pt x="21187" y="12076"/>
                  </a:lnTo>
                  <a:lnTo>
                    <a:pt x="21329" y="12186"/>
                  </a:lnTo>
                  <a:lnTo>
                    <a:pt x="21368" y="12138"/>
                  </a:lnTo>
                  <a:cubicBezTo>
                    <a:pt x="21320" y="12103"/>
                    <a:pt x="21270" y="12064"/>
                    <a:pt x="21222" y="12029"/>
                  </a:cubicBezTo>
                  <a:close/>
                  <a:moveTo>
                    <a:pt x="22740" y="12043"/>
                  </a:moveTo>
                  <a:lnTo>
                    <a:pt x="22690" y="12082"/>
                  </a:lnTo>
                  <a:cubicBezTo>
                    <a:pt x="22725" y="12129"/>
                    <a:pt x="22758" y="12177"/>
                    <a:pt x="22788" y="12230"/>
                  </a:cubicBezTo>
                  <a:lnTo>
                    <a:pt x="22838" y="12198"/>
                  </a:lnTo>
                  <a:cubicBezTo>
                    <a:pt x="22808" y="12144"/>
                    <a:pt x="22776" y="12094"/>
                    <a:pt x="22740" y="12043"/>
                  </a:cubicBezTo>
                  <a:close/>
                  <a:moveTo>
                    <a:pt x="12574" y="12058"/>
                  </a:moveTo>
                  <a:lnTo>
                    <a:pt x="12512" y="12061"/>
                  </a:lnTo>
                  <a:cubicBezTo>
                    <a:pt x="12518" y="12123"/>
                    <a:pt x="12523" y="12183"/>
                    <a:pt x="12529" y="12245"/>
                  </a:cubicBezTo>
                  <a:lnTo>
                    <a:pt x="12589" y="12239"/>
                  </a:lnTo>
                  <a:cubicBezTo>
                    <a:pt x="12583" y="12177"/>
                    <a:pt x="12577" y="12118"/>
                    <a:pt x="12574" y="12058"/>
                  </a:cubicBezTo>
                  <a:close/>
                  <a:moveTo>
                    <a:pt x="9615" y="12121"/>
                  </a:moveTo>
                  <a:lnTo>
                    <a:pt x="9585" y="12174"/>
                  </a:lnTo>
                  <a:cubicBezTo>
                    <a:pt x="9639" y="12204"/>
                    <a:pt x="9689" y="12236"/>
                    <a:pt x="9742" y="12266"/>
                  </a:cubicBezTo>
                  <a:lnTo>
                    <a:pt x="9772" y="12215"/>
                  </a:lnTo>
                  <a:cubicBezTo>
                    <a:pt x="9722" y="12183"/>
                    <a:pt x="9668" y="12153"/>
                    <a:pt x="9615" y="12121"/>
                  </a:cubicBezTo>
                  <a:close/>
                  <a:moveTo>
                    <a:pt x="11065" y="12085"/>
                  </a:moveTo>
                  <a:cubicBezTo>
                    <a:pt x="11032" y="12138"/>
                    <a:pt x="11003" y="12189"/>
                    <a:pt x="10970" y="12242"/>
                  </a:cubicBezTo>
                  <a:lnTo>
                    <a:pt x="11023" y="12272"/>
                  </a:lnTo>
                  <a:cubicBezTo>
                    <a:pt x="11056" y="12218"/>
                    <a:pt x="11086" y="12168"/>
                    <a:pt x="11115" y="12118"/>
                  </a:cubicBezTo>
                  <a:lnTo>
                    <a:pt x="11065" y="12085"/>
                  </a:lnTo>
                  <a:close/>
                  <a:moveTo>
                    <a:pt x="6419" y="12221"/>
                  </a:moveTo>
                  <a:cubicBezTo>
                    <a:pt x="6377" y="12263"/>
                    <a:pt x="6333" y="12310"/>
                    <a:pt x="6297" y="12361"/>
                  </a:cubicBezTo>
                  <a:lnTo>
                    <a:pt x="6345" y="12396"/>
                  </a:lnTo>
                  <a:cubicBezTo>
                    <a:pt x="6380" y="12349"/>
                    <a:pt x="6422" y="12304"/>
                    <a:pt x="6463" y="12263"/>
                  </a:cubicBezTo>
                  <a:lnTo>
                    <a:pt x="6419" y="12221"/>
                  </a:lnTo>
                  <a:close/>
                  <a:moveTo>
                    <a:pt x="21510" y="12251"/>
                  </a:moveTo>
                  <a:lnTo>
                    <a:pt x="21471" y="12298"/>
                  </a:lnTo>
                  <a:cubicBezTo>
                    <a:pt x="21519" y="12337"/>
                    <a:pt x="21566" y="12375"/>
                    <a:pt x="21614" y="12414"/>
                  </a:cubicBezTo>
                  <a:lnTo>
                    <a:pt x="21652" y="12367"/>
                  </a:lnTo>
                  <a:cubicBezTo>
                    <a:pt x="21605" y="12328"/>
                    <a:pt x="21557" y="12290"/>
                    <a:pt x="21510" y="12251"/>
                  </a:cubicBezTo>
                  <a:close/>
                  <a:moveTo>
                    <a:pt x="9929" y="12310"/>
                  </a:moveTo>
                  <a:lnTo>
                    <a:pt x="9897" y="12361"/>
                  </a:lnTo>
                  <a:cubicBezTo>
                    <a:pt x="9947" y="12393"/>
                    <a:pt x="10000" y="12426"/>
                    <a:pt x="10048" y="12459"/>
                  </a:cubicBezTo>
                  <a:lnTo>
                    <a:pt x="10080" y="12408"/>
                  </a:lnTo>
                  <a:cubicBezTo>
                    <a:pt x="10030" y="12375"/>
                    <a:pt x="9980" y="12343"/>
                    <a:pt x="9929" y="12310"/>
                  </a:cubicBezTo>
                  <a:close/>
                  <a:moveTo>
                    <a:pt x="6096" y="12295"/>
                  </a:moveTo>
                  <a:lnTo>
                    <a:pt x="6033" y="12304"/>
                  </a:lnTo>
                  <a:cubicBezTo>
                    <a:pt x="6042" y="12364"/>
                    <a:pt x="6051" y="12423"/>
                    <a:pt x="6060" y="12482"/>
                  </a:cubicBezTo>
                  <a:lnTo>
                    <a:pt x="6122" y="12473"/>
                  </a:lnTo>
                  <a:cubicBezTo>
                    <a:pt x="6111" y="12414"/>
                    <a:pt x="6102" y="12355"/>
                    <a:pt x="6096" y="12295"/>
                  </a:cubicBezTo>
                  <a:close/>
                  <a:moveTo>
                    <a:pt x="26280" y="12322"/>
                  </a:moveTo>
                  <a:lnTo>
                    <a:pt x="26221" y="12337"/>
                  </a:lnTo>
                  <a:cubicBezTo>
                    <a:pt x="26233" y="12396"/>
                    <a:pt x="26248" y="12456"/>
                    <a:pt x="26260" y="12515"/>
                  </a:cubicBezTo>
                  <a:lnTo>
                    <a:pt x="26319" y="12500"/>
                  </a:lnTo>
                  <a:cubicBezTo>
                    <a:pt x="26307" y="12441"/>
                    <a:pt x="26292" y="12381"/>
                    <a:pt x="26280" y="12322"/>
                  </a:cubicBezTo>
                  <a:close/>
                  <a:moveTo>
                    <a:pt x="8640" y="12364"/>
                  </a:moveTo>
                  <a:lnTo>
                    <a:pt x="8646" y="12544"/>
                  </a:lnTo>
                  <a:lnTo>
                    <a:pt x="8705" y="12544"/>
                  </a:lnTo>
                  <a:lnTo>
                    <a:pt x="8702" y="12364"/>
                  </a:lnTo>
                  <a:close/>
                  <a:moveTo>
                    <a:pt x="22924" y="12364"/>
                  </a:moveTo>
                  <a:lnTo>
                    <a:pt x="22868" y="12390"/>
                  </a:lnTo>
                  <a:cubicBezTo>
                    <a:pt x="22891" y="12444"/>
                    <a:pt x="22915" y="12500"/>
                    <a:pt x="22933" y="12556"/>
                  </a:cubicBezTo>
                  <a:lnTo>
                    <a:pt x="22992" y="12536"/>
                  </a:lnTo>
                  <a:cubicBezTo>
                    <a:pt x="22972" y="12476"/>
                    <a:pt x="22948" y="12420"/>
                    <a:pt x="22924" y="12364"/>
                  </a:cubicBezTo>
                  <a:close/>
                  <a:moveTo>
                    <a:pt x="10881" y="12399"/>
                  </a:moveTo>
                  <a:cubicBezTo>
                    <a:pt x="10848" y="12453"/>
                    <a:pt x="10819" y="12506"/>
                    <a:pt x="10789" y="12559"/>
                  </a:cubicBezTo>
                  <a:lnTo>
                    <a:pt x="10842" y="12589"/>
                  </a:lnTo>
                  <a:lnTo>
                    <a:pt x="10845" y="12586"/>
                  </a:lnTo>
                  <a:cubicBezTo>
                    <a:pt x="10875" y="12533"/>
                    <a:pt x="10905" y="12482"/>
                    <a:pt x="10931" y="12429"/>
                  </a:cubicBezTo>
                  <a:lnTo>
                    <a:pt x="10881" y="12399"/>
                  </a:lnTo>
                  <a:close/>
                  <a:moveTo>
                    <a:pt x="25415" y="12533"/>
                  </a:moveTo>
                  <a:lnTo>
                    <a:pt x="25415" y="12592"/>
                  </a:lnTo>
                  <a:cubicBezTo>
                    <a:pt x="25474" y="12592"/>
                    <a:pt x="25536" y="12595"/>
                    <a:pt x="25595" y="12598"/>
                  </a:cubicBezTo>
                  <a:lnTo>
                    <a:pt x="25598" y="12536"/>
                  </a:lnTo>
                  <a:cubicBezTo>
                    <a:pt x="25539" y="12533"/>
                    <a:pt x="25477" y="12533"/>
                    <a:pt x="25415" y="12533"/>
                  </a:cubicBezTo>
                  <a:close/>
                  <a:moveTo>
                    <a:pt x="12607" y="12420"/>
                  </a:moveTo>
                  <a:lnTo>
                    <a:pt x="12544" y="12426"/>
                  </a:lnTo>
                  <a:cubicBezTo>
                    <a:pt x="12550" y="12485"/>
                    <a:pt x="12556" y="12547"/>
                    <a:pt x="12565" y="12607"/>
                  </a:cubicBezTo>
                  <a:lnTo>
                    <a:pt x="12624" y="12601"/>
                  </a:lnTo>
                  <a:cubicBezTo>
                    <a:pt x="12618" y="12542"/>
                    <a:pt x="12612" y="12479"/>
                    <a:pt x="12607" y="12420"/>
                  </a:cubicBezTo>
                  <a:close/>
                  <a:moveTo>
                    <a:pt x="25231" y="12536"/>
                  </a:moveTo>
                  <a:cubicBezTo>
                    <a:pt x="25171" y="12539"/>
                    <a:pt x="25109" y="12544"/>
                    <a:pt x="25050" y="12550"/>
                  </a:cubicBezTo>
                  <a:lnTo>
                    <a:pt x="25056" y="12613"/>
                  </a:lnTo>
                  <a:cubicBezTo>
                    <a:pt x="25115" y="12607"/>
                    <a:pt x="25174" y="12601"/>
                    <a:pt x="25237" y="12598"/>
                  </a:cubicBezTo>
                  <a:lnTo>
                    <a:pt x="25231" y="12536"/>
                  </a:lnTo>
                  <a:close/>
                  <a:moveTo>
                    <a:pt x="25782" y="12550"/>
                  </a:moveTo>
                  <a:lnTo>
                    <a:pt x="25776" y="12613"/>
                  </a:lnTo>
                  <a:cubicBezTo>
                    <a:pt x="25836" y="12619"/>
                    <a:pt x="25895" y="12628"/>
                    <a:pt x="25954" y="12636"/>
                  </a:cubicBezTo>
                  <a:lnTo>
                    <a:pt x="25963" y="12574"/>
                  </a:lnTo>
                  <a:cubicBezTo>
                    <a:pt x="25904" y="12565"/>
                    <a:pt x="25841" y="12559"/>
                    <a:pt x="25782" y="12550"/>
                  </a:cubicBezTo>
                  <a:close/>
                  <a:moveTo>
                    <a:pt x="21792" y="12482"/>
                  </a:moveTo>
                  <a:lnTo>
                    <a:pt x="21753" y="12527"/>
                  </a:lnTo>
                  <a:cubicBezTo>
                    <a:pt x="21800" y="12565"/>
                    <a:pt x="21848" y="12604"/>
                    <a:pt x="21895" y="12645"/>
                  </a:cubicBezTo>
                  <a:lnTo>
                    <a:pt x="21931" y="12598"/>
                  </a:lnTo>
                  <a:cubicBezTo>
                    <a:pt x="21883" y="12559"/>
                    <a:pt x="21839" y="12521"/>
                    <a:pt x="21792" y="12482"/>
                  </a:cubicBezTo>
                  <a:close/>
                  <a:moveTo>
                    <a:pt x="10235" y="12509"/>
                  </a:moveTo>
                  <a:lnTo>
                    <a:pt x="10199" y="12559"/>
                  </a:lnTo>
                  <a:cubicBezTo>
                    <a:pt x="10249" y="12595"/>
                    <a:pt x="10300" y="12628"/>
                    <a:pt x="10347" y="12663"/>
                  </a:cubicBezTo>
                  <a:lnTo>
                    <a:pt x="10386" y="12613"/>
                  </a:lnTo>
                  <a:cubicBezTo>
                    <a:pt x="10335" y="12577"/>
                    <a:pt x="10285" y="12544"/>
                    <a:pt x="10235" y="12509"/>
                  </a:cubicBezTo>
                  <a:close/>
                  <a:moveTo>
                    <a:pt x="24866" y="12577"/>
                  </a:moveTo>
                  <a:cubicBezTo>
                    <a:pt x="24807" y="12589"/>
                    <a:pt x="24747" y="12601"/>
                    <a:pt x="24688" y="12616"/>
                  </a:cubicBezTo>
                  <a:lnTo>
                    <a:pt x="24703" y="12674"/>
                  </a:lnTo>
                  <a:lnTo>
                    <a:pt x="24703" y="12674"/>
                  </a:lnTo>
                  <a:cubicBezTo>
                    <a:pt x="24761" y="12660"/>
                    <a:pt x="24820" y="12648"/>
                    <a:pt x="24878" y="12639"/>
                  </a:cubicBezTo>
                  <a:lnTo>
                    <a:pt x="24866" y="12577"/>
                  </a:lnTo>
                  <a:close/>
                  <a:moveTo>
                    <a:pt x="24703" y="12674"/>
                  </a:moveTo>
                  <a:lnTo>
                    <a:pt x="24703" y="12674"/>
                  </a:lnTo>
                  <a:cubicBezTo>
                    <a:pt x="24702" y="12674"/>
                    <a:pt x="24701" y="12675"/>
                    <a:pt x="24700" y="12675"/>
                  </a:cubicBezTo>
                  <a:lnTo>
                    <a:pt x="24703" y="12675"/>
                  </a:lnTo>
                  <a:lnTo>
                    <a:pt x="24703" y="12674"/>
                  </a:lnTo>
                  <a:close/>
                  <a:moveTo>
                    <a:pt x="26144" y="12607"/>
                  </a:moveTo>
                  <a:lnTo>
                    <a:pt x="26132" y="12666"/>
                  </a:lnTo>
                  <a:cubicBezTo>
                    <a:pt x="26191" y="12678"/>
                    <a:pt x="26251" y="12693"/>
                    <a:pt x="26310" y="12705"/>
                  </a:cubicBezTo>
                  <a:lnTo>
                    <a:pt x="26325" y="12648"/>
                  </a:lnTo>
                  <a:cubicBezTo>
                    <a:pt x="26263" y="12633"/>
                    <a:pt x="26203" y="12619"/>
                    <a:pt x="26144" y="12607"/>
                  </a:cubicBezTo>
                  <a:close/>
                  <a:moveTo>
                    <a:pt x="24510" y="12666"/>
                  </a:moveTo>
                  <a:cubicBezTo>
                    <a:pt x="24451" y="12684"/>
                    <a:pt x="24395" y="12705"/>
                    <a:pt x="24335" y="12725"/>
                  </a:cubicBezTo>
                  <a:lnTo>
                    <a:pt x="24359" y="12782"/>
                  </a:lnTo>
                  <a:cubicBezTo>
                    <a:pt x="24412" y="12761"/>
                    <a:pt x="24472" y="12740"/>
                    <a:pt x="24528" y="12722"/>
                  </a:cubicBezTo>
                  <a:lnTo>
                    <a:pt x="24510" y="12666"/>
                  </a:lnTo>
                  <a:close/>
                  <a:moveTo>
                    <a:pt x="6188" y="12506"/>
                  </a:moveTo>
                  <a:cubicBezTo>
                    <a:pt x="6158" y="12553"/>
                    <a:pt x="6125" y="12604"/>
                    <a:pt x="6099" y="12654"/>
                  </a:cubicBezTo>
                  <a:lnTo>
                    <a:pt x="6108" y="12660"/>
                  </a:lnTo>
                  <a:lnTo>
                    <a:pt x="6093" y="12663"/>
                  </a:lnTo>
                  <a:lnTo>
                    <a:pt x="6096" y="12684"/>
                  </a:lnTo>
                  <a:lnTo>
                    <a:pt x="6096" y="12684"/>
                  </a:lnTo>
                  <a:lnTo>
                    <a:pt x="6096" y="12684"/>
                  </a:lnTo>
                  <a:lnTo>
                    <a:pt x="6096" y="12685"/>
                  </a:lnTo>
                  <a:lnTo>
                    <a:pt x="6108" y="12755"/>
                  </a:lnTo>
                  <a:lnTo>
                    <a:pt x="6120" y="12734"/>
                  </a:lnTo>
                  <a:lnTo>
                    <a:pt x="6176" y="12847"/>
                  </a:lnTo>
                  <a:lnTo>
                    <a:pt x="6232" y="12820"/>
                  </a:lnTo>
                  <a:lnTo>
                    <a:pt x="6156" y="12671"/>
                  </a:lnTo>
                  <a:lnTo>
                    <a:pt x="6156" y="12671"/>
                  </a:lnTo>
                  <a:cubicBezTo>
                    <a:pt x="6184" y="12626"/>
                    <a:pt x="6211" y="12582"/>
                    <a:pt x="6238" y="12542"/>
                  </a:cubicBezTo>
                  <a:lnTo>
                    <a:pt x="6188" y="12506"/>
                  </a:lnTo>
                  <a:close/>
                  <a:moveTo>
                    <a:pt x="22073" y="12716"/>
                  </a:moveTo>
                  <a:lnTo>
                    <a:pt x="22032" y="12761"/>
                  </a:lnTo>
                  <a:lnTo>
                    <a:pt x="22171" y="12880"/>
                  </a:lnTo>
                  <a:lnTo>
                    <a:pt x="22210" y="12835"/>
                  </a:lnTo>
                  <a:cubicBezTo>
                    <a:pt x="22165" y="12796"/>
                    <a:pt x="22118" y="12755"/>
                    <a:pt x="22073" y="12716"/>
                  </a:cubicBezTo>
                  <a:close/>
                  <a:moveTo>
                    <a:pt x="23046" y="12713"/>
                  </a:moveTo>
                  <a:lnTo>
                    <a:pt x="22986" y="12728"/>
                  </a:lnTo>
                  <a:cubicBezTo>
                    <a:pt x="23001" y="12785"/>
                    <a:pt x="23013" y="12844"/>
                    <a:pt x="23022" y="12903"/>
                  </a:cubicBezTo>
                  <a:lnTo>
                    <a:pt x="23081" y="12891"/>
                  </a:lnTo>
                  <a:cubicBezTo>
                    <a:pt x="23072" y="12832"/>
                    <a:pt x="23060" y="12770"/>
                    <a:pt x="23046" y="12713"/>
                  </a:cubicBezTo>
                  <a:close/>
                  <a:moveTo>
                    <a:pt x="8651" y="12728"/>
                  </a:moveTo>
                  <a:lnTo>
                    <a:pt x="8654" y="12909"/>
                  </a:lnTo>
                  <a:lnTo>
                    <a:pt x="8717" y="12909"/>
                  </a:lnTo>
                  <a:lnTo>
                    <a:pt x="8711" y="12728"/>
                  </a:lnTo>
                  <a:close/>
                  <a:moveTo>
                    <a:pt x="10534" y="12719"/>
                  </a:moveTo>
                  <a:lnTo>
                    <a:pt x="10496" y="12770"/>
                  </a:lnTo>
                  <a:cubicBezTo>
                    <a:pt x="10540" y="12801"/>
                    <a:pt x="10582" y="12833"/>
                    <a:pt x="10624" y="12866"/>
                  </a:cubicBezTo>
                  <a:lnTo>
                    <a:pt x="10624" y="12866"/>
                  </a:lnTo>
                  <a:cubicBezTo>
                    <a:pt x="10622" y="12870"/>
                    <a:pt x="10619" y="12875"/>
                    <a:pt x="10617" y="12880"/>
                  </a:cubicBezTo>
                  <a:lnTo>
                    <a:pt x="10670" y="12909"/>
                  </a:lnTo>
                  <a:lnTo>
                    <a:pt x="10670" y="12906"/>
                  </a:lnTo>
                  <a:cubicBezTo>
                    <a:pt x="10700" y="12853"/>
                    <a:pt x="10727" y="12799"/>
                    <a:pt x="10756" y="12746"/>
                  </a:cubicBezTo>
                  <a:lnTo>
                    <a:pt x="10703" y="12719"/>
                  </a:lnTo>
                  <a:cubicBezTo>
                    <a:pt x="10686" y="12750"/>
                    <a:pt x="10669" y="12780"/>
                    <a:pt x="10653" y="12811"/>
                  </a:cubicBezTo>
                  <a:lnTo>
                    <a:pt x="10653" y="12811"/>
                  </a:lnTo>
                  <a:cubicBezTo>
                    <a:pt x="10613" y="12780"/>
                    <a:pt x="10573" y="12751"/>
                    <a:pt x="10534" y="12719"/>
                  </a:cubicBezTo>
                  <a:close/>
                  <a:moveTo>
                    <a:pt x="24166" y="12796"/>
                  </a:moveTo>
                  <a:cubicBezTo>
                    <a:pt x="24113" y="12823"/>
                    <a:pt x="24057" y="12850"/>
                    <a:pt x="24003" y="12880"/>
                  </a:cubicBezTo>
                  <a:lnTo>
                    <a:pt x="24033" y="12933"/>
                  </a:lnTo>
                  <a:cubicBezTo>
                    <a:pt x="24083" y="12906"/>
                    <a:pt x="24140" y="12877"/>
                    <a:pt x="24193" y="12853"/>
                  </a:cubicBezTo>
                  <a:lnTo>
                    <a:pt x="24166" y="12796"/>
                  </a:lnTo>
                  <a:close/>
                  <a:moveTo>
                    <a:pt x="12645" y="12782"/>
                  </a:moveTo>
                  <a:lnTo>
                    <a:pt x="12583" y="12788"/>
                  </a:lnTo>
                  <a:cubicBezTo>
                    <a:pt x="12592" y="12847"/>
                    <a:pt x="12598" y="12909"/>
                    <a:pt x="12607" y="12968"/>
                  </a:cubicBezTo>
                  <a:lnTo>
                    <a:pt x="12666" y="12963"/>
                  </a:lnTo>
                  <a:cubicBezTo>
                    <a:pt x="12657" y="12900"/>
                    <a:pt x="12651" y="12841"/>
                    <a:pt x="12645" y="12782"/>
                  </a:cubicBezTo>
                  <a:close/>
                  <a:moveTo>
                    <a:pt x="10822" y="12942"/>
                  </a:moveTo>
                  <a:lnTo>
                    <a:pt x="10783" y="12989"/>
                  </a:lnTo>
                  <a:cubicBezTo>
                    <a:pt x="10831" y="13028"/>
                    <a:pt x="10878" y="13066"/>
                    <a:pt x="10925" y="13105"/>
                  </a:cubicBezTo>
                  <a:lnTo>
                    <a:pt x="10961" y="13057"/>
                  </a:lnTo>
                  <a:cubicBezTo>
                    <a:pt x="10917" y="13019"/>
                    <a:pt x="10869" y="12980"/>
                    <a:pt x="10822" y="12942"/>
                  </a:cubicBezTo>
                  <a:close/>
                  <a:moveTo>
                    <a:pt x="22346" y="12957"/>
                  </a:moveTo>
                  <a:lnTo>
                    <a:pt x="22307" y="13001"/>
                  </a:lnTo>
                  <a:lnTo>
                    <a:pt x="22441" y="13123"/>
                  </a:lnTo>
                  <a:lnTo>
                    <a:pt x="22482" y="13078"/>
                  </a:lnTo>
                  <a:cubicBezTo>
                    <a:pt x="22438" y="13037"/>
                    <a:pt x="22393" y="12995"/>
                    <a:pt x="22346" y="12957"/>
                  </a:cubicBezTo>
                  <a:close/>
                  <a:moveTo>
                    <a:pt x="23846" y="12974"/>
                  </a:moveTo>
                  <a:cubicBezTo>
                    <a:pt x="23793" y="13007"/>
                    <a:pt x="23742" y="13040"/>
                    <a:pt x="23692" y="13075"/>
                  </a:cubicBezTo>
                  <a:lnTo>
                    <a:pt x="23728" y="13126"/>
                  </a:lnTo>
                  <a:cubicBezTo>
                    <a:pt x="23775" y="13090"/>
                    <a:pt x="23825" y="13057"/>
                    <a:pt x="23876" y="13025"/>
                  </a:cubicBezTo>
                  <a:lnTo>
                    <a:pt x="23846" y="12974"/>
                  </a:lnTo>
                  <a:close/>
                  <a:moveTo>
                    <a:pt x="6312" y="12983"/>
                  </a:moveTo>
                  <a:lnTo>
                    <a:pt x="6259" y="13010"/>
                  </a:lnTo>
                  <a:lnTo>
                    <a:pt x="6339" y="13173"/>
                  </a:lnTo>
                  <a:lnTo>
                    <a:pt x="6392" y="13146"/>
                  </a:lnTo>
                  <a:lnTo>
                    <a:pt x="6312" y="12983"/>
                  </a:lnTo>
                  <a:close/>
                  <a:moveTo>
                    <a:pt x="10531" y="13043"/>
                  </a:moveTo>
                  <a:cubicBezTo>
                    <a:pt x="10504" y="13096"/>
                    <a:pt x="10478" y="13149"/>
                    <a:pt x="10451" y="13203"/>
                  </a:cubicBezTo>
                  <a:lnTo>
                    <a:pt x="10504" y="13229"/>
                  </a:lnTo>
                  <a:cubicBezTo>
                    <a:pt x="10534" y="13176"/>
                    <a:pt x="10561" y="13123"/>
                    <a:pt x="10587" y="13069"/>
                  </a:cubicBezTo>
                  <a:lnTo>
                    <a:pt x="10531" y="13043"/>
                  </a:lnTo>
                  <a:close/>
                  <a:moveTo>
                    <a:pt x="23108" y="13075"/>
                  </a:moveTo>
                  <a:lnTo>
                    <a:pt x="23049" y="13081"/>
                  </a:lnTo>
                  <a:cubicBezTo>
                    <a:pt x="23055" y="13140"/>
                    <a:pt x="23058" y="13200"/>
                    <a:pt x="23060" y="13262"/>
                  </a:cubicBezTo>
                  <a:lnTo>
                    <a:pt x="23120" y="13259"/>
                  </a:lnTo>
                  <a:cubicBezTo>
                    <a:pt x="23117" y="13197"/>
                    <a:pt x="23114" y="13134"/>
                    <a:pt x="23108" y="13075"/>
                  </a:cubicBezTo>
                  <a:close/>
                  <a:moveTo>
                    <a:pt x="8660" y="13093"/>
                  </a:moveTo>
                  <a:lnTo>
                    <a:pt x="8663" y="13274"/>
                  </a:lnTo>
                  <a:lnTo>
                    <a:pt x="8726" y="13274"/>
                  </a:lnTo>
                  <a:lnTo>
                    <a:pt x="8720" y="13093"/>
                  </a:lnTo>
                  <a:close/>
                  <a:moveTo>
                    <a:pt x="12690" y="13143"/>
                  </a:moveTo>
                  <a:lnTo>
                    <a:pt x="12627" y="13149"/>
                  </a:lnTo>
                  <a:cubicBezTo>
                    <a:pt x="12636" y="13212"/>
                    <a:pt x="12645" y="13271"/>
                    <a:pt x="12654" y="13330"/>
                  </a:cubicBezTo>
                  <a:lnTo>
                    <a:pt x="12713" y="13321"/>
                  </a:lnTo>
                  <a:cubicBezTo>
                    <a:pt x="12704" y="13262"/>
                    <a:pt x="12695" y="13203"/>
                    <a:pt x="12690" y="13143"/>
                  </a:cubicBezTo>
                  <a:close/>
                  <a:moveTo>
                    <a:pt x="11103" y="13176"/>
                  </a:moveTo>
                  <a:lnTo>
                    <a:pt x="11062" y="13220"/>
                  </a:lnTo>
                  <a:cubicBezTo>
                    <a:pt x="11109" y="13262"/>
                    <a:pt x="11154" y="13301"/>
                    <a:pt x="11198" y="13342"/>
                  </a:cubicBezTo>
                  <a:lnTo>
                    <a:pt x="11240" y="13298"/>
                  </a:lnTo>
                  <a:cubicBezTo>
                    <a:pt x="11195" y="13256"/>
                    <a:pt x="11148" y="13215"/>
                    <a:pt x="11103" y="13176"/>
                  </a:cubicBezTo>
                  <a:close/>
                  <a:moveTo>
                    <a:pt x="23547" y="13188"/>
                  </a:moveTo>
                  <a:cubicBezTo>
                    <a:pt x="23499" y="13223"/>
                    <a:pt x="23452" y="13265"/>
                    <a:pt x="23404" y="13306"/>
                  </a:cubicBezTo>
                  <a:lnTo>
                    <a:pt x="23446" y="13351"/>
                  </a:lnTo>
                  <a:cubicBezTo>
                    <a:pt x="23490" y="13309"/>
                    <a:pt x="23538" y="13274"/>
                    <a:pt x="23582" y="13235"/>
                  </a:cubicBezTo>
                  <a:lnTo>
                    <a:pt x="23547" y="13188"/>
                  </a:lnTo>
                  <a:close/>
                  <a:moveTo>
                    <a:pt x="22616" y="13200"/>
                  </a:moveTo>
                  <a:lnTo>
                    <a:pt x="22577" y="13244"/>
                  </a:lnTo>
                  <a:cubicBezTo>
                    <a:pt x="22622" y="13286"/>
                    <a:pt x="22666" y="13327"/>
                    <a:pt x="22711" y="13369"/>
                  </a:cubicBezTo>
                  <a:lnTo>
                    <a:pt x="22752" y="13324"/>
                  </a:lnTo>
                  <a:lnTo>
                    <a:pt x="22616" y="13200"/>
                  </a:lnTo>
                  <a:close/>
                  <a:moveTo>
                    <a:pt x="6475" y="13309"/>
                  </a:moveTo>
                  <a:lnTo>
                    <a:pt x="6419" y="13336"/>
                  </a:lnTo>
                  <a:lnTo>
                    <a:pt x="6502" y="13499"/>
                  </a:lnTo>
                  <a:lnTo>
                    <a:pt x="6555" y="13472"/>
                  </a:lnTo>
                  <a:lnTo>
                    <a:pt x="6475" y="13309"/>
                  </a:lnTo>
                  <a:close/>
                  <a:moveTo>
                    <a:pt x="10368" y="13369"/>
                  </a:moveTo>
                  <a:cubicBezTo>
                    <a:pt x="10341" y="13422"/>
                    <a:pt x="10318" y="13475"/>
                    <a:pt x="10291" y="13532"/>
                  </a:cubicBezTo>
                  <a:lnTo>
                    <a:pt x="10344" y="13558"/>
                  </a:lnTo>
                  <a:lnTo>
                    <a:pt x="10347" y="13555"/>
                  </a:lnTo>
                  <a:cubicBezTo>
                    <a:pt x="10371" y="13502"/>
                    <a:pt x="10398" y="13446"/>
                    <a:pt x="10424" y="13395"/>
                  </a:cubicBezTo>
                  <a:lnTo>
                    <a:pt x="10368" y="13369"/>
                  </a:lnTo>
                  <a:close/>
                  <a:moveTo>
                    <a:pt x="11373" y="13422"/>
                  </a:moveTo>
                  <a:lnTo>
                    <a:pt x="11332" y="13467"/>
                  </a:lnTo>
                  <a:cubicBezTo>
                    <a:pt x="11376" y="13508"/>
                    <a:pt x="11418" y="13550"/>
                    <a:pt x="11462" y="13591"/>
                  </a:cubicBezTo>
                  <a:lnTo>
                    <a:pt x="11504" y="13550"/>
                  </a:lnTo>
                  <a:cubicBezTo>
                    <a:pt x="11462" y="13505"/>
                    <a:pt x="11418" y="13464"/>
                    <a:pt x="11373" y="13422"/>
                  </a:cubicBezTo>
                  <a:close/>
                  <a:moveTo>
                    <a:pt x="23271" y="13431"/>
                  </a:moveTo>
                  <a:cubicBezTo>
                    <a:pt x="23229" y="13472"/>
                    <a:pt x="23185" y="13517"/>
                    <a:pt x="23144" y="13564"/>
                  </a:cubicBezTo>
                  <a:lnTo>
                    <a:pt x="23188" y="13603"/>
                  </a:lnTo>
                  <a:lnTo>
                    <a:pt x="23188" y="13606"/>
                  </a:lnTo>
                  <a:cubicBezTo>
                    <a:pt x="23229" y="13558"/>
                    <a:pt x="23271" y="13517"/>
                    <a:pt x="23315" y="13475"/>
                  </a:cubicBezTo>
                  <a:lnTo>
                    <a:pt x="23271" y="13431"/>
                  </a:lnTo>
                  <a:close/>
                  <a:moveTo>
                    <a:pt x="22883" y="13449"/>
                  </a:moveTo>
                  <a:lnTo>
                    <a:pt x="22841" y="13493"/>
                  </a:lnTo>
                  <a:cubicBezTo>
                    <a:pt x="22886" y="13535"/>
                    <a:pt x="22930" y="13576"/>
                    <a:pt x="22975" y="13618"/>
                  </a:cubicBezTo>
                  <a:lnTo>
                    <a:pt x="23016" y="13573"/>
                  </a:lnTo>
                  <a:lnTo>
                    <a:pt x="22883" y="13449"/>
                  </a:lnTo>
                  <a:close/>
                  <a:moveTo>
                    <a:pt x="23060" y="13440"/>
                  </a:moveTo>
                  <a:cubicBezTo>
                    <a:pt x="23060" y="13499"/>
                    <a:pt x="23058" y="13561"/>
                    <a:pt x="23055" y="13621"/>
                  </a:cubicBezTo>
                  <a:lnTo>
                    <a:pt x="23114" y="13627"/>
                  </a:lnTo>
                  <a:lnTo>
                    <a:pt x="23117" y="13627"/>
                  </a:lnTo>
                  <a:cubicBezTo>
                    <a:pt x="23120" y="13564"/>
                    <a:pt x="23123" y="13502"/>
                    <a:pt x="23123" y="13440"/>
                  </a:cubicBezTo>
                  <a:close/>
                  <a:moveTo>
                    <a:pt x="8672" y="13458"/>
                  </a:moveTo>
                  <a:lnTo>
                    <a:pt x="8678" y="13641"/>
                  </a:lnTo>
                  <a:lnTo>
                    <a:pt x="8737" y="13641"/>
                  </a:lnTo>
                  <a:lnTo>
                    <a:pt x="8731" y="13458"/>
                  </a:lnTo>
                  <a:close/>
                  <a:moveTo>
                    <a:pt x="12740" y="13502"/>
                  </a:moveTo>
                  <a:lnTo>
                    <a:pt x="12678" y="13511"/>
                  </a:lnTo>
                  <a:cubicBezTo>
                    <a:pt x="12687" y="13573"/>
                    <a:pt x="12695" y="13633"/>
                    <a:pt x="12704" y="13692"/>
                  </a:cubicBezTo>
                  <a:lnTo>
                    <a:pt x="12767" y="13683"/>
                  </a:lnTo>
                  <a:cubicBezTo>
                    <a:pt x="12758" y="13624"/>
                    <a:pt x="12746" y="13561"/>
                    <a:pt x="12740" y="13502"/>
                  </a:cubicBezTo>
                  <a:close/>
                  <a:moveTo>
                    <a:pt x="22473" y="13641"/>
                  </a:moveTo>
                  <a:lnTo>
                    <a:pt x="22473" y="13701"/>
                  </a:lnTo>
                  <a:lnTo>
                    <a:pt x="22657" y="13701"/>
                  </a:lnTo>
                  <a:lnTo>
                    <a:pt x="22657" y="13641"/>
                  </a:lnTo>
                  <a:close/>
                  <a:moveTo>
                    <a:pt x="22293" y="13641"/>
                  </a:moveTo>
                  <a:cubicBezTo>
                    <a:pt x="22230" y="13644"/>
                    <a:pt x="22171" y="13647"/>
                    <a:pt x="22109" y="13647"/>
                  </a:cubicBezTo>
                  <a:lnTo>
                    <a:pt x="22112" y="13707"/>
                  </a:lnTo>
                  <a:lnTo>
                    <a:pt x="22112" y="13704"/>
                  </a:lnTo>
                  <a:cubicBezTo>
                    <a:pt x="22151" y="13704"/>
                    <a:pt x="22191" y="13702"/>
                    <a:pt x="22231" y="13702"/>
                  </a:cubicBezTo>
                  <a:cubicBezTo>
                    <a:pt x="22251" y="13702"/>
                    <a:pt x="22272" y="13703"/>
                    <a:pt x="22293" y="13704"/>
                  </a:cubicBezTo>
                  <a:lnTo>
                    <a:pt x="22293" y="13641"/>
                  </a:lnTo>
                  <a:close/>
                  <a:moveTo>
                    <a:pt x="22838" y="13641"/>
                  </a:moveTo>
                  <a:lnTo>
                    <a:pt x="22838" y="13704"/>
                  </a:lnTo>
                  <a:lnTo>
                    <a:pt x="23019" y="13707"/>
                  </a:lnTo>
                  <a:lnTo>
                    <a:pt x="23019" y="13647"/>
                  </a:lnTo>
                  <a:lnTo>
                    <a:pt x="22838" y="13641"/>
                  </a:lnTo>
                  <a:close/>
                  <a:moveTo>
                    <a:pt x="21928" y="13650"/>
                  </a:moveTo>
                  <a:cubicBezTo>
                    <a:pt x="21866" y="13653"/>
                    <a:pt x="21806" y="13656"/>
                    <a:pt x="21744" y="13659"/>
                  </a:cubicBezTo>
                  <a:lnTo>
                    <a:pt x="21747" y="13719"/>
                  </a:lnTo>
                  <a:lnTo>
                    <a:pt x="21928" y="13710"/>
                  </a:lnTo>
                  <a:lnTo>
                    <a:pt x="21928" y="13650"/>
                  </a:lnTo>
                  <a:close/>
                  <a:moveTo>
                    <a:pt x="21563" y="13668"/>
                  </a:moveTo>
                  <a:cubicBezTo>
                    <a:pt x="21501" y="13671"/>
                    <a:pt x="21442" y="13677"/>
                    <a:pt x="21379" y="13680"/>
                  </a:cubicBezTo>
                  <a:lnTo>
                    <a:pt x="21385" y="13742"/>
                  </a:lnTo>
                  <a:cubicBezTo>
                    <a:pt x="21445" y="13736"/>
                    <a:pt x="21507" y="13733"/>
                    <a:pt x="21566" y="13727"/>
                  </a:cubicBezTo>
                  <a:lnTo>
                    <a:pt x="21563" y="13668"/>
                  </a:lnTo>
                  <a:close/>
                  <a:moveTo>
                    <a:pt x="21199" y="13695"/>
                  </a:moveTo>
                  <a:cubicBezTo>
                    <a:pt x="21139" y="13701"/>
                    <a:pt x="21077" y="13707"/>
                    <a:pt x="21018" y="13713"/>
                  </a:cubicBezTo>
                  <a:lnTo>
                    <a:pt x="21024" y="13772"/>
                  </a:lnTo>
                  <a:cubicBezTo>
                    <a:pt x="21083" y="13766"/>
                    <a:pt x="21145" y="13760"/>
                    <a:pt x="21205" y="13754"/>
                  </a:cubicBezTo>
                  <a:lnTo>
                    <a:pt x="21199" y="13695"/>
                  </a:lnTo>
                  <a:close/>
                  <a:moveTo>
                    <a:pt x="23096" y="13653"/>
                  </a:moveTo>
                  <a:lnTo>
                    <a:pt x="23063" y="13704"/>
                  </a:lnTo>
                  <a:cubicBezTo>
                    <a:pt x="23111" y="13736"/>
                    <a:pt x="23161" y="13772"/>
                    <a:pt x="23209" y="13810"/>
                  </a:cubicBezTo>
                  <a:lnTo>
                    <a:pt x="23244" y="13760"/>
                  </a:lnTo>
                  <a:cubicBezTo>
                    <a:pt x="23197" y="13724"/>
                    <a:pt x="23146" y="13689"/>
                    <a:pt x="23096" y="13653"/>
                  </a:cubicBezTo>
                  <a:close/>
                  <a:moveTo>
                    <a:pt x="20837" y="13730"/>
                  </a:moveTo>
                  <a:cubicBezTo>
                    <a:pt x="20775" y="13736"/>
                    <a:pt x="20715" y="13745"/>
                    <a:pt x="20656" y="13751"/>
                  </a:cubicBezTo>
                  <a:lnTo>
                    <a:pt x="20662" y="13813"/>
                  </a:lnTo>
                  <a:cubicBezTo>
                    <a:pt x="20721" y="13805"/>
                    <a:pt x="20784" y="13799"/>
                    <a:pt x="20843" y="13790"/>
                  </a:cubicBezTo>
                  <a:lnTo>
                    <a:pt x="20837" y="13730"/>
                  </a:lnTo>
                  <a:close/>
                  <a:moveTo>
                    <a:pt x="6638" y="13639"/>
                  </a:moveTo>
                  <a:lnTo>
                    <a:pt x="6585" y="13665"/>
                  </a:lnTo>
                  <a:lnTo>
                    <a:pt x="6665" y="13828"/>
                  </a:lnTo>
                  <a:lnTo>
                    <a:pt x="6718" y="13802"/>
                  </a:lnTo>
                  <a:lnTo>
                    <a:pt x="6638" y="13639"/>
                  </a:lnTo>
                  <a:close/>
                  <a:moveTo>
                    <a:pt x="11631" y="13677"/>
                  </a:moveTo>
                  <a:lnTo>
                    <a:pt x="11590" y="13722"/>
                  </a:lnTo>
                  <a:cubicBezTo>
                    <a:pt x="11631" y="13763"/>
                    <a:pt x="11673" y="13807"/>
                    <a:pt x="11711" y="13852"/>
                  </a:cubicBezTo>
                  <a:lnTo>
                    <a:pt x="11756" y="13810"/>
                  </a:lnTo>
                  <a:cubicBezTo>
                    <a:pt x="11717" y="13766"/>
                    <a:pt x="11673" y="13722"/>
                    <a:pt x="11631" y="13677"/>
                  </a:cubicBezTo>
                  <a:close/>
                  <a:moveTo>
                    <a:pt x="20472" y="13775"/>
                  </a:moveTo>
                  <a:cubicBezTo>
                    <a:pt x="20413" y="13784"/>
                    <a:pt x="20354" y="13793"/>
                    <a:pt x="20294" y="13802"/>
                  </a:cubicBezTo>
                  <a:lnTo>
                    <a:pt x="20303" y="13861"/>
                  </a:lnTo>
                  <a:cubicBezTo>
                    <a:pt x="20362" y="13852"/>
                    <a:pt x="20422" y="13843"/>
                    <a:pt x="20481" y="13837"/>
                  </a:cubicBezTo>
                  <a:lnTo>
                    <a:pt x="20472" y="13775"/>
                  </a:lnTo>
                  <a:close/>
                  <a:moveTo>
                    <a:pt x="10211" y="13698"/>
                  </a:moveTo>
                  <a:cubicBezTo>
                    <a:pt x="10187" y="13751"/>
                    <a:pt x="10163" y="13807"/>
                    <a:pt x="10137" y="13864"/>
                  </a:cubicBezTo>
                  <a:lnTo>
                    <a:pt x="10193" y="13888"/>
                  </a:lnTo>
                  <a:cubicBezTo>
                    <a:pt x="10220" y="13831"/>
                    <a:pt x="10244" y="13775"/>
                    <a:pt x="10267" y="13722"/>
                  </a:cubicBezTo>
                  <a:lnTo>
                    <a:pt x="10211" y="13698"/>
                  </a:lnTo>
                  <a:close/>
                  <a:moveTo>
                    <a:pt x="20113" y="13831"/>
                  </a:moveTo>
                  <a:lnTo>
                    <a:pt x="19933" y="13861"/>
                  </a:lnTo>
                  <a:lnTo>
                    <a:pt x="19944" y="13920"/>
                  </a:lnTo>
                  <a:cubicBezTo>
                    <a:pt x="20004" y="13911"/>
                    <a:pt x="20066" y="13899"/>
                    <a:pt x="20122" y="13891"/>
                  </a:cubicBezTo>
                  <a:lnTo>
                    <a:pt x="20113" y="13831"/>
                  </a:lnTo>
                  <a:close/>
                  <a:moveTo>
                    <a:pt x="19755" y="13893"/>
                  </a:moveTo>
                  <a:cubicBezTo>
                    <a:pt x="19692" y="13905"/>
                    <a:pt x="19633" y="13917"/>
                    <a:pt x="19574" y="13929"/>
                  </a:cubicBezTo>
                  <a:lnTo>
                    <a:pt x="19586" y="13988"/>
                  </a:lnTo>
                  <a:lnTo>
                    <a:pt x="19767" y="13953"/>
                  </a:lnTo>
                  <a:lnTo>
                    <a:pt x="19755" y="13893"/>
                  </a:lnTo>
                  <a:close/>
                  <a:moveTo>
                    <a:pt x="8681" y="13822"/>
                  </a:moveTo>
                  <a:lnTo>
                    <a:pt x="8687" y="14006"/>
                  </a:lnTo>
                  <a:lnTo>
                    <a:pt x="8746" y="14006"/>
                  </a:lnTo>
                  <a:lnTo>
                    <a:pt x="8743" y="13822"/>
                  </a:lnTo>
                  <a:close/>
                  <a:moveTo>
                    <a:pt x="23390" y="13873"/>
                  </a:moveTo>
                  <a:lnTo>
                    <a:pt x="23354" y="13920"/>
                  </a:lnTo>
                  <a:lnTo>
                    <a:pt x="23496" y="14033"/>
                  </a:lnTo>
                  <a:lnTo>
                    <a:pt x="23535" y="13985"/>
                  </a:lnTo>
                  <a:cubicBezTo>
                    <a:pt x="23487" y="13947"/>
                    <a:pt x="23440" y="13908"/>
                    <a:pt x="23390" y="13873"/>
                  </a:cubicBezTo>
                  <a:close/>
                  <a:moveTo>
                    <a:pt x="12793" y="13861"/>
                  </a:moveTo>
                  <a:lnTo>
                    <a:pt x="12734" y="13870"/>
                  </a:lnTo>
                  <a:cubicBezTo>
                    <a:pt x="12743" y="13932"/>
                    <a:pt x="12755" y="13991"/>
                    <a:pt x="12764" y="14051"/>
                  </a:cubicBezTo>
                  <a:lnTo>
                    <a:pt x="12823" y="14042"/>
                  </a:lnTo>
                  <a:cubicBezTo>
                    <a:pt x="12814" y="13979"/>
                    <a:pt x="12802" y="13920"/>
                    <a:pt x="12793" y="13861"/>
                  </a:cubicBezTo>
                  <a:close/>
                  <a:moveTo>
                    <a:pt x="19396" y="13968"/>
                  </a:moveTo>
                  <a:cubicBezTo>
                    <a:pt x="19337" y="13982"/>
                    <a:pt x="19277" y="13994"/>
                    <a:pt x="19218" y="14009"/>
                  </a:cubicBezTo>
                  <a:lnTo>
                    <a:pt x="19233" y="14068"/>
                  </a:lnTo>
                  <a:lnTo>
                    <a:pt x="19411" y="14027"/>
                  </a:lnTo>
                  <a:lnTo>
                    <a:pt x="19396" y="13968"/>
                  </a:lnTo>
                  <a:close/>
                  <a:moveTo>
                    <a:pt x="11880" y="13947"/>
                  </a:moveTo>
                  <a:lnTo>
                    <a:pt x="11833" y="13985"/>
                  </a:lnTo>
                  <a:cubicBezTo>
                    <a:pt x="11874" y="14033"/>
                    <a:pt x="11913" y="14077"/>
                    <a:pt x="11951" y="14122"/>
                  </a:cubicBezTo>
                  <a:lnTo>
                    <a:pt x="11999" y="14083"/>
                  </a:lnTo>
                  <a:cubicBezTo>
                    <a:pt x="11960" y="14039"/>
                    <a:pt x="11919" y="13991"/>
                    <a:pt x="11880" y="13947"/>
                  </a:cubicBezTo>
                  <a:close/>
                  <a:moveTo>
                    <a:pt x="6801" y="13962"/>
                  </a:moveTo>
                  <a:lnTo>
                    <a:pt x="6745" y="13991"/>
                  </a:lnTo>
                  <a:lnTo>
                    <a:pt x="6825" y="14154"/>
                  </a:lnTo>
                  <a:lnTo>
                    <a:pt x="6881" y="14125"/>
                  </a:lnTo>
                  <a:lnTo>
                    <a:pt x="6801" y="13962"/>
                  </a:lnTo>
                  <a:close/>
                  <a:moveTo>
                    <a:pt x="19043" y="14051"/>
                  </a:moveTo>
                  <a:cubicBezTo>
                    <a:pt x="18981" y="14065"/>
                    <a:pt x="18922" y="14083"/>
                    <a:pt x="18865" y="14098"/>
                  </a:cubicBezTo>
                  <a:lnTo>
                    <a:pt x="18880" y="14157"/>
                  </a:lnTo>
                  <a:lnTo>
                    <a:pt x="18880" y="14154"/>
                  </a:lnTo>
                  <a:cubicBezTo>
                    <a:pt x="18939" y="14140"/>
                    <a:pt x="18996" y="14125"/>
                    <a:pt x="19055" y="14110"/>
                  </a:cubicBezTo>
                  <a:lnTo>
                    <a:pt x="19043" y="14051"/>
                  </a:lnTo>
                  <a:close/>
                  <a:moveTo>
                    <a:pt x="3" y="14151"/>
                  </a:moveTo>
                  <a:lnTo>
                    <a:pt x="0" y="14211"/>
                  </a:lnTo>
                  <a:cubicBezTo>
                    <a:pt x="59" y="14214"/>
                    <a:pt x="119" y="14217"/>
                    <a:pt x="181" y="14223"/>
                  </a:cubicBezTo>
                  <a:lnTo>
                    <a:pt x="184" y="14163"/>
                  </a:lnTo>
                  <a:cubicBezTo>
                    <a:pt x="125" y="14157"/>
                    <a:pt x="62" y="14154"/>
                    <a:pt x="3" y="14151"/>
                  </a:cubicBezTo>
                  <a:close/>
                  <a:moveTo>
                    <a:pt x="10063" y="14030"/>
                  </a:moveTo>
                  <a:cubicBezTo>
                    <a:pt x="10039" y="14086"/>
                    <a:pt x="10015" y="14140"/>
                    <a:pt x="9992" y="14196"/>
                  </a:cubicBezTo>
                  <a:lnTo>
                    <a:pt x="10048" y="14223"/>
                  </a:lnTo>
                  <a:lnTo>
                    <a:pt x="10048" y="14220"/>
                  </a:lnTo>
                  <a:cubicBezTo>
                    <a:pt x="10072" y="14163"/>
                    <a:pt x="10095" y="14107"/>
                    <a:pt x="10119" y="14054"/>
                  </a:cubicBezTo>
                  <a:lnTo>
                    <a:pt x="10063" y="14030"/>
                  </a:lnTo>
                  <a:close/>
                  <a:moveTo>
                    <a:pt x="18687" y="14145"/>
                  </a:moveTo>
                  <a:cubicBezTo>
                    <a:pt x="18628" y="14160"/>
                    <a:pt x="18572" y="14178"/>
                    <a:pt x="18512" y="14196"/>
                  </a:cubicBezTo>
                  <a:lnTo>
                    <a:pt x="18529" y="14252"/>
                  </a:lnTo>
                  <a:lnTo>
                    <a:pt x="18529" y="14252"/>
                  </a:lnTo>
                  <a:cubicBezTo>
                    <a:pt x="18588" y="14237"/>
                    <a:pt x="18647" y="14219"/>
                    <a:pt x="18705" y="14205"/>
                  </a:cubicBezTo>
                  <a:lnTo>
                    <a:pt x="18687" y="14145"/>
                  </a:lnTo>
                  <a:close/>
                  <a:moveTo>
                    <a:pt x="368" y="14175"/>
                  </a:moveTo>
                  <a:lnTo>
                    <a:pt x="362" y="14237"/>
                  </a:lnTo>
                  <a:cubicBezTo>
                    <a:pt x="421" y="14240"/>
                    <a:pt x="483" y="14246"/>
                    <a:pt x="543" y="14252"/>
                  </a:cubicBezTo>
                  <a:lnTo>
                    <a:pt x="549" y="14193"/>
                  </a:lnTo>
                  <a:cubicBezTo>
                    <a:pt x="486" y="14187"/>
                    <a:pt x="427" y="14181"/>
                    <a:pt x="368" y="14175"/>
                  </a:cubicBezTo>
                  <a:close/>
                  <a:moveTo>
                    <a:pt x="18529" y="14252"/>
                  </a:moveTo>
                  <a:lnTo>
                    <a:pt x="18529" y="14252"/>
                  </a:lnTo>
                  <a:cubicBezTo>
                    <a:pt x="18529" y="14252"/>
                    <a:pt x="18528" y="14252"/>
                    <a:pt x="18527" y="14252"/>
                  </a:cubicBezTo>
                  <a:lnTo>
                    <a:pt x="18530" y="14255"/>
                  </a:lnTo>
                  <a:lnTo>
                    <a:pt x="18529" y="14252"/>
                  </a:lnTo>
                  <a:close/>
                  <a:moveTo>
                    <a:pt x="23674" y="14101"/>
                  </a:moveTo>
                  <a:lnTo>
                    <a:pt x="23636" y="14148"/>
                  </a:lnTo>
                  <a:cubicBezTo>
                    <a:pt x="23683" y="14187"/>
                    <a:pt x="23728" y="14226"/>
                    <a:pt x="23772" y="14264"/>
                  </a:cubicBezTo>
                  <a:lnTo>
                    <a:pt x="23814" y="14220"/>
                  </a:lnTo>
                  <a:cubicBezTo>
                    <a:pt x="23769" y="14178"/>
                    <a:pt x="23722" y="14140"/>
                    <a:pt x="23674" y="14101"/>
                  </a:cubicBezTo>
                  <a:close/>
                  <a:moveTo>
                    <a:pt x="729" y="14211"/>
                  </a:moveTo>
                  <a:lnTo>
                    <a:pt x="723" y="14273"/>
                  </a:lnTo>
                  <a:cubicBezTo>
                    <a:pt x="783" y="14279"/>
                    <a:pt x="842" y="14285"/>
                    <a:pt x="904" y="14294"/>
                  </a:cubicBezTo>
                  <a:lnTo>
                    <a:pt x="910" y="14234"/>
                  </a:lnTo>
                  <a:cubicBezTo>
                    <a:pt x="851" y="14226"/>
                    <a:pt x="789" y="14220"/>
                    <a:pt x="729" y="14211"/>
                  </a:cubicBezTo>
                  <a:close/>
                  <a:moveTo>
                    <a:pt x="1091" y="14258"/>
                  </a:moveTo>
                  <a:lnTo>
                    <a:pt x="1082" y="14317"/>
                  </a:lnTo>
                  <a:cubicBezTo>
                    <a:pt x="1144" y="14326"/>
                    <a:pt x="1204" y="14335"/>
                    <a:pt x="1263" y="14344"/>
                  </a:cubicBezTo>
                  <a:lnTo>
                    <a:pt x="1272" y="14282"/>
                  </a:lnTo>
                  <a:cubicBezTo>
                    <a:pt x="1213" y="14273"/>
                    <a:pt x="1150" y="14264"/>
                    <a:pt x="1091" y="14258"/>
                  </a:cubicBezTo>
                  <a:close/>
                  <a:moveTo>
                    <a:pt x="18338" y="14249"/>
                  </a:moveTo>
                  <a:cubicBezTo>
                    <a:pt x="18278" y="14267"/>
                    <a:pt x="18219" y="14285"/>
                    <a:pt x="18163" y="14303"/>
                  </a:cubicBezTo>
                  <a:lnTo>
                    <a:pt x="18180" y="14362"/>
                  </a:lnTo>
                  <a:lnTo>
                    <a:pt x="18180" y="14359"/>
                  </a:lnTo>
                  <a:cubicBezTo>
                    <a:pt x="18240" y="14341"/>
                    <a:pt x="18296" y="14323"/>
                    <a:pt x="18355" y="14306"/>
                  </a:cubicBezTo>
                  <a:lnTo>
                    <a:pt x="18338" y="14249"/>
                  </a:lnTo>
                  <a:close/>
                  <a:moveTo>
                    <a:pt x="8752" y="14184"/>
                  </a:moveTo>
                  <a:lnTo>
                    <a:pt x="8690" y="14187"/>
                  </a:lnTo>
                  <a:lnTo>
                    <a:pt x="8696" y="14368"/>
                  </a:lnTo>
                  <a:lnTo>
                    <a:pt x="8758" y="14365"/>
                  </a:lnTo>
                  <a:lnTo>
                    <a:pt x="8752" y="14184"/>
                  </a:lnTo>
                  <a:close/>
                  <a:moveTo>
                    <a:pt x="1453" y="14312"/>
                  </a:moveTo>
                  <a:lnTo>
                    <a:pt x="1441" y="14371"/>
                  </a:lnTo>
                  <a:cubicBezTo>
                    <a:pt x="1503" y="14383"/>
                    <a:pt x="1563" y="14392"/>
                    <a:pt x="1622" y="14403"/>
                  </a:cubicBezTo>
                  <a:lnTo>
                    <a:pt x="1631" y="14341"/>
                  </a:lnTo>
                  <a:cubicBezTo>
                    <a:pt x="1571" y="14332"/>
                    <a:pt x="1512" y="14320"/>
                    <a:pt x="1453" y="14312"/>
                  </a:cubicBezTo>
                  <a:close/>
                  <a:moveTo>
                    <a:pt x="12114" y="14226"/>
                  </a:moveTo>
                  <a:lnTo>
                    <a:pt x="12067" y="14264"/>
                  </a:lnTo>
                  <a:cubicBezTo>
                    <a:pt x="12102" y="14309"/>
                    <a:pt x="12141" y="14356"/>
                    <a:pt x="12177" y="14406"/>
                  </a:cubicBezTo>
                  <a:lnTo>
                    <a:pt x="12224" y="14371"/>
                  </a:lnTo>
                  <a:cubicBezTo>
                    <a:pt x="12188" y="14320"/>
                    <a:pt x="12150" y="14273"/>
                    <a:pt x="12114" y="14226"/>
                  </a:cubicBezTo>
                  <a:close/>
                  <a:moveTo>
                    <a:pt x="12856" y="14223"/>
                  </a:moveTo>
                  <a:lnTo>
                    <a:pt x="12796" y="14231"/>
                  </a:lnTo>
                  <a:cubicBezTo>
                    <a:pt x="12805" y="14291"/>
                    <a:pt x="12817" y="14353"/>
                    <a:pt x="12829" y="14412"/>
                  </a:cubicBezTo>
                  <a:lnTo>
                    <a:pt x="12888" y="14400"/>
                  </a:lnTo>
                  <a:lnTo>
                    <a:pt x="12856" y="14223"/>
                  </a:lnTo>
                  <a:close/>
                  <a:moveTo>
                    <a:pt x="1812" y="14374"/>
                  </a:moveTo>
                  <a:lnTo>
                    <a:pt x="1800" y="14433"/>
                  </a:lnTo>
                  <a:lnTo>
                    <a:pt x="1978" y="14472"/>
                  </a:lnTo>
                  <a:lnTo>
                    <a:pt x="1992" y="14412"/>
                  </a:lnTo>
                  <a:cubicBezTo>
                    <a:pt x="1933" y="14397"/>
                    <a:pt x="1871" y="14386"/>
                    <a:pt x="1812" y="14374"/>
                  </a:cubicBezTo>
                  <a:close/>
                  <a:moveTo>
                    <a:pt x="6961" y="14288"/>
                  </a:moveTo>
                  <a:lnTo>
                    <a:pt x="6908" y="14314"/>
                  </a:lnTo>
                  <a:lnTo>
                    <a:pt x="6988" y="14478"/>
                  </a:lnTo>
                  <a:lnTo>
                    <a:pt x="7042" y="14451"/>
                  </a:lnTo>
                  <a:lnTo>
                    <a:pt x="6961" y="14288"/>
                  </a:lnTo>
                  <a:close/>
                  <a:moveTo>
                    <a:pt x="17988" y="14362"/>
                  </a:moveTo>
                  <a:cubicBezTo>
                    <a:pt x="17931" y="14383"/>
                    <a:pt x="17875" y="14400"/>
                    <a:pt x="17816" y="14421"/>
                  </a:cubicBezTo>
                  <a:lnTo>
                    <a:pt x="17836" y="14481"/>
                  </a:lnTo>
                  <a:lnTo>
                    <a:pt x="17836" y="14478"/>
                  </a:lnTo>
                  <a:cubicBezTo>
                    <a:pt x="17893" y="14457"/>
                    <a:pt x="17952" y="14439"/>
                    <a:pt x="18008" y="14418"/>
                  </a:cubicBezTo>
                  <a:lnTo>
                    <a:pt x="17988" y="14362"/>
                  </a:lnTo>
                  <a:close/>
                  <a:moveTo>
                    <a:pt x="23950" y="14341"/>
                  </a:moveTo>
                  <a:lnTo>
                    <a:pt x="23908" y="14386"/>
                  </a:lnTo>
                  <a:cubicBezTo>
                    <a:pt x="23953" y="14427"/>
                    <a:pt x="23997" y="14469"/>
                    <a:pt x="24039" y="14510"/>
                  </a:cubicBezTo>
                  <a:lnTo>
                    <a:pt x="24083" y="14466"/>
                  </a:lnTo>
                  <a:cubicBezTo>
                    <a:pt x="24039" y="14424"/>
                    <a:pt x="23994" y="14383"/>
                    <a:pt x="23950" y="14341"/>
                  </a:cubicBezTo>
                  <a:close/>
                  <a:moveTo>
                    <a:pt x="2170" y="14451"/>
                  </a:moveTo>
                  <a:lnTo>
                    <a:pt x="2158" y="14510"/>
                  </a:lnTo>
                  <a:cubicBezTo>
                    <a:pt x="2218" y="14522"/>
                    <a:pt x="2274" y="14537"/>
                    <a:pt x="2333" y="14552"/>
                  </a:cubicBezTo>
                  <a:lnTo>
                    <a:pt x="2348" y="14492"/>
                  </a:lnTo>
                  <a:cubicBezTo>
                    <a:pt x="2289" y="14478"/>
                    <a:pt x="2230" y="14463"/>
                    <a:pt x="2170" y="14451"/>
                  </a:cubicBezTo>
                  <a:close/>
                  <a:moveTo>
                    <a:pt x="9920" y="14365"/>
                  </a:moveTo>
                  <a:cubicBezTo>
                    <a:pt x="9897" y="14421"/>
                    <a:pt x="9876" y="14478"/>
                    <a:pt x="9852" y="14534"/>
                  </a:cubicBezTo>
                  <a:lnTo>
                    <a:pt x="9909" y="14558"/>
                  </a:lnTo>
                  <a:lnTo>
                    <a:pt x="9911" y="14555"/>
                  </a:lnTo>
                  <a:cubicBezTo>
                    <a:pt x="9932" y="14498"/>
                    <a:pt x="9956" y="14442"/>
                    <a:pt x="9977" y="14389"/>
                  </a:cubicBezTo>
                  <a:lnTo>
                    <a:pt x="9920" y="14365"/>
                  </a:lnTo>
                  <a:close/>
                  <a:moveTo>
                    <a:pt x="17644" y="14483"/>
                  </a:moveTo>
                  <a:lnTo>
                    <a:pt x="17475" y="14549"/>
                  </a:lnTo>
                  <a:lnTo>
                    <a:pt x="17496" y="14608"/>
                  </a:lnTo>
                  <a:cubicBezTo>
                    <a:pt x="17552" y="14584"/>
                    <a:pt x="17608" y="14561"/>
                    <a:pt x="17665" y="14543"/>
                  </a:cubicBezTo>
                  <a:lnTo>
                    <a:pt x="17644" y="14483"/>
                  </a:lnTo>
                  <a:close/>
                  <a:moveTo>
                    <a:pt x="2526" y="14534"/>
                  </a:moveTo>
                  <a:lnTo>
                    <a:pt x="2511" y="14593"/>
                  </a:lnTo>
                  <a:cubicBezTo>
                    <a:pt x="2571" y="14608"/>
                    <a:pt x="2630" y="14623"/>
                    <a:pt x="2686" y="14641"/>
                  </a:cubicBezTo>
                  <a:lnTo>
                    <a:pt x="2704" y="14581"/>
                  </a:lnTo>
                  <a:cubicBezTo>
                    <a:pt x="2645" y="14566"/>
                    <a:pt x="2585" y="14549"/>
                    <a:pt x="2526" y="14534"/>
                  </a:cubicBezTo>
                  <a:close/>
                  <a:moveTo>
                    <a:pt x="12334" y="14513"/>
                  </a:moveTo>
                  <a:lnTo>
                    <a:pt x="12286" y="14552"/>
                  </a:lnTo>
                  <a:cubicBezTo>
                    <a:pt x="12322" y="14599"/>
                    <a:pt x="12355" y="14650"/>
                    <a:pt x="12390" y="14700"/>
                  </a:cubicBezTo>
                  <a:lnTo>
                    <a:pt x="12440" y="14661"/>
                  </a:lnTo>
                  <a:cubicBezTo>
                    <a:pt x="12405" y="14614"/>
                    <a:pt x="12372" y="14564"/>
                    <a:pt x="12334" y="14513"/>
                  </a:cubicBezTo>
                  <a:close/>
                  <a:moveTo>
                    <a:pt x="8702" y="14549"/>
                  </a:moveTo>
                  <a:lnTo>
                    <a:pt x="8705" y="14733"/>
                  </a:lnTo>
                  <a:lnTo>
                    <a:pt x="8767" y="14733"/>
                  </a:lnTo>
                  <a:lnTo>
                    <a:pt x="8761" y="14549"/>
                  </a:lnTo>
                  <a:close/>
                  <a:moveTo>
                    <a:pt x="2879" y="14629"/>
                  </a:moveTo>
                  <a:lnTo>
                    <a:pt x="2864" y="14688"/>
                  </a:lnTo>
                  <a:cubicBezTo>
                    <a:pt x="2920" y="14703"/>
                    <a:pt x="2980" y="14721"/>
                    <a:pt x="3039" y="14738"/>
                  </a:cubicBezTo>
                  <a:lnTo>
                    <a:pt x="3054" y="14679"/>
                  </a:lnTo>
                  <a:cubicBezTo>
                    <a:pt x="2998" y="14661"/>
                    <a:pt x="2938" y="14647"/>
                    <a:pt x="2879" y="14629"/>
                  </a:cubicBezTo>
                  <a:close/>
                  <a:moveTo>
                    <a:pt x="17306" y="14617"/>
                  </a:moveTo>
                  <a:cubicBezTo>
                    <a:pt x="17246" y="14641"/>
                    <a:pt x="17193" y="14664"/>
                    <a:pt x="17137" y="14688"/>
                  </a:cubicBezTo>
                  <a:lnTo>
                    <a:pt x="17160" y="14744"/>
                  </a:lnTo>
                  <a:lnTo>
                    <a:pt x="17160" y="14741"/>
                  </a:lnTo>
                  <a:cubicBezTo>
                    <a:pt x="17214" y="14718"/>
                    <a:pt x="17270" y="14697"/>
                    <a:pt x="17327" y="14673"/>
                  </a:cubicBezTo>
                  <a:lnTo>
                    <a:pt x="17306" y="14617"/>
                  </a:lnTo>
                  <a:close/>
                  <a:moveTo>
                    <a:pt x="24214" y="14596"/>
                  </a:moveTo>
                  <a:lnTo>
                    <a:pt x="24169" y="14638"/>
                  </a:lnTo>
                  <a:cubicBezTo>
                    <a:pt x="24211" y="14682"/>
                    <a:pt x="24255" y="14724"/>
                    <a:pt x="24297" y="14768"/>
                  </a:cubicBezTo>
                  <a:lnTo>
                    <a:pt x="24338" y="14727"/>
                  </a:lnTo>
                  <a:cubicBezTo>
                    <a:pt x="24300" y="14682"/>
                    <a:pt x="24255" y="14638"/>
                    <a:pt x="24214" y="14596"/>
                  </a:cubicBezTo>
                  <a:close/>
                  <a:moveTo>
                    <a:pt x="12921" y="14581"/>
                  </a:moveTo>
                  <a:lnTo>
                    <a:pt x="12861" y="14590"/>
                  </a:lnTo>
                  <a:cubicBezTo>
                    <a:pt x="12873" y="14652"/>
                    <a:pt x="12885" y="14712"/>
                    <a:pt x="12897" y="14771"/>
                  </a:cubicBezTo>
                  <a:lnTo>
                    <a:pt x="12956" y="14759"/>
                  </a:lnTo>
                  <a:cubicBezTo>
                    <a:pt x="12945" y="14700"/>
                    <a:pt x="12933" y="14641"/>
                    <a:pt x="12921" y="14581"/>
                  </a:cubicBezTo>
                  <a:close/>
                  <a:moveTo>
                    <a:pt x="7122" y="14614"/>
                  </a:moveTo>
                  <a:lnTo>
                    <a:pt x="7068" y="14644"/>
                  </a:lnTo>
                  <a:lnTo>
                    <a:pt x="7148" y="14807"/>
                  </a:lnTo>
                  <a:lnTo>
                    <a:pt x="7205" y="14780"/>
                  </a:lnTo>
                  <a:lnTo>
                    <a:pt x="7122" y="14614"/>
                  </a:lnTo>
                  <a:close/>
                  <a:moveTo>
                    <a:pt x="3229" y="14733"/>
                  </a:moveTo>
                  <a:lnTo>
                    <a:pt x="3211" y="14792"/>
                  </a:lnTo>
                  <a:cubicBezTo>
                    <a:pt x="3270" y="14810"/>
                    <a:pt x="3327" y="14827"/>
                    <a:pt x="3386" y="14845"/>
                  </a:cubicBezTo>
                  <a:lnTo>
                    <a:pt x="3404" y="14789"/>
                  </a:lnTo>
                  <a:cubicBezTo>
                    <a:pt x="3347" y="14771"/>
                    <a:pt x="3288" y="14750"/>
                    <a:pt x="3229" y="14733"/>
                  </a:cubicBezTo>
                  <a:close/>
                  <a:moveTo>
                    <a:pt x="16968" y="14762"/>
                  </a:moveTo>
                  <a:cubicBezTo>
                    <a:pt x="16911" y="14786"/>
                    <a:pt x="16855" y="14810"/>
                    <a:pt x="16802" y="14836"/>
                  </a:cubicBezTo>
                  <a:lnTo>
                    <a:pt x="16825" y="14890"/>
                  </a:lnTo>
                  <a:cubicBezTo>
                    <a:pt x="16882" y="14863"/>
                    <a:pt x="16935" y="14839"/>
                    <a:pt x="16991" y="14816"/>
                  </a:cubicBezTo>
                  <a:lnTo>
                    <a:pt x="16968" y="14762"/>
                  </a:lnTo>
                  <a:close/>
                  <a:moveTo>
                    <a:pt x="9784" y="14703"/>
                  </a:moveTo>
                  <a:cubicBezTo>
                    <a:pt x="9763" y="14759"/>
                    <a:pt x="9742" y="14818"/>
                    <a:pt x="9719" y="14875"/>
                  </a:cubicBezTo>
                  <a:lnTo>
                    <a:pt x="9775" y="14896"/>
                  </a:lnTo>
                  <a:lnTo>
                    <a:pt x="9778" y="14893"/>
                  </a:lnTo>
                  <a:cubicBezTo>
                    <a:pt x="9799" y="14836"/>
                    <a:pt x="9820" y="14780"/>
                    <a:pt x="9840" y="14727"/>
                  </a:cubicBezTo>
                  <a:lnTo>
                    <a:pt x="9784" y="14703"/>
                  </a:lnTo>
                  <a:close/>
                  <a:moveTo>
                    <a:pt x="3576" y="14848"/>
                  </a:moveTo>
                  <a:lnTo>
                    <a:pt x="3558" y="14904"/>
                  </a:lnTo>
                  <a:cubicBezTo>
                    <a:pt x="3614" y="14925"/>
                    <a:pt x="3671" y="14943"/>
                    <a:pt x="3730" y="14964"/>
                  </a:cubicBezTo>
                  <a:lnTo>
                    <a:pt x="3751" y="14907"/>
                  </a:lnTo>
                  <a:cubicBezTo>
                    <a:pt x="3691" y="14887"/>
                    <a:pt x="3635" y="14866"/>
                    <a:pt x="3576" y="14848"/>
                  </a:cubicBezTo>
                  <a:close/>
                  <a:moveTo>
                    <a:pt x="12541" y="14818"/>
                  </a:moveTo>
                  <a:lnTo>
                    <a:pt x="12491" y="14851"/>
                  </a:lnTo>
                  <a:cubicBezTo>
                    <a:pt x="12523" y="14902"/>
                    <a:pt x="12556" y="14952"/>
                    <a:pt x="12586" y="15005"/>
                  </a:cubicBezTo>
                  <a:lnTo>
                    <a:pt x="12639" y="14973"/>
                  </a:lnTo>
                  <a:cubicBezTo>
                    <a:pt x="12607" y="14919"/>
                    <a:pt x="12574" y="14869"/>
                    <a:pt x="12541" y="14818"/>
                  </a:cubicBezTo>
                  <a:close/>
                  <a:moveTo>
                    <a:pt x="24463" y="14860"/>
                  </a:moveTo>
                  <a:lnTo>
                    <a:pt x="24418" y="14902"/>
                  </a:lnTo>
                  <a:cubicBezTo>
                    <a:pt x="24460" y="14946"/>
                    <a:pt x="24498" y="14990"/>
                    <a:pt x="24537" y="15038"/>
                  </a:cubicBezTo>
                  <a:lnTo>
                    <a:pt x="24584" y="14999"/>
                  </a:lnTo>
                  <a:cubicBezTo>
                    <a:pt x="24546" y="14952"/>
                    <a:pt x="24504" y="14904"/>
                    <a:pt x="24463" y="14860"/>
                  </a:cubicBezTo>
                  <a:close/>
                  <a:moveTo>
                    <a:pt x="16636" y="14913"/>
                  </a:moveTo>
                  <a:cubicBezTo>
                    <a:pt x="16579" y="14940"/>
                    <a:pt x="16526" y="14967"/>
                    <a:pt x="16473" y="14993"/>
                  </a:cubicBezTo>
                  <a:lnTo>
                    <a:pt x="16499" y="15047"/>
                  </a:lnTo>
                  <a:cubicBezTo>
                    <a:pt x="16553" y="15017"/>
                    <a:pt x="16609" y="14993"/>
                    <a:pt x="16662" y="14967"/>
                  </a:cubicBezTo>
                  <a:lnTo>
                    <a:pt x="16636" y="14913"/>
                  </a:lnTo>
                  <a:close/>
                  <a:moveTo>
                    <a:pt x="3920" y="14970"/>
                  </a:moveTo>
                  <a:lnTo>
                    <a:pt x="3899" y="15026"/>
                  </a:lnTo>
                  <a:cubicBezTo>
                    <a:pt x="3958" y="15047"/>
                    <a:pt x="4011" y="15071"/>
                    <a:pt x="4068" y="15091"/>
                  </a:cubicBezTo>
                  <a:lnTo>
                    <a:pt x="4092" y="15035"/>
                  </a:lnTo>
                  <a:cubicBezTo>
                    <a:pt x="4035" y="15014"/>
                    <a:pt x="3979" y="14990"/>
                    <a:pt x="3920" y="14970"/>
                  </a:cubicBezTo>
                  <a:close/>
                  <a:moveTo>
                    <a:pt x="8770" y="14910"/>
                  </a:moveTo>
                  <a:lnTo>
                    <a:pt x="8711" y="14913"/>
                  </a:lnTo>
                  <a:lnTo>
                    <a:pt x="8714" y="15094"/>
                  </a:lnTo>
                  <a:lnTo>
                    <a:pt x="8776" y="15094"/>
                  </a:lnTo>
                  <a:lnTo>
                    <a:pt x="8770" y="14910"/>
                  </a:lnTo>
                  <a:close/>
                  <a:moveTo>
                    <a:pt x="12992" y="14937"/>
                  </a:moveTo>
                  <a:lnTo>
                    <a:pt x="12933" y="14949"/>
                  </a:lnTo>
                  <a:cubicBezTo>
                    <a:pt x="12945" y="15008"/>
                    <a:pt x="12956" y="15068"/>
                    <a:pt x="12971" y="15130"/>
                  </a:cubicBezTo>
                  <a:lnTo>
                    <a:pt x="13030" y="15115"/>
                  </a:lnTo>
                  <a:cubicBezTo>
                    <a:pt x="13016" y="15056"/>
                    <a:pt x="13004" y="14996"/>
                    <a:pt x="12992" y="14937"/>
                  </a:cubicBezTo>
                  <a:close/>
                  <a:moveTo>
                    <a:pt x="7285" y="14943"/>
                  </a:moveTo>
                  <a:lnTo>
                    <a:pt x="7228" y="14970"/>
                  </a:lnTo>
                  <a:lnTo>
                    <a:pt x="7311" y="15133"/>
                  </a:lnTo>
                  <a:lnTo>
                    <a:pt x="7365" y="15106"/>
                  </a:lnTo>
                  <a:lnTo>
                    <a:pt x="7285" y="14943"/>
                  </a:lnTo>
                  <a:close/>
                  <a:moveTo>
                    <a:pt x="16307" y="15073"/>
                  </a:moveTo>
                  <a:cubicBezTo>
                    <a:pt x="16253" y="15103"/>
                    <a:pt x="16200" y="15130"/>
                    <a:pt x="16147" y="15159"/>
                  </a:cubicBezTo>
                  <a:lnTo>
                    <a:pt x="16176" y="15213"/>
                  </a:lnTo>
                  <a:lnTo>
                    <a:pt x="16176" y="15210"/>
                  </a:lnTo>
                  <a:cubicBezTo>
                    <a:pt x="16230" y="15183"/>
                    <a:pt x="16286" y="15154"/>
                    <a:pt x="16336" y="15130"/>
                  </a:cubicBezTo>
                  <a:lnTo>
                    <a:pt x="16307" y="15073"/>
                  </a:lnTo>
                  <a:close/>
                  <a:moveTo>
                    <a:pt x="4261" y="15103"/>
                  </a:moveTo>
                  <a:lnTo>
                    <a:pt x="4237" y="15159"/>
                  </a:lnTo>
                  <a:cubicBezTo>
                    <a:pt x="4296" y="15183"/>
                    <a:pt x="4349" y="15204"/>
                    <a:pt x="4406" y="15228"/>
                  </a:cubicBezTo>
                  <a:lnTo>
                    <a:pt x="4430" y="15171"/>
                  </a:lnTo>
                  <a:cubicBezTo>
                    <a:pt x="4373" y="15148"/>
                    <a:pt x="4317" y="15124"/>
                    <a:pt x="4261" y="15103"/>
                  </a:cubicBezTo>
                  <a:close/>
                  <a:moveTo>
                    <a:pt x="9657" y="15044"/>
                  </a:moveTo>
                  <a:cubicBezTo>
                    <a:pt x="9636" y="15100"/>
                    <a:pt x="9615" y="15159"/>
                    <a:pt x="9594" y="15216"/>
                  </a:cubicBezTo>
                  <a:lnTo>
                    <a:pt x="9651" y="15237"/>
                  </a:lnTo>
                  <a:cubicBezTo>
                    <a:pt x="9671" y="15177"/>
                    <a:pt x="9692" y="15121"/>
                    <a:pt x="9713" y="15065"/>
                  </a:cubicBezTo>
                  <a:lnTo>
                    <a:pt x="9657" y="15044"/>
                  </a:lnTo>
                  <a:close/>
                  <a:moveTo>
                    <a:pt x="12734" y="15130"/>
                  </a:moveTo>
                  <a:lnTo>
                    <a:pt x="12681" y="15159"/>
                  </a:lnTo>
                  <a:cubicBezTo>
                    <a:pt x="12710" y="15213"/>
                    <a:pt x="12740" y="15263"/>
                    <a:pt x="12770" y="15317"/>
                  </a:cubicBezTo>
                  <a:lnTo>
                    <a:pt x="12823" y="15290"/>
                  </a:lnTo>
                  <a:cubicBezTo>
                    <a:pt x="12793" y="15234"/>
                    <a:pt x="12764" y="15183"/>
                    <a:pt x="12734" y="15130"/>
                  </a:cubicBezTo>
                  <a:close/>
                  <a:moveTo>
                    <a:pt x="24700" y="15139"/>
                  </a:moveTo>
                  <a:lnTo>
                    <a:pt x="24653" y="15177"/>
                  </a:lnTo>
                  <a:cubicBezTo>
                    <a:pt x="24691" y="15225"/>
                    <a:pt x="24727" y="15272"/>
                    <a:pt x="24765" y="15320"/>
                  </a:cubicBezTo>
                  <a:lnTo>
                    <a:pt x="24813" y="15284"/>
                  </a:lnTo>
                  <a:cubicBezTo>
                    <a:pt x="24774" y="15237"/>
                    <a:pt x="24739" y="15189"/>
                    <a:pt x="24700" y="15139"/>
                  </a:cubicBezTo>
                  <a:close/>
                  <a:moveTo>
                    <a:pt x="4599" y="15245"/>
                  </a:moveTo>
                  <a:lnTo>
                    <a:pt x="4575" y="15299"/>
                  </a:lnTo>
                  <a:lnTo>
                    <a:pt x="4741" y="15373"/>
                  </a:lnTo>
                  <a:lnTo>
                    <a:pt x="4765" y="15320"/>
                  </a:lnTo>
                  <a:cubicBezTo>
                    <a:pt x="4708" y="15293"/>
                    <a:pt x="4655" y="15269"/>
                    <a:pt x="4599" y="15245"/>
                  </a:cubicBezTo>
                  <a:close/>
                  <a:moveTo>
                    <a:pt x="15986" y="15245"/>
                  </a:moveTo>
                  <a:cubicBezTo>
                    <a:pt x="15933" y="15275"/>
                    <a:pt x="15880" y="15305"/>
                    <a:pt x="15826" y="15334"/>
                  </a:cubicBezTo>
                  <a:lnTo>
                    <a:pt x="15856" y="15388"/>
                  </a:lnTo>
                  <a:lnTo>
                    <a:pt x="15856" y="15385"/>
                  </a:lnTo>
                  <a:cubicBezTo>
                    <a:pt x="15909" y="15355"/>
                    <a:pt x="15963" y="15325"/>
                    <a:pt x="16016" y="15299"/>
                  </a:cubicBezTo>
                  <a:lnTo>
                    <a:pt x="15986" y="15245"/>
                  </a:lnTo>
                  <a:close/>
                  <a:moveTo>
                    <a:pt x="7445" y="15269"/>
                  </a:moveTo>
                  <a:lnTo>
                    <a:pt x="7391" y="15296"/>
                  </a:lnTo>
                  <a:lnTo>
                    <a:pt x="7471" y="15459"/>
                  </a:lnTo>
                  <a:lnTo>
                    <a:pt x="7528" y="15432"/>
                  </a:lnTo>
                  <a:lnTo>
                    <a:pt x="7445" y="15269"/>
                  </a:lnTo>
                  <a:close/>
                  <a:moveTo>
                    <a:pt x="8779" y="15275"/>
                  </a:moveTo>
                  <a:lnTo>
                    <a:pt x="8720" y="15278"/>
                  </a:lnTo>
                  <a:lnTo>
                    <a:pt x="8726" y="15459"/>
                  </a:lnTo>
                  <a:lnTo>
                    <a:pt x="8785" y="15459"/>
                  </a:lnTo>
                  <a:lnTo>
                    <a:pt x="8779" y="15275"/>
                  </a:lnTo>
                  <a:close/>
                  <a:moveTo>
                    <a:pt x="13069" y="15293"/>
                  </a:moveTo>
                  <a:lnTo>
                    <a:pt x="13010" y="15308"/>
                  </a:lnTo>
                  <a:cubicBezTo>
                    <a:pt x="13022" y="15367"/>
                    <a:pt x="13036" y="15426"/>
                    <a:pt x="13048" y="15486"/>
                  </a:cubicBezTo>
                  <a:lnTo>
                    <a:pt x="13108" y="15471"/>
                  </a:lnTo>
                  <a:cubicBezTo>
                    <a:pt x="13093" y="15411"/>
                    <a:pt x="13081" y="15352"/>
                    <a:pt x="13069" y="15293"/>
                  </a:cubicBezTo>
                  <a:close/>
                  <a:moveTo>
                    <a:pt x="4931" y="15397"/>
                  </a:moveTo>
                  <a:lnTo>
                    <a:pt x="4904" y="15450"/>
                  </a:lnTo>
                  <a:cubicBezTo>
                    <a:pt x="4960" y="15477"/>
                    <a:pt x="5014" y="15503"/>
                    <a:pt x="5067" y="15530"/>
                  </a:cubicBezTo>
                  <a:lnTo>
                    <a:pt x="5094" y="15474"/>
                  </a:lnTo>
                  <a:lnTo>
                    <a:pt x="4931" y="15397"/>
                  </a:lnTo>
                  <a:close/>
                  <a:moveTo>
                    <a:pt x="15669" y="15426"/>
                  </a:moveTo>
                  <a:cubicBezTo>
                    <a:pt x="15616" y="15456"/>
                    <a:pt x="15565" y="15489"/>
                    <a:pt x="15512" y="15518"/>
                  </a:cubicBezTo>
                  <a:lnTo>
                    <a:pt x="15545" y="15572"/>
                  </a:lnTo>
                  <a:cubicBezTo>
                    <a:pt x="15595" y="15539"/>
                    <a:pt x="15648" y="15506"/>
                    <a:pt x="15699" y="15477"/>
                  </a:cubicBezTo>
                  <a:lnTo>
                    <a:pt x="15669" y="15426"/>
                  </a:lnTo>
                  <a:close/>
                  <a:moveTo>
                    <a:pt x="9532" y="15388"/>
                  </a:moveTo>
                  <a:cubicBezTo>
                    <a:pt x="9511" y="15444"/>
                    <a:pt x="9490" y="15500"/>
                    <a:pt x="9473" y="15560"/>
                  </a:cubicBezTo>
                  <a:lnTo>
                    <a:pt x="9529" y="15577"/>
                  </a:lnTo>
                  <a:lnTo>
                    <a:pt x="9588" y="15406"/>
                  </a:lnTo>
                  <a:lnTo>
                    <a:pt x="9532" y="15388"/>
                  </a:lnTo>
                  <a:close/>
                  <a:moveTo>
                    <a:pt x="24922" y="15429"/>
                  </a:moveTo>
                  <a:lnTo>
                    <a:pt x="24872" y="15465"/>
                  </a:lnTo>
                  <a:cubicBezTo>
                    <a:pt x="24908" y="15515"/>
                    <a:pt x="24943" y="15563"/>
                    <a:pt x="24976" y="15613"/>
                  </a:cubicBezTo>
                  <a:lnTo>
                    <a:pt x="25026" y="15577"/>
                  </a:lnTo>
                  <a:cubicBezTo>
                    <a:pt x="24994" y="15530"/>
                    <a:pt x="24958" y="15480"/>
                    <a:pt x="24922" y="15429"/>
                  </a:cubicBezTo>
                  <a:close/>
                  <a:moveTo>
                    <a:pt x="12909" y="15450"/>
                  </a:moveTo>
                  <a:lnTo>
                    <a:pt x="12856" y="15477"/>
                  </a:lnTo>
                  <a:cubicBezTo>
                    <a:pt x="12882" y="15533"/>
                    <a:pt x="12909" y="15586"/>
                    <a:pt x="12936" y="15640"/>
                  </a:cubicBezTo>
                  <a:lnTo>
                    <a:pt x="12992" y="15613"/>
                  </a:lnTo>
                  <a:cubicBezTo>
                    <a:pt x="12965" y="15560"/>
                    <a:pt x="12936" y="15503"/>
                    <a:pt x="12909" y="15450"/>
                  </a:cubicBezTo>
                  <a:close/>
                  <a:moveTo>
                    <a:pt x="5257" y="15557"/>
                  </a:moveTo>
                  <a:lnTo>
                    <a:pt x="5230" y="15610"/>
                  </a:lnTo>
                  <a:cubicBezTo>
                    <a:pt x="5283" y="15637"/>
                    <a:pt x="5337" y="15663"/>
                    <a:pt x="5393" y="15693"/>
                  </a:cubicBezTo>
                  <a:lnTo>
                    <a:pt x="5420" y="15640"/>
                  </a:lnTo>
                  <a:cubicBezTo>
                    <a:pt x="5366" y="15610"/>
                    <a:pt x="5313" y="15583"/>
                    <a:pt x="5257" y="15557"/>
                  </a:cubicBezTo>
                  <a:close/>
                  <a:moveTo>
                    <a:pt x="15358" y="15616"/>
                  </a:moveTo>
                  <a:cubicBezTo>
                    <a:pt x="15307" y="15646"/>
                    <a:pt x="15254" y="15678"/>
                    <a:pt x="15204" y="15711"/>
                  </a:cubicBezTo>
                  <a:lnTo>
                    <a:pt x="15236" y="15764"/>
                  </a:lnTo>
                  <a:lnTo>
                    <a:pt x="15236" y="15761"/>
                  </a:lnTo>
                  <a:cubicBezTo>
                    <a:pt x="15287" y="15729"/>
                    <a:pt x="15340" y="15696"/>
                    <a:pt x="15390" y="15666"/>
                  </a:cubicBezTo>
                  <a:lnTo>
                    <a:pt x="15358" y="15616"/>
                  </a:lnTo>
                  <a:close/>
                  <a:moveTo>
                    <a:pt x="7605" y="15592"/>
                  </a:moveTo>
                  <a:lnTo>
                    <a:pt x="7549" y="15619"/>
                  </a:lnTo>
                  <a:lnTo>
                    <a:pt x="7632" y="15782"/>
                  </a:lnTo>
                  <a:lnTo>
                    <a:pt x="7685" y="15755"/>
                  </a:lnTo>
                  <a:lnTo>
                    <a:pt x="7605" y="15592"/>
                  </a:lnTo>
                  <a:close/>
                  <a:moveTo>
                    <a:pt x="8726" y="15640"/>
                  </a:moveTo>
                  <a:lnTo>
                    <a:pt x="8731" y="15821"/>
                  </a:lnTo>
                  <a:lnTo>
                    <a:pt x="8791" y="15821"/>
                  </a:lnTo>
                  <a:lnTo>
                    <a:pt x="8785" y="15640"/>
                  </a:lnTo>
                  <a:close/>
                  <a:moveTo>
                    <a:pt x="13149" y="15649"/>
                  </a:moveTo>
                  <a:lnTo>
                    <a:pt x="13090" y="15663"/>
                  </a:lnTo>
                  <a:cubicBezTo>
                    <a:pt x="13105" y="15723"/>
                    <a:pt x="13119" y="15782"/>
                    <a:pt x="13131" y="15841"/>
                  </a:cubicBezTo>
                  <a:lnTo>
                    <a:pt x="13191" y="15827"/>
                  </a:lnTo>
                  <a:cubicBezTo>
                    <a:pt x="13176" y="15767"/>
                    <a:pt x="13164" y="15708"/>
                    <a:pt x="13149" y="15649"/>
                  </a:cubicBezTo>
                  <a:close/>
                  <a:moveTo>
                    <a:pt x="5580" y="15723"/>
                  </a:moveTo>
                  <a:lnTo>
                    <a:pt x="5553" y="15776"/>
                  </a:lnTo>
                  <a:cubicBezTo>
                    <a:pt x="5607" y="15806"/>
                    <a:pt x="5660" y="15835"/>
                    <a:pt x="5710" y="15865"/>
                  </a:cubicBezTo>
                  <a:lnTo>
                    <a:pt x="5740" y="15812"/>
                  </a:lnTo>
                  <a:cubicBezTo>
                    <a:pt x="5687" y="15782"/>
                    <a:pt x="5633" y="15752"/>
                    <a:pt x="5580" y="15723"/>
                  </a:cubicBezTo>
                  <a:close/>
                  <a:moveTo>
                    <a:pt x="25127" y="15732"/>
                  </a:moveTo>
                  <a:lnTo>
                    <a:pt x="25077" y="15764"/>
                  </a:lnTo>
                  <a:cubicBezTo>
                    <a:pt x="25109" y="15818"/>
                    <a:pt x="25142" y="15868"/>
                    <a:pt x="25171" y="15918"/>
                  </a:cubicBezTo>
                  <a:lnTo>
                    <a:pt x="25225" y="15889"/>
                  </a:lnTo>
                  <a:cubicBezTo>
                    <a:pt x="25192" y="15835"/>
                    <a:pt x="25160" y="15785"/>
                    <a:pt x="25127" y="15732"/>
                  </a:cubicBezTo>
                  <a:close/>
                  <a:moveTo>
                    <a:pt x="9416" y="15732"/>
                  </a:moveTo>
                  <a:cubicBezTo>
                    <a:pt x="9399" y="15791"/>
                    <a:pt x="9378" y="15847"/>
                    <a:pt x="9360" y="15907"/>
                  </a:cubicBezTo>
                  <a:lnTo>
                    <a:pt x="9419" y="15924"/>
                  </a:lnTo>
                  <a:lnTo>
                    <a:pt x="9473" y="15752"/>
                  </a:lnTo>
                  <a:lnTo>
                    <a:pt x="9416" y="15732"/>
                  </a:lnTo>
                  <a:close/>
                  <a:moveTo>
                    <a:pt x="15052" y="15812"/>
                  </a:moveTo>
                  <a:lnTo>
                    <a:pt x="14901" y="15913"/>
                  </a:lnTo>
                  <a:lnTo>
                    <a:pt x="14934" y="15963"/>
                  </a:lnTo>
                  <a:lnTo>
                    <a:pt x="14937" y="15963"/>
                  </a:lnTo>
                  <a:cubicBezTo>
                    <a:pt x="14984" y="15927"/>
                    <a:pt x="15035" y="15895"/>
                    <a:pt x="15085" y="15862"/>
                  </a:cubicBezTo>
                  <a:lnTo>
                    <a:pt x="15052" y="15812"/>
                  </a:lnTo>
                  <a:close/>
                  <a:moveTo>
                    <a:pt x="13066" y="15779"/>
                  </a:moveTo>
                  <a:lnTo>
                    <a:pt x="13013" y="15806"/>
                  </a:lnTo>
                  <a:cubicBezTo>
                    <a:pt x="13039" y="15859"/>
                    <a:pt x="13063" y="15915"/>
                    <a:pt x="13087" y="15972"/>
                  </a:cubicBezTo>
                  <a:lnTo>
                    <a:pt x="13140" y="15948"/>
                  </a:lnTo>
                  <a:cubicBezTo>
                    <a:pt x="13116" y="15892"/>
                    <a:pt x="13093" y="15835"/>
                    <a:pt x="13066" y="15779"/>
                  </a:cubicBezTo>
                  <a:close/>
                  <a:moveTo>
                    <a:pt x="5900" y="15901"/>
                  </a:moveTo>
                  <a:lnTo>
                    <a:pt x="5870" y="15954"/>
                  </a:lnTo>
                  <a:cubicBezTo>
                    <a:pt x="5921" y="15984"/>
                    <a:pt x="5974" y="16013"/>
                    <a:pt x="6025" y="16043"/>
                  </a:cubicBezTo>
                  <a:lnTo>
                    <a:pt x="6057" y="15993"/>
                  </a:lnTo>
                  <a:cubicBezTo>
                    <a:pt x="6004" y="15960"/>
                    <a:pt x="5950" y="15930"/>
                    <a:pt x="5900" y="15901"/>
                  </a:cubicBezTo>
                  <a:close/>
                  <a:moveTo>
                    <a:pt x="7765" y="15918"/>
                  </a:moveTo>
                  <a:lnTo>
                    <a:pt x="7712" y="15945"/>
                  </a:lnTo>
                  <a:lnTo>
                    <a:pt x="7792" y="16108"/>
                  </a:lnTo>
                  <a:lnTo>
                    <a:pt x="7848" y="16082"/>
                  </a:lnTo>
                  <a:lnTo>
                    <a:pt x="7765" y="15918"/>
                  </a:lnTo>
                  <a:close/>
                  <a:moveTo>
                    <a:pt x="14750" y="16019"/>
                  </a:moveTo>
                  <a:cubicBezTo>
                    <a:pt x="14700" y="16052"/>
                    <a:pt x="14652" y="16087"/>
                    <a:pt x="14602" y="16123"/>
                  </a:cubicBezTo>
                  <a:lnTo>
                    <a:pt x="14637" y="16173"/>
                  </a:lnTo>
                  <a:lnTo>
                    <a:pt x="14640" y="16170"/>
                  </a:lnTo>
                  <a:cubicBezTo>
                    <a:pt x="14688" y="16135"/>
                    <a:pt x="14735" y="16102"/>
                    <a:pt x="14786" y="16067"/>
                  </a:cubicBezTo>
                  <a:lnTo>
                    <a:pt x="14750" y="16019"/>
                  </a:lnTo>
                  <a:close/>
                  <a:moveTo>
                    <a:pt x="8734" y="16001"/>
                  </a:moveTo>
                  <a:lnTo>
                    <a:pt x="8740" y="16185"/>
                  </a:lnTo>
                  <a:lnTo>
                    <a:pt x="8800" y="16185"/>
                  </a:lnTo>
                  <a:lnTo>
                    <a:pt x="8797" y="16001"/>
                  </a:lnTo>
                  <a:close/>
                  <a:moveTo>
                    <a:pt x="6214" y="16084"/>
                  </a:moveTo>
                  <a:lnTo>
                    <a:pt x="6182" y="16138"/>
                  </a:lnTo>
                  <a:cubicBezTo>
                    <a:pt x="6232" y="16167"/>
                    <a:pt x="6285" y="16200"/>
                    <a:pt x="6336" y="16233"/>
                  </a:cubicBezTo>
                  <a:lnTo>
                    <a:pt x="6369" y="16179"/>
                  </a:lnTo>
                  <a:cubicBezTo>
                    <a:pt x="6315" y="16150"/>
                    <a:pt x="6265" y="16117"/>
                    <a:pt x="6214" y="16084"/>
                  </a:cubicBezTo>
                  <a:close/>
                  <a:moveTo>
                    <a:pt x="25314" y="16049"/>
                  </a:moveTo>
                  <a:lnTo>
                    <a:pt x="25263" y="16076"/>
                  </a:lnTo>
                  <a:cubicBezTo>
                    <a:pt x="25293" y="16129"/>
                    <a:pt x="25320" y="16182"/>
                    <a:pt x="25346" y="16236"/>
                  </a:cubicBezTo>
                  <a:lnTo>
                    <a:pt x="25403" y="16209"/>
                  </a:lnTo>
                  <a:cubicBezTo>
                    <a:pt x="25373" y="16156"/>
                    <a:pt x="25343" y="16102"/>
                    <a:pt x="25314" y="16049"/>
                  </a:cubicBezTo>
                  <a:close/>
                  <a:moveTo>
                    <a:pt x="9307" y="16082"/>
                  </a:moveTo>
                  <a:cubicBezTo>
                    <a:pt x="9289" y="16138"/>
                    <a:pt x="9271" y="16197"/>
                    <a:pt x="9253" y="16253"/>
                  </a:cubicBezTo>
                  <a:lnTo>
                    <a:pt x="9313" y="16271"/>
                  </a:lnTo>
                  <a:cubicBezTo>
                    <a:pt x="9330" y="16212"/>
                    <a:pt x="9348" y="16156"/>
                    <a:pt x="9363" y="16099"/>
                  </a:cubicBezTo>
                  <a:lnTo>
                    <a:pt x="9307" y="16082"/>
                  </a:lnTo>
                  <a:close/>
                  <a:moveTo>
                    <a:pt x="13235" y="16004"/>
                  </a:moveTo>
                  <a:lnTo>
                    <a:pt x="13176" y="16019"/>
                  </a:lnTo>
                  <a:cubicBezTo>
                    <a:pt x="13184" y="16054"/>
                    <a:pt x="13193" y="16087"/>
                    <a:pt x="13202" y="16121"/>
                  </a:cubicBezTo>
                  <a:lnTo>
                    <a:pt x="13202" y="16121"/>
                  </a:lnTo>
                  <a:lnTo>
                    <a:pt x="13155" y="16138"/>
                  </a:lnTo>
                  <a:cubicBezTo>
                    <a:pt x="13179" y="16194"/>
                    <a:pt x="13199" y="16251"/>
                    <a:pt x="13220" y="16307"/>
                  </a:cubicBezTo>
                  <a:lnTo>
                    <a:pt x="13277" y="16286"/>
                  </a:lnTo>
                  <a:cubicBezTo>
                    <a:pt x="13265" y="16254"/>
                    <a:pt x="13253" y="16221"/>
                    <a:pt x="13240" y="16189"/>
                  </a:cubicBezTo>
                  <a:lnTo>
                    <a:pt x="13240" y="16189"/>
                  </a:lnTo>
                  <a:lnTo>
                    <a:pt x="13280" y="16179"/>
                  </a:lnTo>
                  <a:cubicBezTo>
                    <a:pt x="13265" y="16120"/>
                    <a:pt x="13250" y="16061"/>
                    <a:pt x="13235" y="16004"/>
                  </a:cubicBezTo>
                  <a:close/>
                  <a:moveTo>
                    <a:pt x="14457" y="16230"/>
                  </a:moveTo>
                  <a:cubicBezTo>
                    <a:pt x="14406" y="16268"/>
                    <a:pt x="14359" y="16304"/>
                    <a:pt x="14311" y="16342"/>
                  </a:cubicBezTo>
                  <a:lnTo>
                    <a:pt x="14347" y="16390"/>
                  </a:lnTo>
                  <a:lnTo>
                    <a:pt x="14492" y="16277"/>
                  </a:lnTo>
                  <a:lnTo>
                    <a:pt x="14457" y="16230"/>
                  </a:lnTo>
                  <a:close/>
                  <a:moveTo>
                    <a:pt x="6523" y="16277"/>
                  </a:moveTo>
                  <a:lnTo>
                    <a:pt x="6490" y="16331"/>
                  </a:lnTo>
                  <a:lnTo>
                    <a:pt x="6641" y="16428"/>
                  </a:lnTo>
                  <a:lnTo>
                    <a:pt x="6674" y="16378"/>
                  </a:lnTo>
                  <a:cubicBezTo>
                    <a:pt x="6623" y="16345"/>
                    <a:pt x="6573" y="16310"/>
                    <a:pt x="6523" y="16277"/>
                  </a:cubicBezTo>
                  <a:close/>
                  <a:moveTo>
                    <a:pt x="7928" y="16245"/>
                  </a:moveTo>
                  <a:lnTo>
                    <a:pt x="7872" y="16271"/>
                  </a:lnTo>
                  <a:lnTo>
                    <a:pt x="7955" y="16434"/>
                  </a:lnTo>
                  <a:lnTo>
                    <a:pt x="8008" y="16408"/>
                  </a:lnTo>
                  <a:lnTo>
                    <a:pt x="7928" y="16245"/>
                  </a:lnTo>
                  <a:close/>
                  <a:moveTo>
                    <a:pt x="8743" y="16366"/>
                  </a:moveTo>
                  <a:lnTo>
                    <a:pt x="8749" y="16550"/>
                  </a:lnTo>
                  <a:lnTo>
                    <a:pt x="8812" y="16550"/>
                  </a:lnTo>
                  <a:lnTo>
                    <a:pt x="8806" y="16366"/>
                  </a:lnTo>
                  <a:close/>
                  <a:moveTo>
                    <a:pt x="25486" y="16372"/>
                  </a:moveTo>
                  <a:lnTo>
                    <a:pt x="25429" y="16399"/>
                  </a:lnTo>
                  <a:cubicBezTo>
                    <a:pt x="25456" y="16452"/>
                    <a:pt x="25480" y="16508"/>
                    <a:pt x="25504" y="16565"/>
                  </a:cubicBezTo>
                  <a:lnTo>
                    <a:pt x="25563" y="16538"/>
                  </a:lnTo>
                  <a:cubicBezTo>
                    <a:pt x="25536" y="16482"/>
                    <a:pt x="25512" y="16428"/>
                    <a:pt x="25486" y="16372"/>
                  </a:cubicBezTo>
                  <a:close/>
                  <a:moveTo>
                    <a:pt x="14169" y="16452"/>
                  </a:moveTo>
                  <a:cubicBezTo>
                    <a:pt x="14122" y="16491"/>
                    <a:pt x="14074" y="16529"/>
                    <a:pt x="14027" y="16568"/>
                  </a:cubicBezTo>
                  <a:lnTo>
                    <a:pt x="14065" y="16612"/>
                  </a:lnTo>
                  <a:cubicBezTo>
                    <a:pt x="14110" y="16574"/>
                    <a:pt x="14160" y="16535"/>
                    <a:pt x="14205" y="16500"/>
                  </a:cubicBezTo>
                  <a:lnTo>
                    <a:pt x="14169" y="16452"/>
                  </a:lnTo>
                  <a:close/>
                  <a:moveTo>
                    <a:pt x="9203" y="16428"/>
                  </a:moveTo>
                  <a:cubicBezTo>
                    <a:pt x="9185" y="16488"/>
                    <a:pt x="9170" y="16547"/>
                    <a:pt x="9152" y="16603"/>
                  </a:cubicBezTo>
                  <a:lnTo>
                    <a:pt x="9212" y="16621"/>
                  </a:lnTo>
                  <a:cubicBezTo>
                    <a:pt x="9230" y="16562"/>
                    <a:pt x="9244" y="16505"/>
                    <a:pt x="9259" y="16446"/>
                  </a:cubicBezTo>
                  <a:lnTo>
                    <a:pt x="9203" y="16428"/>
                  </a:lnTo>
                  <a:close/>
                  <a:moveTo>
                    <a:pt x="6828" y="16479"/>
                  </a:moveTo>
                  <a:lnTo>
                    <a:pt x="6792" y="16529"/>
                  </a:lnTo>
                  <a:cubicBezTo>
                    <a:pt x="6843" y="16562"/>
                    <a:pt x="6890" y="16597"/>
                    <a:pt x="6941" y="16630"/>
                  </a:cubicBezTo>
                  <a:lnTo>
                    <a:pt x="6976" y="16583"/>
                  </a:lnTo>
                  <a:cubicBezTo>
                    <a:pt x="6926" y="16547"/>
                    <a:pt x="6876" y="16511"/>
                    <a:pt x="6828" y="16479"/>
                  </a:cubicBezTo>
                  <a:close/>
                  <a:moveTo>
                    <a:pt x="13324" y="16357"/>
                  </a:moveTo>
                  <a:lnTo>
                    <a:pt x="13265" y="16372"/>
                  </a:lnTo>
                  <a:cubicBezTo>
                    <a:pt x="13275" y="16406"/>
                    <a:pt x="13284" y="16441"/>
                    <a:pt x="13293" y="16475"/>
                  </a:cubicBezTo>
                  <a:lnTo>
                    <a:pt x="13293" y="16475"/>
                  </a:lnTo>
                  <a:lnTo>
                    <a:pt x="13282" y="16479"/>
                  </a:lnTo>
                  <a:cubicBezTo>
                    <a:pt x="13300" y="16535"/>
                    <a:pt x="13321" y="16591"/>
                    <a:pt x="13339" y="16651"/>
                  </a:cubicBezTo>
                  <a:lnTo>
                    <a:pt x="13395" y="16633"/>
                  </a:lnTo>
                  <a:cubicBezTo>
                    <a:pt x="13385" y="16599"/>
                    <a:pt x="13375" y="16567"/>
                    <a:pt x="13364" y="16534"/>
                  </a:cubicBezTo>
                  <a:lnTo>
                    <a:pt x="13364" y="16534"/>
                  </a:lnTo>
                  <a:lnTo>
                    <a:pt x="13371" y="16532"/>
                  </a:lnTo>
                  <a:cubicBezTo>
                    <a:pt x="13357" y="16473"/>
                    <a:pt x="13339" y="16417"/>
                    <a:pt x="13324" y="16357"/>
                  </a:cubicBezTo>
                  <a:close/>
                  <a:moveTo>
                    <a:pt x="11895" y="16686"/>
                  </a:moveTo>
                  <a:lnTo>
                    <a:pt x="11895" y="16749"/>
                  </a:lnTo>
                  <a:cubicBezTo>
                    <a:pt x="11954" y="16749"/>
                    <a:pt x="12017" y="16752"/>
                    <a:pt x="12076" y="16755"/>
                  </a:cubicBezTo>
                  <a:lnTo>
                    <a:pt x="12079" y="16695"/>
                  </a:lnTo>
                  <a:cubicBezTo>
                    <a:pt x="12017" y="16692"/>
                    <a:pt x="11957" y="16686"/>
                    <a:pt x="11895" y="16686"/>
                  </a:cubicBezTo>
                  <a:close/>
                  <a:moveTo>
                    <a:pt x="11714" y="16689"/>
                  </a:moveTo>
                  <a:cubicBezTo>
                    <a:pt x="11652" y="16689"/>
                    <a:pt x="11590" y="16692"/>
                    <a:pt x="11530" y="16698"/>
                  </a:cubicBezTo>
                  <a:lnTo>
                    <a:pt x="11533" y="16757"/>
                  </a:lnTo>
                  <a:lnTo>
                    <a:pt x="11536" y="16757"/>
                  </a:lnTo>
                  <a:cubicBezTo>
                    <a:pt x="11596" y="16755"/>
                    <a:pt x="11655" y="16752"/>
                    <a:pt x="11714" y="16749"/>
                  </a:cubicBezTo>
                  <a:lnTo>
                    <a:pt x="11714" y="16689"/>
                  </a:lnTo>
                  <a:close/>
                  <a:moveTo>
                    <a:pt x="8088" y="16571"/>
                  </a:moveTo>
                  <a:lnTo>
                    <a:pt x="8035" y="16597"/>
                  </a:lnTo>
                  <a:lnTo>
                    <a:pt x="8115" y="16760"/>
                  </a:lnTo>
                  <a:lnTo>
                    <a:pt x="8171" y="16734"/>
                  </a:lnTo>
                  <a:lnTo>
                    <a:pt x="8088" y="16571"/>
                  </a:lnTo>
                  <a:close/>
                  <a:moveTo>
                    <a:pt x="12263" y="16710"/>
                  </a:moveTo>
                  <a:lnTo>
                    <a:pt x="12257" y="16772"/>
                  </a:lnTo>
                  <a:cubicBezTo>
                    <a:pt x="12316" y="16778"/>
                    <a:pt x="12375" y="16787"/>
                    <a:pt x="12435" y="16796"/>
                  </a:cubicBezTo>
                  <a:lnTo>
                    <a:pt x="12443" y="16737"/>
                  </a:lnTo>
                  <a:cubicBezTo>
                    <a:pt x="12384" y="16725"/>
                    <a:pt x="12322" y="16719"/>
                    <a:pt x="12263" y="16710"/>
                  </a:cubicBezTo>
                  <a:close/>
                  <a:moveTo>
                    <a:pt x="11346" y="16716"/>
                  </a:moveTo>
                  <a:cubicBezTo>
                    <a:pt x="11287" y="16725"/>
                    <a:pt x="11225" y="16734"/>
                    <a:pt x="11166" y="16746"/>
                  </a:cubicBezTo>
                  <a:lnTo>
                    <a:pt x="11177" y="16805"/>
                  </a:lnTo>
                  <a:cubicBezTo>
                    <a:pt x="11237" y="16796"/>
                    <a:pt x="11296" y="16784"/>
                    <a:pt x="11355" y="16778"/>
                  </a:cubicBezTo>
                  <a:lnTo>
                    <a:pt x="11346" y="16716"/>
                  </a:lnTo>
                  <a:close/>
                  <a:moveTo>
                    <a:pt x="7125" y="16686"/>
                  </a:moveTo>
                  <a:lnTo>
                    <a:pt x="7089" y="16734"/>
                  </a:lnTo>
                  <a:cubicBezTo>
                    <a:pt x="7139" y="16769"/>
                    <a:pt x="7190" y="16805"/>
                    <a:pt x="7237" y="16840"/>
                  </a:cubicBezTo>
                  <a:lnTo>
                    <a:pt x="7273" y="16793"/>
                  </a:lnTo>
                  <a:cubicBezTo>
                    <a:pt x="7222" y="16757"/>
                    <a:pt x="7175" y="16722"/>
                    <a:pt x="7125" y="16686"/>
                  </a:cubicBezTo>
                  <a:close/>
                  <a:moveTo>
                    <a:pt x="13884" y="16680"/>
                  </a:moveTo>
                  <a:lnTo>
                    <a:pt x="13745" y="16799"/>
                  </a:lnTo>
                  <a:lnTo>
                    <a:pt x="13787" y="16843"/>
                  </a:lnTo>
                  <a:cubicBezTo>
                    <a:pt x="13831" y="16805"/>
                    <a:pt x="13878" y="16766"/>
                    <a:pt x="13923" y="16728"/>
                  </a:cubicBezTo>
                  <a:lnTo>
                    <a:pt x="13884" y="16680"/>
                  </a:lnTo>
                  <a:close/>
                  <a:moveTo>
                    <a:pt x="12624" y="16769"/>
                  </a:moveTo>
                  <a:lnTo>
                    <a:pt x="12612" y="16829"/>
                  </a:lnTo>
                  <a:cubicBezTo>
                    <a:pt x="12672" y="16840"/>
                    <a:pt x="12731" y="16852"/>
                    <a:pt x="12790" y="16867"/>
                  </a:cubicBezTo>
                  <a:lnTo>
                    <a:pt x="12802" y="16808"/>
                  </a:lnTo>
                  <a:cubicBezTo>
                    <a:pt x="12743" y="16793"/>
                    <a:pt x="12684" y="16781"/>
                    <a:pt x="12624" y="16769"/>
                  </a:cubicBezTo>
                  <a:close/>
                  <a:moveTo>
                    <a:pt x="10985" y="16784"/>
                  </a:moveTo>
                  <a:cubicBezTo>
                    <a:pt x="10925" y="16799"/>
                    <a:pt x="10866" y="16814"/>
                    <a:pt x="10807" y="16832"/>
                  </a:cubicBezTo>
                  <a:lnTo>
                    <a:pt x="10825" y="16888"/>
                  </a:lnTo>
                  <a:lnTo>
                    <a:pt x="10828" y="16888"/>
                  </a:lnTo>
                  <a:cubicBezTo>
                    <a:pt x="10884" y="16873"/>
                    <a:pt x="10943" y="16855"/>
                    <a:pt x="11000" y="16843"/>
                  </a:cubicBezTo>
                  <a:lnTo>
                    <a:pt x="10985" y="16784"/>
                  </a:lnTo>
                  <a:close/>
                  <a:moveTo>
                    <a:pt x="25631" y="16704"/>
                  </a:moveTo>
                  <a:lnTo>
                    <a:pt x="25575" y="16728"/>
                  </a:lnTo>
                  <a:cubicBezTo>
                    <a:pt x="25598" y="16787"/>
                    <a:pt x="25619" y="16840"/>
                    <a:pt x="25640" y="16897"/>
                  </a:cubicBezTo>
                  <a:lnTo>
                    <a:pt x="25696" y="16876"/>
                  </a:lnTo>
                  <a:cubicBezTo>
                    <a:pt x="25675" y="16820"/>
                    <a:pt x="25655" y="16763"/>
                    <a:pt x="25631" y="16704"/>
                  </a:cubicBezTo>
                  <a:close/>
                  <a:moveTo>
                    <a:pt x="8755" y="16731"/>
                  </a:moveTo>
                  <a:lnTo>
                    <a:pt x="8758" y="16912"/>
                  </a:lnTo>
                  <a:lnTo>
                    <a:pt x="8820" y="16912"/>
                  </a:lnTo>
                  <a:lnTo>
                    <a:pt x="8814" y="16731"/>
                  </a:lnTo>
                  <a:close/>
                  <a:moveTo>
                    <a:pt x="12980" y="16855"/>
                  </a:moveTo>
                  <a:lnTo>
                    <a:pt x="12962" y="16915"/>
                  </a:lnTo>
                  <a:cubicBezTo>
                    <a:pt x="13022" y="16929"/>
                    <a:pt x="13078" y="16947"/>
                    <a:pt x="13137" y="16968"/>
                  </a:cubicBezTo>
                  <a:lnTo>
                    <a:pt x="13155" y="16909"/>
                  </a:lnTo>
                  <a:cubicBezTo>
                    <a:pt x="13096" y="16891"/>
                    <a:pt x="13036" y="16873"/>
                    <a:pt x="12980" y="16855"/>
                  </a:cubicBezTo>
                  <a:close/>
                  <a:moveTo>
                    <a:pt x="9105" y="16781"/>
                  </a:moveTo>
                  <a:cubicBezTo>
                    <a:pt x="9090" y="16840"/>
                    <a:pt x="9072" y="16897"/>
                    <a:pt x="9058" y="16956"/>
                  </a:cubicBezTo>
                  <a:lnTo>
                    <a:pt x="9117" y="16971"/>
                  </a:lnTo>
                  <a:lnTo>
                    <a:pt x="9120" y="16971"/>
                  </a:lnTo>
                  <a:cubicBezTo>
                    <a:pt x="9135" y="16912"/>
                    <a:pt x="9150" y="16855"/>
                    <a:pt x="9164" y="16796"/>
                  </a:cubicBezTo>
                  <a:lnTo>
                    <a:pt x="9105" y="16781"/>
                  </a:lnTo>
                  <a:close/>
                  <a:moveTo>
                    <a:pt x="13419" y="16707"/>
                  </a:moveTo>
                  <a:lnTo>
                    <a:pt x="13363" y="16725"/>
                  </a:lnTo>
                  <a:cubicBezTo>
                    <a:pt x="13377" y="16784"/>
                    <a:pt x="13392" y="16840"/>
                    <a:pt x="13410" y="16900"/>
                  </a:cubicBezTo>
                  <a:lnTo>
                    <a:pt x="13412" y="16899"/>
                  </a:lnTo>
                  <a:lnTo>
                    <a:pt x="13412" y="16899"/>
                  </a:lnTo>
                  <a:cubicBezTo>
                    <a:pt x="13422" y="16933"/>
                    <a:pt x="13431" y="16966"/>
                    <a:pt x="13440" y="16998"/>
                  </a:cubicBezTo>
                  <a:lnTo>
                    <a:pt x="13499" y="16983"/>
                  </a:lnTo>
                  <a:cubicBezTo>
                    <a:pt x="13481" y="16924"/>
                    <a:pt x="13466" y="16864"/>
                    <a:pt x="13449" y="16808"/>
                  </a:cubicBezTo>
                  <a:lnTo>
                    <a:pt x="13447" y="16808"/>
                  </a:lnTo>
                  <a:lnTo>
                    <a:pt x="13447" y="16808"/>
                  </a:lnTo>
                  <a:cubicBezTo>
                    <a:pt x="13438" y="16774"/>
                    <a:pt x="13429" y="16741"/>
                    <a:pt x="13419" y="16707"/>
                  </a:cubicBezTo>
                  <a:close/>
                  <a:moveTo>
                    <a:pt x="10632" y="16885"/>
                  </a:moveTo>
                  <a:cubicBezTo>
                    <a:pt x="10576" y="16906"/>
                    <a:pt x="10519" y="16926"/>
                    <a:pt x="10460" y="16950"/>
                  </a:cubicBezTo>
                  <a:lnTo>
                    <a:pt x="10484" y="17007"/>
                  </a:lnTo>
                  <a:lnTo>
                    <a:pt x="10487" y="17007"/>
                  </a:lnTo>
                  <a:cubicBezTo>
                    <a:pt x="10540" y="16983"/>
                    <a:pt x="10599" y="16962"/>
                    <a:pt x="10653" y="16944"/>
                  </a:cubicBezTo>
                  <a:lnTo>
                    <a:pt x="10632" y="16885"/>
                  </a:lnTo>
                  <a:close/>
                  <a:moveTo>
                    <a:pt x="7421" y="16897"/>
                  </a:moveTo>
                  <a:lnTo>
                    <a:pt x="7382" y="16947"/>
                  </a:lnTo>
                  <a:lnTo>
                    <a:pt x="7528" y="17057"/>
                  </a:lnTo>
                  <a:lnTo>
                    <a:pt x="7566" y="17009"/>
                  </a:lnTo>
                  <a:cubicBezTo>
                    <a:pt x="7516" y="16971"/>
                    <a:pt x="7468" y="16935"/>
                    <a:pt x="7421" y="16897"/>
                  </a:cubicBezTo>
                  <a:close/>
                  <a:moveTo>
                    <a:pt x="8251" y="16897"/>
                  </a:moveTo>
                  <a:lnTo>
                    <a:pt x="8195" y="16924"/>
                  </a:lnTo>
                  <a:lnTo>
                    <a:pt x="8278" y="17087"/>
                  </a:lnTo>
                  <a:lnTo>
                    <a:pt x="8331" y="17060"/>
                  </a:lnTo>
                  <a:lnTo>
                    <a:pt x="8251" y="16897"/>
                  </a:lnTo>
                  <a:close/>
                  <a:moveTo>
                    <a:pt x="13609" y="16918"/>
                  </a:moveTo>
                  <a:cubicBezTo>
                    <a:pt x="13566" y="16953"/>
                    <a:pt x="13525" y="16990"/>
                    <a:pt x="13484" y="17028"/>
                  </a:cubicBezTo>
                  <a:lnTo>
                    <a:pt x="13484" y="17028"/>
                  </a:lnTo>
                  <a:cubicBezTo>
                    <a:pt x="13433" y="17008"/>
                    <a:pt x="13381" y="16987"/>
                    <a:pt x="13327" y="16968"/>
                  </a:cubicBezTo>
                  <a:lnTo>
                    <a:pt x="13306" y="17027"/>
                  </a:lnTo>
                  <a:cubicBezTo>
                    <a:pt x="13363" y="17045"/>
                    <a:pt x="13419" y="17069"/>
                    <a:pt x="13475" y="17090"/>
                  </a:cubicBezTo>
                  <a:lnTo>
                    <a:pt x="13489" y="17058"/>
                  </a:lnTo>
                  <a:lnTo>
                    <a:pt x="13511" y="17084"/>
                  </a:lnTo>
                  <a:lnTo>
                    <a:pt x="13514" y="17084"/>
                  </a:lnTo>
                  <a:cubicBezTo>
                    <a:pt x="13558" y="17042"/>
                    <a:pt x="13603" y="17001"/>
                    <a:pt x="13647" y="16962"/>
                  </a:cubicBezTo>
                  <a:lnTo>
                    <a:pt x="13609" y="16918"/>
                  </a:lnTo>
                  <a:close/>
                  <a:moveTo>
                    <a:pt x="10294" y="17021"/>
                  </a:moveTo>
                  <a:cubicBezTo>
                    <a:pt x="10238" y="17048"/>
                    <a:pt x="10181" y="17072"/>
                    <a:pt x="10128" y="17101"/>
                  </a:cubicBezTo>
                  <a:lnTo>
                    <a:pt x="10155" y="17155"/>
                  </a:lnTo>
                  <a:lnTo>
                    <a:pt x="10158" y="17155"/>
                  </a:lnTo>
                  <a:cubicBezTo>
                    <a:pt x="10211" y="17128"/>
                    <a:pt x="10264" y="17101"/>
                    <a:pt x="10318" y="17078"/>
                  </a:cubicBezTo>
                  <a:lnTo>
                    <a:pt x="10294" y="17021"/>
                  </a:lnTo>
                  <a:close/>
                  <a:moveTo>
                    <a:pt x="13600" y="17081"/>
                  </a:moveTo>
                  <a:lnTo>
                    <a:pt x="13573" y="17134"/>
                  </a:lnTo>
                  <a:cubicBezTo>
                    <a:pt x="13626" y="17161"/>
                    <a:pt x="13680" y="17190"/>
                    <a:pt x="13733" y="17217"/>
                  </a:cubicBezTo>
                  <a:lnTo>
                    <a:pt x="13763" y="17164"/>
                  </a:lnTo>
                  <a:cubicBezTo>
                    <a:pt x="13709" y="17134"/>
                    <a:pt x="13653" y="17107"/>
                    <a:pt x="13600" y="17081"/>
                  </a:cubicBezTo>
                  <a:close/>
                  <a:moveTo>
                    <a:pt x="25758" y="17048"/>
                  </a:moveTo>
                  <a:lnTo>
                    <a:pt x="25702" y="17069"/>
                  </a:lnTo>
                  <a:cubicBezTo>
                    <a:pt x="25717" y="17125"/>
                    <a:pt x="25738" y="17181"/>
                    <a:pt x="25756" y="17241"/>
                  </a:cubicBezTo>
                  <a:lnTo>
                    <a:pt x="25815" y="17223"/>
                  </a:lnTo>
                  <a:cubicBezTo>
                    <a:pt x="25797" y="17164"/>
                    <a:pt x="25776" y="17104"/>
                    <a:pt x="25758" y="17048"/>
                  </a:cubicBezTo>
                  <a:close/>
                  <a:moveTo>
                    <a:pt x="8764" y="17095"/>
                  </a:moveTo>
                  <a:lnTo>
                    <a:pt x="8767" y="17276"/>
                  </a:lnTo>
                  <a:lnTo>
                    <a:pt x="8829" y="17276"/>
                  </a:lnTo>
                  <a:lnTo>
                    <a:pt x="8823" y="17095"/>
                  </a:lnTo>
                  <a:close/>
                  <a:moveTo>
                    <a:pt x="7709" y="17122"/>
                  </a:moveTo>
                  <a:lnTo>
                    <a:pt x="7670" y="17170"/>
                  </a:lnTo>
                  <a:cubicBezTo>
                    <a:pt x="7718" y="17205"/>
                    <a:pt x="7765" y="17244"/>
                    <a:pt x="7812" y="17279"/>
                  </a:cubicBezTo>
                  <a:lnTo>
                    <a:pt x="7851" y="17235"/>
                  </a:lnTo>
                  <a:cubicBezTo>
                    <a:pt x="7803" y="17196"/>
                    <a:pt x="7756" y="17158"/>
                    <a:pt x="7709" y="17122"/>
                  </a:cubicBezTo>
                  <a:close/>
                  <a:moveTo>
                    <a:pt x="9013" y="17134"/>
                  </a:moveTo>
                  <a:cubicBezTo>
                    <a:pt x="8998" y="17193"/>
                    <a:pt x="8983" y="17253"/>
                    <a:pt x="8969" y="17312"/>
                  </a:cubicBezTo>
                  <a:lnTo>
                    <a:pt x="9028" y="17324"/>
                  </a:lnTo>
                  <a:lnTo>
                    <a:pt x="9031" y="17324"/>
                  </a:lnTo>
                  <a:cubicBezTo>
                    <a:pt x="9046" y="17264"/>
                    <a:pt x="9058" y="17205"/>
                    <a:pt x="9072" y="17149"/>
                  </a:cubicBezTo>
                  <a:lnTo>
                    <a:pt x="9013" y="17134"/>
                  </a:lnTo>
                  <a:close/>
                  <a:moveTo>
                    <a:pt x="9968" y="17187"/>
                  </a:moveTo>
                  <a:cubicBezTo>
                    <a:pt x="9914" y="17217"/>
                    <a:pt x="9861" y="17250"/>
                    <a:pt x="9811" y="17282"/>
                  </a:cubicBezTo>
                  <a:lnTo>
                    <a:pt x="9840" y="17333"/>
                  </a:lnTo>
                  <a:cubicBezTo>
                    <a:pt x="9894" y="17300"/>
                    <a:pt x="9944" y="17270"/>
                    <a:pt x="9997" y="17241"/>
                  </a:cubicBezTo>
                  <a:lnTo>
                    <a:pt x="9968" y="17187"/>
                  </a:lnTo>
                  <a:close/>
                  <a:moveTo>
                    <a:pt x="13923" y="17256"/>
                  </a:moveTo>
                  <a:lnTo>
                    <a:pt x="13893" y="17306"/>
                  </a:lnTo>
                  <a:cubicBezTo>
                    <a:pt x="13944" y="17339"/>
                    <a:pt x="13997" y="17368"/>
                    <a:pt x="14044" y="17401"/>
                  </a:cubicBezTo>
                  <a:lnTo>
                    <a:pt x="14077" y="17350"/>
                  </a:lnTo>
                  <a:cubicBezTo>
                    <a:pt x="14027" y="17318"/>
                    <a:pt x="13976" y="17285"/>
                    <a:pt x="13923" y="17256"/>
                  </a:cubicBezTo>
                  <a:close/>
                  <a:moveTo>
                    <a:pt x="8411" y="17223"/>
                  </a:moveTo>
                  <a:lnTo>
                    <a:pt x="8358" y="17250"/>
                  </a:lnTo>
                  <a:lnTo>
                    <a:pt x="8438" y="17413"/>
                  </a:lnTo>
                  <a:lnTo>
                    <a:pt x="8494" y="17386"/>
                  </a:lnTo>
                  <a:lnTo>
                    <a:pt x="8411" y="17223"/>
                  </a:lnTo>
                  <a:close/>
                  <a:moveTo>
                    <a:pt x="7993" y="17347"/>
                  </a:moveTo>
                  <a:lnTo>
                    <a:pt x="7955" y="17395"/>
                  </a:lnTo>
                  <a:cubicBezTo>
                    <a:pt x="8002" y="17433"/>
                    <a:pt x="8050" y="17472"/>
                    <a:pt x="8094" y="17511"/>
                  </a:cubicBezTo>
                  <a:lnTo>
                    <a:pt x="8133" y="17463"/>
                  </a:lnTo>
                  <a:cubicBezTo>
                    <a:pt x="8085" y="17425"/>
                    <a:pt x="8041" y="17386"/>
                    <a:pt x="7993" y="17347"/>
                  </a:cubicBezTo>
                  <a:close/>
                  <a:moveTo>
                    <a:pt x="9654" y="17380"/>
                  </a:moveTo>
                  <a:cubicBezTo>
                    <a:pt x="9603" y="17416"/>
                    <a:pt x="9556" y="17448"/>
                    <a:pt x="9505" y="17487"/>
                  </a:cubicBezTo>
                  <a:lnTo>
                    <a:pt x="9541" y="17534"/>
                  </a:lnTo>
                  <a:cubicBezTo>
                    <a:pt x="9591" y="17499"/>
                    <a:pt x="9639" y="17463"/>
                    <a:pt x="9689" y="17430"/>
                  </a:cubicBezTo>
                  <a:lnTo>
                    <a:pt x="9654" y="17380"/>
                  </a:lnTo>
                  <a:close/>
                  <a:moveTo>
                    <a:pt x="25862" y="17398"/>
                  </a:moveTo>
                  <a:lnTo>
                    <a:pt x="25806" y="17413"/>
                  </a:lnTo>
                  <a:cubicBezTo>
                    <a:pt x="25821" y="17472"/>
                    <a:pt x="25836" y="17531"/>
                    <a:pt x="25850" y="17588"/>
                  </a:cubicBezTo>
                  <a:lnTo>
                    <a:pt x="25910" y="17576"/>
                  </a:lnTo>
                  <a:cubicBezTo>
                    <a:pt x="25895" y="17516"/>
                    <a:pt x="25880" y="17457"/>
                    <a:pt x="25862" y="17398"/>
                  </a:cubicBezTo>
                  <a:close/>
                  <a:moveTo>
                    <a:pt x="14231" y="17457"/>
                  </a:moveTo>
                  <a:lnTo>
                    <a:pt x="14193" y="17508"/>
                  </a:lnTo>
                  <a:cubicBezTo>
                    <a:pt x="14243" y="17543"/>
                    <a:pt x="14291" y="17579"/>
                    <a:pt x="14338" y="17617"/>
                  </a:cubicBezTo>
                  <a:lnTo>
                    <a:pt x="14377" y="17570"/>
                  </a:lnTo>
                  <a:cubicBezTo>
                    <a:pt x="14329" y="17531"/>
                    <a:pt x="14279" y="17496"/>
                    <a:pt x="14231" y="17457"/>
                  </a:cubicBezTo>
                  <a:close/>
                  <a:moveTo>
                    <a:pt x="8773" y="17457"/>
                  </a:moveTo>
                  <a:lnTo>
                    <a:pt x="8779" y="17641"/>
                  </a:lnTo>
                  <a:lnTo>
                    <a:pt x="8838" y="17641"/>
                  </a:lnTo>
                  <a:lnTo>
                    <a:pt x="8835" y="17457"/>
                  </a:lnTo>
                  <a:close/>
                  <a:moveTo>
                    <a:pt x="8927" y="17487"/>
                  </a:moveTo>
                  <a:cubicBezTo>
                    <a:pt x="8912" y="17546"/>
                    <a:pt x="8900" y="17605"/>
                    <a:pt x="8886" y="17665"/>
                  </a:cubicBezTo>
                  <a:lnTo>
                    <a:pt x="8945" y="17680"/>
                  </a:lnTo>
                  <a:lnTo>
                    <a:pt x="8948" y="17680"/>
                  </a:lnTo>
                  <a:cubicBezTo>
                    <a:pt x="8960" y="17620"/>
                    <a:pt x="8975" y="17561"/>
                    <a:pt x="8986" y="17502"/>
                  </a:cubicBezTo>
                  <a:lnTo>
                    <a:pt x="8927" y="17487"/>
                  </a:lnTo>
                  <a:close/>
                  <a:moveTo>
                    <a:pt x="8574" y="17549"/>
                  </a:moveTo>
                  <a:lnTo>
                    <a:pt x="8521" y="17576"/>
                  </a:lnTo>
                  <a:lnTo>
                    <a:pt x="8601" y="17739"/>
                  </a:lnTo>
                  <a:lnTo>
                    <a:pt x="8654" y="17712"/>
                  </a:lnTo>
                  <a:lnTo>
                    <a:pt x="8574" y="17549"/>
                  </a:lnTo>
                  <a:close/>
                  <a:moveTo>
                    <a:pt x="8272" y="17582"/>
                  </a:moveTo>
                  <a:lnTo>
                    <a:pt x="8233" y="17629"/>
                  </a:lnTo>
                  <a:cubicBezTo>
                    <a:pt x="8278" y="17668"/>
                    <a:pt x="8325" y="17706"/>
                    <a:pt x="8370" y="17748"/>
                  </a:cubicBezTo>
                  <a:lnTo>
                    <a:pt x="8411" y="17700"/>
                  </a:lnTo>
                  <a:cubicBezTo>
                    <a:pt x="8364" y="17662"/>
                    <a:pt x="8319" y="17620"/>
                    <a:pt x="8272" y="17582"/>
                  </a:cubicBezTo>
                  <a:close/>
                  <a:moveTo>
                    <a:pt x="9360" y="17599"/>
                  </a:moveTo>
                  <a:cubicBezTo>
                    <a:pt x="9313" y="17635"/>
                    <a:pt x="9265" y="17674"/>
                    <a:pt x="9218" y="17715"/>
                  </a:cubicBezTo>
                  <a:lnTo>
                    <a:pt x="9256" y="17760"/>
                  </a:lnTo>
                  <a:lnTo>
                    <a:pt x="9256" y="17757"/>
                  </a:lnTo>
                  <a:cubicBezTo>
                    <a:pt x="9304" y="17721"/>
                    <a:pt x="9351" y="17680"/>
                    <a:pt x="9396" y="17647"/>
                  </a:cubicBezTo>
                  <a:lnTo>
                    <a:pt x="9360" y="17599"/>
                  </a:lnTo>
                  <a:close/>
                  <a:moveTo>
                    <a:pt x="14516" y="17685"/>
                  </a:moveTo>
                  <a:lnTo>
                    <a:pt x="14477" y="17730"/>
                  </a:lnTo>
                  <a:cubicBezTo>
                    <a:pt x="14522" y="17771"/>
                    <a:pt x="14566" y="17813"/>
                    <a:pt x="14608" y="17854"/>
                  </a:cubicBezTo>
                  <a:lnTo>
                    <a:pt x="14652" y="17810"/>
                  </a:lnTo>
                  <a:cubicBezTo>
                    <a:pt x="14608" y="17768"/>
                    <a:pt x="14563" y="17727"/>
                    <a:pt x="14516" y="17685"/>
                  </a:cubicBezTo>
                  <a:close/>
                  <a:moveTo>
                    <a:pt x="25948" y="17754"/>
                  </a:moveTo>
                  <a:lnTo>
                    <a:pt x="25889" y="17766"/>
                  </a:lnTo>
                  <a:cubicBezTo>
                    <a:pt x="25901" y="17825"/>
                    <a:pt x="25913" y="17884"/>
                    <a:pt x="25925" y="17943"/>
                  </a:cubicBezTo>
                  <a:lnTo>
                    <a:pt x="25984" y="17932"/>
                  </a:lnTo>
                  <a:cubicBezTo>
                    <a:pt x="25972" y="17872"/>
                    <a:pt x="25960" y="17813"/>
                    <a:pt x="25948" y="17754"/>
                  </a:cubicBezTo>
                  <a:close/>
                  <a:moveTo>
                    <a:pt x="8548" y="17822"/>
                  </a:moveTo>
                  <a:lnTo>
                    <a:pt x="8506" y="17866"/>
                  </a:lnTo>
                  <a:cubicBezTo>
                    <a:pt x="8551" y="17908"/>
                    <a:pt x="8598" y="17946"/>
                    <a:pt x="8643" y="17988"/>
                  </a:cubicBezTo>
                  <a:lnTo>
                    <a:pt x="8681" y="17943"/>
                  </a:lnTo>
                  <a:cubicBezTo>
                    <a:pt x="8637" y="17902"/>
                    <a:pt x="8592" y="17863"/>
                    <a:pt x="8548" y="17822"/>
                  </a:cubicBezTo>
                  <a:close/>
                  <a:moveTo>
                    <a:pt x="9078" y="17834"/>
                  </a:moveTo>
                  <a:cubicBezTo>
                    <a:pt x="9034" y="17875"/>
                    <a:pt x="8989" y="17914"/>
                    <a:pt x="8945" y="17958"/>
                  </a:cubicBezTo>
                  <a:lnTo>
                    <a:pt x="8986" y="18003"/>
                  </a:lnTo>
                  <a:lnTo>
                    <a:pt x="8986" y="18000"/>
                  </a:lnTo>
                  <a:cubicBezTo>
                    <a:pt x="9031" y="17958"/>
                    <a:pt x="9075" y="17917"/>
                    <a:pt x="9120" y="17878"/>
                  </a:cubicBezTo>
                  <a:lnTo>
                    <a:pt x="9078" y="17834"/>
                  </a:lnTo>
                  <a:close/>
                  <a:moveTo>
                    <a:pt x="8782" y="17822"/>
                  </a:moveTo>
                  <a:lnTo>
                    <a:pt x="8788" y="17979"/>
                  </a:lnTo>
                  <a:lnTo>
                    <a:pt x="8734" y="17875"/>
                  </a:lnTo>
                  <a:lnTo>
                    <a:pt x="8681" y="17902"/>
                  </a:lnTo>
                  <a:lnTo>
                    <a:pt x="8761" y="18065"/>
                  </a:lnTo>
                  <a:lnTo>
                    <a:pt x="8817" y="18038"/>
                  </a:lnTo>
                  <a:lnTo>
                    <a:pt x="8800" y="18006"/>
                  </a:lnTo>
                  <a:lnTo>
                    <a:pt x="8812" y="18006"/>
                  </a:lnTo>
                  <a:cubicBezTo>
                    <a:pt x="8811" y="18011"/>
                    <a:pt x="8810" y="18016"/>
                    <a:pt x="8809" y="18020"/>
                  </a:cubicBezTo>
                  <a:lnTo>
                    <a:pt x="8868" y="18035"/>
                  </a:lnTo>
                  <a:lnTo>
                    <a:pt x="8874" y="18032"/>
                  </a:lnTo>
                  <a:cubicBezTo>
                    <a:pt x="8883" y="17973"/>
                    <a:pt x="8895" y="17914"/>
                    <a:pt x="8906" y="17857"/>
                  </a:cubicBezTo>
                  <a:lnTo>
                    <a:pt x="8847" y="17843"/>
                  </a:lnTo>
                  <a:cubicBezTo>
                    <a:pt x="8846" y="17847"/>
                    <a:pt x="8845" y="17851"/>
                    <a:pt x="8845" y="17855"/>
                  </a:cubicBezTo>
                  <a:lnTo>
                    <a:pt x="8845" y="17855"/>
                  </a:lnTo>
                  <a:lnTo>
                    <a:pt x="8844" y="17822"/>
                  </a:lnTo>
                  <a:close/>
                  <a:moveTo>
                    <a:pt x="14780" y="17937"/>
                  </a:moveTo>
                  <a:lnTo>
                    <a:pt x="14735" y="17979"/>
                  </a:lnTo>
                  <a:cubicBezTo>
                    <a:pt x="14777" y="18023"/>
                    <a:pt x="14818" y="18068"/>
                    <a:pt x="14857" y="18112"/>
                  </a:cubicBezTo>
                  <a:lnTo>
                    <a:pt x="14904" y="18074"/>
                  </a:lnTo>
                  <a:cubicBezTo>
                    <a:pt x="14863" y="18026"/>
                    <a:pt x="14821" y="17982"/>
                    <a:pt x="14780" y="17937"/>
                  </a:cubicBezTo>
                  <a:close/>
                  <a:moveTo>
                    <a:pt x="8817" y="18068"/>
                  </a:moveTo>
                  <a:lnTo>
                    <a:pt x="8797" y="18089"/>
                  </a:lnTo>
                  <a:lnTo>
                    <a:pt x="8678" y="18101"/>
                  </a:lnTo>
                  <a:lnTo>
                    <a:pt x="8687" y="18163"/>
                  </a:lnTo>
                  <a:lnTo>
                    <a:pt x="8816" y="18146"/>
                  </a:lnTo>
                  <a:lnTo>
                    <a:pt x="8816" y="18146"/>
                  </a:lnTo>
                  <a:cubicBezTo>
                    <a:pt x="8867" y="18164"/>
                    <a:pt x="8917" y="18181"/>
                    <a:pt x="8969" y="18198"/>
                  </a:cubicBezTo>
                  <a:lnTo>
                    <a:pt x="8989" y="18142"/>
                  </a:lnTo>
                  <a:cubicBezTo>
                    <a:pt x="8940" y="18126"/>
                    <a:pt x="8893" y="18109"/>
                    <a:pt x="8844" y="18093"/>
                  </a:cubicBezTo>
                  <a:lnTo>
                    <a:pt x="8844" y="18093"/>
                  </a:lnTo>
                  <a:lnTo>
                    <a:pt x="8817" y="18068"/>
                  </a:lnTo>
                  <a:close/>
                  <a:moveTo>
                    <a:pt x="8497" y="18124"/>
                  </a:moveTo>
                  <a:cubicBezTo>
                    <a:pt x="8438" y="18130"/>
                    <a:pt x="8379" y="18139"/>
                    <a:pt x="8316" y="18148"/>
                  </a:cubicBezTo>
                  <a:lnTo>
                    <a:pt x="8325" y="18207"/>
                  </a:lnTo>
                  <a:lnTo>
                    <a:pt x="8506" y="18184"/>
                  </a:lnTo>
                  <a:lnTo>
                    <a:pt x="8497" y="18124"/>
                  </a:lnTo>
                  <a:close/>
                  <a:moveTo>
                    <a:pt x="8136" y="18172"/>
                  </a:moveTo>
                  <a:cubicBezTo>
                    <a:pt x="8076" y="18181"/>
                    <a:pt x="8017" y="18189"/>
                    <a:pt x="7958" y="18201"/>
                  </a:cubicBezTo>
                  <a:lnTo>
                    <a:pt x="7966" y="18260"/>
                  </a:lnTo>
                  <a:lnTo>
                    <a:pt x="7966" y="18260"/>
                  </a:lnTo>
                  <a:cubicBezTo>
                    <a:pt x="8025" y="18248"/>
                    <a:pt x="8086" y="18240"/>
                    <a:pt x="8144" y="18231"/>
                  </a:cubicBezTo>
                  <a:lnTo>
                    <a:pt x="8136" y="18172"/>
                  </a:lnTo>
                  <a:close/>
                  <a:moveTo>
                    <a:pt x="7966" y="18260"/>
                  </a:moveTo>
                  <a:lnTo>
                    <a:pt x="7966" y="18260"/>
                  </a:lnTo>
                  <a:cubicBezTo>
                    <a:pt x="7966" y="18260"/>
                    <a:pt x="7965" y="18260"/>
                    <a:pt x="7964" y="18261"/>
                  </a:cubicBezTo>
                  <a:lnTo>
                    <a:pt x="7967" y="18261"/>
                  </a:lnTo>
                  <a:lnTo>
                    <a:pt x="7966" y="18260"/>
                  </a:lnTo>
                  <a:close/>
                  <a:moveTo>
                    <a:pt x="26013" y="18112"/>
                  </a:moveTo>
                  <a:lnTo>
                    <a:pt x="25954" y="18121"/>
                  </a:lnTo>
                  <a:cubicBezTo>
                    <a:pt x="25963" y="18181"/>
                    <a:pt x="25969" y="18243"/>
                    <a:pt x="25978" y="18302"/>
                  </a:cubicBezTo>
                  <a:lnTo>
                    <a:pt x="26037" y="18293"/>
                  </a:lnTo>
                  <a:cubicBezTo>
                    <a:pt x="26031" y="18234"/>
                    <a:pt x="26022" y="18175"/>
                    <a:pt x="26013" y="18112"/>
                  </a:cubicBezTo>
                  <a:close/>
                  <a:moveTo>
                    <a:pt x="7777" y="18231"/>
                  </a:moveTo>
                  <a:cubicBezTo>
                    <a:pt x="7718" y="18243"/>
                    <a:pt x="7655" y="18255"/>
                    <a:pt x="7596" y="18264"/>
                  </a:cubicBezTo>
                  <a:lnTo>
                    <a:pt x="7608" y="18323"/>
                  </a:lnTo>
                  <a:lnTo>
                    <a:pt x="7789" y="18290"/>
                  </a:lnTo>
                  <a:lnTo>
                    <a:pt x="7777" y="18231"/>
                  </a:lnTo>
                  <a:close/>
                  <a:moveTo>
                    <a:pt x="9161" y="18204"/>
                  </a:moveTo>
                  <a:lnTo>
                    <a:pt x="9138" y="18261"/>
                  </a:lnTo>
                  <a:cubicBezTo>
                    <a:pt x="9194" y="18284"/>
                    <a:pt x="9250" y="18305"/>
                    <a:pt x="9307" y="18329"/>
                  </a:cubicBezTo>
                  <a:lnTo>
                    <a:pt x="9330" y="18273"/>
                  </a:lnTo>
                  <a:cubicBezTo>
                    <a:pt x="9274" y="18249"/>
                    <a:pt x="9218" y="18228"/>
                    <a:pt x="9161" y="18204"/>
                  </a:cubicBezTo>
                  <a:close/>
                  <a:moveTo>
                    <a:pt x="7418" y="18302"/>
                  </a:moveTo>
                  <a:cubicBezTo>
                    <a:pt x="7359" y="18314"/>
                    <a:pt x="7299" y="18326"/>
                    <a:pt x="7240" y="18338"/>
                  </a:cubicBezTo>
                  <a:lnTo>
                    <a:pt x="7252" y="18397"/>
                  </a:lnTo>
                  <a:cubicBezTo>
                    <a:pt x="7311" y="18385"/>
                    <a:pt x="7371" y="18370"/>
                    <a:pt x="7430" y="18361"/>
                  </a:cubicBezTo>
                  <a:lnTo>
                    <a:pt x="7418" y="18302"/>
                  </a:lnTo>
                  <a:close/>
                  <a:moveTo>
                    <a:pt x="15020" y="18216"/>
                  </a:moveTo>
                  <a:lnTo>
                    <a:pt x="14972" y="18252"/>
                  </a:lnTo>
                  <a:cubicBezTo>
                    <a:pt x="15008" y="18299"/>
                    <a:pt x="15047" y="18347"/>
                    <a:pt x="15079" y="18397"/>
                  </a:cubicBezTo>
                  <a:lnTo>
                    <a:pt x="15133" y="18364"/>
                  </a:lnTo>
                  <a:cubicBezTo>
                    <a:pt x="15094" y="18311"/>
                    <a:pt x="15058" y="18264"/>
                    <a:pt x="15020" y="18216"/>
                  </a:cubicBezTo>
                  <a:close/>
                  <a:moveTo>
                    <a:pt x="9499" y="18341"/>
                  </a:moveTo>
                  <a:lnTo>
                    <a:pt x="9473" y="18397"/>
                  </a:lnTo>
                  <a:cubicBezTo>
                    <a:pt x="9529" y="18421"/>
                    <a:pt x="9585" y="18447"/>
                    <a:pt x="9639" y="18471"/>
                  </a:cubicBezTo>
                  <a:lnTo>
                    <a:pt x="9665" y="18415"/>
                  </a:lnTo>
                  <a:cubicBezTo>
                    <a:pt x="9609" y="18391"/>
                    <a:pt x="9556" y="18367"/>
                    <a:pt x="9499" y="18341"/>
                  </a:cubicBezTo>
                  <a:close/>
                  <a:moveTo>
                    <a:pt x="7062" y="18379"/>
                  </a:moveTo>
                  <a:lnTo>
                    <a:pt x="6884" y="18424"/>
                  </a:lnTo>
                  <a:lnTo>
                    <a:pt x="6899" y="18483"/>
                  </a:lnTo>
                  <a:cubicBezTo>
                    <a:pt x="6959" y="18468"/>
                    <a:pt x="7015" y="18453"/>
                    <a:pt x="7077" y="18439"/>
                  </a:cubicBezTo>
                  <a:lnTo>
                    <a:pt x="7062" y="18379"/>
                  </a:lnTo>
                  <a:close/>
                  <a:moveTo>
                    <a:pt x="6709" y="18471"/>
                  </a:moveTo>
                  <a:cubicBezTo>
                    <a:pt x="6650" y="18489"/>
                    <a:pt x="6591" y="18504"/>
                    <a:pt x="6532" y="18522"/>
                  </a:cubicBezTo>
                  <a:lnTo>
                    <a:pt x="6549" y="18581"/>
                  </a:lnTo>
                  <a:lnTo>
                    <a:pt x="6549" y="18578"/>
                  </a:lnTo>
                  <a:cubicBezTo>
                    <a:pt x="6606" y="18563"/>
                    <a:pt x="6665" y="18545"/>
                    <a:pt x="6724" y="18530"/>
                  </a:cubicBezTo>
                  <a:lnTo>
                    <a:pt x="6709" y="18471"/>
                  </a:lnTo>
                  <a:close/>
                  <a:moveTo>
                    <a:pt x="9828" y="18495"/>
                  </a:moveTo>
                  <a:lnTo>
                    <a:pt x="9802" y="18548"/>
                  </a:lnTo>
                  <a:cubicBezTo>
                    <a:pt x="9858" y="18578"/>
                    <a:pt x="9911" y="18605"/>
                    <a:pt x="9965" y="18631"/>
                  </a:cubicBezTo>
                  <a:lnTo>
                    <a:pt x="9992" y="18578"/>
                  </a:lnTo>
                  <a:cubicBezTo>
                    <a:pt x="9938" y="18551"/>
                    <a:pt x="9885" y="18522"/>
                    <a:pt x="9828" y="18495"/>
                  </a:cubicBezTo>
                  <a:close/>
                  <a:moveTo>
                    <a:pt x="26058" y="18477"/>
                  </a:moveTo>
                  <a:lnTo>
                    <a:pt x="25996" y="18483"/>
                  </a:lnTo>
                  <a:cubicBezTo>
                    <a:pt x="26002" y="18542"/>
                    <a:pt x="26008" y="18602"/>
                    <a:pt x="26010" y="18664"/>
                  </a:cubicBezTo>
                  <a:lnTo>
                    <a:pt x="26073" y="18658"/>
                  </a:lnTo>
                  <a:cubicBezTo>
                    <a:pt x="26067" y="18599"/>
                    <a:pt x="26064" y="18536"/>
                    <a:pt x="26058" y="18477"/>
                  </a:cubicBezTo>
                  <a:close/>
                  <a:moveTo>
                    <a:pt x="6360" y="18575"/>
                  </a:moveTo>
                  <a:cubicBezTo>
                    <a:pt x="6300" y="18593"/>
                    <a:pt x="6241" y="18610"/>
                    <a:pt x="6185" y="18631"/>
                  </a:cubicBezTo>
                  <a:lnTo>
                    <a:pt x="6205" y="18688"/>
                  </a:lnTo>
                  <a:cubicBezTo>
                    <a:pt x="6259" y="18670"/>
                    <a:pt x="6318" y="18649"/>
                    <a:pt x="6377" y="18631"/>
                  </a:cubicBezTo>
                  <a:lnTo>
                    <a:pt x="6360" y="18575"/>
                  </a:lnTo>
                  <a:close/>
                  <a:moveTo>
                    <a:pt x="15233" y="18513"/>
                  </a:moveTo>
                  <a:lnTo>
                    <a:pt x="15183" y="18545"/>
                  </a:lnTo>
                  <a:cubicBezTo>
                    <a:pt x="15216" y="18596"/>
                    <a:pt x="15245" y="18646"/>
                    <a:pt x="15278" y="18699"/>
                  </a:cubicBezTo>
                  <a:lnTo>
                    <a:pt x="15328" y="18667"/>
                  </a:lnTo>
                  <a:cubicBezTo>
                    <a:pt x="15299" y="18616"/>
                    <a:pt x="15266" y="18563"/>
                    <a:pt x="15233" y="18513"/>
                  </a:cubicBezTo>
                  <a:close/>
                  <a:moveTo>
                    <a:pt x="6013" y="18691"/>
                  </a:moveTo>
                  <a:cubicBezTo>
                    <a:pt x="5956" y="18711"/>
                    <a:pt x="5897" y="18732"/>
                    <a:pt x="5841" y="18753"/>
                  </a:cubicBezTo>
                  <a:lnTo>
                    <a:pt x="5862" y="18809"/>
                  </a:lnTo>
                  <a:cubicBezTo>
                    <a:pt x="5918" y="18788"/>
                    <a:pt x="5974" y="18768"/>
                    <a:pt x="6033" y="18747"/>
                  </a:cubicBezTo>
                  <a:lnTo>
                    <a:pt x="6013" y="18691"/>
                  </a:lnTo>
                  <a:close/>
                  <a:moveTo>
                    <a:pt x="10152" y="18664"/>
                  </a:moveTo>
                  <a:lnTo>
                    <a:pt x="10122" y="18717"/>
                  </a:lnTo>
                  <a:cubicBezTo>
                    <a:pt x="10175" y="18750"/>
                    <a:pt x="10229" y="18779"/>
                    <a:pt x="10279" y="18809"/>
                  </a:cubicBezTo>
                  <a:lnTo>
                    <a:pt x="10312" y="18759"/>
                  </a:lnTo>
                  <a:cubicBezTo>
                    <a:pt x="10258" y="18726"/>
                    <a:pt x="10205" y="18696"/>
                    <a:pt x="10152" y="18664"/>
                  </a:cubicBezTo>
                  <a:close/>
                  <a:moveTo>
                    <a:pt x="5672" y="18821"/>
                  </a:moveTo>
                  <a:cubicBezTo>
                    <a:pt x="5612" y="18842"/>
                    <a:pt x="5559" y="18865"/>
                    <a:pt x="5503" y="18889"/>
                  </a:cubicBezTo>
                  <a:lnTo>
                    <a:pt x="5526" y="18944"/>
                  </a:lnTo>
                  <a:lnTo>
                    <a:pt x="5526" y="18944"/>
                  </a:lnTo>
                  <a:cubicBezTo>
                    <a:pt x="5582" y="18921"/>
                    <a:pt x="5637" y="18898"/>
                    <a:pt x="5693" y="18877"/>
                  </a:cubicBezTo>
                  <a:lnTo>
                    <a:pt x="5672" y="18821"/>
                  </a:lnTo>
                  <a:close/>
                  <a:moveTo>
                    <a:pt x="5526" y="18944"/>
                  </a:moveTo>
                  <a:lnTo>
                    <a:pt x="5526" y="18944"/>
                  </a:lnTo>
                  <a:cubicBezTo>
                    <a:pt x="5525" y="18945"/>
                    <a:pt x="5524" y="18945"/>
                    <a:pt x="5524" y="18946"/>
                  </a:cubicBezTo>
                  <a:lnTo>
                    <a:pt x="5527" y="18946"/>
                  </a:lnTo>
                  <a:lnTo>
                    <a:pt x="5526" y="18944"/>
                  </a:lnTo>
                  <a:close/>
                  <a:moveTo>
                    <a:pt x="10466" y="18854"/>
                  </a:moveTo>
                  <a:lnTo>
                    <a:pt x="10433" y="18904"/>
                  </a:lnTo>
                  <a:cubicBezTo>
                    <a:pt x="10487" y="18937"/>
                    <a:pt x="10537" y="18972"/>
                    <a:pt x="10587" y="19005"/>
                  </a:cubicBezTo>
                  <a:lnTo>
                    <a:pt x="10620" y="18954"/>
                  </a:lnTo>
                  <a:cubicBezTo>
                    <a:pt x="10570" y="18919"/>
                    <a:pt x="10519" y="18886"/>
                    <a:pt x="10466" y="18854"/>
                  </a:cubicBezTo>
                  <a:close/>
                  <a:moveTo>
                    <a:pt x="15420" y="18827"/>
                  </a:moveTo>
                  <a:lnTo>
                    <a:pt x="15367" y="18857"/>
                  </a:lnTo>
                  <a:cubicBezTo>
                    <a:pt x="15393" y="18907"/>
                    <a:pt x="15420" y="18960"/>
                    <a:pt x="15447" y="19017"/>
                  </a:cubicBezTo>
                  <a:lnTo>
                    <a:pt x="15503" y="18990"/>
                  </a:lnTo>
                  <a:cubicBezTo>
                    <a:pt x="15476" y="18934"/>
                    <a:pt x="15447" y="18880"/>
                    <a:pt x="15420" y="18827"/>
                  </a:cubicBezTo>
                  <a:close/>
                  <a:moveTo>
                    <a:pt x="26082" y="18842"/>
                  </a:moveTo>
                  <a:lnTo>
                    <a:pt x="26019" y="18845"/>
                  </a:lnTo>
                  <a:cubicBezTo>
                    <a:pt x="26022" y="18904"/>
                    <a:pt x="26025" y="18963"/>
                    <a:pt x="26025" y="19026"/>
                  </a:cubicBezTo>
                  <a:lnTo>
                    <a:pt x="26088" y="19023"/>
                  </a:lnTo>
                  <a:cubicBezTo>
                    <a:pt x="26085" y="18963"/>
                    <a:pt x="26085" y="18901"/>
                    <a:pt x="26082" y="18842"/>
                  </a:cubicBezTo>
                  <a:close/>
                  <a:moveTo>
                    <a:pt x="5334" y="18963"/>
                  </a:moveTo>
                  <a:cubicBezTo>
                    <a:pt x="5280" y="18987"/>
                    <a:pt x="5224" y="19014"/>
                    <a:pt x="5168" y="19040"/>
                  </a:cubicBezTo>
                  <a:lnTo>
                    <a:pt x="5194" y="19094"/>
                  </a:lnTo>
                  <a:cubicBezTo>
                    <a:pt x="5248" y="19067"/>
                    <a:pt x="5304" y="19040"/>
                    <a:pt x="5360" y="19017"/>
                  </a:cubicBezTo>
                  <a:lnTo>
                    <a:pt x="5334" y="18963"/>
                  </a:lnTo>
                  <a:close/>
                  <a:moveTo>
                    <a:pt x="10771" y="19058"/>
                  </a:moveTo>
                  <a:lnTo>
                    <a:pt x="10736" y="19109"/>
                  </a:lnTo>
                  <a:cubicBezTo>
                    <a:pt x="10783" y="19144"/>
                    <a:pt x="10834" y="19180"/>
                    <a:pt x="10881" y="19215"/>
                  </a:cubicBezTo>
                  <a:lnTo>
                    <a:pt x="10920" y="19168"/>
                  </a:lnTo>
                  <a:cubicBezTo>
                    <a:pt x="10872" y="19132"/>
                    <a:pt x="10822" y="19097"/>
                    <a:pt x="10771" y="19058"/>
                  </a:cubicBezTo>
                  <a:close/>
                  <a:moveTo>
                    <a:pt x="5005" y="19120"/>
                  </a:moveTo>
                  <a:cubicBezTo>
                    <a:pt x="4951" y="19147"/>
                    <a:pt x="4895" y="19177"/>
                    <a:pt x="4845" y="19203"/>
                  </a:cubicBezTo>
                  <a:lnTo>
                    <a:pt x="4871" y="19257"/>
                  </a:lnTo>
                  <a:cubicBezTo>
                    <a:pt x="4922" y="19230"/>
                    <a:pt x="4978" y="19203"/>
                    <a:pt x="5031" y="19174"/>
                  </a:cubicBezTo>
                  <a:lnTo>
                    <a:pt x="5005" y="19120"/>
                  </a:lnTo>
                  <a:close/>
                  <a:moveTo>
                    <a:pt x="15577" y="19156"/>
                  </a:moveTo>
                  <a:lnTo>
                    <a:pt x="15524" y="19180"/>
                  </a:lnTo>
                  <a:cubicBezTo>
                    <a:pt x="15548" y="19236"/>
                    <a:pt x="15571" y="19292"/>
                    <a:pt x="15592" y="19349"/>
                  </a:cubicBezTo>
                  <a:lnTo>
                    <a:pt x="15648" y="19325"/>
                  </a:lnTo>
                  <a:cubicBezTo>
                    <a:pt x="15628" y="19269"/>
                    <a:pt x="15604" y="19212"/>
                    <a:pt x="15577" y="19156"/>
                  </a:cubicBezTo>
                  <a:close/>
                  <a:moveTo>
                    <a:pt x="4684" y="19292"/>
                  </a:moveTo>
                  <a:cubicBezTo>
                    <a:pt x="4628" y="19322"/>
                    <a:pt x="4578" y="19352"/>
                    <a:pt x="4524" y="19384"/>
                  </a:cubicBezTo>
                  <a:lnTo>
                    <a:pt x="4556" y="19436"/>
                  </a:lnTo>
                  <a:lnTo>
                    <a:pt x="4556" y="19436"/>
                  </a:lnTo>
                  <a:cubicBezTo>
                    <a:pt x="4609" y="19404"/>
                    <a:pt x="4659" y="19375"/>
                    <a:pt x="4714" y="19346"/>
                  </a:cubicBezTo>
                  <a:lnTo>
                    <a:pt x="4684" y="19292"/>
                  </a:lnTo>
                  <a:close/>
                  <a:moveTo>
                    <a:pt x="4556" y="19436"/>
                  </a:moveTo>
                  <a:cubicBezTo>
                    <a:pt x="4555" y="19437"/>
                    <a:pt x="4555" y="19437"/>
                    <a:pt x="4554" y="19438"/>
                  </a:cubicBezTo>
                  <a:lnTo>
                    <a:pt x="4557" y="19438"/>
                  </a:lnTo>
                  <a:lnTo>
                    <a:pt x="4556" y="19436"/>
                  </a:lnTo>
                  <a:close/>
                  <a:moveTo>
                    <a:pt x="11062" y="19281"/>
                  </a:moveTo>
                  <a:lnTo>
                    <a:pt x="11023" y="19328"/>
                  </a:lnTo>
                  <a:cubicBezTo>
                    <a:pt x="11071" y="19367"/>
                    <a:pt x="11118" y="19405"/>
                    <a:pt x="11163" y="19444"/>
                  </a:cubicBezTo>
                  <a:lnTo>
                    <a:pt x="11201" y="19396"/>
                  </a:lnTo>
                  <a:cubicBezTo>
                    <a:pt x="11154" y="19358"/>
                    <a:pt x="11109" y="19319"/>
                    <a:pt x="11062" y="19281"/>
                  </a:cubicBezTo>
                  <a:close/>
                  <a:moveTo>
                    <a:pt x="4370" y="19479"/>
                  </a:moveTo>
                  <a:cubicBezTo>
                    <a:pt x="4317" y="19512"/>
                    <a:pt x="4266" y="19547"/>
                    <a:pt x="4216" y="19580"/>
                  </a:cubicBezTo>
                  <a:lnTo>
                    <a:pt x="4249" y="19630"/>
                  </a:lnTo>
                  <a:cubicBezTo>
                    <a:pt x="4296" y="19598"/>
                    <a:pt x="4349" y="19565"/>
                    <a:pt x="4403" y="19533"/>
                  </a:cubicBezTo>
                  <a:lnTo>
                    <a:pt x="4370" y="19479"/>
                  </a:lnTo>
                  <a:close/>
                  <a:moveTo>
                    <a:pt x="11341" y="19518"/>
                  </a:moveTo>
                  <a:lnTo>
                    <a:pt x="11299" y="19565"/>
                  </a:lnTo>
                  <a:cubicBezTo>
                    <a:pt x="11343" y="19604"/>
                    <a:pt x="11388" y="19645"/>
                    <a:pt x="11432" y="19687"/>
                  </a:cubicBezTo>
                  <a:lnTo>
                    <a:pt x="11474" y="19642"/>
                  </a:lnTo>
                  <a:cubicBezTo>
                    <a:pt x="11429" y="19601"/>
                    <a:pt x="11385" y="19559"/>
                    <a:pt x="11341" y="19518"/>
                  </a:cubicBezTo>
                  <a:close/>
                  <a:moveTo>
                    <a:pt x="15714" y="19497"/>
                  </a:moveTo>
                  <a:lnTo>
                    <a:pt x="15654" y="19518"/>
                  </a:lnTo>
                  <a:cubicBezTo>
                    <a:pt x="15675" y="19574"/>
                    <a:pt x="15696" y="19630"/>
                    <a:pt x="15714" y="19690"/>
                  </a:cubicBezTo>
                  <a:lnTo>
                    <a:pt x="15770" y="19672"/>
                  </a:lnTo>
                  <a:cubicBezTo>
                    <a:pt x="15752" y="19613"/>
                    <a:pt x="15731" y="19553"/>
                    <a:pt x="15714" y="19497"/>
                  </a:cubicBezTo>
                  <a:close/>
                  <a:moveTo>
                    <a:pt x="4065" y="19684"/>
                  </a:moveTo>
                  <a:cubicBezTo>
                    <a:pt x="4014" y="19719"/>
                    <a:pt x="3964" y="19755"/>
                    <a:pt x="3917" y="19790"/>
                  </a:cubicBezTo>
                  <a:lnTo>
                    <a:pt x="3952" y="19841"/>
                  </a:lnTo>
                  <a:cubicBezTo>
                    <a:pt x="4000" y="19805"/>
                    <a:pt x="4050" y="19770"/>
                    <a:pt x="4100" y="19734"/>
                  </a:cubicBezTo>
                  <a:lnTo>
                    <a:pt x="4065" y="19684"/>
                  </a:lnTo>
                  <a:close/>
                  <a:moveTo>
                    <a:pt x="11601" y="19773"/>
                  </a:moveTo>
                  <a:lnTo>
                    <a:pt x="11560" y="19814"/>
                  </a:lnTo>
                  <a:cubicBezTo>
                    <a:pt x="11601" y="19859"/>
                    <a:pt x="11643" y="19900"/>
                    <a:pt x="11684" y="19945"/>
                  </a:cubicBezTo>
                  <a:lnTo>
                    <a:pt x="11729" y="19903"/>
                  </a:lnTo>
                  <a:cubicBezTo>
                    <a:pt x="11687" y="19859"/>
                    <a:pt x="11646" y="19814"/>
                    <a:pt x="11601" y="19773"/>
                  </a:cubicBezTo>
                  <a:close/>
                  <a:moveTo>
                    <a:pt x="15823" y="19847"/>
                  </a:moveTo>
                  <a:lnTo>
                    <a:pt x="15764" y="19862"/>
                  </a:lnTo>
                  <a:cubicBezTo>
                    <a:pt x="15782" y="19921"/>
                    <a:pt x="15797" y="19977"/>
                    <a:pt x="15811" y="20037"/>
                  </a:cubicBezTo>
                  <a:lnTo>
                    <a:pt x="15871" y="20022"/>
                  </a:lnTo>
                  <a:cubicBezTo>
                    <a:pt x="15856" y="19962"/>
                    <a:pt x="15838" y="19903"/>
                    <a:pt x="15823" y="19847"/>
                  </a:cubicBezTo>
                  <a:close/>
                  <a:moveTo>
                    <a:pt x="3771" y="19903"/>
                  </a:moveTo>
                  <a:cubicBezTo>
                    <a:pt x="3724" y="19942"/>
                    <a:pt x="3676" y="19980"/>
                    <a:pt x="3629" y="20019"/>
                  </a:cubicBezTo>
                  <a:lnTo>
                    <a:pt x="3668" y="20066"/>
                  </a:lnTo>
                  <a:cubicBezTo>
                    <a:pt x="3712" y="20025"/>
                    <a:pt x="3759" y="19989"/>
                    <a:pt x="3807" y="19951"/>
                  </a:cubicBezTo>
                  <a:lnTo>
                    <a:pt x="3771" y="19903"/>
                  </a:lnTo>
                  <a:close/>
                  <a:moveTo>
                    <a:pt x="18640" y="20123"/>
                  </a:moveTo>
                  <a:cubicBezTo>
                    <a:pt x="18578" y="20126"/>
                    <a:pt x="18518" y="20126"/>
                    <a:pt x="18456" y="20126"/>
                  </a:cubicBezTo>
                  <a:lnTo>
                    <a:pt x="18456" y="20188"/>
                  </a:lnTo>
                  <a:lnTo>
                    <a:pt x="18459" y="20188"/>
                  </a:lnTo>
                  <a:cubicBezTo>
                    <a:pt x="18518" y="20188"/>
                    <a:pt x="18578" y="20185"/>
                    <a:pt x="18640" y="20185"/>
                  </a:cubicBezTo>
                  <a:lnTo>
                    <a:pt x="18640" y="20123"/>
                  </a:lnTo>
                  <a:close/>
                  <a:moveTo>
                    <a:pt x="18821" y="20126"/>
                  </a:moveTo>
                  <a:lnTo>
                    <a:pt x="18821" y="20185"/>
                  </a:lnTo>
                  <a:cubicBezTo>
                    <a:pt x="18880" y="20185"/>
                    <a:pt x="18939" y="20188"/>
                    <a:pt x="19002" y="20188"/>
                  </a:cubicBezTo>
                  <a:lnTo>
                    <a:pt x="19002" y="20128"/>
                  </a:lnTo>
                  <a:cubicBezTo>
                    <a:pt x="18942" y="20126"/>
                    <a:pt x="18880" y="20126"/>
                    <a:pt x="18821" y="20126"/>
                  </a:cubicBezTo>
                  <a:close/>
                  <a:moveTo>
                    <a:pt x="18272" y="20131"/>
                  </a:moveTo>
                  <a:cubicBezTo>
                    <a:pt x="18213" y="20134"/>
                    <a:pt x="18151" y="20137"/>
                    <a:pt x="18091" y="20140"/>
                  </a:cubicBezTo>
                  <a:lnTo>
                    <a:pt x="18094" y="20200"/>
                  </a:lnTo>
                  <a:lnTo>
                    <a:pt x="18094" y="20203"/>
                  </a:lnTo>
                  <a:cubicBezTo>
                    <a:pt x="18157" y="20200"/>
                    <a:pt x="18216" y="20197"/>
                    <a:pt x="18275" y="20191"/>
                  </a:cubicBezTo>
                  <a:lnTo>
                    <a:pt x="18272" y="20131"/>
                  </a:lnTo>
                  <a:close/>
                  <a:moveTo>
                    <a:pt x="19185" y="20134"/>
                  </a:moveTo>
                  <a:lnTo>
                    <a:pt x="19182" y="20197"/>
                  </a:lnTo>
                  <a:cubicBezTo>
                    <a:pt x="19242" y="20200"/>
                    <a:pt x="19304" y="20203"/>
                    <a:pt x="19363" y="20206"/>
                  </a:cubicBezTo>
                  <a:lnTo>
                    <a:pt x="19366" y="20143"/>
                  </a:lnTo>
                  <a:cubicBezTo>
                    <a:pt x="19307" y="20140"/>
                    <a:pt x="19245" y="20137"/>
                    <a:pt x="19185" y="20134"/>
                  </a:cubicBezTo>
                  <a:close/>
                  <a:moveTo>
                    <a:pt x="11850" y="20040"/>
                  </a:moveTo>
                  <a:lnTo>
                    <a:pt x="11806" y="20081"/>
                  </a:lnTo>
                  <a:cubicBezTo>
                    <a:pt x="11845" y="20126"/>
                    <a:pt x="11883" y="20170"/>
                    <a:pt x="11922" y="20217"/>
                  </a:cubicBezTo>
                  <a:lnTo>
                    <a:pt x="11969" y="20179"/>
                  </a:lnTo>
                  <a:cubicBezTo>
                    <a:pt x="11931" y="20131"/>
                    <a:pt x="11892" y="20084"/>
                    <a:pt x="11850" y="20040"/>
                  </a:cubicBezTo>
                  <a:close/>
                  <a:moveTo>
                    <a:pt x="17908" y="20152"/>
                  </a:moveTo>
                  <a:cubicBezTo>
                    <a:pt x="17848" y="20158"/>
                    <a:pt x="17786" y="20161"/>
                    <a:pt x="17727" y="20167"/>
                  </a:cubicBezTo>
                  <a:lnTo>
                    <a:pt x="17733" y="20229"/>
                  </a:lnTo>
                  <a:cubicBezTo>
                    <a:pt x="17795" y="20223"/>
                    <a:pt x="17854" y="20217"/>
                    <a:pt x="17914" y="20211"/>
                  </a:cubicBezTo>
                  <a:lnTo>
                    <a:pt x="17908" y="20152"/>
                  </a:lnTo>
                  <a:close/>
                  <a:moveTo>
                    <a:pt x="19550" y="20158"/>
                  </a:moveTo>
                  <a:lnTo>
                    <a:pt x="19544" y="20217"/>
                  </a:lnTo>
                  <a:cubicBezTo>
                    <a:pt x="19604" y="20223"/>
                    <a:pt x="19666" y="20229"/>
                    <a:pt x="19725" y="20232"/>
                  </a:cubicBezTo>
                  <a:lnTo>
                    <a:pt x="19731" y="20173"/>
                  </a:lnTo>
                  <a:lnTo>
                    <a:pt x="19550" y="20158"/>
                  </a:lnTo>
                  <a:close/>
                  <a:moveTo>
                    <a:pt x="17546" y="20188"/>
                  </a:moveTo>
                  <a:cubicBezTo>
                    <a:pt x="17484" y="20194"/>
                    <a:pt x="17424" y="20203"/>
                    <a:pt x="17365" y="20211"/>
                  </a:cubicBezTo>
                  <a:lnTo>
                    <a:pt x="17371" y="20271"/>
                  </a:lnTo>
                  <a:lnTo>
                    <a:pt x="17374" y="20271"/>
                  </a:lnTo>
                  <a:cubicBezTo>
                    <a:pt x="17433" y="20262"/>
                    <a:pt x="17493" y="20256"/>
                    <a:pt x="17552" y="20247"/>
                  </a:cubicBezTo>
                  <a:lnTo>
                    <a:pt x="17546" y="20188"/>
                  </a:lnTo>
                  <a:close/>
                  <a:moveTo>
                    <a:pt x="19912" y="20194"/>
                  </a:moveTo>
                  <a:lnTo>
                    <a:pt x="19906" y="20253"/>
                  </a:lnTo>
                  <a:cubicBezTo>
                    <a:pt x="19965" y="20259"/>
                    <a:pt x="20025" y="20268"/>
                    <a:pt x="20087" y="20274"/>
                  </a:cubicBezTo>
                  <a:lnTo>
                    <a:pt x="20093" y="20214"/>
                  </a:lnTo>
                  <a:cubicBezTo>
                    <a:pt x="20033" y="20209"/>
                    <a:pt x="19974" y="20200"/>
                    <a:pt x="19912" y="20194"/>
                  </a:cubicBezTo>
                  <a:close/>
                  <a:moveTo>
                    <a:pt x="3490" y="20137"/>
                  </a:moveTo>
                  <a:cubicBezTo>
                    <a:pt x="3445" y="20176"/>
                    <a:pt x="3401" y="20217"/>
                    <a:pt x="3356" y="20259"/>
                  </a:cubicBezTo>
                  <a:lnTo>
                    <a:pt x="3396" y="20302"/>
                  </a:lnTo>
                  <a:lnTo>
                    <a:pt x="3396" y="20302"/>
                  </a:lnTo>
                  <a:cubicBezTo>
                    <a:pt x="3440" y="20261"/>
                    <a:pt x="3484" y="20223"/>
                    <a:pt x="3531" y="20182"/>
                  </a:cubicBezTo>
                  <a:lnTo>
                    <a:pt x="3490" y="20137"/>
                  </a:lnTo>
                  <a:close/>
                  <a:moveTo>
                    <a:pt x="3396" y="20302"/>
                  </a:moveTo>
                  <a:cubicBezTo>
                    <a:pt x="3396" y="20302"/>
                    <a:pt x="3395" y="20303"/>
                    <a:pt x="3395" y="20303"/>
                  </a:cubicBezTo>
                  <a:lnTo>
                    <a:pt x="3398" y="20303"/>
                  </a:lnTo>
                  <a:lnTo>
                    <a:pt x="3396" y="20302"/>
                  </a:lnTo>
                  <a:close/>
                  <a:moveTo>
                    <a:pt x="17184" y="20235"/>
                  </a:moveTo>
                  <a:cubicBezTo>
                    <a:pt x="17122" y="20247"/>
                    <a:pt x="17063" y="20256"/>
                    <a:pt x="17003" y="20268"/>
                  </a:cubicBezTo>
                  <a:lnTo>
                    <a:pt x="17012" y="20327"/>
                  </a:lnTo>
                  <a:lnTo>
                    <a:pt x="17015" y="20327"/>
                  </a:lnTo>
                  <a:cubicBezTo>
                    <a:pt x="17075" y="20315"/>
                    <a:pt x="17134" y="20306"/>
                    <a:pt x="17193" y="20297"/>
                  </a:cubicBezTo>
                  <a:lnTo>
                    <a:pt x="17184" y="20235"/>
                  </a:lnTo>
                  <a:close/>
                  <a:moveTo>
                    <a:pt x="20274" y="20238"/>
                  </a:moveTo>
                  <a:lnTo>
                    <a:pt x="20265" y="20297"/>
                  </a:lnTo>
                  <a:cubicBezTo>
                    <a:pt x="20327" y="20306"/>
                    <a:pt x="20386" y="20315"/>
                    <a:pt x="20446" y="20327"/>
                  </a:cubicBezTo>
                  <a:lnTo>
                    <a:pt x="20454" y="20265"/>
                  </a:lnTo>
                  <a:cubicBezTo>
                    <a:pt x="20395" y="20256"/>
                    <a:pt x="20333" y="20247"/>
                    <a:pt x="20274" y="20238"/>
                  </a:cubicBezTo>
                  <a:close/>
                  <a:moveTo>
                    <a:pt x="20635" y="20297"/>
                  </a:moveTo>
                  <a:lnTo>
                    <a:pt x="20623" y="20357"/>
                  </a:lnTo>
                  <a:cubicBezTo>
                    <a:pt x="20683" y="20366"/>
                    <a:pt x="20742" y="20378"/>
                    <a:pt x="20801" y="20389"/>
                  </a:cubicBezTo>
                  <a:lnTo>
                    <a:pt x="20813" y="20330"/>
                  </a:lnTo>
                  <a:cubicBezTo>
                    <a:pt x="20754" y="20318"/>
                    <a:pt x="20695" y="20306"/>
                    <a:pt x="20635" y="20297"/>
                  </a:cubicBezTo>
                  <a:close/>
                  <a:moveTo>
                    <a:pt x="15909" y="20200"/>
                  </a:moveTo>
                  <a:lnTo>
                    <a:pt x="15850" y="20214"/>
                  </a:lnTo>
                  <a:cubicBezTo>
                    <a:pt x="15865" y="20274"/>
                    <a:pt x="15877" y="20333"/>
                    <a:pt x="15889" y="20392"/>
                  </a:cubicBezTo>
                  <a:lnTo>
                    <a:pt x="15948" y="20380"/>
                  </a:lnTo>
                  <a:cubicBezTo>
                    <a:pt x="15936" y="20321"/>
                    <a:pt x="15924" y="20259"/>
                    <a:pt x="15909" y="20200"/>
                  </a:cubicBezTo>
                  <a:close/>
                  <a:moveTo>
                    <a:pt x="16822" y="20300"/>
                  </a:moveTo>
                  <a:cubicBezTo>
                    <a:pt x="16763" y="20312"/>
                    <a:pt x="16704" y="20324"/>
                    <a:pt x="16645" y="20339"/>
                  </a:cubicBezTo>
                  <a:lnTo>
                    <a:pt x="16659" y="20398"/>
                  </a:lnTo>
                  <a:cubicBezTo>
                    <a:pt x="16719" y="20383"/>
                    <a:pt x="16778" y="20372"/>
                    <a:pt x="16834" y="20360"/>
                  </a:cubicBezTo>
                  <a:lnTo>
                    <a:pt x="16822" y="20300"/>
                  </a:lnTo>
                  <a:close/>
                  <a:moveTo>
                    <a:pt x="20994" y="20366"/>
                  </a:moveTo>
                  <a:lnTo>
                    <a:pt x="20979" y="20425"/>
                  </a:lnTo>
                  <a:cubicBezTo>
                    <a:pt x="21038" y="20437"/>
                    <a:pt x="21098" y="20452"/>
                    <a:pt x="21157" y="20463"/>
                  </a:cubicBezTo>
                  <a:lnTo>
                    <a:pt x="21172" y="20401"/>
                  </a:lnTo>
                  <a:cubicBezTo>
                    <a:pt x="21113" y="20392"/>
                    <a:pt x="21053" y="20378"/>
                    <a:pt x="20994" y="20366"/>
                  </a:cubicBezTo>
                  <a:close/>
                  <a:moveTo>
                    <a:pt x="16467" y="20380"/>
                  </a:moveTo>
                  <a:cubicBezTo>
                    <a:pt x="16407" y="20395"/>
                    <a:pt x="16348" y="20410"/>
                    <a:pt x="16292" y="20428"/>
                  </a:cubicBezTo>
                  <a:lnTo>
                    <a:pt x="16307" y="20487"/>
                  </a:lnTo>
                  <a:cubicBezTo>
                    <a:pt x="16366" y="20469"/>
                    <a:pt x="16422" y="20455"/>
                    <a:pt x="16482" y="20440"/>
                  </a:cubicBezTo>
                  <a:lnTo>
                    <a:pt x="16467" y="20380"/>
                  </a:lnTo>
                  <a:close/>
                  <a:moveTo>
                    <a:pt x="12085" y="20321"/>
                  </a:moveTo>
                  <a:lnTo>
                    <a:pt x="12034" y="20357"/>
                  </a:lnTo>
                  <a:cubicBezTo>
                    <a:pt x="12073" y="20404"/>
                    <a:pt x="12108" y="20455"/>
                    <a:pt x="12144" y="20502"/>
                  </a:cubicBezTo>
                  <a:lnTo>
                    <a:pt x="12194" y="20466"/>
                  </a:lnTo>
                  <a:cubicBezTo>
                    <a:pt x="12159" y="20416"/>
                    <a:pt x="12120" y="20369"/>
                    <a:pt x="12085" y="20321"/>
                  </a:cubicBezTo>
                  <a:close/>
                  <a:moveTo>
                    <a:pt x="15224" y="20469"/>
                  </a:moveTo>
                  <a:cubicBezTo>
                    <a:pt x="15162" y="20472"/>
                    <a:pt x="15100" y="20475"/>
                    <a:pt x="15041" y="20478"/>
                  </a:cubicBezTo>
                  <a:lnTo>
                    <a:pt x="15047" y="20541"/>
                  </a:lnTo>
                  <a:cubicBezTo>
                    <a:pt x="15106" y="20538"/>
                    <a:pt x="15165" y="20532"/>
                    <a:pt x="15224" y="20532"/>
                  </a:cubicBezTo>
                  <a:lnTo>
                    <a:pt x="15224" y="20469"/>
                  </a:lnTo>
                  <a:close/>
                  <a:moveTo>
                    <a:pt x="15408" y="20472"/>
                  </a:moveTo>
                  <a:lnTo>
                    <a:pt x="15405" y="20532"/>
                  </a:lnTo>
                  <a:cubicBezTo>
                    <a:pt x="15465" y="20535"/>
                    <a:pt x="15524" y="20538"/>
                    <a:pt x="15586" y="20544"/>
                  </a:cubicBezTo>
                  <a:lnTo>
                    <a:pt x="15592" y="20484"/>
                  </a:lnTo>
                  <a:cubicBezTo>
                    <a:pt x="15530" y="20478"/>
                    <a:pt x="15468" y="20472"/>
                    <a:pt x="15408" y="20472"/>
                  </a:cubicBezTo>
                  <a:close/>
                  <a:moveTo>
                    <a:pt x="21350" y="20446"/>
                  </a:moveTo>
                  <a:lnTo>
                    <a:pt x="21335" y="20505"/>
                  </a:lnTo>
                  <a:cubicBezTo>
                    <a:pt x="21394" y="20520"/>
                    <a:pt x="21454" y="20535"/>
                    <a:pt x="21510" y="20549"/>
                  </a:cubicBezTo>
                  <a:lnTo>
                    <a:pt x="21528" y="20490"/>
                  </a:lnTo>
                  <a:cubicBezTo>
                    <a:pt x="21468" y="20475"/>
                    <a:pt x="21409" y="20461"/>
                    <a:pt x="21350" y="20446"/>
                  </a:cubicBezTo>
                  <a:close/>
                  <a:moveTo>
                    <a:pt x="3223" y="20386"/>
                  </a:moveTo>
                  <a:cubicBezTo>
                    <a:pt x="3178" y="20428"/>
                    <a:pt x="3137" y="20472"/>
                    <a:pt x="3092" y="20514"/>
                  </a:cubicBezTo>
                  <a:lnTo>
                    <a:pt x="3137" y="20558"/>
                  </a:lnTo>
                  <a:cubicBezTo>
                    <a:pt x="3178" y="20514"/>
                    <a:pt x="3220" y="20469"/>
                    <a:pt x="3264" y="20428"/>
                  </a:cubicBezTo>
                  <a:lnTo>
                    <a:pt x="3223" y="20386"/>
                  </a:lnTo>
                  <a:close/>
                  <a:moveTo>
                    <a:pt x="14857" y="20499"/>
                  </a:moveTo>
                  <a:cubicBezTo>
                    <a:pt x="14798" y="20508"/>
                    <a:pt x="14735" y="20520"/>
                    <a:pt x="14676" y="20535"/>
                  </a:cubicBezTo>
                  <a:lnTo>
                    <a:pt x="14691" y="20594"/>
                  </a:lnTo>
                  <a:cubicBezTo>
                    <a:pt x="14750" y="20582"/>
                    <a:pt x="14809" y="20570"/>
                    <a:pt x="14866" y="20561"/>
                  </a:cubicBezTo>
                  <a:lnTo>
                    <a:pt x="14857" y="20499"/>
                  </a:lnTo>
                  <a:close/>
                  <a:moveTo>
                    <a:pt x="16114" y="20478"/>
                  </a:moveTo>
                  <a:cubicBezTo>
                    <a:pt x="16059" y="20499"/>
                    <a:pt x="16001" y="20516"/>
                    <a:pt x="15947" y="20533"/>
                  </a:cubicBezTo>
                  <a:lnTo>
                    <a:pt x="15947" y="20533"/>
                  </a:lnTo>
                  <a:cubicBezTo>
                    <a:pt x="15889" y="20522"/>
                    <a:pt x="15830" y="20511"/>
                    <a:pt x="15773" y="20505"/>
                  </a:cubicBezTo>
                  <a:lnTo>
                    <a:pt x="15764" y="20564"/>
                  </a:lnTo>
                  <a:cubicBezTo>
                    <a:pt x="15823" y="20573"/>
                    <a:pt x="15883" y="20582"/>
                    <a:pt x="15945" y="20594"/>
                  </a:cubicBezTo>
                  <a:lnTo>
                    <a:pt x="15950" y="20561"/>
                  </a:lnTo>
                  <a:lnTo>
                    <a:pt x="15960" y="20594"/>
                  </a:lnTo>
                  <a:lnTo>
                    <a:pt x="15963" y="20594"/>
                  </a:lnTo>
                  <a:cubicBezTo>
                    <a:pt x="16019" y="20573"/>
                    <a:pt x="16075" y="20555"/>
                    <a:pt x="16132" y="20538"/>
                  </a:cubicBezTo>
                  <a:lnTo>
                    <a:pt x="16114" y="20478"/>
                  </a:lnTo>
                  <a:close/>
                  <a:moveTo>
                    <a:pt x="21703" y="20541"/>
                  </a:moveTo>
                  <a:lnTo>
                    <a:pt x="21685" y="20597"/>
                  </a:lnTo>
                  <a:cubicBezTo>
                    <a:pt x="21744" y="20615"/>
                    <a:pt x="21803" y="20632"/>
                    <a:pt x="21860" y="20647"/>
                  </a:cubicBezTo>
                  <a:lnTo>
                    <a:pt x="21878" y="20591"/>
                  </a:lnTo>
                  <a:cubicBezTo>
                    <a:pt x="21818" y="20573"/>
                    <a:pt x="21762" y="20555"/>
                    <a:pt x="21703" y="20541"/>
                  </a:cubicBezTo>
                  <a:close/>
                  <a:moveTo>
                    <a:pt x="14498" y="20582"/>
                  </a:moveTo>
                  <a:cubicBezTo>
                    <a:pt x="14442" y="20600"/>
                    <a:pt x="14382" y="20618"/>
                    <a:pt x="14326" y="20641"/>
                  </a:cubicBezTo>
                  <a:lnTo>
                    <a:pt x="14347" y="20698"/>
                  </a:lnTo>
                  <a:cubicBezTo>
                    <a:pt x="14403" y="20677"/>
                    <a:pt x="14460" y="20659"/>
                    <a:pt x="14516" y="20638"/>
                  </a:cubicBezTo>
                  <a:lnTo>
                    <a:pt x="14498" y="20582"/>
                  </a:lnTo>
                  <a:close/>
                  <a:moveTo>
                    <a:pt x="22052" y="20644"/>
                  </a:moveTo>
                  <a:lnTo>
                    <a:pt x="22035" y="20704"/>
                  </a:lnTo>
                  <a:cubicBezTo>
                    <a:pt x="22091" y="20721"/>
                    <a:pt x="22150" y="20739"/>
                    <a:pt x="22207" y="20760"/>
                  </a:cubicBezTo>
                  <a:lnTo>
                    <a:pt x="22227" y="20704"/>
                  </a:lnTo>
                  <a:cubicBezTo>
                    <a:pt x="22168" y="20683"/>
                    <a:pt x="22112" y="20662"/>
                    <a:pt x="22052" y="20644"/>
                  </a:cubicBezTo>
                  <a:close/>
                  <a:moveTo>
                    <a:pt x="12301" y="20618"/>
                  </a:moveTo>
                  <a:lnTo>
                    <a:pt x="12251" y="20650"/>
                  </a:lnTo>
                  <a:cubicBezTo>
                    <a:pt x="12286" y="20701"/>
                    <a:pt x="12319" y="20748"/>
                    <a:pt x="12352" y="20799"/>
                  </a:cubicBezTo>
                  <a:lnTo>
                    <a:pt x="12405" y="20769"/>
                  </a:lnTo>
                  <a:cubicBezTo>
                    <a:pt x="12369" y="20716"/>
                    <a:pt x="12337" y="20665"/>
                    <a:pt x="12301" y="20618"/>
                  </a:cubicBezTo>
                  <a:close/>
                  <a:moveTo>
                    <a:pt x="2968" y="20647"/>
                  </a:moveTo>
                  <a:cubicBezTo>
                    <a:pt x="2926" y="20692"/>
                    <a:pt x="2888" y="20739"/>
                    <a:pt x="2846" y="20784"/>
                  </a:cubicBezTo>
                  <a:lnTo>
                    <a:pt x="2894" y="20825"/>
                  </a:lnTo>
                  <a:cubicBezTo>
                    <a:pt x="2932" y="20778"/>
                    <a:pt x="2974" y="20733"/>
                    <a:pt x="3012" y="20689"/>
                  </a:cubicBezTo>
                  <a:lnTo>
                    <a:pt x="2968" y="20647"/>
                  </a:lnTo>
                  <a:close/>
                  <a:moveTo>
                    <a:pt x="14157" y="20716"/>
                  </a:moveTo>
                  <a:cubicBezTo>
                    <a:pt x="14101" y="20742"/>
                    <a:pt x="14047" y="20769"/>
                    <a:pt x="13994" y="20801"/>
                  </a:cubicBezTo>
                  <a:lnTo>
                    <a:pt x="14024" y="20852"/>
                  </a:lnTo>
                  <a:lnTo>
                    <a:pt x="14024" y="20855"/>
                  </a:lnTo>
                  <a:cubicBezTo>
                    <a:pt x="14077" y="20825"/>
                    <a:pt x="14130" y="20796"/>
                    <a:pt x="14184" y="20769"/>
                  </a:cubicBezTo>
                  <a:lnTo>
                    <a:pt x="14157" y="20716"/>
                  </a:lnTo>
                  <a:close/>
                  <a:moveTo>
                    <a:pt x="22399" y="20763"/>
                  </a:moveTo>
                  <a:lnTo>
                    <a:pt x="22379" y="20819"/>
                  </a:lnTo>
                  <a:cubicBezTo>
                    <a:pt x="22435" y="20840"/>
                    <a:pt x="22491" y="20861"/>
                    <a:pt x="22551" y="20885"/>
                  </a:cubicBezTo>
                  <a:lnTo>
                    <a:pt x="22571" y="20825"/>
                  </a:lnTo>
                  <a:cubicBezTo>
                    <a:pt x="22515" y="20804"/>
                    <a:pt x="22456" y="20784"/>
                    <a:pt x="22399" y="20763"/>
                  </a:cubicBezTo>
                  <a:close/>
                  <a:moveTo>
                    <a:pt x="22740" y="20893"/>
                  </a:moveTo>
                  <a:lnTo>
                    <a:pt x="22720" y="20950"/>
                  </a:lnTo>
                  <a:cubicBezTo>
                    <a:pt x="22776" y="20970"/>
                    <a:pt x="22829" y="20994"/>
                    <a:pt x="22886" y="21021"/>
                  </a:cubicBezTo>
                  <a:lnTo>
                    <a:pt x="22909" y="20965"/>
                  </a:lnTo>
                  <a:cubicBezTo>
                    <a:pt x="22853" y="20941"/>
                    <a:pt x="22797" y="20917"/>
                    <a:pt x="22740" y="20893"/>
                  </a:cubicBezTo>
                  <a:close/>
                  <a:moveTo>
                    <a:pt x="13840" y="20899"/>
                  </a:moveTo>
                  <a:cubicBezTo>
                    <a:pt x="13789" y="20935"/>
                    <a:pt x="13739" y="20970"/>
                    <a:pt x="13692" y="21009"/>
                  </a:cubicBezTo>
                  <a:lnTo>
                    <a:pt x="13727" y="21056"/>
                  </a:lnTo>
                  <a:cubicBezTo>
                    <a:pt x="13775" y="21018"/>
                    <a:pt x="13825" y="20982"/>
                    <a:pt x="13872" y="20950"/>
                  </a:cubicBezTo>
                  <a:lnTo>
                    <a:pt x="13840" y="20899"/>
                  </a:lnTo>
                  <a:close/>
                  <a:moveTo>
                    <a:pt x="2728" y="20923"/>
                  </a:moveTo>
                  <a:cubicBezTo>
                    <a:pt x="2689" y="20970"/>
                    <a:pt x="2654" y="21018"/>
                    <a:pt x="2615" y="21068"/>
                  </a:cubicBezTo>
                  <a:lnTo>
                    <a:pt x="2662" y="21104"/>
                  </a:lnTo>
                  <a:cubicBezTo>
                    <a:pt x="2701" y="21056"/>
                    <a:pt x="2740" y="21009"/>
                    <a:pt x="2775" y="20962"/>
                  </a:cubicBezTo>
                  <a:lnTo>
                    <a:pt x="2728" y="20923"/>
                  </a:lnTo>
                  <a:close/>
                  <a:moveTo>
                    <a:pt x="12503" y="20923"/>
                  </a:moveTo>
                  <a:lnTo>
                    <a:pt x="12452" y="20956"/>
                  </a:lnTo>
                  <a:cubicBezTo>
                    <a:pt x="12485" y="21006"/>
                    <a:pt x="12515" y="21056"/>
                    <a:pt x="12547" y="21110"/>
                  </a:cubicBezTo>
                  <a:lnTo>
                    <a:pt x="12598" y="21080"/>
                  </a:lnTo>
                  <a:cubicBezTo>
                    <a:pt x="12568" y="21027"/>
                    <a:pt x="12535" y="20973"/>
                    <a:pt x="12503" y="20923"/>
                  </a:cubicBezTo>
                  <a:close/>
                  <a:moveTo>
                    <a:pt x="23078" y="21039"/>
                  </a:moveTo>
                  <a:lnTo>
                    <a:pt x="23052" y="21092"/>
                  </a:lnTo>
                  <a:cubicBezTo>
                    <a:pt x="23108" y="21119"/>
                    <a:pt x="23161" y="21142"/>
                    <a:pt x="23218" y="21169"/>
                  </a:cubicBezTo>
                  <a:lnTo>
                    <a:pt x="23244" y="21116"/>
                  </a:lnTo>
                  <a:cubicBezTo>
                    <a:pt x="23188" y="21089"/>
                    <a:pt x="23132" y="21062"/>
                    <a:pt x="23078" y="21039"/>
                  </a:cubicBezTo>
                  <a:close/>
                  <a:moveTo>
                    <a:pt x="13549" y="21128"/>
                  </a:moveTo>
                  <a:cubicBezTo>
                    <a:pt x="13505" y="21169"/>
                    <a:pt x="13460" y="21214"/>
                    <a:pt x="13419" y="21255"/>
                  </a:cubicBezTo>
                  <a:lnTo>
                    <a:pt x="13460" y="21300"/>
                  </a:lnTo>
                  <a:lnTo>
                    <a:pt x="13460" y="21297"/>
                  </a:lnTo>
                  <a:cubicBezTo>
                    <a:pt x="13502" y="21255"/>
                    <a:pt x="13546" y="21214"/>
                    <a:pt x="13591" y="21175"/>
                  </a:cubicBezTo>
                  <a:lnTo>
                    <a:pt x="13549" y="21128"/>
                  </a:lnTo>
                  <a:close/>
                  <a:moveTo>
                    <a:pt x="23407" y="21196"/>
                  </a:moveTo>
                  <a:lnTo>
                    <a:pt x="23381" y="21249"/>
                  </a:lnTo>
                  <a:cubicBezTo>
                    <a:pt x="23434" y="21279"/>
                    <a:pt x="23487" y="21306"/>
                    <a:pt x="23541" y="21335"/>
                  </a:cubicBezTo>
                  <a:lnTo>
                    <a:pt x="23570" y="21282"/>
                  </a:lnTo>
                  <a:cubicBezTo>
                    <a:pt x="23517" y="21252"/>
                    <a:pt x="23461" y="21222"/>
                    <a:pt x="23407" y="21196"/>
                  </a:cubicBezTo>
                  <a:close/>
                  <a:moveTo>
                    <a:pt x="2505" y="21211"/>
                  </a:moveTo>
                  <a:cubicBezTo>
                    <a:pt x="2476" y="21249"/>
                    <a:pt x="2449" y="21288"/>
                    <a:pt x="2419" y="21329"/>
                  </a:cubicBezTo>
                  <a:lnTo>
                    <a:pt x="2470" y="21365"/>
                  </a:lnTo>
                  <a:cubicBezTo>
                    <a:pt x="2499" y="21326"/>
                    <a:pt x="2526" y="21288"/>
                    <a:pt x="2553" y="21249"/>
                  </a:cubicBezTo>
                  <a:lnTo>
                    <a:pt x="2505" y="21211"/>
                  </a:lnTo>
                  <a:close/>
                  <a:moveTo>
                    <a:pt x="12687" y="21237"/>
                  </a:moveTo>
                  <a:lnTo>
                    <a:pt x="12633" y="21267"/>
                  </a:lnTo>
                  <a:cubicBezTo>
                    <a:pt x="12663" y="21320"/>
                    <a:pt x="12692" y="21374"/>
                    <a:pt x="12719" y="21427"/>
                  </a:cubicBezTo>
                  <a:lnTo>
                    <a:pt x="12773" y="21397"/>
                  </a:lnTo>
                  <a:cubicBezTo>
                    <a:pt x="12746" y="21344"/>
                    <a:pt x="12716" y="21291"/>
                    <a:pt x="12687" y="21237"/>
                  </a:cubicBezTo>
                  <a:close/>
                  <a:moveTo>
                    <a:pt x="23731" y="21368"/>
                  </a:moveTo>
                  <a:lnTo>
                    <a:pt x="23701" y="21421"/>
                  </a:lnTo>
                  <a:cubicBezTo>
                    <a:pt x="23751" y="21451"/>
                    <a:pt x="23805" y="21480"/>
                    <a:pt x="23858" y="21513"/>
                  </a:cubicBezTo>
                  <a:lnTo>
                    <a:pt x="23888" y="21460"/>
                  </a:lnTo>
                  <a:cubicBezTo>
                    <a:pt x="23837" y="21430"/>
                    <a:pt x="23784" y="21397"/>
                    <a:pt x="23731" y="21368"/>
                  </a:cubicBezTo>
                  <a:close/>
                  <a:moveTo>
                    <a:pt x="13291" y="21391"/>
                  </a:moveTo>
                  <a:cubicBezTo>
                    <a:pt x="13253" y="21436"/>
                    <a:pt x="13211" y="21483"/>
                    <a:pt x="13176" y="21534"/>
                  </a:cubicBezTo>
                  <a:lnTo>
                    <a:pt x="13223" y="21569"/>
                  </a:lnTo>
                  <a:cubicBezTo>
                    <a:pt x="13262" y="21522"/>
                    <a:pt x="13300" y="21474"/>
                    <a:pt x="13339" y="21433"/>
                  </a:cubicBezTo>
                  <a:lnTo>
                    <a:pt x="13291" y="21391"/>
                  </a:lnTo>
                  <a:close/>
                  <a:moveTo>
                    <a:pt x="24045" y="21555"/>
                  </a:moveTo>
                  <a:lnTo>
                    <a:pt x="24012" y="21608"/>
                  </a:lnTo>
                  <a:cubicBezTo>
                    <a:pt x="24063" y="21641"/>
                    <a:pt x="24113" y="21673"/>
                    <a:pt x="24163" y="21706"/>
                  </a:cubicBezTo>
                  <a:lnTo>
                    <a:pt x="24196" y="21655"/>
                  </a:lnTo>
                  <a:cubicBezTo>
                    <a:pt x="24146" y="21623"/>
                    <a:pt x="24095" y="21587"/>
                    <a:pt x="24045" y="21555"/>
                  </a:cubicBezTo>
                  <a:close/>
                  <a:moveTo>
                    <a:pt x="12856" y="21560"/>
                  </a:moveTo>
                  <a:lnTo>
                    <a:pt x="12802" y="21587"/>
                  </a:lnTo>
                  <a:cubicBezTo>
                    <a:pt x="12829" y="21643"/>
                    <a:pt x="12856" y="21697"/>
                    <a:pt x="12882" y="21753"/>
                  </a:cubicBezTo>
                  <a:lnTo>
                    <a:pt x="12936" y="21727"/>
                  </a:lnTo>
                  <a:cubicBezTo>
                    <a:pt x="12909" y="21673"/>
                    <a:pt x="12885" y="21617"/>
                    <a:pt x="12856" y="21560"/>
                  </a:cubicBezTo>
                  <a:close/>
                  <a:moveTo>
                    <a:pt x="13066" y="21679"/>
                  </a:moveTo>
                  <a:cubicBezTo>
                    <a:pt x="13030" y="21727"/>
                    <a:pt x="12995" y="21780"/>
                    <a:pt x="12962" y="21830"/>
                  </a:cubicBezTo>
                  <a:lnTo>
                    <a:pt x="13013" y="21863"/>
                  </a:lnTo>
                  <a:cubicBezTo>
                    <a:pt x="13045" y="21812"/>
                    <a:pt x="13081" y="21762"/>
                    <a:pt x="13113" y="21715"/>
                  </a:cubicBezTo>
                  <a:lnTo>
                    <a:pt x="13066" y="21679"/>
                  </a:lnTo>
                  <a:close/>
                  <a:moveTo>
                    <a:pt x="24350" y="21759"/>
                  </a:moveTo>
                  <a:lnTo>
                    <a:pt x="24312" y="21810"/>
                  </a:lnTo>
                  <a:cubicBezTo>
                    <a:pt x="24356" y="21839"/>
                    <a:pt x="24398" y="21869"/>
                    <a:pt x="24439" y="21898"/>
                  </a:cubicBezTo>
                  <a:lnTo>
                    <a:pt x="24475" y="21851"/>
                  </a:lnTo>
                  <a:cubicBezTo>
                    <a:pt x="24433" y="21818"/>
                    <a:pt x="24392" y="21789"/>
                    <a:pt x="24350" y="21759"/>
                  </a:cubicBezTo>
                  <a:close/>
                  <a:moveTo>
                    <a:pt x="12980" y="21851"/>
                  </a:moveTo>
                  <a:lnTo>
                    <a:pt x="12953" y="21904"/>
                  </a:lnTo>
                  <a:cubicBezTo>
                    <a:pt x="13007" y="21931"/>
                    <a:pt x="13063" y="21961"/>
                    <a:pt x="13116" y="21987"/>
                  </a:cubicBezTo>
                  <a:lnTo>
                    <a:pt x="13143" y="21934"/>
                  </a:lnTo>
                  <a:cubicBezTo>
                    <a:pt x="13090" y="21904"/>
                    <a:pt x="13036" y="21878"/>
                    <a:pt x="12980" y="21851"/>
                  </a:cubicBezTo>
                  <a:close/>
                  <a:moveTo>
                    <a:pt x="13303" y="22020"/>
                  </a:moveTo>
                  <a:lnTo>
                    <a:pt x="13277" y="22073"/>
                  </a:lnTo>
                  <a:cubicBezTo>
                    <a:pt x="13327" y="22103"/>
                    <a:pt x="13380" y="22133"/>
                    <a:pt x="13434" y="22162"/>
                  </a:cubicBezTo>
                  <a:lnTo>
                    <a:pt x="13463" y="22109"/>
                  </a:lnTo>
                  <a:cubicBezTo>
                    <a:pt x="13410" y="22079"/>
                    <a:pt x="13360" y="22050"/>
                    <a:pt x="13303" y="22020"/>
                  </a:cubicBezTo>
                  <a:close/>
                  <a:moveTo>
                    <a:pt x="13620" y="22201"/>
                  </a:moveTo>
                  <a:lnTo>
                    <a:pt x="13591" y="22254"/>
                  </a:lnTo>
                  <a:cubicBezTo>
                    <a:pt x="13641" y="22284"/>
                    <a:pt x="13692" y="22317"/>
                    <a:pt x="13745" y="22349"/>
                  </a:cubicBezTo>
                  <a:lnTo>
                    <a:pt x="13778" y="22299"/>
                  </a:lnTo>
                  <a:cubicBezTo>
                    <a:pt x="13724" y="22266"/>
                    <a:pt x="13674" y="22233"/>
                    <a:pt x="13620" y="22201"/>
                  </a:cubicBezTo>
                  <a:close/>
                  <a:moveTo>
                    <a:pt x="13932" y="22400"/>
                  </a:moveTo>
                  <a:lnTo>
                    <a:pt x="13896" y="22450"/>
                  </a:lnTo>
                  <a:cubicBezTo>
                    <a:pt x="13947" y="22483"/>
                    <a:pt x="13994" y="22515"/>
                    <a:pt x="14044" y="22551"/>
                  </a:cubicBezTo>
                  <a:lnTo>
                    <a:pt x="14080" y="22500"/>
                  </a:lnTo>
                  <a:cubicBezTo>
                    <a:pt x="14033" y="22468"/>
                    <a:pt x="13982" y="22432"/>
                    <a:pt x="13932" y="22400"/>
                  </a:cubicBezTo>
                  <a:close/>
                  <a:moveTo>
                    <a:pt x="14228" y="22607"/>
                  </a:moveTo>
                  <a:lnTo>
                    <a:pt x="14193" y="22657"/>
                  </a:lnTo>
                  <a:cubicBezTo>
                    <a:pt x="14240" y="22693"/>
                    <a:pt x="14288" y="22732"/>
                    <a:pt x="14335" y="22767"/>
                  </a:cubicBezTo>
                  <a:lnTo>
                    <a:pt x="14374" y="22720"/>
                  </a:lnTo>
                  <a:cubicBezTo>
                    <a:pt x="14326" y="22681"/>
                    <a:pt x="14279" y="22646"/>
                    <a:pt x="14228" y="22607"/>
                  </a:cubicBezTo>
                  <a:close/>
                  <a:moveTo>
                    <a:pt x="14516" y="22835"/>
                  </a:moveTo>
                  <a:lnTo>
                    <a:pt x="14477" y="22880"/>
                  </a:lnTo>
                  <a:cubicBezTo>
                    <a:pt x="14525" y="22918"/>
                    <a:pt x="14569" y="22960"/>
                    <a:pt x="14614" y="22998"/>
                  </a:cubicBezTo>
                  <a:lnTo>
                    <a:pt x="14655" y="22954"/>
                  </a:lnTo>
                  <a:cubicBezTo>
                    <a:pt x="14608" y="22912"/>
                    <a:pt x="14563" y="22874"/>
                    <a:pt x="14516" y="22835"/>
                  </a:cubicBezTo>
                  <a:close/>
                  <a:moveTo>
                    <a:pt x="14792" y="23075"/>
                  </a:moveTo>
                  <a:lnTo>
                    <a:pt x="14750" y="23120"/>
                  </a:lnTo>
                  <a:cubicBezTo>
                    <a:pt x="14795" y="23161"/>
                    <a:pt x="14836" y="23203"/>
                    <a:pt x="14881" y="23244"/>
                  </a:cubicBezTo>
                  <a:lnTo>
                    <a:pt x="14922" y="23203"/>
                  </a:lnTo>
                  <a:cubicBezTo>
                    <a:pt x="14878" y="23159"/>
                    <a:pt x="14836" y="23117"/>
                    <a:pt x="14792" y="23075"/>
                  </a:cubicBezTo>
                  <a:close/>
                  <a:moveTo>
                    <a:pt x="15050" y="23333"/>
                  </a:moveTo>
                  <a:lnTo>
                    <a:pt x="15005" y="23375"/>
                  </a:lnTo>
                  <a:cubicBezTo>
                    <a:pt x="15047" y="23419"/>
                    <a:pt x="15088" y="23464"/>
                    <a:pt x="15130" y="23508"/>
                  </a:cubicBezTo>
                  <a:lnTo>
                    <a:pt x="15174" y="23467"/>
                  </a:lnTo>
                  <a:cubicBezTo>
                    <a:pt x="15133" y="23422"/>
                    <a:pt x="15091" y="23378"/>
                    <a:pt x="15050" y="23333"/>
                  </a:cubicBezTo>
                  <a:close/>
                  <a:moveTo>
                    <a:pt x="15293" y="23609"/>
                  </a:moveTo>
                  <a:lnTo>
                    <a:pt x="15245" y="23645"/>
                  </a:lnTo>
                  <a:cubicBezTo>
                    <a:pt x="15284" y="23692"/>
                    <a:pt x="15322" y="23740"/>
                    <a:pt x="15361" y="23787"/>
                  </a:cubicBezTo>
                  <a:lnTo>
                    <a:pt x="15408" y="23751"/>
                  </a:lnTo>
                  <a:cubicBezTo>
                    <a:pt x="15370" y="23704"/>
                    <a:pt x="15331" y="23657"/>
                    <a:pt x="15293" y="23609"/>
                  </a:cubicBezTo>
                  <a:close/>
                  <a:moveTo>
                    <a:pt x="15518" y="23897"/>
                  </a:moveTo>
                  <a:lnTo>
                    <a:pt x="15468" y="23932"/>
                  </a:lnTo>
                  <a:cubicBezTo>
                    <a:pt x="15503" y="23983"/>
                    <a:pt x="15539" y="24030"/>
                    <a:pt x="15571" y="24081"/>
                  </a:cubicBezTo>
                  <a:lnTo>
                    <a:pt x="15622" y="24045"/>
                  </a:lnTo>
                  <a:cubicBezTo>
                    <a:pt x="15589" y="23995"/>
                    <a:pt x="15554" y="23944"/>
                    <a:pt x="15518" y="23897"/>
                  </a:cubicBezTo>
                  <a:close/>
                  <a:moveTo>
                    <a:pt x="15720" y="24202"/>
                  </a:moveTo>
                  <a:lnTo>
                    <a:pt x="15669" y="24232"/>
                  </a:lnTo>
                  <a:cubicBezTo>
                    <a:pt x="15702" y="24285"/>
                    <a:pt x="15731" y="24336"/>
                    <a:pt x="15761" y="24389"/>
                  </a:cubicBezTo>
                  <a:lnTo>
                    <a:pt x="15814" y="24359"/>
                  </a:lnTo>
                  <a:cubicBezTo>
                    <a:pt x="15785" y="24306"/>
                    <a:pt x="15752" y="24253"/>
                    <a:pt x="15720" y="24202"/>
                  </a:cubicBezTo>
                  <a:close/>
                  <a:moveTo>
                    <a:pt x="15903" y="24519"/>
                  </a:moveTo>
                  <a:lnTo>
                    <a:pt x="15847" y="24549"/>
                  </a:lnTo>
                  <a:cubicBezTo>
                    <a:pt x="15877" y="24599"/>
                    <a:pt x="15903" y="24656"/>
                    <a:pt x="15930" y="24709"/>
                  </a:cubicBezTo>
                  <a:lnTo>
                    <a:pt x="15983" y="24682"/>
                  </a:lnTo>
                  <a:cubicBezTo>
                    <a:pt x="15957" y="24629"/>
                    <a:pt x="15930" y="24573"/>
                    <a:pt x="15903" y="24519"/>
                  </a:cubicBezTo>
                  <a:close/>
                  <a:moveTo>
                    <a:pt x="16061" y="24848"/>
                  </a:moveTo>
                  <a:lnTo>
                    <a:pt x="16004" y="24875"/>
                  </a:lnTo>
                  <a:cubicBezTo>
                    <a:pt x="16028" y="24929"/>
                    <a:pt x="16049" y="24985"/>
                    <a:pt x="16072" y="25041"/>
                  </a:cubicBezTo>
                  <a:lnTo>
                    <a:pt x="16129" y="25017"/>
                  </a:lnTo>
                  <a:cubicBezTo>
                    <a:pt x="16108" y="24961"/>
                    <a:pt x="16084" y="24905"/>
                    <a:pt x="16061" y="24848"/>
                  </a:cubicBezTo>
                  <a:close/>
                  <a:moveTo>
                    <a:pt x="16191" y="25189"/>
                  </a:moveTo>
                  <a:lnTo>
                    <a:pt x="16135" y="25210"/>
                  </a:lnTo>
                  <a:cubicBezTo>
                    <a:pt x="16155" y="25266"/>
                    <a:pt x="16173" y="25323"/>
                    <a:pt x="16191" y="25382"/>
                  </a:cubicBezTo>
                  <a:lnTo>
                    <a:pt x="16250" y="25364"/>
                  </a:lnTo>
                  <a:cubicBezTo>
                    <a:pt x="16232" y="25305"/>
                    <a:pt x="16212" y="25249"/>
                    <a:pt x="16191" y="25189"/>
                  </a:cubicBezTo>
                  <a:close/>
                  <a:moveTo>
                    <a:pt x="16301" y="25539"/>
                  </a:moveTo>
                  <a:lnTo>
                    <a:pt x="16241" y="25557"/>
                  </a:lnTo>
                  <a:cubicBezTo>
                    <a:pt x="16259" y="25613"/>
                    <a:pt x="16274" y="25673"/>
                    <a:pt x="16286" y="25732"/>
                  </a:cubicBezTo>
                  <a:lnTo>
                    <a:pt x="16345" y="25717"/>
                  </a:lnTo>
                  <a:cubicBezTo>
                    <a:pt x="16330" y="25658"/>
                    <a:pt x="16316" y="25599"/>
                    <a:pt x="16301" y="25539"/>
                  </a:cubicBezTo>
                  <a:close/>
                  <a:moveTo>
                    <a:pt x="16384" y="25895"/>
                  </a:moveTo>
                  <a:lnTo>
                    <a:pt x="16324" y="25907"/>
                  </a:lnTo>
                  <a:cubicBezTo>
                    <a:pt x="16336" y="25966"/>
                    <a:pt x="16348" y="26025"/>
                    <a:pt x="16357" y="26085"/>
                  </a:cubicBezTo>
                  <a:lnTo>
                    <a:pt x="16419" y="26076"/>
                  </a:lnTo>
                  <a:cubicBezTo>
                    <a:pt x="16407" y="26017"/>
                    <a:pt x="16399" y="25954"/>
                    <a:pt x="16384" y="25895"/>
                  </a:cubicBezTo>
                  <a:close/>
                  <a:moveTo>
                    <a:pt x="16446" y="26257"/>
                  </a:moveTo>
                  <a:lnTo>
                    <a:pt x="16387" y="26266"/>
                  </a:lnTo>
                  <a:cubicBezTo>
                    <a:pt x="16393" y="26325"/>
                    <a:pt x="16401" y="26384"/>
                    <a:pt x="16407" y="26444"/>
                  </a:cubicBezTo>
                  <a:lnTo>
                    <a:pt x="16467" y="26438"/>
                  </a:lnTo>
                  <a:cubicBezTo>
                    <a:pt x="16461" y="26378"/>
                    <a:pt x="16455" y="26316"/>
                    <a:pt x="16446" y="26257"/>
                  </a:cubicBezTo>
                  <a:close/>
                  <a:moveTo>
                    <a:pt x="16485" y="26621"/>
                  </a:moveTo>
                  <a:lnTo>
                    <a:pt x="16425" y="26624"/>
                  </a:lnTo>
                  <a:cubicBezTo>
                    <a:pt x="16428" y="26684"/>
                    <a:pt x="16431" y="26746"/>
                    <a:pt x="16434" y="26805"/>
                  </a:cubicBezTo>
                  <a:lnTo>
                    <a:pt x="16496" y="26802"/>
                  </a:lnTo>
                  <a:cubicBezTo>
                    <a:pt x="16493" y="26740"/>
                    <a:pt x="16487" y="26681"/>
                    <a:pt x="16485" y="266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3"/>
            <p:cNvSpPr/>
            <p:nvPr/>
          </p:nvSpPr>
          <p:spPr>
            <a:xfrm>
              <a:off x="4093175" y="1484399"/>
              <a:ext cx="59922" cy="59526"/>
            </a:xfrm>
            <a:custGeom>
              <a:avLst/>
              <a:gdLst/>
              <a:ahLst/>
              <a:cxnLst/>
              <a:rect l="l" t="t" r="r" b="b"/>
              <a:pathLst>
                <a:path w="1060" h="1053" extrusionOk="0">
                  <a:moveTo>
                    <a:pt x="539" y="0"/>
                  </a:moveTo>
                  <a:cubicBezTo>
                    <a:pt x="323" y="0"/>
                    <a:pt x="122" y="129"/>
                    <a:pt x="36" y="336"/>
                  </a:cubicBezTo>
                  <a:cubicBezTo>
                    <a:pt x="13" y="398"/>
                    <a:pt x="1" y="469"/>
                    <a:pt x="4" y="537"/>
                  </a:cubicBezTo>
                  <a:cubicBezTo>
                    <a:pt x="13" y="677"/>
                    <a:pt x="72" y="810"/>
                    <a:pt x="170" y="911"/>
                  </a:cubicBezTo>
                  <a:cubicBezTo>
                    <a:pt x="262" y="1005"/>
                    <a:pt x="417" y="1052"/>
                    <a:pt x="567" y="1052"/>
                  </a:cubicBezTo>
                  <a:cubicBezTo>
                    <a:pt x="668" y="1052"/>
                    <a:pt x="766" y="1031"/>
                    <a:pt x="843" y="988"/>
                  </a:cubicBezTo>
                  <a:cubicBezTo>
                    <a:pt x="1021" y="884"/>
                    <a:pt x="1059" y="656"/>
                    <a:pt x="1035" y="469"/>
                  </a:cubicBezTo>
                  <a:cubicBezTo>
                    <a:pt x="1012" y="247"/>
                    <a:pt x="884" y="60"/>
                    <a:pt x="656" y="13"/>
                  </a:cubicBezTo>
                  <a:cubicBezTo>
                    <a:pt x="617" y="4"/>
                    <a:pt x="578"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3"/>
            <p:cNvSpPr/>
            <p:nvPr/>
          </p:nvSpPr>
          <p:spPr>
            <a:xfrm>
              <a:off x="4107590" y="1498814"/>
              <a:ext cx="30752" cy="30583"/>
            </a:xfrm>
            <a:custGeom>
              <a:avLst/>
              <a:gdLst/>
              <a:ahLst/>
              <a:cxnLst/>
              <a:rect l="l" t="t" r="r" b="b"/>
              <a:pathLst>
                <a:path w="544" h="541" extrusionOk="0">
                  <a:moveTo>
                    <a:pt x="278" y="1"/>
                  </a:moveTo>
                  <a:cubicBezTo>
                    <a:pt x="165" y="1"/>
                    <a:pt x="62" y="66"/>
                    <a:pt x="18" y="173"/>
                  </a:cubicBezTo>
                  <a:cubicBezTo>
                    <a:pt x="4" y="205"/>
                    <a:pt x="1" y="241"/>
                    <a:pt x="1" y="276"/>
                  </a:cubicBezTo>
                  <a:cubicBezTo>
                    <a:pt x="4" y="348"/>
                    <a:pt x="36" y="416"/>
                    <a:pt x="87" y="466"/>
                  </a:cubicBezTo>
                  <a:cubicBezTo>
                    <a:pt x="133" y="516"/>
                    <a:pt x="212" y="540"/>
                    <a:pt x="289" y="540"/>
                  </a:cubicBezTo>
                  <a:cubicBezTo>
                    <a:pt x="340" y="540"/>
                    <a:pt x="391" y="529"/>
                    <a:pt x="431" y="508"/>
                  </a:cubicBezTo>
                  <a:cubicBezTo>
                    <a:pt x="522" y="454"/>
                    <a:pt x="543" y="339"/>
                    <a:pt x="528" y="244"/>
                  </a:cubicBezTo>
                  <a:cubicBezTo>
                    <a:pt x="517" y="131"/>
                    <a:pt x="451" y="33"/>
                    <a:pt x="336" y="7"/>
                  </a:cubicBezTo>
                  <a:cubicBezTo>
                    <a:pt x="316" y="3"/>
                    <a:pt x="29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3"/>
            <p:cNvSpPr/>
            <p:nvPr/>
          </p:nvSpPr>
          <p:spPr>
            <a:xfrm>
              <a:off x="5009268" y="1699888"/>
              <a:ext cx="59865" cy="59696"/>
            </a:xfrm>
            <a:custGeom>
              <a:avLst/>
              <a:gdLst/>
              <a:ahLst/>
              <a:cxnLst/>
              <a:rect l="l" t="t" r="r" b="b"/>
              <a:pathLst>
                <a:path w="1059" h="1056" extrusionOk="0">
                  <a:moveTo>
                    <a:pt x="539" y="1"/>
                  </a:moveTo>
                  <a:cubicBezTo>
                    <a:pt x="322" y="1"/>
                    <a:pt x="122" y="130"/>
                    <a:pt x="36" y="337"/>
                  </a:cubicBezTo>
                  <a:cubicBezTo>
                    <a:pt x="12" y="402"/>
                    <a:pt x="0" y="470"/>
                    <a:pt x="3" y="541"/>
                  </a:cubicBezTo>
                  <a:cubicBezTo>
                    <a:pt x="12" y="680"/>
                    <a:pt x="72" y="814"/>
                    <a:pt x="169" y="912"/>
                  </a:cubicBezTo>
                  <a:cubicBezTo>
                    <a:pt x="261" y="1007"/>
                    <a:pt x="415" y="1055"/>
                    <a:pt x="565" y="1055"/>
                  </a:cubicBezTo>
                  <a:cubicBezTo>
                    <a:pt x="666" y="1055"/>
                    <a:pt x="766" y="1033"/>
                    <a:pt x="842" y="989"/>
                  </a:cubicBezTo>
                  <a:cubicBezTo>
                    <a:pt x="1020" y="888"/>
                    <a:pt x="1059" y="660"/>
                    <a:pt x="1035" y="473"/>
                  </a:cubicBezTo>
                  <a:cubicBezTo>
                    <a:pt x="1011" y="254"/>
                    <a:pt x="884" y="64"/>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3"/>
            <p:cNvSpPr/>
            <p:nvPr/>
          </p:nvSpPr>
          <p:spPr>
            <a:xfrm>
              <a:off x="5023683" y="1714473"/>
              <a:ext cx="30696" cy="30526"/>
            </a:xfrm>
            <a:custGeom>
              <a:avLst/>
              <a:gdLst/>
              <a:ahLst/>
              <a:cxnLst/>
              <a:rect l="l" t="t" r="r" b="b"/>
              <a:pathLst>
                <a:path w="543" h="540" extrusionOk="0">
                  <a:moveTo>
                    <a:pt x="276" y="1"/>
                  </a:moveTo>
                  <a:cubicBezTo>
                    <a:pt x="166" y="1"/>
                    <a:pt x="63" y="68"/>
                    <a:pt x="18" y="173"/>
                  </a:cubicBezTo>
                  <a:cubicBezTo>
                    <a:pt x="6" y="206"/>
                    <a:pt x="0" y="242"/>
                    <a:pt x="3" y="277"/>
                  </a:cubicBezTo>
                  <a:cubicBezTo>
                    <a:pt x="6" y="348"/>
                    <a:pt x="36" y="417"/>
                    <a:pt x="86" y="467"/>
                  </a:cubicBezTo>
                  <a:cubicBezTo>
                    <a:pt x="134" y="515"/>
                    <a:pt x="214" y="539"/>
                    <a:pt x="290" y="539"/>
                  </a:cubicBezTo>
                  <a:cubicBezTo>
                    <a:pt x="342" y="539"/>
                    <a:pt x="392" y="528"/>
                    <a:pt x="430" y="505"/>
                  </a:cubicBezTo>
                  <a:cubicBezTo>
                    <a:pt x="522" y="455"/>
                    <a:pt x="543" y="339"/>
                    <a:pt x="531" y="242"/>
                  </a:cubicBezTo>
                  <a:cubicBezTo>
                    <a:pt x="516" y="129"/>
                    <a:pt x="454" y="31"/>
                    <a:pt x="335" y="7"/>
                  </a:cubicBezTo>
                  <a:cubicBezTo>
                    <a:pt x="316" y="3"/>
                    <a:pt x="296"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3"/>
            <p:cNvSpPr/>
            <p:nvPr/>
          </p:nvSpPr>
          <p:spPr>
            <a:xfrm>
              <a:off x="4927303" y="1504976"/>
              <a:ext cx="59922" cy="59526"/>
            </a:xfrm>
            <a:custGeom>
              <a:avLst/>
              <a:gdLst/>
              <a:ahLst/>
              <a:cxnLst/>
              <a:rect l="l" t="t" r="r" b="b"/>
              <a:pathLst>
                <a:path w="1060" h="1053" extrusionOk="0">
                  <a:moveTo>
                    <a:pt x="542" y="1"/>
                  </a:moveTo>
                  <a:cubicBezTo>
                    <a:pt x="326" y="1"/>
                    <a:pt x="124" y="130"/>
                    <a:pt x="36" y="336"/>
                  </a:cubicBezTo>
                  <a:cubicBezTo>
                    <a:pt x="12" y="399"/>
                    <a:pt x="1" y="470"/>
                    <a:pt x="4" y="538"/>
                  </a:cubicBezTo>
                  <a:cubicBezTo>
                    <a:pt x="12" y="677"/>
                    <a:pt x="72" y="811"/>
                    <a:pt x="170" y="912"/>
                  </a:cubicBezTo>
                  <a:cubicBezTo>
                    <a:pt x="262" y="1006"/>
                    <a:pt x="417" y="1053"/>
                    <a:pt x="567" y="1053"/>
                  </a:cubicBezTo>
                  <a:cubicBezTo>
                    <a:pt x="669" y="1053"/>
                    <a:pt x="768" y="1032"/>
                    <a:pt x="846" y="989"/>
                  </a:cubicBezTo>
                  <a:cubicBezTo>
                    <a:pt x="1021" y="885"/>
                    <a:pt x="1059" y="657"/>
                    <a:pt x="1038" y="470"/>
                  </a:cubicBezTo>
                  <a:cubicBezTo>
                    <a:pt x="1012" y="251"/>
                    <a:pt x="887" y="61"/>
                    <a:pt x="659" y="13"/>
                  </a:cubicBezTo>
                  <a:cubicBezTo>
                    <a:pt x="620" y="5"/>
                    <a:pt x="581"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3"/>
            <p:cNvSpPr/>
            <p:nvPr/>
          </p:nvSpPr>
          <p:spPr>
            <a:xfrm>
              <a:off x="4941717" y="1519447"/>
              <a:ext cx="30752" cy="30639"/>
            </a:xfrm>
            <a:custGeom>
              <a:avLst/>
              <a:gdLst/>
              <a:ahLst/>
              <a:cxnLst/>
              <a:rect l="l" t="t" r="r" b="b"/>
              <a:pathLst>
                <a:path w="544" h="542" extrusionOk="0">
                  <a:moveTo>
                    <a:pt x="281" y="1"/>
                  </a:moveTo>
                  <a:cubicBezTo>
                    <a:pt x="168" y="1"/>
                    <a:pt x="64" y="66"/>
                    <a:pt x="21" y="172"/>
                  </a:cubicBezTo>
                  <a:cubicBezTo>
                    <a:pt x="7" y="205"/>
                    <a:pt x="1" y="241"/>
                    <a:pt x="4" y="276"/>
                  </a:cubicBezTo>
                  <a:cubicBezTo>
                    <a:pt x="7" y="347"/>
                    <a:pt x="36" y="416"/>
                    <a:pt x="90" y="469"/>
                  </a:cubicBezTo>
                  <a:cubicBezTo>
                    <a:pt x="136" y="517"/>
                    <a:pt x="214" y="541"/>
                    <a:pt x="291" y="541"/>
                  </a:cubicBezTo>
                  <a:cubicBezTo>
                    <a:pt x="343" y="541"/>
                    <a:pt x="394" y="530"/>
                    <a:pt x="433" y="507"/>
                  </a:cubicBezTo>
                  <a:cubicBezTo>
                    <a:pt x="522" y="454"/>
                    <a:pt x="543" y="338"/>
                    <a:pt x="531" y="244"/>
                  </a:cubicBezTo>
                  <a:cubicBezTo>
                    <a:pt x="519" y="131"/>
                    <a:pt x="454" y="33"/>
                    <a:pt x="339" y="6"/>
                  </a:cubicBezTo>
                  <a:cubicBezTo>
                    <a:pt x="319" y="2"/>
                    <a:pt x="300"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3"/>
            <p:cNvSpPr/>
            <p:nvPr/>
          </p:nvSpPr>
          <p:spPr>
            <a:xfrm>
              <a:off x="4512330" y="1368571"/>
              <a:ext cx="59922" cy="59696"/>
            </a:xfrm>
            <a:custGeom>
              <a:avLst/>
              <a:gdLst/>
              <a:ahLst/>
              <a:cxnLst/>
              <a:rect l="l" t="t" r="r" b="b"/>
              <a:pathLst>
                <a:path w="1060" h="1056" extrusionOk="0">
                  <a:moveTo>
                    <a:pt x="539" y="0"/>
                  </a:moveTo>
                  <a:cubicBezTo>
                    <a:pt x="323" y="0"/>
                    <a:pt x="122" y="130"/>
                    <a:pt x="36" y="339"/>
                  </a:cubicBezTo>
                  <a:cubicBezTo>
                    <a:pt x="13" y="401"/>
                    <a:pt x="1" y="473"/>
                    <a:pt x="4" y="541"/>
                  </a:cubicBezTo>
                  <a:cubicBezTo>
                    <a:pt x="13" y="680"/>
                    <a:pt x="72" y="813"/>
                    <a:pt x="170" y="914"/>
                  </a:cubicBezTo>
                  <a:cubicBezTo>
                    <a:pt x="262" y="1008"/>
                    <a:pt x="417" y="1056"/>
                    <a:pt x="567" y="1056"/>
                  </a:cubicBezTo>
                  <a:cubicBezTo>
                    <a:pt x="668" y="1056"/>
                    <a:pt x="766" y="1034"/>
                    <a:pt x="843" y="991"/>
                  </a:cubicBezTo>
                  <a:cubicBezTo>
                    <a:pt x="1021" y="888"/>
                    <a:pt x="1059" y="659"/>
                    <a:pt x="1035" y="473"/>
                  </a:cubicBezTo>
                  <a:cubicBezTo>
                    <a:pt x="1012" y="250"/>
                    <a:pt x="884" y="63"/>
                    <a:pt x="656" y="13"/>
                  </a:cubicBezTo>
                  <a:cubicBezTo>
                    <a:pt x="617" y="4"/>
                    <a:pt x="578"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3"/>
            <p:cNvSpPr/>
            <p:nvPr/>
          </p:nvSpPr>
          <p:spPr>
            <a:xfrm>
              <a:off x="4526745" y="1383155"/>
              <a:ext cx="30752" cy="30526"/>
            </a:xfrm>
            <a:custGeom>
              <a:avLst/>
              <a:gdLst/>
              <a:ahLst/>
              <a:cxnLst/>
              <a:rect l="l" t="t" r="r" b="b"/>
              <a:pathLst>
                <a:path w="544" h="540" extrusionOk="0">
                  <a:moveTo>
                    <a:pt x="276" y="0"/>
                  </a:moveTo>
                  <a:cubicBezTo>
                    <a:pt x="166" y="0"/>
                    <a:pt x="61" y="67"/>
                    <a:pt x="18" y="173"/>
                  </a:cubicBezTo>
                  <a:cubicBezTo>
                    <a:pt x="7" y="206"/>
                    <a:pt x="1" y="241"/>
                    <a:pt x="4" y="277"/>
                  </a:cubicBezTo>
                  <a:cubicBezTo>
                    <a:pt x="7" y="348"/>
                    <a:pt x="36" y="416"/>
                    <a:pt x="87" y="467"/>
                  </a:cubicBezTo>
                  <a:cubicBezTo>
                    <a:pt x="134" y="516"/>
                    <a:pt x="212" y="540"/>
                    <a:pt x="289" y="540"/>
                  </a:cubicBezTo>
                  <a:cubicBezTo>
                    <a:pt x="342" y="540"/>
                    <a:pt x="394" y="528"/>
                    <a:pt x="434" y="505"/>
                  </a:cubicBezTo>
                  <a:cubicBezTo>
                    <a:pt x="523" y="452"/>
                    <a:pt x="543" y="336"/>
                    <a:pt x="531" y="241"/>
                  </a:cubicBezTo>
                  <a:cubicBezTo>
                    <a:pt x="517" y="129"/>
                    <a:pt x="454" y="31"/>
                    <a:pt x="336" y="7"/>
                  </a:cubicBezTo>
                  <a:cubicBezTo>
                    <a:pt x="316" y="2"/>
                    <a:pt x="296" y="0"/>
                    <a:pt x="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3"/>
            <p:cNvSpPr/>
            <p:nvPr/>
          </p:nvSpPr>
          <p:spPr>
            <a:xfrm>
              <a:off x="4467108" y="2206729"/>
              <a:ext cx="59696" cy="59639"/>
            </a:xfrm>
            <a:custGeom>
              <a:avLst/>
              <a:gdLst/>
              <a:ahLst/>
              <a:cxnLst/>
              <a:rect l="l" t="t" r="r" b="b"/>
              <a:pathLst>
                <a:path w="1056" h="1055" extrusionOk="0">
                  <a:moveTo>
                    <a:pt x="539" y="0"/>
                  </a:moveTo>
                  <a:cubicBezTo>
                    <a:pt x="322" y="0"/>
                    <a:pt x="121" y="130"/>
                    <a:pt x="36" y="336"/>
                  </a:cubicBezTo>
                  <a:cubicBezTo>
                    <a:pt x="9" y="401"/>
                    <a:pt x="0" y="470"/>
                    <a:pt x="3" y="541"/>
                  </a:cubicBezTo>
                  <a:cubicBezTo>
                    <a:pt x="9" y="680"/>
                    <a:pt x="68" y="813"/>
                    <a:pt x="169" y="911"/>
                  </a:cubicBezTo>
                  <a:cubicBezTo>
                    <a:pt x="261" y="1007"/>
                    <a:pt x="414" y="1055"/>
                    <a:pt x="564" y="1055"/>
                  </a:cubicBezTo>
                  <a:cubicBezTo>
                    <a:pt x="665" y="1055"/>
                    <a:pt x="764" y="1033"/>
                    <a:pt x="842" y="988"/>
                  </a:cubicBezTo>
                  <a:cubicBezTo>
                    <a:pt x="1020" y="888"/>
                    <a:pt x="1056" y="659"/>
                    <a:pt x="1035" y="473"/>
                  </a:cubicBezTo>
                  <a:cubicBezTo>
                    <a:pt x="1008" y="250"/>
                    <a:pt x="884" y="60"/>
                    <a:pt x="655" y="13"/>
                  </a:cubicBezTo>
                  <a:cubicBezTo>
                    <a:pt x="616" y="4"/>
                    <a:pt x="577"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3"/>
            <p:cNvSpPr/>
            <p:nvPr/>
          </p:nvSpPr>
          <p:spPr>
            <a:xfrm>
              <a:off x="4481523" y="2221313"/>
              <a:ext cx="30696" cy="30470"/>
            </a:xfrm>
            <a:custGeom>
              <a:avLst/>
              <a:gdLst/>
              <a:ahLst/>
              <a:cxnLst/>
              <a:rect l="l" t="t" r="r" b="b"/>
              <a:pathLst>
                <a:path w="543" h="539" extrusionOk="0">
                  <a:moveTo>
                    <a:pt x="274" y="0"/>
                  </a:moveTo>
                  <a:cubicBezTo>
                    <a:pt x="163" y="0"/>
                    <a:pt x="61" y="67"/>
                    <a:pt x="18" y="173"/>
                  </a:cubicBezTo>
                  <a:cubicBezTo>
                    <a:pt x="6" y="206"/>
                    <a:pt x="0" y="241"/>
                    <a:pt x="0" y="277"/>
                  </a:cubicBezTo>
                  <a:cubicBezTo>
                    <a:pt x="6" y="348"/>
                    <a:pt x="36" y="416"/>
                    <a:pt x="86" y="467"/>
                  </a:cubicBezTo>
                  <a:cubicBezTo>
                    <a:pt x="134" y="514"/>
                    <a:pt x="213" y="539"/>
                    <a:pt x="289" y="539"/>
                  </a:cubicBezTo>
                  <a:cubicBezTo>
                    <a:pt x="340" y="539"/>
                    <a:pt x="391" y="528"/>
                    <a:pt x="430" y="505"/>
                  </a:cubicBezTo>
                  <a:cubicBezTo>
                    <a:pt x="522" y="455"/>
                    <a:pt x="543" y="336"/>
                    <a:pt x="528" y="241"/>
                  </a:cubicBezTo>
                  <a:cubicBezTo>
                    <a:pt x="516" y="132"/>
                    <a:pt x="451" y="31"/>
                    <a:pt x="335" y="7"/>
                  </a:cubicBezTo>
                  <a:cubicBezTo>
                    <a:pt x="315" y="2"/>
                    <a:pt x="295" y="0"/>
                    <a:pt x="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3"/>
            <p:cNvSpPr/>
            <p:nvPr/>
          </p:nvSpPr>
          <p:spPr>
            <a:xfrm>
              <a:off x="4606224" y="2404751"/>
              <a:ext cx="59865" cy="59639"/>
            </a:xfrm>
            <a:custGeom>
              <a:avLst/>
              <a:gdLst/>
              <a:ahLst/>
              <a:cxnLst/>
              <a:rect l="l" t="t" r="r" b="b"/>
              <a:pathLst>
                <a:path w="1059" h="1055" extrusionOk="0">
                  <a:moveTo>
                    <a:pt x="534" y="1"/>
                  </a:moveTo>
                  <a:cubicBezTo>
                    <a:pt x="319" y="1"/>
                    <a:pt x="121" y="130"/>
                    <a:pt x="36" y="338"/>
                  </a:cubicBezTo>
                  <a:cubicBezTo>
                    <a:pt x="12" y="400"/>
                    <a:pt x="0" y="471"/>
                    <a:pt x="3" y="539"/>
                  </a:cubicBezTo>
                  <a:cubicBezTo>
                    <a:pt x="12" y="679"/>
                    <a:pt x="71" y="812"/>
                    <a:pt x="169" y="913"/>
                  </a:cubicBezTo>
                  <a:cubicBezTo>
                    <a:pt x="261" y="1007"/>
                    <a:pt x="416" y="1054"/>
                    <a:pt x="566" y="1054"/>
                  </a:cubicBezTo>
                  <a:cubicBezTo>
                    <a:pt x="667" y="1054"/>
                    <a:pt x="766" y="1033"/>
                    <a:pt x="842" y="990"/>
                  </a:cubicBezTo>
                  <a:cubicBezTo>
                    <a:pt x="1020" y="886"/>
                    <a:pt x="1058" y="658"/>
                    <a:pt x="1035" y="471"/>
                  </a:cubicBezTo>
                  <a:cubicBezTo>
                    <a:pt x="1011" y="249"/>
                    <a:pt x="884" y="62"/>
                    <a:pt x="655" y="14"/>
                  </a:cubicBezTo>
                  <a:cubicBezTo>
                    <a:pt x="615" y="5"/>
                    <a:pt x="574"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3"/>
            <p:cNvSpPr/>
            <p:nvPr/>
          </p:nvSpPr>
          <p:spPr>
            <a:xfrm>
              <a:off x="4620638" y="2419279"/>
              <a:ext cx="30696" cy="30639"/>
            </a:xfrm>
            <a:custGeom>
              <a:avLst/>
              <a:gdLst/>
              <a:ahLst/>
              <a:cxnLst/>
              <a:rect l="l" t="t" r="r" b="b"/>
              <a:pathLst>
                <a:path w="543" h="542" extrusionOk="0">
                  <a:moveTo>
                    <a:pt x="278" y="1"/>
                  </a:moveTo>
                  <a:cubicBezTo>
                    <a:pt x="168" y="1"/>
                    <a:pt x="63" y="66"/>
                    <a:pt x="18" y="172"/>
                  </a:cubicBezTo>
                  <a:cubicBezTo>
                    <a:pt x="6" y="205"/>
                    <a:pt x="0" y="241"/>
                    <a:pt x="3" y="276"/>
                  </a:cubicBezTo>
                  <a:cubicBezTo>
                    <a:pt x="6" y="347"/>
                    <a:pt x="36" y="416"/>
                    <a:pt x="86" y="466"/>
                  </a:cubicBezTo>
                  <a:cubicBezTo>
                    <a:pt x="134" y="516"/>
                    <a:pt x="214" y="541"/>
                    <a:pt x="292" y="541"/>
                  </a:cubicBezTo>
                  <a:cubicBezTo>
                    <a:pt x="343" y="541"/>
                    <a:pt x="394" y="530"/>
                    <a:pt x="433" y="507"/>
                  </a:cubicBezTo>
                  <a:cubicBezTo>
                    <a:pt x="522" y="454"/>
                    <a:pt x="543" y="338"/>
                    <a:pt x="531" y="244"/>
                  </a:cubicBezTo>
                  <a:cubicBezTo>
                    <a:pt x="516" y="128"/>
                    <a:pt x="454" y="33"/>
                    <a:pt x="335" y="6"/>
                  </a:cubicBezTo>
                  <a:cubicBezTo>
                    <a:pt x="316" y="3"/>
                    <a:pt x="29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3"/>
            <p:cNvSpPr/>
            <p:nvPr/>
          </p:nvSpPr>
          <p:spPr>
            <a:xfrm>
              <a:off x="4050610" y="1960375"/>
              <a:ext cx="59922" cy="59639"/>
            </a:xfrm>
            <a:custGeom>
              <a:avLst/>
              <a:gdLst/>
              <a:ahLst/>
              <a:cxnLst/>
              <a:rect l="l" t="t" r="r" b="b"/>
              <a:pathLst>
                <a:path w="1060" h="1055" extrusionOk="0">
                  <a:moveTo>
                    <a:pt x="540" y="0"/>
                  </a:moveTo>
                  <a:cubicBezTo>
                    <a:pt x="325" y="0"/>
                    <a:pt x="122" y="130"/>
                    <a:pt x="36" y="336"/>
                  </a:cubicBezTo>
                  <a:cubicBezTo>
                    <a:pt x="12" y="401"/>
                    <a:pt x="1" y="469"/>
                    <a:pt x="4" y="540"/>
                  </a:cubicBezTo>
                  <a:cubicBezTo>
                    <a:pt x="12" y="680"/>
                    <a:pt x="72" y="813"/>
                    <a:pt x="170" y="911"/>
                  </a:cubicBezTo>
                  <a:cubicBezTo>
                    <a:pt x="262" y="1006"/>
                    <a:pt x="416" y="1055"/>
                    <a:pt x="565" y="1055"/>
                  </a:cubicBezTo>
                  <a:cubicBezTo>
                    <a:pt x="667" y="1055"/>
                    <a:pt x="766" y="1032"/>
                    <a:pt x="843" y="988"/>
                  </a:cubicBezTo>
                  <a:cubicBezTo>
                    <a:pt x="1021" y="887"/>
                    <a:pt x="1059" y="659"/>
                    <a:pt x="1038" y="472"/>
                  </a:cubicBezTo>
                  <a:cubicBezTo>
                    <a:pt x="1012" y="250"/>
                    <a:pt x="884" y="60"/>
                    <a:pt x="656" y="13"/>
                  </a:cubicBezTo>
                  <a:cubicBezTo>
                    <a:pt x="617" y="4"/>
                    <a:pt x="579" y="0"/>
                    <a:pt x="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3"/>
            <p:cNvSpPr/>
            <p:nvPr/>
          </p:nvSpPr>
          <p:spPr>
            <a:xfrm>
              <a:off x="4065024" y="1974903"/>
              <a:ext cx="30922" cy="30696"/>
            </a:xfrm>
            <a:custGeom>
              <a:avLst/>
              <a:gdLst/>
              <a:ahLst/>
              <a:cxnLst/>
              <a:rect l="l" t="t" r="r" b="b"/>
              <a:pathLst>
                <a:path w="547" h="543" extrusionOk="0">
                  <a:moveTo>
                    <a:pt x="276" y="1"/>
                  </a:moveTo>
                  <a:cubicBezTo>
                    <a:pt x="165" y="1"/>
                    <a:pt x="63" y="66"/>
                    <a:pt x="18" y="174"/>
                  </a:cubicBezTo>
                  <a:cubicBezTo>
                    <a:pt x="7" y="206"/>
                    <a:pt x="1" y="239"/>
                    <a:pt x="4" y="275"/>
                  </a:cubicBezTo>
                  <a:cubicBezTo>
                    <a:pt x="7" y="349"/>
                    <a:pt x="39" y="417"/>
                    <a:pt x="90" y="470"/>
                  </a:cubicBezTo>
                  <a:cubicBezTo>
                    <a:pt x="137" y="518"/>
                    <a:pt x="217" y="543"/>
                    <a:pt x="293" y="543"/>
                  </a:cubicBezTo>
                  <a:cubicBezTo>
                    <a:pt x="345" y="543"/>
                    <a:pt x="395" y="531"/>
                    <a:pt x="433" y="509"/>
                  </a:cubicBezTo>
                  <a:cubicBezTo>
                    <a:pt x="525" y="455"/>
                    <a:pt x="546" y="340"/>
                    <a:pt x="534" y="245"/>
                  </a:cubicBezTo>
                  <a:cubicBezTo>
                    <a:pt x="519" y="132"/>
                    <a:pt x="457" y="34"/>
                    <a:pt x="339" y="8"/>
                  </a:cubicBezTo>
                  <a:cubicBezTo>
                    <a:pt x="318" y="3"/>
                    <a:pt x="297"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3"/>
            <p:cNvSpPr/>
            <p:nvPr/>
          </p:nvSpPr>
          <p:spPr>
            <a:xfrm>
              <a:off x="4193569" y="1900849"/>
              <a:ext cx="59922" cy="59639"/>
            </a:xfrm>
            <a:custGeom>
              <a:avLst/>
              <a:gdLst/>
              <a:ahLst/>
              <a:cxnLst/>
              <a:rect l="l" t="t" r="r" b="b"/>
              <a:pathLst>
                <a:path w="1060" h="1055" extrusionOk="0">
                  <a:moveTo>
                    <a:pt x="539" y="1"/>
                  </a:moveTo>
                  <a:cubicBezTo>
                    <a:pt x="323" y="1"/>
                    <a:pt x="122" y="130"/>
                    <a:pt x="36" y="336"/>
                  </a:cubicBezTo>
                  <a:cubicBezTo>
                    <a:pt x="12" y="402"/>
                    <a:pt x="1" y="470"/>
                    <a:pt x="4" y="538"/>
                  </a:cubicBezTo>
                  <a:cubicBezTo>
                    <a:pt x="12" y="680"/>
                    <a:pt x="72" y="811"/>
                    <a:pt x="170" y="912"/>
                  </a:cubicBezTo>
                  <a:cubicBezTo>
                    <a:pt x="262" y="1006"/>
                    <a:pt x="417" y="1054"/>
                    <a:pt x="568" y="1054"/>
                  </a:cubicBezTo>
                  <a:cubicBezTo>
                    <a:pt x="668" y="1054"/>
                    <a:pt x="767" y="1033"/>
                    <a:pt x="843" y="989"/>
                  </a:cubicBezTo>
                  <a:cubicBezTo>
                    <a:pt x="1021" y="888"/>
                    <a:pt x="1059" y="660"/>
                    <a:pt x="1035" y="473"/>
                  </a:cubicBezTo>
                  <a:cubicBezTo>
                    <a:pt x="1012" y="250"/>
                    <a:pt x="884" y="61"/>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3"/>
            <p:cNvSpPr/>
            <p:nvPr/>
          </p:nvSpPr>
          <p:spPr>
            <a:xfrm>
              <a:off x="4207984" y="1915434"/>
              <a:ext cx="30752" cy="30526"/>
            </a:xfrm>
            <a:custGeom>
              <a:avLst/>
              <a:gdLst/>
              <a:ahLst/>
              <a:cxnLst/>
              <a:rect l="l" t="t" r="r" b="b"/>
              <a:pathLst>
                <a:path w="544" h="540" extrusionOk="0">
                  <a:moveTo>
                    <a:pt x="275" y="0"/>
                  </a:moveTo>
                  <a:cubicBezTo>
                    <a:pt x="165" y="0"/>
                    <a:pt x="63" y="66"/>
                    <a:pt x="18" y="173"/>
                  </a:cubicBezTo>
                  <a:cubicBezTo>
                    <a:pt x="7" y="206"/>
                    <a:pt x="1" y="238"/>
                    <a:pt x="4" y="274"/>
                  </a:cubicBezTo>
                  <a:cubicBezTo>
                    <a:pt x="7" y="348"/>
                    <a:pt x="36" y="413"/>
                    <a:pt x="87" y="467"/>
                  </a:cubicBezTo>
                  <a:cubicBezTo>
                    <a:pt x="134" y="515"/>
                    <a:pt x="214" y="539"/>
                    <a:pt x="291" y="539"/>
                  </a:cubicBezTo>
                  <a:cubicBezTo>
                    <a:pt x="343" y="539"/>
                    <a:pt x="394" y="528"/>
                    <a:pt x="433" y="505"/>
                  </a:cubicBezTo>
                  <a:cubicBezTo>
                    <a:pt x="522" y="452"/>
                    <a:pt x="543" y="336"/>
                    <a:pt x="531" y="241"/>
                  </a:cubicBezTo>
                  <a:cubicBezTo>
                    <a:pt x="519" y="129"/>
                    <a:pt x="454" y="31"/>
                    <a:pt x="336" y="7"/>
                  </a:cubicBezTo>
                  <a:cubicBezTo>
                    <a:pt x="315" y="3"/>
                    <a:pt x="295" y="0"/>
                    <a:pt x="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3"/>
            <p:cNvSpPr/>
            <p:nvPr/>
          </p:nvSpPr>
          <p:spPr>
            <a:xfrm>
              <a:off x="4888411" y="1871002"/>
              <a:ext cx="59922" cy="59696"/>
            </a:xfrm>
            <a:custGeom>
              <a:avLst/>
              <a:gdLst/>
              <a:ahLst/>
              <a:cxnLst/>
              <a:rect l="l" t="t" r="r" b="b"/>
              <a:pathLst>
                <a:path w="1060" h="1056" extrusionOk="0">
                  <a:moveTo>
                    <a:pt x="539" y="1"/>
                  </a:moveTo>
                  <a:cubicBezTo>
                    <a:pt x="323" y="1"/>
                    <a:pt x="122" y="130"/>
                    <a:pt x="36" y="337"/>
                  </a:cubicBezTo>
                  <a:cubicBezTo>
                    <a:pt x="10" y="402"/>
                    <a:pt x="1" y="470"/>
                    <a:pt x="4" y="541"/>
                  </a:cubicBezTo>
                  <a:cubicBezTo>
                    <a:pt x="10" y="681"/>
                    <a:pt x="69" y="814"/>
                    <a:pt x="170" y="912"/>
                  </a:cubicBezTo>
                  <a:cubicBezTo>
                    <a:pt x="262" y="1007"/>
                    <a:pt x="416" y="1055"/>
                    <a:pt x="565" y="1055"/>
                  </a:cubicBezTo>
                  <a:cubicBezTo>
                    <a:pt x="667" y="1055"/>
                    <a:pt x="766" y="1033"/>
                    <a:pt x="843" y="989"/>
                  </a:cubicBezTo>
                  <a:cubicBezTo>
                    <a:pt x="1021" y="888"/>
                    <a:pt x="1059" y="660"/>
                    <a:pt x="1036" y="473"/>
                  </a:cubicBezTo>
                  <a:cubicBezTo>
                    <a:pt x="1009" y="251"/>
                    <a:pt x="884" y="61"/>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3"/>
            <p:cNvSpPr/>
            <p:nvPr/>
          </p:nvSpPr>
          <p:spPr>
            <a:xfrm>
              <a:off x="4902826" y="1885587"/>
              <a:ext cx="30752" cy="30526"/>
            </a:xfrm>
            <a:custGeom>
              <a:avLst/>
              <a:gdLst/>
              <a:ahLst/>
              <a:cxnLst/>
              <a:rect l="l" t="t" r="r" b="b"/>
              <a:pathLst>
                <a:path w="544" h="540" extrusionOk="0">
                  <a:moveTo>
                    <a:pt x="276" y="1"/>
                  </a:moveTo>
                  <a:cubicBezTo>
                    <a:pt x="166" y="1"/>
                    <a:pt x="61" y="68"/>
                    <a:pt x="19" y="174"/>
                  </a:cubicBezTo>
                  <a:cubicBezTo>
                    <a:pt x="7" y="206"/>
                    <a:pt x="1" y="242"/>
                    <a:pt x="1" y="277"/>
                  </a:cubicBezTo>
                  <a:cubicBezTo>
                    <a:pt x="7" y="348"/>
                    <a:pt x="36" y="417"/>
                    <a:pt x="87" y="467"/>
                  </a:cubicBezTo>
                  <a:cubicBezTo>
                    <a:pt x="135" y="515"/>
                    <a:pt x="214" y="539"/>
                    <a:pt x="291" y="539"/>
                  </a:cubicBezTo>
                  <a:cubicBezTo>
                    <a:pt x="342" y="539"/>
                    <a:pt x="392" y="528"/>
                    <a:pt x="431" y="506"/>
                  </a:cubicBezTo>
                  <a:cubicBezTo>
                    <a:pt x="523" y="455"/>
                    <a:pt x="543" y="337"/>
                    <a:pt x="531" y="242"/>
                  </a:cubicBezTo>
                  <a:cubicBezTo>
                    <a:pt x="517" y="129"/>
                    <a:pt x="454" y="31"/>
                    <a:pt x="336" y="7"/>
                  </a:cubicBezTo>
                  <a:cubicBezTo>
                    <a:pt x="316" y="3"/>
                    <a:pt x="296"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3"/>
            <p:cNvSpPr/>
            <p:nvPr/>
          </p:nvSpPr>
          <p:spPr>
            <a:xfrm>
              <a:off x="4203292" y="2266311"/>
              <a:ext cx="59922" cy="59639"/>
            </a:xfrm>
            <a:custGeom>
              <a:avLst/>
              <a:gdLst/>
              <a:ahLst/>
              <a:cxnLst/>
              <a:rect l="l" t="t" r="r" b="b"/>
              <a:pathLst>
                <a:path w="1060" h="1055" extrusionOk="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3"/>
            <p:cNvSpPr/>
            <p:nvPr/>
          </p:nvSpPr>
          <p:spPr>
            <a:xfrm>
              <a:off x="4217706" y="2280782"/>
              <a:ext cx="30752" cy="30583"/>
            </a:xfrm>
            <a:custGeom>
              <a:avLst/>
              <a:gdLst/>
              <a:ahLst/>
              <a:cxnLst/>
              <a:rect l="l" t="t" r="r" b="b"/>
              <a:pathLst>
                <a:path w="544" h="541" extrusionOk="0">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3"/>
            <p:cNvSpPr/>
            <p:nvPr/>
          </p:nvSpPr>
          <p:spPr>
            <a:xfrm>
              <a:off x="5009268" y="2013964"/>
              <a:ext cx="59865" cy="59583"/>
            </a:xfrm>
            <a:custGeom>
              <a:avLst/>
              <a:gdLst/>
              <a:ahLst/>
              <a:cxnLst/>
              <a:rect l="l" t="t" r="r" b="b"/>
              <a:pathLst>
                <a:path w="1059" h="1054" extrusionOk="0">
                  <a:moveTo>
                    <a:pt x="539" y="1"/>
                  </a:moveTo>
                  <a:cubicBezTo>
                    <a:pt x="322" y="1"/>
                    <a:pt x="122" y="130"/>
                    <a:pt x="36" y="337"/>
                  </a:cubicBezTo>
                  <a:cubicBezTo>
                    <a:pt x="12" y="399"/>
                    <a:pt x="0" y="470"/>
                    <a:pt x="3" y="538"/>
                  </a:cubicBezTo>
                  <a:cubicBezTo>
                    <a:pt x="12" y="678"/>
                    <a:pt x="72" y="811"/>
                    <a:pt x="169" y="912"/>
                  </a:cubicBezTo>
                  <a:cubicBezTo>
                    <a:pt x="262" y="1006"/>
                    <a:pt x="416" y="1053"/>
                    <a:pt x="567" y="1053"/>
                  </a:cubicBezTo>
                  <a:cubicBezTo>
                    <a:pt x="667" y="1053"/>
                    <a:pt x="766" y="1032"/>
                    <a:pt x="842" y="989"/>
                  </a:cubicBezTo>
                  <a:cubicBezTo>
                    <a:pt x="1020" y="885"/>
                    <a:pt x="1059" y="657"/>
                    <a:pt x="1035" y="470"/>
                  </a:cubicBezTo>
                  <a:cubicBezTo>
                    <a:pt x="1011" y="251"/>
                    <a:pt x="884" y="61"/>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3"/>
            <p:cNvSpPr/>
            <p:nvPr/>
          </p:nvSpPr>
          <p:spPr>
            <a:xfrm>
              <a:off x="5023683" y="2028436"/>
              <a:ext cx="30696" cy="30639"/>
            </a:xfrm>
            <a:custGeom>
              <a:avLst/>
              <a:gdLst/>
              <a:ahLst/>
              <a:cxnLst/>
              <a:rect l="l" t="t" r="r" b="b"/>
              <a:pathLst>
                <a:path w="543" h="542" extrusionOk="0">
                  <a:moveTo>
                    <a:pt x="279" y="1"/>
                  </a:moveTo>
                  <a:cubicBezTo>
                    <a:pt x="168" y="1"/>
                    <a:pt x="64" y="66"/>
                    <a:pt x="18" y="173"/>
                  </a:cubicBezTo>
                  <a:cubicBezTo>
                    <a:pt x="6" y="205"/>
                    <a:pt x="0" y="241"/>
                    <a:pt x="3" y="276"/>
                  </a:cubicBezTo>
                  <a:cubicBezTo>
                    <a:pt x="6" y="347"/>
                    <a:pt x="36" y="416"/>
                    <a:pt x="86" y="469"/>
                  </a:cubicBezTo>
                  <a:cubicBezTo>
                    <a:pt x="134" y="517"/>
                    <a:pt x="214" y="541"/>
                    <a:pt x="290" y="541"/>
                  </a:cubicBezTo>
                  <a:cubicBezTo>
                    <a:pt x="342" y="541"/>
                    <a:pt x="392" y="530"/>
                    <a:pt x="430" y="508"/>
                  </a:cubicBezTo>
                  <a:cubicBezTo>
                    <a:pt x="522" y="454"/>
                    <a:pt x="543" y="339"/>
                    <a:pt x="531" y="244"/>
                  </a:cubicBezTo>
                  <a:cubicBezTo>
                    <a:pt x="516" y="131"/>
                    <a:pt x="454" y="33"/>
                    <a:pt x="335" y="6"/>
                  </a:cubicBezTo>
                  <a:cubicBezTo>
                    <a:pt x="317" y="3"/>
                    <a:pt x="298" y="1"/>
                    <a:pt x="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3"/>
            <p:cNvSpPr/>
            <p:nvPr/>
          </p:nvSpPr>
          <p:spPr>
            <a:xfrm>
              <a:off x="4437600" y="2478917"/>
              <a:ext cx="59865" cy="59583"/>
            </a:xfrm>
            <a:custGeom>
              <a:avLst/>
              <a:gdLst/>
              <a:ahLst/>
              <a:cxnLst/>
              <a:rect l="l" t="t" r="r" b="b"/>
              <a:pathLst>
                <a:path w="1059" h="1054" extrusionOk="0">
                  <a:moveTo>
                    <a:pt x="542" y="0"/>
                  </a:moveTo>
                  <a:cubicBezTo>
                    <a:pt x="325" y="0"/>
                    <a:pt x="124" y="130"/>
                    <a:pt x="36" y="336"/>
                  </a:cubicBezTo>
                  <a:cubicBezTo>
                    <a:pt x="12" y="401"/>
                    <a:pt x="0" y="469"/>
                    <a:pt x="3" y="538"/>
                  </a:cubicBezTo>
                  <a:cubicBezTo>
                    <a:pt x="12" y="680"/>
                    <a:pt x="72" y="810"/>
                    <a:pt x="169" y="911"/>
                  </a:cubicBezTo>
                  <a:cubicBezTo>
                    <a:pt x="264" y="1005"/>
                    <a:pt x="420" y="1054"/>
                    <a:pt x="570" y="1054"/>
                  </a:cubicBezTo>
                  <a:cubicBezTo>
                    <a:pt x="671" y="1054"/>
                    <a:pt x="769" y="1032"/>
                    <a:pt x="845" y="988"/>
                  </a:cubicBezTo>
                  <a:cubicBezTo>
                    <a:pt x="1020" y="887"/>
                    <a:pt x="1059" y="659"/>
                    <a:pt x="1038" y="472"/>
                  </a:cubicBezTo>
                  <a:cubicBezTo>
                    <a:pt x="1011" y="250"/>
                    <a:pt x="887" y="60"/>
                    <a:pt x="659" y="13"/>
                  </a:cubicBezTo>
                  <a:cubicBezTo>
                    <a:pt x="620" y="4"/>
                    <a:pt x="581" y="0"/>
                    <a:pt x="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3"/>
            <p:cNvSpPr/>
            <p:nvPr/>
          </p:nvSpPr>
          <p:spPr>
            <a:xfrm>
              <a:off x="4452015" y="2493332"/>
              <a:ext cx="30696" cy="30470"/>
            </a:xfrm>
            <a:custGeom>
              <a:avLst/>
              <a:gdLst/>
              <a:ahLst/>
              <a:cxnLst/>
              <a:rect l="l" t="t" r="r" b="b"/>
              <a:pathLst>
                <a:path w="543" h="539" extrusionOk="0">
                  <a:moveTo>
                    <a:pt x="278" y="0"/>
                  </a:moveTo>
                  <a:cubicBezTo>
                    <a:pt x="166" y="0"/>
                    <a:pt x="64" y="67"/>
                    <a:pt x="21" y="173"/>
                  </a:cubicBezTo>
                  <a:cubicBezTo>
                    <a:pt x="6" y="206"/>
                    <a:pt x="0" y="241"/>
                    <a:pt x="3" y="277"/>
                  </a:cubicBezTo>
                  <a:cubicBezTo>
                    <a:pt x="6" y="348"/>
                    <a:pt x="39" y="416"/>
                    <a:pt x="89" y="466"/>
                  </a:cubicBezTo>
                  <a:cubicBezTo>
                    <a:pt x="135" y="514"/>
                    <a:pt x="214" y="539"/>
                    <a:pt x="291" y="539"/>
                  </a:cubicBezTo>
                  <a:cubicBezTo>
                    <a:pt x="343" y="539"/>
                    <a:pt x="394" y="528"/>
                    <a:pt x="433" y="505"/>
                  </a:cubicBezTo>
                  <a:cubicBezTo>
                    <a:pt x="525" y="455"/>
                    <a:pt x="543" y="336"/>
                    <a:pt x="531" y="241"/>
                  </a:cubicBezTo>
                  <a:cubicBezTo>
                    <a:pt x="519" y="131"/>
                    <a:pt x="454" y="31"/>
                    <a:pt x="338" y="7"/>
                  </a:cubicBezTo>
                  <a:cubicBezTo>
                    <a:pt x="318" y="2"/>
                    <a:pt x="298" y="0"/>
                    <a:pt x="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3"/>
            <p:cNvSpPr/>
            <p:nvPr/>
          </p:nvSpPr>
          <p:spPr>
            <a:xfrm>
              <a:off x="4108099" y="1699888"/>
              <a:ext cx="59865" cy="59696"/>
            </a:xfrm>
            <a:custGeom>
              <a:avLst/>
              <a:gdLst/>
              <a:ahLst/>
              <a:cxnLst/>
              <a:rect l="l" t="t" r="r" b="b"/>
              <a:pathLst>
                <a:path w="1059" h="1056" extrusionOk="0">
                  <a:moveTo>
                    <a:pt x="542" y="1"/>
                  </a:moveTo>
                  <a:cubicBezTo>
                    <a:pt x="325" y="1"/>
                    <a:pt x="122" y="130"/>
                    <a:pt x="36" y="337"/>
                  </a:cubicBezTo>
                  <a:cubicBezTo>
                    <a:pt x="12" y="402"/>
                    <a:pt x="1" y="470"/>
                    <a:pt x="4" y="541"/>
                  </a:cubicBezTo>
                  <a:cubicBezTo>
                    <a:pt x="12" y="680"/>
                    <a:pt x="72" y="814"/>
                    <a:pt x="170" y="912"/>
                  </a:cubicBezTo>
                  <a:cubicBezTo>
                    <a:pt x="261" y="1007"/>
                    <a:pt x="415" y="1055"/>
                    <a:pt x="566" y="1055"/>
                  </a:cubicBezTo>
                  <a:cubicBezTo>
                    <a:pt x="668" y="1055"/>
                    <a:pt x="768" y="1033"/>
                    <a:pt x="846" y="989"/>
                  </a:cubicBezTo>
                  <a:cubicBezTo>
                    <a:pt x="1020" y="888"/>
                    <a:pt x="1059" y="660"/>
                    <a:pt x="1038" y="473"/>
                  </a:cubicBezTo>
                  <a:cubicBezTo>
                    <a:pt x="1012" y="254"/>
                    <a:pt x="887" y="64"/>
                    <a:pt x="659" y="13"/>
                  </a:cubicBezTo>
                  <a:cubicBezTo>
                    <a:pt x="620" y="5"/>
                    <a:pt x="581"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3"/>
            <p:cNvSpPr/>
            <p:nvPr/>
          </p:nvSpPr>
          <p:spPr>
            <a:xfrm>
              <a:off x="4122513" y="1714473"/>
              <a:ext cx="30752" cy="30526"/>
            </a:xfrm>
            <a:custGeom>
              <a:avLst/>
              <a:gdLst/>
              <a:ahLst/>
              <a:cxnLst/>
              <a:rect l="l" t="t" r="r" b="b"/>
              <a:pathLst>
                <a:path w="544" h="540" extrusionOk="0">
                  <a:moveTo>
                    <a:pt x="276" y="1"/>
                  </a:moveTo>
                  <a:cubicBezTo>
                    <a:pt x="166" y="1"/>
                    <a:pt x="64" y="68"/>
                    <a:pt x="18" y="173"/>
                  </a:cubicBezTo>
                  <a:cubicBezTo>
                    <a:pt x="6" y="206"/>
                    <a:pt x="1" y="242"/>
                    <a:pt x="4" y="277"/>
                  </a:cubicBezTo>
                  <a:cubicBezTo>
                    <a:pt x="6" y="348"/>
                    <a:pt x="36" y="417"/>
                    <a:pt x="87" y="467"/>
                  </a:cubicBezTo>
                  <a:cubicBezTo>
                    <a:pt x="134" y="515"/>
                    <a:pt x="214" y="539"/>
                    <a:pt x="291" y="539"/>
                  </a:cubicBezTo>
                  <a:cubicBezTo>
                    <a:pt x="343" y="539"/>
                    <a:pt x="394" y="528"/>
                    <a:pt x="433" y="505"/>
                  </a:cubicBezTo>
                  <a:cubicBezTo>
                    <a:pt x="522" y="455"/>
                    <a:pt x="543" y="339"/>
                    <a:pt x="531" y="242"/>
                  </a:cubicBezTo>
                  <a:cubicBezTo>
                    <a:pt x="519" y="129"/>
                    <a:pt x="454" y="31"/>
                    <a:pt x="336" y="7"/>
                  </a:cubicBezTo>
                  <a:cubicBezTo>
                    <a:pt x="316" y="3"/>
                    <a:pt x="296"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3"/>
            <p:cNvSpPr/>
            <p:nvPr/>
          </p:nvSpPr>
          <p:spPr>
            <a:xfrm>
              <a:off x="3953099" y="1640419"/>
              <a:ext cx="59865" cy="59639"/>
            </a:xfrm>
            <a:custGeom>
              <a:avLst/>
              <a:gdLst/>
              <a:ahLst/>
              <a:cxnLst/>
              <a:rect l="l" t="t" r="r" b="b"/>
              <a:pathLst>
                <a:path w="1059" h="1055" extrusionOk="0">
                  <a:moveTo>
                    <a:pt x="539" y="0"/>
                  </a:moveTo>
                  <a:cubicBezTo>
                    <a:pt x="322" y="0"/>
                    <a:pt x="121" y="130"/>
                    <a:pt x="36" y="336"/>
                  </a:cubicBezTo>
                  <a:cubicBezTo>
                    <a:pt x="12" y="401"/>
                    <a:pt x="0" y="469"/>
                    <a:pt x="3" y="538"/>
                  </a:cubicBezTo>
                  <a:cubicBezTo>
                    <a:pt x="12" y="680"/>
                    <a:pt x="71" y="813"/>
                    <a:pt x="169" y="911"/>
                  </a:cubicBezTo>
                  <a:cubicBezTo>
                    <a:pt x="261" y="1007"/>
                    <a:pt x="415" y="1055"/>
                    <a:pt x="565" y="1055"/>
                  </a:cubicBezTo>
                  <a:cubicBezTo>
                    <a:pt x="666" y="1055"/>
                    <a:pt x="765" y="1033"/>
                    <a:pt x="842" y="988"/>
                  </a:cubicBezTo>
                  <a:cubicBezTo>
                    <a:pt x="1020" y="888"/>
                    <a:pt x="1059" y="659"/>
                    <a:pt x="1038" y="472"/>
                  </a:cubicBezTo>
                  <a:cubicBezTo>
                    <a:pt x="1011" y="253"/>
                    <a:pt x="887" y="60"/>
                    <a:pt x="655" y="13"/>
                  </a:cubicBezTo>
                  <a:cubicBezTo>
                    <a:pt x="616" y="4"/>
                    <a:pt x="577"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3"/>
            <p:cNvSpPr/>
            <p:nvPr/>
          </p:nvSpPr>
          <p:spPr>
            <a:xfrm>
              <a:off x="3967513" y="1655004"/>
              <a:ext cx="30696" cy="30470"/>
            </a:xfrm>
            <a:custGeom>
              <a:avLst/>
              <a:gdLst/>
              <a:ahLst/>
              <a:cxnLst/>
              <a:rect l="l" t="t" r="r" b="b"/>
              <a:pathLst>
                <a:path w="543" h="539" extrusionOk="0">
                  <a:moveTo>
                    <a:pt x="275" y="0"/>
                  </a:moveTo>
                  <a:cubicBezTo>
                    <a:pt x="166" y="0"/>
                    <a:pt x="63" y="67"/>
                    <a:pt x="18" y="173"/>
                  </a:cubicBezTo>
                  <a:cubicBezTo>
                    <a:pt x="6" y="206"/>
                    <a:pt x="0" y="241"/>
                    <a:pt x="3" y="277"/>
                  </a:cubicBezTo>
                  <a:cubicBezTo>
                    <a:pt x="6" y="348"/>
                    <a:pt x="36" y="416"/>
                    <a:pt x="86" y="466"/>
                  </a:cubicBezTo>
                  <a:cubicBezTo>
                    <a:pt x="134" y="514"/>
                    <a:pt x="213" y="539"/>
                    <a:pt x="291" y="539"/>
                  </a:cubicBezTo>
                  <a:cubicBezTo>
                    <a:pt x="343" y="539"/>
                    <a:pt x="394" y="528"/>
                    <a:pt x="433" y="505"/>
                  </a:cubicBezTo>
                  <a:cubicBezTo>
                    <a:pt x="522" y="455"/>
                    <a:pt x="543" y="336"/>
                    <a:pt x="531" y="241"/>
                  </a:cubicBezTo>
                  <a:cubicBezTo>
                    <a:pt x="516" y="131"/>
                    <a:pt x="454" y="31"/>
                    <a:pt x="335" y="7"/>
                  </a:cubicBezTo>
                  <a:cubicBezTo>
                    <a:pt x="315" y="2"/>
                    <a:pt x="295" y="0"/>
                    <a:pt x="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3"/>
          <p:cNvSpPr txBox="1">
            <a:spLocks noGrp="1"/>
          </p:cNvSpPr>
          <p:nvPr>
            <p:ph type="title"/>
          </p:nvPr>
        </p:nvSpPr>
        <p:spPr>
          <a:xfrm>
            <a:off x="915500" y="2486014"/>
            <a:ext cx="3459000" cy="19801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Frontend Overview &amp;</a:t>
            </a:r>
            <a:br>
              <a:rPr lang="en" dirty="0" smtClean="0"/>
            </a:br>
            <a:r>
              <a:rPr lang="en" dirty="0" smtClean="0"/>
              <a:t>Features</a:t>
            </a:r>
            <a:endParaRPr dirty="0"/>
          </a:p>
        </p:txBody>
      </p:sp>
      <p:sp>
        <p:nvSpPr>
          <p:cNvPr id="1229" name="Google Shape;1229;p53"/>
          <p:cNvSpPr txBox="1">
            <a:spLocks noGrp="1"/>
          </p:cNvSpPr>
          <p:nvPr>
            <p:ph type="title" idx="2"/>
          </p:nvPr>
        </p:nvSpPr>
        <p:spPr>
          <a:xfrm>
            <a:off x="915500" y="1331560"/>
            <a:ext cx="1705800" cy="11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1231" name="Google Shape;1231;p53"/>
          <p:cNvGrpSpPr/>
          <p:nvPr/>
        </p:nvGrpSpPr>
        <p:grpSpPr>
          <a:xfrm>
            <a:off x="6637934" y="2571756"/>
            <a:ext cx="2506066" cy="1133096"/>
            <a:chOff x="7131224" y="2846735"/>
            <a:chExt cx="1756424" cy="794152"/>
          </a:xfrm>
        </p:grpSpPr>
        <p:sp>
          <p:nvSpPr>
            <p:cNvPr id="1232" name="Google Shape;1232;p53"/>
            <p:cNvSpPr/>
            <p:nvPr/>
          </p:nvSpPr>
          <p:spPr>
            <a:xfrm>
              <a:off x="7131224" y="2846735"/>
              <a:ext cx="965416" cy="579232"/>
            </a:xfrm>
            <a:custGeom>
              <a:avLst/>
              <a:gdLst/>
              <a:ahLst/>
              <a:cxnLst/>
              <a:rect l="l" t="t" r="r" b="b"/>
              <a:pathLst>
                <a:path w="11077" h="6646" extrusionOk="0">
                  <a:moveTo>
                    <a:pt x="498" y="1"/>
                  </a:moveTo>
                  <a:lnTo>
                    <a:pt x="0" y="5723"/>
                  </a:lnTo>
                  <a:lnTo>
                    <a:pt x="10582" y="6645"/>
                  </a:lnTo>
                  <a:lnTo>
                    <a:pt x="11077" y="920"/>
                  </a:lnTo>
                  <a:lnTo>
                    <a:pt x="4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3"/>
            <p:cNvSpPr/>
            <p:nvPr/>
          </p:nvSpPr>
          <p:spPr>
            <a:xfrm>
              <a:off x="7180031" y="2891968"/>
              <a:ext cx="867018" cy="490334"/>
            </a:xfrm>
            <a:custGeom>
              <a:avLst/>
              <a:gdLst/>
              <a:ahLst/>
              <a:cxnLst/>
              <a:rect l="l" t="t" r="r" b="b"/>
              <a:pathLst>
                <a:path w="9948" h="5626" extrusionOk="0">
                  <a:moveTo>
                    <a:pt x="1204" y="1"/>
                  </a:moveTo>
                  <a:cubicBezTo>
                    <a:pt x="1165" y="445"/>
                    <a:pt x="792" y="781"/>
                    <a:pt x="353" y="781"/>
                  </a:cubicBezTo>
                  <a:cubicBezTo>
                    <a:pt x="330" y="781"/>
                    <a:pt x="306" y="780"/>
                    <a:pt x="282" y="778"/>
                  </a:cubicBezTo>
                  <a:lnTo>
                    <a:pt x="1" y="4009"/>
                  </a:lnTo>
                  <a:cubicBezTo>
                    <a:pt x="469" y="4048"/>
                    <a:pt x="816" y="4463"/>
                    <a:pt x="774" y="4931"/>
                  </a:cubicBezTo>
                  <a:lnTo>
                    <a:pt x="8744" y="5625"/>
                  </a:lnTo>
                  <a:cubicBezTo>
                    <a:pt x="8780" y="5180"/>
                    <a:pt x="9156" y="4845"/>
                    <a:pt x="9595" y="4845"/>
                  </a:cubicBezTo>
                  <a:cubicBezTo>
                    <a:pt x="9618" y="4845"/>
                    <a:pt x="9642" y="4846"/>
                    <a:pt x="9666" y="4848"/>
                  </a:cubicBezTo>
                  <a:lnTo>
                    <a:pt x="9948" y="1617"/>
                  </a:lnTo>
                  <a:cubicBezTo>
                    <a:pt x="9479" y="1578"/>
                    <a:pt x="9132" y="1163"/>
                    <a:pt x="9171" y="695"/>
                  </a:cubicBezTo>
                  <a:lnTo>
                    <a:pt x="1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3"/>
            <p:cNvSpPr/>
            <p:nvPr/>
          </p:nvSpPr>
          <p:spPr>
            <a:xfrm>
              <a:off x="7513657" y="3153779"/>
              <a:ext cx="525632" cy="231309"/>
            </a:xfrm>
            <a:custGeom>
              <a:avLst/>
              <a:gdLst/>
              <a:ahLst/>
              <a:cxnLst/>
              <a:rect l="l" t="t" r="r" b="b"/>
              <a:pathLst>
                <a:path w="6031" h="2654" extrusionOk="0">
                  <a:moveTo>
                    <a:pt x="5968" y="0"/>
                  </a:moveTo>
                  <a:lnTo>
                    <a:pt x="5811" y="1815"/>
                  </a:lnTo>
                  <a:cubicBezTo>
                    <a:pt x="5796" y="1814"/>
                    <a:pt x="5780" y="1813"/>
                    <a:pt x="5765" y="1813"/>
                  </a:cubicBezTo>
                  <a:cubicBezTo>
                    <a:pt x="5320" y="1813"/>
                    <a:pt x="4944" y="2144"/>
                    <a:pt x="4889" y="2591"/>
                  </a:cubicBezTo>
                  <a:lnTo>
                    <a:pt x="6" y="2162"/>
                  </a:lnTo>
                  <a:lnTo>
                    <a:pt x="0" y="2224"/>
                  </a:lnTo>
                  <a:lnTo>
                    <a:pt x="4943" y="2654"/>
                  </a:lnTo>
                  <a:lnTo>
                    <a:pt x="4945" y="2627"/>
                  </a:lnTo>
                  <a:cubicBezTo>
                    <a:pt x="4985" y="2197"/>
                    <a:pt x="5343" y="1877"/>
                    <a:pt x="5764" y="1877"/>
                  </a:cubicBezTo>
                  <a:cubicBezTo>
                    <a:pt x="5787" y="1877"/>
                    <a:pt x="5811" y="1878"/>
                    <a:pt x="5835" y="1880"/>
                  </a:cubicBezTo>
                  <a:lnTo>
                    <a:pt x="5865" y="1880"/>
                  </a:lnTo>
                  <a:lnTo>
                    <a:pt x="6031" y="3"/>
                  </a:lnTo>
                  <a:lnTo>
                    <a:pt x="5968" y="0"/>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3"/>
            <p:cNvSpPr/>
            <p:nvPr/>
          </p:nvSpPr>
          <p:spPr>
            <a:xfrm>
              <a:off x="7176893" y="2889179"/>
              <a:ext cx="700901" cy="448935"/>
            </a:xfrm>
            <a:custGeom>
              <a:avLst/>
              <a:gdLst/>
              <a:ahLst/>
              <a:cxnLst/>
              <a:rect l="l" t="t" r="r" b="b"/>
              <a:pathLst>
                <a:path w="8042" h="5151" extrusionOk="0">
                  <a:moveTo>
                    <a:pt x="1211" y="0"/>
                  </a:moveTo>
                  <a:lnTo>
                    <a:pt x="1208" y="33"/>
                  </a:lnTo>
                  <a:cubicBezTo>
                    <a:pt x="1171" y="460"/>
                    <a:pt x="810" y="783"/>
                    <a:pt x="389" y="783"/>
                  </a:cubicBezTo>
                  <a:cubicBezTo>
                    <a:pt x="365" y="783"/>
                    <a:pt x="342" y="782"/>
                    <a:pt x="318" y="780"/>
                  </a:cubicBezTo>
                  <a:lnTo>
                    <a:pt x="289" y="777"/>
                  </a:lnTo>
                  <a:lnTo>
                    <a:pt x="1" y="4068"/>
                  </a:lnTo>
                  <a:lnTo>
                    <a:pt x="31" y="4071"/>
                  </a:lnTo>
                  <a:cubicBezTo>
                    <a:pt x="484" y="4112"/>
                    <a:pt x="816" y="4510"/>
                    <a:pt x="778" y="4960"/>
                  </a:cubicBezTo>
                  <a:lnTo>
                    <a:pt x="778" y="4990"/>
                  </a:lnTo>
                  <a:lnTo>
                    <a:pt x="2613" y="5150"/>
                  </a:lnTo>
                  <a:lnTo>
                    <a:pt x="2619" y="5091"/>
                  </a:lnTo>
                  <a:lnTo>
                    <a:pt x="843" y="4937"/>
                  </a:lnTo>
                  <a:cubicBezTo>
                    <a:pt x="867" y="4474"/>
                    <a:pt x="526" y="4071"/>
                    <a:pt x="66" y="4015"/>
                  </a:cubicBezTo>
                  <a:lnTo>
                    <a:pt x="342" y="842"/>
                  </a:lnTo>
                  <a:cubicBezTo>
                    <a:pt x="357" y="843"/>
                    <a:pt x="373" y="843"/>
                    <a:pt x="388" y="843"/>
                  </a:cubicBezTo>
                  <a:cubicBezTo>
                    <a:pt x="831" y="843"/>
                    <a:pt x="1210" y="513"/>
                    <a:pt x="1267" y="68"/>
                  </a:cubicBezTo>
                  <a:lnTo>
                    <a:pt x="8036" y="655"/>
                  </a:lnTo>
                  <a:lnTo>
                    <a:pt x="8042" y="593"/>
                  </a:lnTo>
                  <a:lnTo>
                    <a:pt x="1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3"/>
            <p:cNvSpPr/>
            <p:nvPr/>
          </p:nvSpPr>
          <p:spPr>
            <a:xfrm>
              <a:off x="7501456" y="2979820"/>
              <a:ext cx="224424" cy="289006"/>
            </a:xfrm>
            <a:custGeom>
              <a:avLst/>
              <a:gdLst/>
              <a:ahLst/>
              <a:cxnLst/>
              <a:rect l="l" t="t" r="r" b="b"/>
              <a:pathLst>
                <a:path w="2575" h="3316" extrusionOk="0">
                  <a:moveTo>
                    <a:pt x="1353" y="0"/>
                  </a:moveTo>
                  <a:cubicBezTo>
                    <a:pt x="718" y="0"/>
                    <a:pt x="158" y="675"/>
                    <a:pt x="81" y="1551"/>
                  </a:cubicBezTo>
                  <a:cubicBezTo>
                    <a:pt x="1" y="2465"/>
                    <a:pt x="478" y="3253"/>
                    <a:pt x="1145" y="3313"/>
                  </a:cubicBezTo>
                  <a:cubicBezTo>
                    <a:pt x="1171" y="3315"/>
                    <a:pt x="1196" y="3316"/>
                    <a:pt x="1221" y="3316"/>
                  </a:cubicBezTo>
                  <a:cubicBezTo>
                    <a:pt x="1855" y="3316"/>
                    <a:pt x="2417" y="2640"/>
                    <a:pt x="2494" y="1762"/>
                  </a:cubicBezTo>
                  <a:cubicBezTo>
                    <a:pt x="2574" y="849"/>
                    <a:pt x="2100" y="60"/>
                    <a:pt x="1433" y="4"/>
                  </a:cubicBezTo>
                  <a:cubicBezTo>
                    <a:pt x="1406" y="1"/>
                    <a:pt x="1380" y="0"/>
                    <a:pt x="1353" y="0"/>
                  </a:cubicBezTo>
                  <a:close/>
                </a:path>
              </a:pathLst>
            </a:custGeom>
            <a:solidFill>
              <a:srgbClr val="68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3"/>
            <p:cNvSpPr/>
            <p:nvPr/>
          </p:nvSpPr>
          <p:spPr>
            <a:xfrm>
              <a:off x="7508428" y="2977728"/>
              <a:ext cx="118967" cy="123673"/>
            </a:xfrm>
            <a:custGeom>
              <a:avLst/>
              <a:gdLst/>
              <a:ahLst/>
              <a:cxnLst/>
              <a:rect l="l" t="t" r="r" b="b"/>
              <a:pathLst>
                <a:path w="1365" h="1419" extrusionOk="0">
                  <a:moveTo>
                    <a:pt x="1282" y="0"/>
                  </a:moveTo>
                  <a:cubicBezTo>
                    <a:pt x="677" y="0"/>
                    <a:pt x="134" y="589"/>
                    <a:pt x="1" y="1406"/>
                  </a:cubicBezTo>
                  <a:lnTo>
                    <a:pt x="60" y="1418"/>
                  </a:lnTo>
                  <a:cubicBezTo>
                    <a:pt x="191" y="629"/>
                    <a:pt x="707" y="60"/>
                    <a:pt x="1282" y="60"/>
                  </a:cubicBezTo>
                  <a:cubicBezTo>
                    <a:pt x="1308" y="60"/>
                    <a:pt x="1333" y="61"/>
                    <a:pt x="1359" y="63"/>
                  </a:cubicBezTo>
                  <a:lnTo>
                    <a:pt x="1365" y="4"/>
                  </a:lnTo>
                  <a:cubicBezTo>
                    <a:pt x="1337" y="2"/>
                    <a:pt x="1310" y="0"/>
                    <a:pt x="128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3"/>
            <p:cNvSpPr/>
            <p:nvPr/>
          </p:nvSpPr>
          <p:spPr>
            <a:xfrm>
              <a:off x="7506162" y="3133821"/>
              <a:ext cx="216319" cy="138141"/>
            </a:xfrm>
            <a:custGeom>
              <a:avLst/>
              <a:gdLst/>
              <a:ahLst/>
              <a:cxnLst/>
              <a:rect l="l" t="t" r="r" b="b"/>
              <a:pathLst>
                <a:path w="2482" h="1585" extrusionOk="0">
                  <a:moveTo>
                    <a:pt x="2419" y="1"/>
                  </a:moveTo>
                  <a:cubicBezTo>
                    <a:pt x="2346" y="857"/>
                    <a:pt x="1799" y="1522"/>
                    <a:pt x="1182" y="1522"/>
                  </a:cubicBezTo>
                  <a:cubicBezTo>
                    <a:pt x="1155" y="1522"/>
                    <a:pt x="1129" y="1521"/>
                    <a:pt x="1103" y="1519"/>
                  </a:cubicBezTo>
                  <a:cubicBezTo>
                    <a:pt x="549" y="1471"/>
                    <a:pt x="110" y="887"/>
                    <a:pt x="62" y="128"/>
                  </a:cubicBezTo>
                  <a:lnTo>
                    <a:pt x="0" y="131"/>
                  </a:lnTo>
                  <a:cubicBezTo>
                    <a:pt x="51" y="920"/>
                    <a:pt x="513" y="1531"/>
                    <a:pt x="1097" y="1581"/>
                  </a:cubicBezTo>
                  <a:cubicBezTo>
                    <a:pt x="1124" y="1584"/>
                    <a:pt x="1151" y="1584"/>
                    <a:pt x="1177" y="1584"/>
                  </a:cubicBezTo>
                  <a:cubicBezTo>
                    <a:pt x="1827" y="1584"/>
                    <a:pt x="2402" y="896"/>
                    <a:pt x="2482" y="7"/>
                  </a:cubicBezTo>
                  <a:lnTo>
                    <a:pt x="2419"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3"/>
            <p:cNvSpPr/>
            <p:nvPr/>
          </p:nvSpPr>
          <p:spPr>
            <a:xfrm>
              <a:off x="7269974" y="3066625"/>
              <a:ext cx="171870" cy="69724"/>
            </a:xfrm>
            <a:custGeom>
              <a:avLst/>
              <a:gdLst/>
              <a:ahLst/>
              <a:cxnLst/>
              <a:rect l="l" t="t" r="r" b="b"/>
              <a:pathLst>
                <a:path w="1972" h="800" extrusionOk="0">
                  <a:moveTo>
                    <a:pt x="172" y="0"/>
                  </a:moveTo>
                  <a:cubicBezTo>
                    <a:pt x="104" y="0"/>
                    <a:pt x="47" y="54"/>
                    <a:pt x="42" y="123"/>
                  </a:cubicBezTo>
                  <a:lnTo>
                    <a:pt x="9" y="511"/>
                  </a:lnTo>
                  <a:cubicBezTo>
                    <a:pt x="0" y="585"/>
                    <a:pt x="57" y="650"/>
                    <a:pt x="131" y="656"/>
                  </a:cubicBezTo>
                  <a:lnTo>
                    <a:pt x="1785" y="799"/>
                  </a:lnTo>
                  <a:cubicBezTo>
                    <a:pt x="1789" y="799"/>
                    <a:pt x="1793" y="799"/>
                    <a:pt x="1796" y="799"/>
                  </a:cubicBezTo>
                  <a:cubicBezTo>
                    <a:pt x="1866" y="799"/>
                    <a:pt x="1925" y="747"/>
                    <a:pt x="1930" y="677"/>
                  </a:cubicBezTo>
                  <a:lnTo>
                    <a:pt x="1963" y="289"/>
                  </a:lnTo>
                  <a:cubicBezTo>
                    <a:pt x="1972" y="215"/>
                    <a:pt x="1916" y="149"/>
                    <a:pt x="1841" y="143"/>
                  </a:cubicBezTo>
                  <a:lnTo>
                    <a:pt x="187" y="1"/>
                  </a:lnTo>
                  <a:cubicBezTo>
                    <a:pt x="182" y="0"/>
                    <a:pt x="177" y="0"/>
                    <a:pt x="172" y="0"/>
                  </a:cubicBezTo>
                  <a:close/>
                </a:path>
              </a:pathLst>
            </a:custGeom>
            <a:solidFill>
              <a:srgbClr val="68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3"/>
            <p:cNvSpPr/>
            <p:nvPr/>
          </p:nvSpPr>
          <p:spPr>
            <a:xfrm>
              <a:off x="7788281" y="3111596"/>
              <a:ext cx="171695" cy="69898"/>
            </a:xfrm>
            <a:custGeom>
              <a:avLst/>
              <a:gdLst/>
              <a:ahLst/>
              <a:cxnLst/>
              <a:rect l="l" t="t" r="r" b="b"/>
              <a:pathLst>
                <a:path w="1970" h="802" extrusionOk="0">
                  <a:moveTo>
                    <a:pt x="174" y="0"/>
                  </a:moveTo>
                  <a:cubicBezTo>
                    <a:pt x="107" y="0"/>
                    <a:pt x="48" y="52"/>
                    <a:pt x="42" y="122"/>
                  </a:cubicBezTo>
                  <a:lnTo>
                    <a:pt x="7" y="511"/>
                  </a:lnTo>
                  <a:cubicBezTo>
                    <a:pt x="1" y="585"/>
                    <a:pt x="54" y="650"/>
                    <a:pt x="128" y="656"/>
                  </a:cubicBezTo>
                  <a:lnTo>
                    <a:pt x="1786" y="801"/>
                  </a:lnTo>
                  <a:cubicBezTo>
                    <a:pt x="1789" y="802"/>
                    <a:pt x="1793" y="802"/>
                    <a:pt x="1797" y="802"/>
                  </a:cubicBezTo>
                  <a:cubicBezTo>
                    <a:pt x="1866" y="802"/>
                    <a:pt x="1922" y="750"/>
                    <a:pt x="1931" y="680"/>
                  </a:cubicBezTo>
                  <a:lnTo>
                    <a:pt x="1963" y="288"/>
                  </a:lnTo>
                  <a:cubicBezTo>
                    <a:pt x="1969" y="214"/>
                    <a:pt x="1916" y="152"/>
                    <a:pt x="1842" y="146"/>
                  </a:cubicBezTo>
                  <a:lnTo>
                    <a:pt x="185" y="1"/>
                  </a:lnTo>
                  <a:cubicBezTo>
                    <a:pt x="181" y="1"/>
                    <a:pt x="177" y="0"/>
                    <a:pt x="174" y="0"/>
                  </a:cubicBezTo>
                  <a:close/>
                </a:path>
              </a:pathLst>
            </a:custGeom>
            <a:solidFill>
              <a:srgbClr val="68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3"/>
            <p:cNvSpPr/>
            <p:nvPr/>
          </p:nvSpPr>
          <p:spPr>
            <a:xfrm>
              <a:off x="8034840" y="3332270"/>
              <a:ext cx="232791" cy="157228"/>
            </a:xfrm>
            <a:custGeom>
              <a:avLst/>
              <a:gdLst/>
              <a:ahLst/>
              <a:cxnLst/>
              <a:rect l="l" t="t" r="r" b="b"/>
              <a:pathLst>
                <a:path w="2671" h="1804" extrusionOk="0">
                  <a:moveTo>
                    <a:pt x="1216" y="1"/>
                  </a:moveTo>
                  <a:cubicBezTo>
                    <a:pt x="1216" y="1"/>
                    <a:pt x="306" y="152"/>
                    <a:pt x="306" y="167"/>
                  </a:cubicBezTo>
                  <a:cubicBezTo>
                    <a:pt x="303" y="182"/>
                    <a:pt x="0" y="727"/>
                    <a:pt x="0" y="727"/>
                  </a:cubicBezTo>
                  <a:cubicBezTo>
                    <a:pt x="409" y="1175"/>
                    <a:pt x="1171" y="1795"/>
                    <a:pt x="1251" y="1803"/>
                  </a:cubicBezTo>
                  <a:cubicBezTo>
                    <a:pt x="1253" y="1804"/>
                    <a:pt x="1255" y="1804"/>
                    <a:pt x="1256" y="1804"/>
                  </a:cubicBezTo>
                  <a:cubicBezTo>
                    <a:pt x="1338" y="1804"/>
                    <a:pt x="1504" y="1665"/>
                    <a:pt x="1548" y="1433"/>
                  </a:cubicBezTo>
                  <a:cubicBezTo>
                    <a:pt x="1548" y="1433"/>
                    <a:pt x="1987" y="1626"/>
                    <a:pt x="2141" y="1649"/>
                  </a:cubicBezTo>
                  <a:cubicBezTo>
                    <a:pt x="2146" y="1650"/>
                    <a:pt x="2152" y="1650"/>
                    <a:pt x="2157" y="1650"/>
                  </a:cubicBezTo>
                  <a:cubicBezTo>
                    <a:pt x="2322" y="1650"/>
                    <a:pt x="2670" y="1321"/>
                    <a:pt x="2550" y="822"/>
                  </a:cubicBezTo>
                  <a:lnTo>
                    <a:pt x="12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3"/>
            <p:cNvSpPr/>
            <p:nvPr/>
          </p:nvSpPr>
          <p:spPr>
            <a:xfrm>
              <a:off x="8130448" y="3375673"/>
              <a:ext cx="45321" cy="81751"/>
            </a:xfrm>
            <a:custGeom>
              <a:avLst/>
              <a:gdLst/>
              <a:ahLst/>
              <a:cxnLst/>
              <a:rect l="l" t="t" r="r" b="b"/>
              <a:pathLst>
                <a:path w="520" h="938" extrusionOk="0">
                  <a:moveTo>
                    <a:pt x="45" y="1"/>
                  </a:moveTo>
                  <a:lnTo>
                    <a:pt x="0" y="45"/>
                  </a:lnTo>
                  <a:cubicBezTo>
                    <a:pt x="314" y="360"/>
                    <a:pt x="457" y="659"/>
                    <a:pt x="424" y="929"/>
                  </a:cubicBezTo>
                  <a:lnTo>
                    <a:pt x="483" y="938"/>
                  </a:lnTo>
                  <a:cubicBezTo>
                    <a:pt x="519" y="647"/>
                    <a:pt x="371" y="333"/>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3"/>
            <p:cNvSpPr/>
            <p:nvPr/>
          </p:nvSpPr>
          <p:spPr>
            <a:xfrm>
              <a:off x="7225264" y="2917592"/>
              <a:ext cx="925673" cy="500880"/>
            </a:xfrm>
            <a:custGeom>
              <a:avLst/>
              <a:gdLst/>
              <a:ahLst/>
              <a:cxnLst/>
              <a:rect l="l" t="t" r="r" b="b"/>
              <a:pathLst>
                <a:path w="10621" h="5747" extrusionOk="0">
                  <a:moveTo>
                    <a:pt x="0" y="0"/>
                  </a:moveTo>
                  <a:lnTo>
                    <a:pt x="0" y="5746"/>
                  </a:lnTo>
                  <a:lnTo>
                    <a:pt x="10620" y="5746"/>
                  </a:lnTo>
                  <a:lnTo>
                    <a:pt x="10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3"/>
            <p:cNvSpPr/>
            <p:nvPr/>
          </p:nvSpPr>
          <p:spPr>
            <a:xfrm>
              <a:off x="7265006" y="2952192"/>
              <a:ext cx="846101" cy="431330"/>
            </a:xfrm>
            <a:custGeom>
              <a:avLst/>
              <a:gdLst/>
              <a:ahLst/>
              <a:cxnLst/>
              <a:rect l="l" t="t" r="r" b="b"/>
              <a:pathLst>
                <a:path w="9708" h="4949" extrusionOk="0">
                  <a:moveTo>
                    <a:pt x="855" y="1"/>
                  </a:moveTo>
                  <a:cubicBezTo>
                    <a:pt x="855" y="472"/>
                    <a:pt x="472" y="854"/>
                    <a:pt x="1" y="854"/>
                  </a:cubicBezTo>
                  <a:lnTo>
                    <a:pt x="1" y="4098"/>
                  </a:lnTo>
                  <a:cubicBezTo>
                    <a:pt x="472" y="4098"/>
                    <a:pt x="855" y="4480"/>
                    <a:pt x="855" y="4949"/>
                  </a:cubicBezTo>
                  <a:lnTo>
                    <a:pt x="8854" y="4949"/>
                  </a:lnTo>
                  <a:cubicBezTo>
                    <a:pt x="8854" y="4480"/>
                    <a:pt x="9236" y="4098"/>
                    <a:pt x="9708" y="4098"/>
                  </a:cubicBezTo>
                  <a:lnTo>
                    <a:pt x="9708" y="854"/>
                  </a:lnTo>
                  <a:cubicBezTo>
                    <a:pt x="9236" y="854"/>
                    <a:pt x="8854" y="472"/>
                    <a:pt x="8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3"/>
            <p:cNvSpPr/>
            <p:nvPr/>
          </p:nvSpPr>
          <p:spPr>
            <a:xfrm>
              <a:off x="7262479" y="2949577"/>
              <a:ext cx="851243" cy="436821"/>
            </a:xfrm>
            <a:custGeom>
              <a:avLst/>
              <a:gdLst/>
              <a:ahLst/>
              <a:cxnLst/>
              <a:rect l="l" t="t" r="r" b="b"/>
              <a:pathLst>
                <a:path w="9767" h="5012" extrusionOk="0">
                  <a:moveTo>
                    <a:pt x="4883" y="704"/>
                  </a:moveTo>
                  <a:cubicBezTo>
                    <a:pt x="4213" y="704"/>
                    <a:pt x="3671" y="1448"/>
                    <a:pt x="3671" y="2364"/>
                  </a:cubicBezTo>
                  <a:cubicBezTo>
                    <a:pt x="3671" y="3280"/>
                    <a:pt x="4213" y="4024"/>
                    <a:pt x="4883" y="4024"/>
                  </a:cubicBezTo>
                  <a:cubicBezTo>
                    <a:pt x="5550" y="4024"/>
                    <a:pt x="6093" y="3280"/>
                    <a:pt x="6093" y="2364"/>
                  </a:cubicBezTo>
                  <a:cubicBezTo>
                    <a:pt x="6093" y="1448"/>
                    <a:pt x="5553" y="704"/>
                    <a:pt x="4883" y="704"/>
                  </a:cubicBezTo>
                  <a:close/>
                  <a:moveTo>
                    <a:pt x="854" y="1"/>
                  </a:moveTo>
                  <a:lnTo>
                    <a:pt x="854" y="31"/>
                  </a:lnTo>
                  <a:cubicBezTo>
                    <a:pt x="854" y="484"/>
                    <a:pt x="487" y="852"/>
                    <a:pt x="33" y="852"/>
                  </a:cubicBezTo>
                  <a:lnTo>
                    <a:pt x="0" y="852"/>
                  </a:lnTo>
                  <a:lnTo>
                    <a:pt x="0" y="4158"/>
                  </a:lnTo>
                  <a:lnTo>
                    <a:pt x="33" y="4158"/>
                  </a:lnTo>
                  <a:cubicBezTo>
                    <a:pt x="487" y="4158"/>
                    <a:pt x="854" y="4525"/>
                    <a:pt x="854" y="4979"/>
                  </a:cubicBezTo>
                  <a:lnTo>
                    <a:pt x="854" y="5012"/>
                  </a:lnTo>
                  <a:lnTo>
                    <a:pt x="2695" y="5012"/>
                  </a:lnTo>
                  <a:lnTo>
                    <a:pt x="2695" y="4949"/>
                  </a:lnTo>
                  <a:lnTo>
                    <a:pt x="914" y="4949"/>
                  </a:lnTo>
                  <a:cubicBezTo>
                    <a:pt x="896" y="4487"/>
                    <a:pt x="525" y="4113"/>
                    <a:pt x="60" y="4098"/>
                  </a:cubicBezTo>
                  <a:lnTo>
                    <a:pt x="60" y="914"/>
                  </a:lnTo>
                  <a:cubicBezTo>
                    <a:pt x="525" y="896"/>
                    <a:pt x="896" y="526"/>
                    <a:pt x="914" y="60"/>
                  </a:cubicBezTo>
                  <a:lnTo>
                    <a:pt x="7712" y="60"/>
                  </a:lnTo>
                  <a:lnTo>
                    <a:pt x="7712" y="1"/>
                  </a:lnTo>
                  <a:close/>
                  <a:moveTo>
                    <a:pt x="9707" y="2275"/>
                  </a:moveTo>
                  <a:lnTo>
                    <a:pt x="9707" y="4098"/>
                  </a:lnTo>
                  <a:cubicBezTo>
                    <a:pt x="9242" y="4113"/>
                    <a:pt x="8868" y="4487"/>
                    <a:pt x="8853" y="4949"/>
                  </a:cubicBezTo>
                  <a:lnTo>
                    <a:pt x="3952" y="4949"/>
                  </a:lnTo>
                  <a:lnTo>
                    <a:pt x="3952" y="5012"/>
                  </a:lnTo>
                  <a:lnTo>
                    <a:pt x="8913" y="5012"/>
                  </a:lnTo>
                  <a:lnTo>
                    <a:pt x="8913" y="4979"/>
                  </a:lnTo>
                  <a:cubicBezTo>
                    <a:pt x="8916" y="4525"/>
                    <a:pt x="9283" y="4158"/>
                    <a:pt x="9737" y="4158"/>
                  </a:cubicBezTo>
                  <a:lnTo>
                    <a:pt x="9766" y="4158"/>
                  </a:lnTo>
                  <a:lnTo>
                    <a:pt x="9766" y="22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3"/>
            <p:cNvSpPr/>
            <p:nvPr/>
          </p:nvSpPr>
          <p:spPr>
            <a:xfrm>
              <a:off x="7580330" y="3008232"/>
              <a:ext cx="107811" cy="132650"/>
            </a:xfrm>
            <a:custGeom>
              <a:avLst/>
              <a:gdLst/>
              <a:ahLst/>
              <a:cxnLst/>
              <a:rect l="l" t="t" r="r" b="b"/>
              <a:pathLst>
                <a:path w="1237" h="1522" extrusionOk="0">
                  <a:moveTo>
                    <a:pt x="1236" y="1"/>
                  </a:moveTo>
                  <a:cubicBezTo>
                    <a:pt x="596" y="1"/>
                    <a:pt x="65" y="653"/>
                    <a:pt x="0" y="1516"/>
                  </a:cubicBezTo>
                  <a:lnTo>
                    <a:pt x="62" y="1522"/>
                  </a:lnTo>
                  <a:cubicBezTo>
                    <a:pt x="125" y="689"/>
                    <a:pt x="629" y="60"/>
                    <a:pt x="1236" y="60"/>
                  </a:cubicBezTo>
                  <a:lnTo>
                    <a:pt x="1236"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3"/>
            <p:cNvSpPr/>
            <p:nvPr/>
          </p:nvSpPr>
          <p:spPr>
            <a:xfrm>
              <a:off x="7582073" y="3155522"/>
              <a:ext cx="214314" cy="147379"/>
            </a:xfrm>
            <a:custGeom>
              <a:avLst/>
              <a:gdLst/>
              <a:ahLst/>
              <a:cxnLst/>
              <a:rect l="l" t="t" r="r" b="b"/>
              <a:pathLst>
                <a:path w="2459" h="1691" extrusionOk="0">
                  <a:moveTo>
                    <a:pt x="2396" y="1"/>
                  </a:moveTo>
                  <a:cubicBezTo>
                    <a:pt x="2396" y="902"/>
                    <a:pt x="1869" y="1632"/>
                    <a:pt x="1216" y="1632"/>
                  </a:cubicBezTo>
                  <a:cubicBezTo>
                    <a:pt x="659" y="1632"/>
                    <a:pt x="173" y="1086"/>
                    <a:pt x="60" y="336"/>
                  </a:cubicBezTo>
                  <a:lnTo>
                    <a:pt x="1" y="345"/>
                  </a:lnTo>
                  <a:cubicBezTo>
                    <a:pt x="119" y="1125"/>
                    <a:pt x="629" y="1691"/>
                    <a:pt x="1216" y="1691"/>
                  </a:cubicBezTo>
                  <a:cubicBezTo>
                    <a:pt x="1901" y="1691"/>
                    <a:pt x="2459" y="932"/>
                    <a:pt x="2459"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3"/>
            <p:cNvSpPr/>
            <p:nvPr/>
          </p:nvSpPr>
          <p:spPr>
            <a:xfrm>
              <a:off x="7343881" y="3126848"/>
              <a:ext cx="168296" cy="57522"/>
            </a:xfrm>
            <a:custGeom>
              <a:avLst/>
              <a:gdLst/>
              <a:ahLst/>
              <a:cxnLst/>
              <a:rect l="l" t="t" r="r" b="b"/>
              <a:pathLst>
                <a:path w="1931" h="660" extrusionOk="0">
                  <a:moveTo>
                    <a:pt x="134" y="1"/>
                  </a:moveTo>
                  <a:cubicBezTo>
                    <a:pt x="60" y="1"/>
                    <a:pt x="0" y="60"/>
                    <a:pt x="0" y="134"/>
                  </a:cubicBezTo>
                  <a:lnTo>
                    <a:pt x="0" y="526"/>
                  </a:lnTo>
                  <a:cubicBezTo>
                    <a:pt x="0" y="600"/>
                    <a:pt x="60" y="659"/>
                    <a:pt x="134" y="659"/>
                  </a:cubicBezTo>
                  <a:lnTo>
                    <a:pt x="1797" y="659"/>
                  </a:lnTo>
                  <a:cubicBezTo>
                    <a:pt x="1871" y="659"/>
                    <a:pt x="1930" y="600"/>
                    <a:pt x="1930" y="526"/>
                  </a:cubicBezTo>
                  <a:lnTo>
                    <a:pt x="1930" y="134"/>
                  </a:lnTo>
                  <a:cubicBezTo>
                    <a:pt x="1930" y="60"/>
                    <a:pt x="1871"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3"/>
            <p:cNvSpPr/>
            <p:nvPr/>
          </p:nvSpPr>
          <p:spPr>
            <a:xfrm>
              <a:off x="7864018" y="3126848"/>
              <a:ext cx="168296" cy="57522"/>
            </a:xfrm>
            <a:custGeom>
              <a:avLst/>
              <a:gdLst/>
              <a:ahLst/>
              <a:cxnLst/>
              <a:rect l="l" t="t" r="r" b="b"/>
              <a:pathLst>
                <a:path w="1931" h="660" extrusionOk="0">
                  <a:moveTo>
                    <a:pt x="134" y="1"/>
                  </a:moveTo>
                  <a:cubicBezTo>
                    <a:pt x="60" y="1"/>
                    <a:pt x="0" y="60"/>
                    <a:pt x="0" y="134"/>
                  </a:cubicBezTo>
                  <a:lnTo>
                    <a:pt x="0" y="526"/>
                  </a:lnTo>
                  <a:cubicBezTo>
                    <a:pt x="0" y="600"/>
                    <a:pt x="60" y="659"/>
                    <a:pt x="134" y="659"/>
                  </a:cubicBezTo>
                  <a:lnTo>
                    <a:pt x="1797" y="659"/>
                  </a:lnTo>
                  <a:cubicBezTo>
                    <a:pt x="1871" y="659"/>
                    <a:pt x="1931" y="600"/>
                    <a:pt x="1931" y="526"/>
                  </a:cubicBezTo>
                  <a:lnTo>
                    <a:pt x="1931" y="134"/>
                  </a:lnTo>
                  <a:cubicBezTo>
                    <a:pt x="1931" y="60"/>
                    <a:pt x="1871"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3"/>
            <p:cNvSpPr/>
            <p:nvPr/>
          </p:nvSpPr>
          <p:spPr>
            <a:xfrm>
              <a:off x="8552362" y="3261240"/>
              <a:ext cx="37041" cy="351496"/>
            </a:xfrm>
            <a:custGeom>
              <a:avLst/>
              <a:gdLst/>
              <a:ahLst/>
              <a:cxnLst/>
              <a:rect l="l" t="t" r="r" b="b"/>
              <a:pathLst>
                <a:path w="425" h="4033" extrusionOk="0">
                  <a:moveTo>
                    <a:pt x="214" y="1"/>
                  </a:moveTo>
                  <a:cubicBezTo>
                    <a:pt x="96" y="1"/>
                    <a:pt x="1" y="902"/>
                    <a:pt x="1" y="2017"/>
                  </a:cubicBezTo>
                  <a:cubicBezTo>
                    <a:pt x="1" y="3128"/>
                    <a:pt x="96" y="4033"/>
                    <a:pt x="214" y="4033"/>
                  </a:cubicBezTo>
                  <a:cubicBezTo>
                    <a:pt x="330" y="4033"/>
                    <a:pt x="425" y="3128"/>
                    <a:pt x="425" y="2017"/>
                  </a:cubicBezTo>
                  <a:cubicBezTo>
                    <a:pt x="425" y="902"/>
                    <a:pt x="330" y="1"/>
                    <a:pt x="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3"/>
            <p:cNvSpPr/>
            <p:nvPr/>
          </p:nvSpPr>
          <p:spPr>
            <a:xfrm>
              <a:off x="7845541" y="3068804"/>
              <a:ext cx="712405" cy="486848"/>
            </a:xfrm>
            <a:custGeom>
              <a:avLst/>
              <a:gdLst/>
              <a:ahLst/>
              <a:cxnLst/>
              <a:rect l="l" t="t" r="r" b="b"/>
              <a:pathLst>
                <a:path w="8174" h="5586" extrusionOk="0">
                  <a:moveTo>
                    <a:pt x="3961" y="0"/>
                  </a:moveTo>
                  <a:cubicBezTo>
                    <a:pt x="3685" y="0"/>
                    <a:pt x="3503" y="15"/>
                    <a:pt x="3503" y="15"/>
                  </a:cubicBezTo>
                  <a:lnTo>
                    <a:pt x="3503" y="1408"/>
                  </a:lnTo>
                  <a:cubicBezTo>
                    <a:pt x="3023" y="1236"/>
                    <a:pt x="2143" y="815"/>
                    <a:pt x="1333" y="519"/>
                  </a:cubicBezTo>
                  <a:cubicBezTo>
                    <a:pt x="1230" y="480"/>
                    <a:pt x="1129" y="463"/>
                    <a:pt x="1033" y="463"/>
                  </a:cubicBezTo>
                  <a:cubicBezTo>
                    <a:pt x="397" y="463"/>
                    <a:pt x="0" y="1234"/>
                    <a:pt x="838" y="1752"/>
                  </a:cubicBezTo>
                  <a:cubicBezTo>
                    <a:pt x="1306" y="2102"/>
                    <a:pt x="2412" y="2686"/>
                    <a:pt x="3216" y="3193"/>
                  </a:cubicBezTo>
                  <a:cubicBezTo>
                    <a:pt x="4016" y="3700"/>
                    <a:pt x="4535" y="4417"/>
                    <a:pt x="5345" y="4883"/>
                  </a:cubicBezTo>
                  <a:cubicBezTo>
                    <a:pt x="6154" y="5348"/>
                    <a:pt x="8173" y="5585"/>
                    <a:pt x="8173" y="5585"/>
                  </a:cubicBezTo>
                  <a:lnTo>
                    <a:pt x="8173" y="2333"/>
                  </a:lnTo>
                  <a:cubicBezTo>
                    <a:pt x="8173" y="2333"/>
                    <a:pt x="6308" y="391"/>
                    <a:pt x="5428" y="163"/>
                  </a:cubicBezTo>
                  <a:cubicBezTo>
                    <a:pt x="4913" y="28"/>
                    <a:pt x="4346" y="0"/>
                    <a:pt x="3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3"/>
            <p:cNvSpPr/>
            <p:nvPr/>
          </p:nvSpPr>
          <p:spPr>
            <a:xfrm>
              <a:off x="8019065" y="3182976"/>
              <a:ext cx="248392" cy="64930"/>
            </a:xfrm>
            <a:custGeom>
              <a:avLst/>
              <a:gdLst/>
              <a:ahLst/>
              <a:cxnLst/>
              <a:rect l="l" t="t" r="r" b="b"/>
              <a:pathLst>
                <a:path w="2850" h="745" extrusionOk="0">
                  <a:moveTo>
                    <a:pt x="1527" y="71"/>
                  </a:moveTo>
                  <a:lnTo>
                    <a:pt x="1498" y="125"/>
                  </a:lnTo>
                  <a:cubicBezTo>
                    <a:pt x="1524" y="140"/>
                    <a:pt x="2082" y="445"/>
                    <a:pt x="2663" y="445"/>
                  </a:cubicBezTo>
                  <a:cubicBezTo>
                    <a:pt x="2725" y="445"/>
                    <a:pt x="2787" y="442"/>
                    <a:pt x="2850" y="436"/>
                  </a:cubicBezTo>
                  <a:lnTo>
                    <a:pt x="2841" y="374"/>
                  </a:lnTo>
                  <a:cubicBezTo>
                    <a:pt x="2783" y="381"/>
                    <a:pt x="2725" y="384"/>
                    <a:pt x="2666" y="384"/>
                  </a:cubicBezTo>
                  <a:cubicBezTo>
                    <a:pt x="2097" y="384"/>
                    <a:pt x="1533" y="74"/>
                    <a:pt x="1527" y="71"/>
                  </a:cubicBezTo>
                  <a:close/>
                  <a:moveTo>
                    <a:pt x="288" y="0"/>
                  </a:moveTo>
                  <a:cubicBezTo>
                    <a:pt x="152" y="169"/>
                    <a:pt x="57" y="389"/>
                    <a:pt x="0" y="670"/>
                  </a:cubicBezTo>
                  <a:lnTo>
                    <a:pt x="60" y="682"/>
                  </a:lnTo>
                  <a:cubicBezTo>
                    <a:pt x="116" y="409"/>
                    <a:pt x="205" y="199"/>
                    <a:pt x="335" y="36"/>
                  </a:cubicBezTo>
                  <a:lnTo>
                    <a:pt x="288" y="0"/>
                  </a:lnTo>
                  <a:close/>
                  <a:moveTo>
                    <a:pt x="469" y="65"/>
                  </a:moveTo>
                  <a:lnTo>
                    <a:pt x="187" y="721"/>
                  </a:lnTo>
                  <a:lnTo>
                    <a:pt x="243" y="744"/>
                  </a:lnTo>
                  <a:lnTo>
                    <a:pt x="525" y="89"/>
                  </a:lnTo>
                  <a:lnTo>
                    <a:pt x="469" y="6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3"/>
            <p:cNvSpPr/>
            <p:nvPr/>
          </p:nvSpPr>
          <p:spPr>
            <a:xfrm>
              <a:off x="8457277" y="3245465"/>
              <a:ext cx="430371" cy="330840"/>
            </a:xfrm>
            <a:custGeom>
              <a:avLst/>
              <a:gdLst/>
              <a:ahLst/>
              <a:cxnLst/>
              <a:rect l="l" t="t" r="r" b="b"/>
              <a:pathLst>
                <a:path w="4938" h="3796" extrusionOk="0">
                  <a:moveTo>
                    <a:pt x="4881" y="1"/>
                  </a:moveTo>
                  <a:lnTo>
                    <a:pt x="1154" y="306"/>
                  </a:lnTo>
                  <a:lnTo>
                    <a:pt x="1" y="1362"/>
                  </a:lnTo>
                  <a:lnTo>
                    <a:pt x="1154" y="3558"/>
                  </a:lnTo>
                  <a:lnTo>
                    <a:pt x="4937" y="3796"/>
                  </a:lnTo>
                  <a:lnTo>
                    <a:pt x="4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3"/>
            <p:cNvSpPr/>
            <p:nvPr/>
          </p:nvSpPr>
          <p:spPr>
            <a:xfrm>
              <a:off x="8571013" y="3241630"/>
              <a:ext cx="316634" cy="399257"/>
            </a:xfrm>
            <a:custGeom>
              <a:avLst/>
              <a:gdLst/>
              <a:ahLst/>
              <a:cxnLst/>
              <a:rect l="l" t="t" r="r" b="b"/>
              <a:pathLst>
                <a:path w="3633" h="4581" extrusionOk="0">
                  <a:moveTo>
                    <a:pt x="3632" y="0"/>
                  </a:moveTo>
                  <a:lnTo>
                    <a:pt x="0" y="226"/>
                  </a:lnTo>
                  <a:cubicBezTo>
                    <a:pt x="208" y="347"/>
                    <a:pt x="320" y="3635"/>
                    <a:pt x="0" y="4258"/>
                  </a:cubicBezTo>
                  <a:lnTo>
                    <a:pt x="3632" y="4581"/>
                  </a:lnTo>
                  <a:lnTo>
                    <a:pt x="3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3"/>
            <p:cNvSpPr/>
            <p:nvPr/>
          </p:nvSpPr>
          <p:spPr>
            <a:xfrm>
              <a:off x="8666099" y="3254006"/>
              <a:ext cx="39830" cy="369101"/>
            </a:xfrm>
            <a:custGeom>
              <a:avLst/>
              <a:gdLst/>
              <a:ahLst/>
              <a:cxnLst/>
              <a:rect l="l" t="t" r="r" b="b"/>
              <a:pathLst>
                <a:path w="457" h="4235" extrusionOk="0">
                  <a:moveTo>
                    <a:pt x="57" y="1"/>
                  </a:moveTo>
                  <a:lnTo>
                    <a:pt x="0" y="27"/>
                  </a:lnTo>
                  <a:cubicBezTo>
                    <a:pt x="202" y="454"/>
                    <a:pt x="398" y="3677"/>
                    <a:pt x="3" y="4196"/>
                  </a:cubicBezTo>
                  <a:lnTo>
                    <a:pt x="54" y="4234"/>
                  </a:lnTo>
                  <a:cubicBezTo>
                    <a:pt x="457" y="3701"/>
                    <a:pt x="282" y="478"/>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53"/>
          <p:cNvGrpSpPr/>
          <p:nvPr/>
        </p:nvGrpSpPr>
        <p:grpSpPr>
          <a:xfrm>
            <a:off x="8363074" y="1620966"/>
            <a:ext cx="463619" cy="554249"/>
            <a:chOff x="6417862" y="1441950"/>
            <a:chExt cx="417788" cy="499458"/>
          </a:xfrm>
        </p:grpSpPr>
        <p:sp>
          <p:nvSpPr>
            <p:cNvPr id="1257" name="Google Shape;1257;p53"/>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3"/>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ervice Delivery Management by Slidesgo">
  <a:themeElements>
    <a:clrScheme name="Simple Light">
      <a:dk1>
        <a:srgbClr val="000000"/>
      </a:dk1>
      <a:lt1>
        <a:srgbClr val="F1EBE0"/>
      </a:lt1>
      <a:dk2>
        <a:srgbClr val="434343"/>
      </a:dk2>
      <a:lt2>
        <a:srgbClr val="FFFFFF"/>
      </a:lt2>
      <a:accent1>
        <a:srgbClr val="DFB6DA"/>
      </a:accent1>
      <a:accent2>
        <a:srgbClr val="ECE15C"/>
      </a:accent2>
      <a:accent3>
        <a:srgbClr val="F3B172"/>
      </a:accent3>
      <a:accent4>
        <a:srgbClr val="FFD0A4"/>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1522</Words>
  <Application>Microsoft Office PowerPoint</Application>
  <PresentationFormat>On-screen Show (16:9)</PresentationFormat>
  <Paragraphs>221</Paragraphs>
  <Slides>38</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Times New Roman</vt:lpstr>
      <vt:lpstr>Work Sans</vt:lpstr>
      <vt:lpstr>Open Sans</vt:lpstr>
      <vt:lpstr>Bradley Hand ITC</vt:lpstr>
      <vt:lpstr>Perpetua</vt:lpstr>
      <vt:lpstr>Poor Richard</vt:lpstr>
      <vt:lpstr>Roboto Condensed</vt:lpstr>
      <vt:lpstr>Georgia</vt:lpstr>
      <vt:lpstr>Impact</vt:lpstr>
      <vt:lpstr>Bahnschrift Light</vt:lpstr>
      <vt:lpstr>Service Delivery Management by Slidesgo</vt:lpstr>
      <vt:lpstr>Online Event Planner</vt:lpstr>
      <vt:lpstr>Introduction</vt:lpstr>
      <vt:lpstr>Introduction</vt:lpstr>
      <vt:lpstr>Introduction</vt:lpstr>
      <vt:lpstr>PowerPoint Presentation</vt:lpstr>
      <vt:lpstr>Project Overview</vt:lpstr>
      <vt:lpstr>Admin Panel</vt:lpstr>
      <vt:lpstr>— Benefits:</vt:lpstr>
      <vt:lpstr>Frontend Overview &amp; Features</vt:lpstr>
      <vt:lpstr>User-Centric Design</vt:lpstr>
      <vt:lpstr>User Home Page</vt:lpstr>
      <vt:lpstr>Backend Overview</vt:lpstr>
      <vt:lpstr>Technology Stack: 1. Developed using Java. 2. Utilizes MySQL Workbench as the database system.  Java Version: Implemented with JDK 11 to harness its resourcefulness and extensive built-in functions, enhancing performance and functionality.  Architectural Pattern: Follows the MVC (Model-View-Controller) architectural pattern, ensuring clean separation of concerns and maintainability.  Layered Structure: Divided into Business Layer and Data Access Layer, streamlining development, scalability, and code organization.  Exception Handling: Implements robust Exception Handling mechanisms to enhance application stability and reliability.  This backend infrastructure forms the foundation of our Online Event Planner, combining modern technologies and best practices to deliver a reliable and efficient platform for planning and managing events.</vt:lpstr>
      <vt:lpstr>Backend Structures &amp; Features</vt:lpstr>
      <vt:lpstr>MVC Architecture</vt:lpstr>
      <vt:lpstr>Business Layer</vt:lpstr>
      <vt:lpstr>Data Access Layer</vt:lpstr>
      <vt:lpstr>MVC Architecture With Business Logic and Data Access Layer</vt:lpstr>
      <vt:lpstr>PowerPoint Presentation</vt:lpstr>
      <vt:lpstr>Interaction Between the Layers</vt:lpstr>
      <vt:lpstr>Technologies and Frameworks</vt:lpstr>
      <vt:lpstr>Exception Handling</vt:lpstr>
      <vt:lpstr>Entity Relationship (ER)Diagram</vt:lpstr>
      <vt:lpstr>Entity RelationShip (ER)Diagaram</vt:lpstr>
      <vt:lpstr>Class Diagram </vt:lpstr>
      <vt:lpstr>Class Diagram </vt:lpstr>
      <vt:lpstr>Snapshots of Codes</vt:lpstr>
      <vt:lpstr>Model Class</vt:lpstr>
      <vt:lpstr>Data Access Layer (Dao Interface)</vt:lpstr>
      <vt:lpstr>Business Layer(Service Interface)</vt:lpstr>
      <vt:lpstr>Business Layer (Service Impl)</vt:lpstr>
      <vt:lpstr>View Layer (View Interface)</vt:lpstr>
      <vt:lpstr>View Impl</vt:lpstr>
      <vt:lpstr>Key Concepts &amp; Learnings</vt:lpstr>
      <vt:lpstr>MVC Magic</vt:lpstr>
      <vt:lpstr>Conclusion</vt:lpstr>
      <vt:lpstr>In conclusion, our journey in creating the online Event Planner Website was a whirlwind of learning and innovation. We embraced the mighty MVC architecture, transforming our codebase into a harmonious symphony of data management (Model) and captivating user interfaces (View). Java programming became our trusted companion, leading us into the realm of object-oriented mastery and data manipulation.  On the frontend, we conjured magic with HTML, CSS, and JavaScript, crafting captivating and responsive user interfaces that wowed our users. But the true heart of our success lay in collaboration, where we forged a dynamic team that mastered communication, teamwork, and project management.  As we present our online Event Planner Website, we bring with us not just a digital platform, but a journey of growth, skill development, and a deep understanding of how to create an exceptional online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Event Planner</dc:title>
  <dc:creator>Anurag Singh</dc:creator>
  <cp:lastModifiedBy>Anurag Singh</cp:lastModifiedBy>
  <cp:revision>21</cp:revision>
  <dcterms:modified xsi:type="dcterms:W3CDTF">2023-09-14T22:31:36Z</dcterms:modified>
</cp:coreProperties>
</file>