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3" r:id="rId18"/>
    <p:sldId id="271" r:id="rId19"/>
    <p:sldId id="272" r:id="rId20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5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5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5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9308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948440" y="182556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93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7948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454680"/>
            <a:ext cx="1051452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45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5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6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Javascript</a:t>
            </a:r>
            <a:endParaRPr lang="en-IN" sz="6000" b="0" strike="noStrike" spc="-1">
              <a:latin typeface="Arial" panose="020B0604020202020204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what is it? why to use it?</a:t>
            </a:r>
            <a:endParaRPr lang="en-IN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Array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2500" lnSpcReduction="20000"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const numbers= new Array {1,2,3,4,5};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of multiple datatypes in the same array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value can be added as follows array[i]=value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cannot re assign the array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array.push(value) to add the elements at the last of the array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array.unshift(value) to add the elements at the beginning of the array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array.pop() to remove the last element of the array</a:t>
            </a: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latin typeface="Arial" panose="020B0604020202020204"/>
              </a:rPr>
              <a:t>array.splice(position,no. of element) to remove element from anywhere</a:t>
            </a: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To check is if something is array we use Array.includes(value)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To get the index of element of the array we use {object}.indexOf(value)</a:t>
            </a: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To check if something is availablein the array we {object}.includes(value)</a:t>
            </a: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Object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Simple object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used with de structuring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Similar format to json format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consists of multiple data types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New data can be added easily on them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722160"/>
            <a:ext cx="1051452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</a:t>
            </a:r>
            <a:r>
              <a:rPr lang="en-IN" sz="4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Array of objects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Consists of objects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We cannot re assign the array of objects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The for method can be implemented on the array of objects:-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1.)Map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2.)Filter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Has to be iterated for any kind of function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722160"/>
            <a:ext cx="10514520" cy="609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Functions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Used for perform some kind of operations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Two types :- 1.)Normal function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                  2.)Arrow function</a:t>
            </a:r>
            <a:endParaRPr lang="en-IN" sz="2800" b="0" strike="noStrike" spc="-1">
              <a:latin typeface="Arial" panose="020B0604020202020204"/>
            </a:endParaRPr>
          </a:p>
          <a:p>
            <a:pPr marL="431800" indent="-323215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Have to be called for using it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080" y="811995"/>
            <a:ext cx="10514520" cy="430530"/>
          </a:xfrm>
        </p:spPr>
        <p:txBody>
          <a:bodyPr wrap="square"/>
          <a:lstStyle/>
          <a:p>
            <a:r>
              <a:rPr lang="en-IN" altLang="en-US" sz="2800"/>
              <a:t>If else and comparisons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/>
          </p:nvPr>
        </p:nvSpPr>
        <p:spPr>
          <a:xfrm>
            <a:off x="734291" y="887515"/>
            <a:ext cx="10618309" cy="4985980"/>
          </a:xfrm>
        </p:spPr>
        <p:txBody>
          <a:bodyPr/>
          <a:lstStyle/>
          <a:p>
            <a:endParaRPr lang="en-IN" altLang="en-US" dirty="0"/>
          </a:p>
          <a:p>
            <a:endParaRPr lang="en-I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 smtClean="0"/>
              <a:t>Used </a:t>
            </a:r>
            <a:r>
              <a:rPr lang="en-IN" altLang="en-US" dirty="0"/>
              <a:t>for creating user cases </a:t>
            </a:r>
            <a:r>
              <a:rPr lang="en-IN" altLang="en-US"/>
              <a:t>and </a:t>
            </a:r>
            <a:r>
              <a:rPr lang="en-IN" altLang="en-US" smtClean="0"/>
              <a:t>responses </a:t>
            </a:r>
            <a:r>
              <a:rPr lang="en-IN" altLang="en-US" dirty="0"/>
              <a:t>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Comparisons are used to compare two values in the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Some of the if conditions 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</a:t>
            </a:r>
            <a:endParaRPr lang="en-IN" alt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</a:t>
            </a:r>
            <a:r>
              <a:rPr lang="en-IN" altLang="en-US" dirty="0" smtClean="0"/>
              <a:t>    1</a:t>
            </a:r>
            <a:r>
              <a:rPr lang="en-IN" altLang="en-US" dirty="0"/>
              <a:t>.)If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2.)If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3.)If </a:t>
            </a:r>
            <a:r>
              <a:rPr lang="en-IN" altLang="en-US" dirty="0" err="1"/>
              <a:t>elseif</a:t>
            </a:r>
            <a:r>
              <a:rPr lang="en-IN" altLang="en-US" dirty="0"/>
              <a:t>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 Some of the comparisons are 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1.)&gt;=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2.)&lt;=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3.)&lt;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4.)&gt;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5.)===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dirty="0"/>
              <a:t>     6.)!==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Switch cases are another conditionals we can use to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691560"/>
            <a:ext cx="1051452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latin typeface="Arial" panose="020B0604020202020204"/>
              </a:rPr>
              <a:t>DOM</a:t>
            </a: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DOM is an acronym for Data Object Model</a:t>
            </a: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Used for selecting/reading/writing html elements and also manipulating them</a:t>
            </a: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Dom can be used for selecting or multiple objects together</a:t>
            </a: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Tree of nodes/elements created by the browser</a:t>
            </a: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Object oriented representation</a:t>
            </a:r>
          </a:p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80" y="781198"/>
            <a:ext cx="10514520" cy="492125"/>
          </a:xfrm>
        </p:spPr>
        <p:txBody>
          <a:bodyPr/>
          <a:lstStyle/>
          <a:p>
            <a:r>
              <a:rPr lang="en-IN" altLang="en-US" sz="3200"/>
              <a:t>Dom continued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84909" y="1162560"/>
            <a:ext cx="10743000" cy="33855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000" dirty="0" smtClean="0"/>
          </a:p>
          <a:p>
            <a:endParaRPr lang="en-I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 dirty="0" smtClean="0"/>
              <a:t>The </a:t>
            </a:r>
            <a:r>
              <a:rPr lang="en-IN" altLang="en-US" sz="2000" dirty="0"/>
              <a:t>elements in the </a:t>
            </a:r>
            <a:r>
              <a:rPr lang="en-IN" altLang="en-US" sz="2000" dirty="0" err="1"/>
              <a:t>dom</a:t>
            </a:r>
            <a:r>
              <a:rPr lang="en-IN" altLang="en-US" sz="2000" dirty="0"/>
              <a:t> can be selected in 3 types of methods:-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1.ByID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 2.ByClassName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 3.ByTagName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/>
              <a:t>These are methods can be used for changing text 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 1.textContent='';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 2.innerHtml='';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       3.innerText='';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/>
              <a:t>Dom can also  be used to change style of the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What is Javascript?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High level , intepreted programming language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Conforms to the </a:t>
            </a:r>
            <a:r>
              <a:rPr lang="en-IN" sz="2800" b="1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ECMAScript </a:t>
            </a: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specification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Multi-paradigm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Runs on both client/browser as well as on server (Node.js).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Developed by  Netscape communications by Brendan eich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Most noted Javascript:- Vanilla,Nodejs,jQuery,React,Angular,Angularjs,Vue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Used in other frameworks also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Why Javascript?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Platform independent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used for developing both online and offline applications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used for developing mobile applications also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Vanilla javascript/electron don't require special os libraries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Supports every kind of api (Soap/Rest/GraphQL)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Supports both xml and JSON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Course cover up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Variables &amp; Data types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Arrays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Methods for strings,arrays,object,etc.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Loops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Condition statements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Functions (normal &amp; arrow)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Oops implementation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DOM selection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Events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Basic form validation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How to use Javascript in websites/Web apps?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used in two ways:-Internal and External.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Internal :-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&lt;script&gt;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 alert('Hello user');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&lt;/script&gt;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External:-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&lt;script src=”path.js”&gt;&lt;/script&gt;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 Decelarations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we can use 3 kind of decelrations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1.)let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2.)var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3.)const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let &amp; const have block level scope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var have global level scope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Datatypes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String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Numbers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Boolean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null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undefined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To get the variable type we use type of method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String operations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{object}.length for length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{object}.substring(i,j) for substring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{object}.toLowerCase()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{object}.toUpperCase()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{object}.split(' ') and {object}.split(',')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000" b="1" strike="noStrike" spc="-1">
                <a:solidFill>
                  <a:srgbClr val="000000"/>
                </a:solidFill>
                <a:latin typeface="Calibri Light" panose="020F0302020204030204"/>
                <a:ea typeface="DejaVu Sans" panose="020B0603030804020204"/>
              </a:rPr>
              <a:t>Concatenation</a:t>
            </a:r>
            <a:endParaRPr lang="en-IN" sz="4000" b="0" strike="noStrike" spc="-1">
              <a:latin typeface="Arial" panose="020B0604020202020204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Can be done in two ways:-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1st way-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let name ='Atul';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let profession='Trainer/Web developer';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console.log('My name is'+name+'and my profession is'+profession);</a:t>
            </a:r>
            <a:endParaRPr lang="en-IN" sz="2800" b="0" strike="noStrike" spc="-1">
              <a:latin typeface="Arial" panose="020B0604020202020204"/>
            </a:endParaRPr>
          </a:p>
          <a:p>
            <a:pPr marL="228600" indent="-22733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2nd way-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let name ='Atul';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let profession='Trainer/Web developer';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     console.log(`My name is ${name} and my profession is ${profession}`);</a:t>
            </a: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713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else and comparisons</vt:lpstr>
      <vt:lpstr>PowerPoint Presentation</vt:lpstr>
      <vt:lpstr>Dom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loner</dc:creator>
  <cp:lastModifiedBy>atul kumar singh</cp:lastModifiedBy>
  <cp:revision>24</cp:revision>
  <dcterms:created xsi:type="dcterms:W3CDTF">2019-05-28T22:16:00Z</dcterms:created>
  <dcterms:modified xsi:type="dcterms:W3CDTF">2021-08-04T07:21:00Z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1033-11.2.0.9431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