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Node.js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What is it?Why to use it?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node.js?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It is runtime environment for javascript</a:t>
            </a:r>
            <a:endParaRPr lang="en-IN" altLang="en-US"/>
          </a:p>
          <a:p>
            <a:r>
              <a:rPr lang="en-IN" altLang="en-US"/>
              <a:t>Built by Ryan dahl</a:t>
            </a:r>
            <a:endParaRPr lang="en-IN" altLang="en-US"/>
          </a:p>
          <a:p>
            <a:r>
              <a:rPr lang="en-IN" altLang="en-US"/>
              <a:t>It is built by using Google chrome's v8 engine</a:t>
            </a:r>
            <a:endParaRPr lang="en-IN" altLang="en-US"/>
          </a:p>
          <a:p>
            <a:r>
              <a:rPr lang="en-IN" altLang="en-US"/>
              <a:t>Single threaded and asynchronous</a:t>
            </a:r>
            <a:endParaRPr lang="en-IN" altLang="en-US"/>
          </a:p>
          <a:p>
            <a:r>
              <a:rPr lang="en-IN" altLang="en-US"/>
              <a:t>Can be used to make progressive web applications</a:t>
            </a:r>
            <a:endParaRPr lang="en-IN" altLang="en-US"/>
          </a:p>
          <a:p>
            <a:r>
              <a:rPr lang="en-IN" altLang="en-US"/>
              <a:t>Also can be used to make backend for an app/web application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Cons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Cannot be used for cpu intensive apps</a:t>
            </a:r>
            <a:endParaRPr lang="en-IN" altLang="en-US"/>
          </a:p>
          <a:p>
            <a:r>
              <a:rPr lang="en-IN" altLang="en-US"/>
              <a:t>Cannot be used for multithreading purposes</a:t>
            </a:r>
            <a:endParaRPr lang="en-IN" altLang="en-US"/>
          </a:p>
          <a:p>
            <a:r>
              <a:rPr lang="en-IN" altLang="en-US"/>
              <a:t>Can be only used to build real time applications</a:t>
            </a:r>
            <a:endParaRPr lang="en-IN" altLang="en-US"/>
          </a:p>
          <a:p>
            <a:r>
              <a:rPr lang="en-IN" altLang="en-US"/>
              <a:t>Cannot be used for data analysis (Google is wokring on it).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Let's get started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about express &amp; rest api</a:t>
            </a:r>
            <a:endParaRPr lang="en-IN" altLang="en-US"/>
          </a:p>
          <a:p>
            <a:r>
              <a:rPr lang="en-IN" altLang="en-US"/>
              <a:t>restful service using express</a:t>
            </a:r>
            <a:endParaRPr lang="en-IN" altLang="en-US"/>
          </a:p>
          <a:p>
            <a:r>
              <a:rPr lang="en-IN" altLang="en-US"/>
              <a:t>using mysql with node.js</a:t>
            </a:r>
            <a:endParaRPr lang="en-IN" altLang="en-US"/>
          </a:p>
          <a:p>
            <a:r>
              <a:rPr lang="en-IN" altLang="en-US"/>
              <a:t>using handlebar template</a:t>
            </a:r>
            <a:endParaRPr lang="en-IN" altLang="en-US"/>
          </a:p>
          <a:p>
            <a:r>
              <a:rPr lang="en-IN" altLang="en-US"/>
              <a:t>deploy using git and heroku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Express &amp; Rest API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It is minimal &amp; flexible node.js web application</a:t>
            </a:r>
            <a:endParaRPr lang="en-IN" altLang="en-US"/>
          </a:p>
          <a:p>
            <a:r>
              <a:rPr lang="en-IN" altLang="en-US"/>
              <a:t>Supports both Rest API and GraphQL API</a:t>
            </a:r>
            <a:endParaRPr lang="en-IN" altLang="en-US"/>
          </a:p>
          <a:p>
            <a:r>
              <a:rPr lang="en-IN" altLang="en-US"/>
              <a:t>Can be used to used to create backend and progressive web applications</a:t>
            </a:r>
            <a:endParaRPr lang="en-IN" altLang="en-US"/>
          </a:p>
          <a:p>
            <a:r>
              <a:rPr lang="en-IN" altLang="en-US"/>
              <a:t>Have mutiple support open libraries</a:t>
            </a:r>
            <a:endParaRPr lang="en-IN" altLang="en-US"/>
          </a:p>
          <a:p>
            <a:r>
              <a:rPr lang="en-IN" altLang="en-US"/>
              <a:t>supports Mysql &amp; no sql databases</a:t>
            </a:r>
            <a:endParaRPr lang="en-IN" altLang="en-US"/>
          </a:p>
          <a:p>
            <a:r>
              <a:rPr lang="en-IN" altLang="en-US"/>
              <a:t>Used by Paypal,Netflix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RestAPI methods and how to use it in express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RestAPI are the http methods which used for interact with the database and for the other operations</a:t>
            </a:r>
            <a:endParaRPr lang="en-IN" altLang="en-US"/>
          </a:p>
          <a:p>
            <a:r>
              <a:rPr lang="en-IN" altLang="en-US"/>
              <a:t>The most used operations with the database/backend are:-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1.)POST for inserting data in database or recieving data from frontend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2.)GET for retrieving data from backend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3.)PUT for updating the information recieved from the frontend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4.)DELETE for deleting information from database or from data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How use REST in express?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get for retrieval of information</a:t>
            </a:r>
            <a:endParaRPr lang="en-IN" altLang="en-US"/>
          </a:p>
          <a:p>
            <a:r>
              <a:rPr lang="en-IN" altLang="en-US"/>
              <a:t>post for inserting information</a:t>
            </a:r>
            <a:endParaRPr lang="en-IN" altLang="en-US"/>
          </a:p>
          <a:p>
            <a:r>
              <a:rPr lang="en-IN" altLang="en-US"/>
              <a:t>put for updating the information</a:t>
            </a:r>
            <a:endParaRPr lang="en-IN" altLang="en-US"/>
          </a:p>
          <a:p>
            <a:r>
              <a:rPr lang="en-IN" altLang="en-US"/>
              <a:t>delete for deleting information</a:t>
            </a:r>
            <a:endParaRPr lang="en-IN" altLang="en-US"/>
          </a:p>
          <a:p>
            <a:r>
              <a:rPr lang="en-IN" altLang="en-US"/>
              <a:t>express provides Router to execute the rest api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Connecting node.js to Mysql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Mysql database can be used in node.js using express with mysql/sequelize</a:t>
            </a:r>
            <a:endParaRPr lang="en-IN" altLang="en-US"/>
          </a:p>
          <a:p>
            <a:r>
              <a:rPr lang="en-IN" altLang="en-US"/>
              <a:t>Can be used to perform multiple statements execution also</a:t>
            </a:r>
            <a:endParaRPr lang="en-IN" altLang="en-US"/>
          </a:p>
          <a:p>
            <a:r>
              <a:rPr lang="en-IN" altLang="en-US"/>
              <a:t>has to be mentioned oncein the code in order to connnect it to main database</a:t>
            </a:r>
            <a:endParaRPr lang="en-IN" altLang="en-US"/>
          </a:p>
          <a:p>
            <a:r>
              <a:rPr lang="en-IN" altLang="en-US"/>
              <a:t>express can be used to connect with sql kind of database with libraries.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Handlebar template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Template can be used and turn an node.js application into MVC application</a:t>
            </a:r>
            <a:endParaRPr lang="en-IN" altLang="en-US"/>
          </a:p>
          <a:p>
            <a:r>
              <a:rPr lang="en-IN" altLang="en-US"/>
              <a:t>There are different template such as pug,handlebars,ejs etc.</a:t>
            </a:r>
            <a:endParaRPr lang="en-IN" altLang="en-US"/>
          </a:p>
          <a:p>
            <a:r>
              <a:rPr lang="en-IN" altLang="en-US"/>
              <a:t>Handlebars is simplest template resembling to html</a:t>
            </a:r>
            <a:endParaRPr lang="en-IN" altLang="en-US"/>
          </a:p>
          <a:p>
            <a:r>
              <a:rPr lang="en-IN" altLang="en-US"/>
              <a:t>Uses a main template for design and different template can be used by configuring it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2121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Node.js</vt:lpstr>
      <vt:lpstr>What is node.js?</vt:lpstr>
      <vt:lpstr>Cons	</vt:lpstr>
      <vt:lpstr>Let's get started</vt:lpstr>
      <vt:lpstr>Express &amp; Rest API</vt:lpstr>
      <vt:lpstr>RestAPI methods and how to use it in express</vt:lpstr>
      <vt:lpstr>How use REST in express?</vt:lpstr>
      <vt:lpstr>Connecting node.js to Mysql	</vt:lpstr>
      <vt:lpstr>Handlebar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/>
  <cp:lastModifiedBy>loner</cp:lastModifiedBy>
  <cp:revision>8</cp:revision>
  <dcterms:created xsi:type="dcterms:W3CDTF">2020-01-12T23:26:00Z</dcterms:created>
  <dcterms:modified xsi:type="dcterms:W3CDTF">2020-07-02T08:08:30Z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