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EA0B-1952-42CC-96D3-E7BA2588A08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9281-0CC0-4269-A9B5-9CF3BF44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57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EA0B-1952-42CC-96D3-E7BA2588A08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9281-0CC0-4269-A9B5-9CF3BF44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64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EA0B-1952-42CC-96D3-E7BA2588A08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9281-0CC0-4269-A9B5-9CF3BF44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38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EA0B-1952-42CC-96D3-E7BA2588A08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9281-0CC0-4269-A9B5-9CF3BF44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3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EA0B-1952-42CC-96D3-E7BA2588A08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9281-0CC0-4269-A9B5-9CF3BF44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11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EA0B-1952-42CC-96D3-E7BA2588A08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9281-0CC0-4269-A9B5-9CF3BF44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5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EA0B-1952-42CC-96D3-E7BA2588A08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9281-0CC0-4269-A9B5-9CF3BF44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3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EA0B-1952-42CC-96D3-E7BA2588A08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9281-0CC0-4269-A9B5-9CF3BF44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56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EA0B-1952-42CC-96D3-E7BA2588A08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9281-0CC0-4269-A9B5-9CF3BF44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37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EA0B-1952-42CC-96D3-E7BA2588A08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9281-0CC0-4269-A9B5-9CF3BF44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53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EA0B-1952-42CC-96D3-E7BA2588A08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9281-0CC0-4269-A9B5-9CF3BF44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9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AEA0B-1952-42CC-96D3-E7BA2588A081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9281-0CC0-4269-A9B5-9CF3BF44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16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it ? Why to use it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93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php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Hypertext preprocessor</a:t>
            </a:r>
          </a:p>
          <a:p>
            <a:r>
              <a:rPr lang="en-US" dirty="0" smtClean="0"/>
              <a:t>Server side programming /Scripting language</a:t>
            </a:r>
          </a:p>
          <a:p>
            <a:r>
              <a:rPr lang="en-US" dirty="0" smtClean="0"/>
              <a:t>Can be embedded directly within HTML</a:t>
            </a:r>
          </a:p>
          <a:p>
            <a:r>
              <a:rPr lang="en-US" dirty="0" smtClean="0"/>
              <a:t>Files uses “.</a:t>
            </a:r>
            <a:r>
              <a:rPr lang="en-US" dirty="0" err="1" smtClean="0"/>
              <a:t>php</a:t>
            </a:r>
            <a:r>
              <a:rPr lang="en-US" dirty="0" smtClean="0"/>
              <a:t>” file extension</a:t>
            </a:r>
          </a:p>
          <a:p>
            <a:r>
              <a:rPr lang="en-US" dirty="0" smtClean="0"/>
              <a:t>Should be hosted on a server software like apache/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Developed by </a:t>
            </a:r>
            <a:r>
              <a:rPr lang="en-US" dirty="0" err="1" smtClean="0"/>
              <a:t>Rasmus</a:t>
            </a:r>
            <a:r>
              <a:rPr lang="en-US" dirty="0" smtClean="0"/>
              <a:t> </a:t>
            </a:r>
            <a:r>
              <a:rPr lang="en-US" dirty="0" err="1" smtClean="0"/>
              <a:t>Lerdorf</a:t>
            </a:r>
            <a:r>
              <a:rPr lang="en-US" dirty="0" smtClean="0"/>
              <a:t> in 1994 </a:t>
            </a:r>
          </a:p>
          <a:p>
            <a:r>
              <a:rPr lang="en-US" dirty="0" smtClean="0"/>
              <a:t>Current version is 8.0</a:t>
            </a:r>
          </a:p>
          <a:p>
            <a:r>
              <a:rPr lang="en-US" dirty="0" smtClean="0"/>
              <a:t>Power about 80% of the website on the internet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</a:t>
            </a:r>
            <a:r>
              <a:rPr lang="en-US" dirty="0" err="1" smtClean="0"/>
              <a:t>php</a:t>
            </a:r>
            <a:r>
              <a:rPr lang="en-US" dirty="0" smtClean="0"/>
              <a:t>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Free &amp; Open Source</a:t>
            </a:r>
          </a:p>
          <a:p>
            <a:r>
              <a:rPr lang="en-US" dirty="0" smtClean="0"/>
              <a:t>Great Support</a:t>
            </a:r>
          </a:p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Many Frameworks</a:t>
            </a:r>
          </a:p>
          <a:p>
            <a:r>
              <a:rPr lang="en-US" dirty="0" smtClean="0"/>
              <a:t>Multi </a:t>
            </a:r>
            <a:r>
              <a:rPr lang="en-US" smtClean="0"/>
              <a:t>database </a:t>
            </a:r>
            <a:r>
              <a:rPr lang="en-US" smtClean="0"/>
              <a:t>compatibility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70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3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85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Php </vt:lpstr>
      <vt:lpstr>What is php?</vt:lpstr>
      <vt:lpstr>Why to use php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atul kumar singh</dc:creator>
  <cp:lastModifiedBy>atul kumar singh</cp:lastModifiedBy>
  <cp:revision>7</cp:revision>
  <dcterms:created xsi:type="dcterms:W3CDTF">2021-08-01T07:43:14Z</dcterms:created>
  <dcterms:modified xsi:type="dcterms:W3CDTF">2021-08-12T04:18:12Z</dcterms:modified>
</cp:coreProperties>
</file>