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Shape 186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Shape 19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Shape 20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Shape 2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Shape 2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Shape 21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Shape 2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Shape 22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Shape 2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Shape 2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Shape 2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Shape 2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Shape 2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Shape 24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Shape 2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Shape 2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Shape 2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Shape 2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Shape 2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Shape 2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Shape 2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Shape 2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Shape 2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Shape 3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Shape 3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Shape 3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Shape 3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Shape 3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Shape 3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Shape 3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Shape 39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Shape 4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Shape 4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Shape 4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Shape 4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Shape 4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Shape 4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Shape 4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Shape 4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Shape 4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Shape 4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Shape 4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Shape 4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Shape 4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Shape 4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Shape 4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Shape 4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Shape 4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Shape 48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Shape 48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Shape 4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Shape 5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Shape 5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Shape 5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Shape 5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Shape 5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Shape 5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Shape 5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Shape 5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Shape 5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Shape 5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Shape 5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Shape 5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Shape 5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Shape 5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Shape 5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Shape 5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Shape 5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Shape 5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Shape 5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Shape 5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Shape 6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Shape 6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Shape 6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Shape 6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Shape 6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Shape 6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Shape 6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Shape 6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Shape 6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Shape 6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Shape 6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Shape 6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Shape 6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Shape 6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Shape 6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Shape 6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Shape 6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Shape 6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Shape 6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Shape 6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Shape 6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Shape 6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Shape 6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Shape 6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Shape 6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Shape 6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Shape 6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Shape 6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Shape 7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Shape 7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Shape 7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Shape 7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