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</p:sldIdLst>
  <p:sldSz cy="5143500" cx="9144000"/>
  <p:notesSz cx="6858000" cy="9144000"/>
  <p:embeddedFontLst>
    <p:embeddedFont>
      <p:font typeface="Inconsolata"/>
      <p:regular r:id="rId72"/>
      <p:bold r:id="rId73"/>
    </p:embeddedFont>
    <p:embeddedFont>
      <p:font typeface="Montserrat"/>
      <p:regular r:id="rId74"/>
      <p:bold r:id="rId75"/>
      <p:italic r:id="rId76"/>
      <p:boldItalic r:id="rId7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Inconsolata-bold.fntdata"/><Relationship Id="rId72" Type="http://schemas.openxmlformats.org/officeDocument/2006/relationships/font" Target="fonts/Inconsolata-regular.fntdata"/><Relationship Id="rId31" Type="http://schemas.openxmlformats.org/officeDocument/2006/relationships/slide" Target="slides/slide27.xml"/><Relationship Id="rId75" Type="http://schemas.openxmlformats.org/officeDocument/2006/relationships/font" Target="fonts/Montserrat-bold.fntdata"/><Relationship Id="rId30" Type="http://schemas.openxmlformats.org/officeDocument/2006/relationships/slide" Target="slides/slide26.xml"/><Relationship Id="rId74" Type="http://schemas.openxmlformats.org/officeDocument/2006/relationships/font" Target="fonts/Montserrat-regular.fntdata"/><Relationship Id="rId33" Type="http://schemas.openxmlformats.org/officeDocument/2006/relationships/slide" Target="slides/slide29.xml"/><Relationship Id="rId77" Type="http://schemas.openxmlformats.org/officeDocument/2006/relationships/font" Target="fonts/Montserrat-boldItalic.fntdata"/><Relationship Id="rId32" Type="http://schemas.openxmlformats.org/officeDocument/2006/relationships/slide" Target="slides/slide28.xml"/><Relationship Id="rId76" Type="http://schemas.openxmlformats.org/officeDocument/2006/relationships/font" Target="fonts/Montserrat-italic.fntdata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Shape 5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Shape 5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Shape 5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Shape 5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Level Three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level up your learning!</a:t>
            </a:r>
            <a:endParaRPr/>
          </a:p>
        </p:txBody>
      </p:sp>
      <p:pic>
        <p:nvPicPr>
          <p:cNvPr descr="watermark.jpg" id="56" name="Shape 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Shape 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Note how similar this feels to creating a model!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that we have the form created inside the application’s forms.py file, we need to show it by using a view!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Shape 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Shape 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Inside our views.py file we need to import the forms (two ways to do this)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from . import forms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from forms import FormName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. just indicates to import from the same directory as the current .py file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Shape 1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Shape 1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then create a new view for the form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def form_name_view(request):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	form = forms.FormName()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	return render(request,’form_name.html’,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							{‘form’:form})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Shape 1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Shape 1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we just add the view to the app’s urls, either directly or with include(). Directly: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from basicapp import views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urlpatterns = [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url(r’formpage/’,views.form_name_view,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   name = ‘form_name’),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]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152" name="Shape 1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Shape 1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then create the templates folder along with the html file that will hold the template tagging for the form.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Remember to update the settings.py file to reflect the TEMPLATE_DIR variable!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Also remember that your views should reflect subdirectories inside templates!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Shape 1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Shape 1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now everything is setup for us to go into the form_name.html file inside templates/basicapp and add in the actual template tagging that will create the Django Form!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Shape 1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Shape 1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several ways you can “inject” the form using template tagging. You can just pass in the key from the context dictionary: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{{ form }}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Shape 1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Shape 1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we continue, let’s have a quick side discussion about three topics: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HTTP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GET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POST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Shape 1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Shape 1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HTTP stands for Hypertext Transfer Protocol and is designed to enable communication between a client and a server.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client submits a request, the server then responds.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Shape 1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Shape 1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most commonly used methods for this request/response protocol are GET and POST.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GET - requests data from a resource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POST - submits data to be process to a resource.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Shape 2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Shape 2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Welcome to Django Level Three!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Hopefully you are now excited by the possibilities of the MTV workflows we’ve learned about!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are still missing a big piece to creating a full website - user input!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Shape 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Shape 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Those are the basics that we need to know for now, but you can check out the w3schools.com page on GET/POST for some more details, like what remains in browser history or what can be cached for future use.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Shape 2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Shape 2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you’ve put in the {{forms}} tag you should be able to see a very basic (and ugly) form on the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However there is no &lt;form&gt; tag there.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look at what a more completed form html page would look like...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Shape 2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Shape 2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 your form_page.html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" name="Shape 2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Shape 2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02 at 1.38.15 PM.png" id="226" name="Shape 2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225" y="1872000"/>
            <a:ext cx="8193749" cy="23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 added Bootstrap class styling calls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3" name="Shape 2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4" name="Shape 2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02 at 1.38.15 PM.png" id="235" name="Shape 2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225" y="1872000"/>
            <a:ext cx="8193749" cy="23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Also calling form.as_p which uses &lt;p&gt;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2" name="Shape 2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3" name="Shape 2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02 at 1.38.15 PM.png" id="244" name="Shape 2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225" y="1872000"/>
            <a:ext cx="8193749" cy="23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gives it a nice format to work with.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1" name="Shape 2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2" name="Shape 2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02 at 1.38.15 PM.png" id="253" name="Shape 2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225" y="1872000"/>
            <a:ext cx="8193749" cy="23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Check the Django docs for other methods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Shape 2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Shape 2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02 at 1.38.15 PM.png" id="262" name="Shape 2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225" y="1872000"/>
            <a:ext cx="8193749" cy="23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Also added {% csrf_token %}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9" name="Shape 2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0" name="Shape 2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02 at 1.38.15 PM.png" id="271" name="Shape 2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225" y="1872000"/>
            <a:ext cx="8193749" cy="23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first time we’ve encountered thinking about site security measures!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Cross-Site Request Forgery (CSRF) token, which secures the HTTP POST action that is initiated on the subsequent submission of a form.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8" name="Shape 2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9" name="Shape 2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Django framework requires the CSRF token to be present.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it is not there, your form may not work!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works by using a “hidden input” which is a random code and checking that it matches the user’s local site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6" name="Shape 2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7" name="Shape 2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section we will be covering how to use Django Forms to accept User Input and connect it to the database and retrieve it later 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Shape 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Shape 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just need to remember to put the template tag there, you don’t need to worry about the background.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that we can show the form, let’s discuss how to actually handle the form in a view!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Shape 2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Shape 2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Right now if we hit submit, nothing will happen.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need to inform the view that if we get a POST back, we should check if the data is valid and if so, grab that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2" name="Shape 3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3" name="Shape 3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do this by editing the view.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talk a lot more about form validation later on, but upon receiving a validated form, we can access a dictionary like attribute of the “cleaned_data”.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0" name="Shape 3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1" name="Shape 3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Shape 3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Shape 3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02 at 2.57.35 PM.png" id="320" name="Shape 3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8200" y="933900"/>
            <a:ext cx="6157428" cy="38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Alright, we still have more topics to cover, like customizing form validation and connecting forms to a model!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some practice with what we know so far and create a basic form project and application from scratch!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7" name="Shape 3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8" name="Shape 3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we’ve done that, we’ll revisit our original first_project and see how we can add a form that connects to a model!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5" name="Shape 3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6" name="Shape 3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Form Basics Code Along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Shape 3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Three</a:t>
            </a:r>
            <a:endParaRPr/>
          </a:p>
        </p:txBody>
      </p:sp>
      <p:pic>
        <p:nvPicPr>
          <p:cNvPr descr="watermark.jpg" id="343" name="Shape 3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Shape 3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Form Validation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Shape 35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Three</a:t>
            </a:r>
            <a:endParaRPr/>
          </a:p>
        </p:txBody>
      </p:sp>
      <p:pic>
        <p:nvPicPr>
          <p:cNvPr descr="watermark.jpg" id="351" name="Shape 3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Shape 3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discuss hidden fields and how we can use them for custom field validation.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way our form is set up right now is pretty open to not only users, but potential “bots”.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9" name="Shape 3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0" name="Shape 3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has built-in validators you can conveniently use to validate your forms (or check for bots!)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Everything we do here will be limited to the forms.py file, so we’ll jump right into coding it all out!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7" name="Shape 3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8" name="Shape 3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Shape 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Shape 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use the basicapp from the previous lecture and work with the following: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Adding a check for empty fields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Adding a check for a “bot”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Adding a clean method for the entire form.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5" name="Shape 3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6" name="Shape 3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Shape 38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Three</a:t>
            </a:r>
            <a:endParaRPr/>
          </a:p>
        </p:txBody>
      </p:sp>
      <p:pic>
        <p:nvPicPr>
          <p:cNvPr descr="watermark.jpg" id="383" name="Shape 3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4" name="Shape 3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 Forms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Shape 39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Three</a:t>
            </a:r>
            <a:endParaRPr/>
          </a:p>
        </p:txBody>
      </p:sp>
      <p:pic>
        <p:nvPicPr>
          <p:cNvPr descr="watermark.jpg" id="391" name="Shape 3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2" name="Shape 3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We’ve seen how we can use Django Forms to grab information from the user and then do something with it.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far we’ve only printed out that information, but what if we wanted to save it to a model?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9" name="Shape 3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0" name="Shape 4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Luckily Django makes accepting form input and passing it to a model very simple!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Instead of inheriting from the forms.Forms class, we will use forms.ModelForm in our forms.py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7" name="Shape 4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8" name="Shape 4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helper class allows us to create a form from a pre-existing 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then add an inline class (something we haven’t seen before) called Meta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Meta class provides information connecting the model to the form.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5" name="Shape 4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6" name="Shape 4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see some example code of what this new type of ModelForm class would look like.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3" name="Shape 4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4" name="Shape 4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# Form Fields go here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431" name="Shape 4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2" name="Shape 4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fields attribute will connect to 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# Form Fields go here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439" name="Shape 4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0" name="Shape 4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Many ways to make this connection!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# Form Fields go here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447" name="Shape 4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8" name="Shape 4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Basic Forms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Three</a:t>
            </a:r>
            <a:endParaRPr/>
          </a:p>
        </p:txBody>
      </p:sp>
      <p:pic>
        <p:nvPicPr>
          <p:cNvPr descr="watermark.jpg" id="88" name="Shape 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Shape 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Need to think about security for fields!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# Form Fields go here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455" name="Shape 4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6" name="Shape 4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Very common to just use this: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463" name="Shape 4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4" name="Shape 4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Have the form be generated from 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471" name="Shape 4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2" name="Shape 4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saves you work!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479" name="Shape 4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0" name="Shape 4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if you want custom validators...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487" name="Shape 4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Shape 4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if you want custom validators...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# Form Fields go here with validators params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495" name="Shape 4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6" name="Shape 4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Option #1: Set it to “__all__”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# Form Fields go here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“__all__”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503" name="Shape 5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4" name="Shape 5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Option #2: exclude certain fields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# Form Fields go here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exclude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[“field1”,“field2”]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511" name="Shape 5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2" name="Shape 5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Option #3: List included fields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# Form Fields go here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“field1”,“field2”)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519" name="Shape 5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0" name="Shape 5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Check out the documentation for more discussion on connecting fields in the form to fields in the model.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get some practice with all of this, let’s try adding a Model Form to our proTwo from Django Level Two!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7" name="Shape 5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8" name="Shape 5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conceptually walk through the process of creating a form with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We’ve covered Forms when discussing HTML, so why bother with Django Forms?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What extra features do they bring?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Shape 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Shape 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project had a single User class in its models, we will connect it to a form allowing users to register their names and emails to the site.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logic could easily be used to create a simple Coming Soon Landing Page!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5" name="Shape 5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6" name="Shape 5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get started, make sure you have the ProTwo folder from the Django Level Two folder in the notes.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see the completed version of this, check the ProTwo folder in Django Level Three.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3" name="Shape 5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4" name="Shape 5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1" name="Shape 5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2" name="Shape 5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 Forms -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8" name="Shape 5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Three</a:t>
            </a:r>
            <a:endParaRPr/>
          </a:p>
        </p:txBody>
      </p:sp>
      <p:pic>
        <p:nvPicPr>
          <p:cNvPr descr="watermark.jpg" id="559" name="Shape 5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0" name="Shape 5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work with the ProTwo project folder from Django Level Two.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Originally the user.html file used template tagging to display a list of all users.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7" name="Shape 5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8" name="Shape 5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change this to be a sign-up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Connected to a ModelForm, the user will sign up on the user page and be taken back to the home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great exercise would be to try to do this on your own first!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5" name="Shape 5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6" name="Shape 5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2" name="Shape 5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(Optional) Exercise Steps: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ModelForm in forms.py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Connect the form in the template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Edit views.py to show the form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Figure out how to .save() the data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Verify the model is admin registered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3" name="Shape 5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4" name="Shape 5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 highly encourage you to try it on your own! You will need to look at the documentation.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1" name="Shape 5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2" name="Shape 5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Forms Advantages: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Quickly generate HTML form widgets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Validate data and process it into a Python data structure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form versions of our Models, quickly update models from Forms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Shape 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Shape 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first thing we need to do is create a forms.py file inside the application!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 that we call Django’s built in forms classes (looks very similar to creating models).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see an example!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Shape 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Shape 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215200" y="1152475"/>
            <a:ext cx="892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Example inside of forms.py: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class FormName(forms.Form):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	name = forms.CharField()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	email = forms.EmailField()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	text = forms.CharField(widget=forms.Textarea)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120" name="Shape 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Shape 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