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AAFCE1-EBB7-4EED-8E4B-0D3885352E2D}" v="3" dt="2024-08-27T01:30:59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ul Bachhav" userId="1c62dda732d8aa0b" providerId="LiveId" clId="{BCAAFCE1-EBB7-4EED-8E4B-0D3885352E2D}"/>
    <pc:docChg chg="undo custSel addSld delSld modSld sldOrd">
      <pc:chgData name="Atul Bachhav" userId="1c62dda732d8aa0b" providerId="LiveId" clId="{BCAAFCE1-EBB7-4EED-8E4B-0D3885352E2D}" dt="2024-08-27T01:45:11.273" v="699" actId="14100"/>
      <pc:docMkLst>
        <pc:docMk/>
      </pc:docMkLst>
      <pc:sldChg chg="addSp delSp modSp mod">
        <pc:chgData name="Atul Bachhav" userId="1c62dda732d8aa0b" providerId="LiveId" clId="{BCAAFCE1-EBB7-4EED-8E4B-0D3885352E2D}" dt="2024-08-27T01:34:04.834" v="622" actId="14100"/>
        <pc:sldMkLst>
          <pc:docMk/>
          <pc:sldMk cId="2308727465" sldId="257"/>
        </pc:sldMkLst>
        <pc:spChg chg="add mod">
          <ac:chgData name="Atul Bachhav" userId="1c62dda732d8aa0b" providerId="LiveId" clId="{BCAAFCE1-EBB7-4EED-8E4B-0D3885352E2D}" dt="2024-08-27T01:30:05.113" v="593" actId="20577"/>
          <ac:spMkLst>
            <pc:docMk/>
            <pc:sldMk cId="2308727465" sldId="257"/>
            <ac:spMk id="6" creationId="{C44C7CB5-3A01-594B-1055-6285389F1C29}"/>
          </ac:spMkLst>
        </pc:spChg>
        <pc:graphicFrameChg chg="add del mod modGraphic">
          <ac:chgData name="Atul Bachhav" userId="1c62dda732d8aa0b" providerId="LiveId" clId="{BCAAFCE1-EBB7-4EED-8E4B-0D3885352E2D}" dt="2024-08-27T01:33:12.754" v="615" actId="478"/>
          <ac:graphicFrameMkLst>
            <pc:docMk/>
            <pc:sldMk cId="2308727465" sldId="257"/>
            <ac:graphicFrameMk id="7" creationId="{E090C037-3E4C-4687-4BA2-DE018CE3D316}"/>
          </ac:graphicFrameMkLst>
        </pc:graphicFrameChg>
        <pc:picChg chg="mod">
          <ac:chgData name="Atul Bachhav" userId="1c62dda732d8aa0b" providerId="LiveId" clId="{BCAAFCE1-EBB7-4EED-8E4B-0D3885352E2D}" dt="2024-08-27T01:34:04.834" v="622" actId="14100"/>
          <ac:picMkLst>
            <pc:docMk/>
            <pc:sldMk cId="2308727465" sldId="257"/>
            <ac:picMk id="5" creationId="{2C01463F-F678-B3CB-C438-4A3AE3A626A1}"/>
          </ac:picMkLst>
        </pc:picChg>
        <pc:picChg chg="add mod">
          <ac:chgData name="Atul Bachhav" userId="1c62dda732d8aa0b" providerId="LiveId" clId="{BCAAFCE1-EBB7-4EED-8E4B-0D3885352E2D}" dt="2024-08-27T01:33:18.649" v="617" actId="1076"/>
          <ac:picMkLst>
            <pc:docMk/>
            <pc:sldMk cId="2308727465" sldId="257"/>
            <ac:picMk id="9" creationId="{1E80DC6C-8F3F-5AEB-433C-A5C0CBD098F1}"/>
          </ac:picMkLst>
        </pc:picChg>
      </pc:sldChg>
      <pc:sldChg chg="addSp modSp mod ord">
        <pc:chgData name="Atul Bachhav" userId="1c62dda732d8aa0b" providerId="LiveId" clId="{BCAAFCE1-EBB7-4EED-8E4B-0D3885352E2D}" dt="2024-08-27T00:26:19.398" v="519"/>
        <pc:sldMkLst>
          <pc:docMk/>
          <pc:sldMk cId="2550956310" sldId="258"/>
        </pc:sldMkLst>
        <pc:spChg chg="add mod">
          <ac:chgData name="Atul Bachhav" userId="1c62dda732d8aa0b" providerId="LiveId" clId="{BCAAFCE1-EBB7-4EED-8E4B-0D3885352E2D}" dt="2024-08-27T00:11:04.861" v="166" actId="20577"/>
          <ac:spMkLst>
            <pc:docMk/>
            <pc:sldMk cId="2550956310" sldId="258"/>
            <ac:spMk id="6" creationId="{09F80823-9ECE-0010-5836-EEE5BB6D7D51}"/>
          </ac:spMkLst>
        </pc:spChg>
      </pc:sldChg>
      <pc:sldChg chg="modSp mod ord">
        <pc:chgData name="Atul Bachhav" userId="1c62dda732d8aa0b" providerId="LiveId" clId="{BCAAFCE1-EBB7-4EED-8E4B-0D3885352E2D}" dt="2024-08-27T01:35:05.954" v="690" actId="6549"/>
        <pc:sldMkLst>
          <pc:docMk/>
          <pc:sldMk cId="4254996330" sldId="259"/>
        </pc:sldMkLst>
        <pc:spChg chg="mod">
          <ac:chgData name="Atul Bachhav" userId="1c62dda732d8aa0b" providerId="LiveId" clId="{BCAAFCE1-EBB7-4EED-8E4B-0D3885352E2D}" dt="2024-08-27T01:35:05.954" v="690" actId="6549"/>
          <ac:spMkLst>
            <pc:docMk/>
            <pc:sldMk cId="4254996330" sldId="259"/>
            <ac:spMk id="2" creationId="{2075A8E3-6292-43D3-60A3-0183ABF06897}"/>
          </ac:spMkLst>
        </pc:spChg>
        <pc:picChg chg="mod">
          <ac:chgData name="Atul Bachhav" userId="1c62dda732d8aa0b" providerId="LiveId" clId="{BCAAFCE1-EBB7-4EED-8E4B-0D3885352E2D}" dt="2024-08-27T01:34:32.259" v="625" actId="1076"/>
          <ac:picMkLst>
            <pc:docMk/>
            <pc:sldMk cId="4254996330" sldId="259"/>
            <ac:picMk id="5" creationId="{67DD58B9-0CB6-7F4C-1841-13C42D0627B1}"/>
          </ac:picMkLst>
        </pc:picChg>
      </pc:sldChg>
      <pc:sldChg chg="addSp delSp modSp new mod">
        <pc:chgData name="Atul Bachhav" userId="1c62dda732d8aa0b" providerId="LiveId" clId="{BCAAFCE1-EBB7-4EED-8E4B-0D3885352E2D}" dt="2024-08-27T00:12:57.495" v="201" actId="14100"/>
        <pc:sldMkLst>
          <pc:docMk/>
          <pc:sldMk cId="3855066064" sldId="260"/>
        </pc:sldMkLst>
        <pc:spChg chg="mod">
          <ac:chgData name="Atul Bachhav" userId="1c62dda732d8aa0b" providerId="LiveId" clId="{BCAAFCE1-EBB7-4EED-8E4B-0D3885352E2D}" dt="2024-08-27T00:11:25.159" v="184" actId="20577"/>
          <ac:spMkLst>
            <pc:docMk/>
            <pc:sldMk cId="3855066064" sldId="260"/>
            <ac:spMk id="2" creationId="{158AD668-AADA-C19C-9885-106060230388}"/>
          </ac:spMkLst>
        </pc:spChg>
        <pc:spChg chg="del">
          <ac:chgData name="Atul Bachhav" userId="1c62dda732d8aa0b" providerId="LiveId" clId="{BCAAFCE1-EBB7-4EED-8E4B-0D3885352E2D}" dt="2024-08-27T00:11:59.127" v="185" actId="22"/>
          <ac:spMkLst>
            <pc:docMk/>
            <pc:sldMk cId="3855066064" sldId="260"/>
            <ac:spMk id="3" creationId="{B3C63CD8-F0BB-C8F5-C714-E073F8BB437D}"/>
          </ac:spMkLst>
        </pc:spChg>
        <pc:picChg chg="add mod ord">
          <ac:chgData name="Atul Bachhav" userId="1c62dda732d8aa0b" providerId="LiveId" clId="{BCAAFCE1-EBB7-4EED-8E4B-0D3885352E2D}" dt="2024-08-27T00:12:27.847" v="194" actId="14100"/>
          <ac:picMkLst>
            <pc:docMk/>
            <pc:sldMk cId="3855066064" sldId="260"/>
            <ac:picMk id="5" creationId="{C5E75A45-2E3E-3CAB-569B-9552756DB3B1}"/>
          </ac:picMkLst>
        </pc:picChg>
        <pc:picChg chg="add mod">
          <ac:chgData name="Atul Bachhav" userId="1c62dda732d8aa0b" providerId="LiveId" clId="{BCAAFCE1-EBB7-4EED-8E4B-0D3885352E2D}" dt="2024-08-27T00:12:57.495" v="201" actId="14100"/>
          <ac:picMkLst>
            <pc:docMk/>
            <pc:sldMk cId="3855066064" sldId="260"/>
            <ac:picMk id="7" creationId="{EB7FA4B8-B546-93FC-C64C-7C8A3149B886}"/>
          </ac:picMkLst>
        </pc:picChg>
      </pc:sldChg>
      <pc:sldChg chg="addSp delSp modSp new mod">
        <pc:chgData name="Atul Bachhav" userId="1c62dda732d8aa0b" providerId="LiveId" clId="{BCAAFCE1-EBB7-4EED-8E4B-0D3885352E2D}" dt="2024-08-27T00:14:59.651" v="271" actId="20577"/>
        <pc:sldMkLst>
          <pc:docMk/>
          <pc:sldMk cId="2772473540" sldId="261"/>
        </pc:sldMkLst>
        <pc:spChg chg="mod">
          <ac:chgData name="Atul Bachhav" userId="1c62dda732d8aa0b" providerId="LiveId" clId="{BCAAFCE1-EBB7-4EED-8E4B-0D3885352E2D}" dt="2024-08-27T00:14:59.651" v="271" actId="20577"/>
          <ac:spMkLst>
            <pc:docMk/>
            <pc:sldMk cId="2772473540" sldId="261"/>
            <ac:spMk id="2" creationId="{09EF15E0-EE67-9F12-BD78-27B0CE7AA069}"/>
          </ac:spMkLst>
        </pc:spChg>
        <pc:spChg chg="del">
          <ac:chgData name="Atul Bachhav" userId="1c62dda732d8aa0b" providerId="LiveId" clId="{BCAAFCE1-EBB7-4EED-8E4B-0D3885352E2D}" dt="2024-08-27T00:13:50.552" v="227" actId="22"/>
          <ac:spMkLst>
            <pc:docMk/>
            <pc:sldMk cId="2772473540" sldId="261"/>
            <ac:spMk id="3" creationId="{01F5D444-8338-D81E-2B22-8AD2F2BBC4ED}"/>
          </ac:spMkLst>
        </pc:spChg>
        <pc:picChg chg="add mod ord">
          <ac:chgData name="Atul Bachhav" userId="1c62dda732d8aa0b" providerId="LiveId" clId="{BCAAFCE1-EBB7-4EED-8E4B-0D3885352E2D}" dt="2024-08-27T00:14:02.731" v="232" actId="14100"/>
          <ac:picMkLst>
            <pc:docMk/>
            <pc:sldMk cId="2772473540" sldId="261"/>
            <ac:picMk id="5" creationId="{BB8AC6A1-8CF2-C067-2F6A-90FA66642480}"/>
          </ac:picMkLst>
        </pc:picChg>
      </pc:sldChg>
      <pc:sldChg chg="addSp delSp modSp new mod">
        <pc:chgData name="Atul Bachhav" userId="1c62dda732d8aa0b" providerId="LiveId" clId="{BCAAFCE1-EBB7-4EED-8E4B-0D3885352E2D}" dt="2024-08-27T00:16:03.284" v="296" actId="14100"/>
        <pc:sldMkLst>
          <pc:docMk/>
          <pc:sldMk cId="3811234656" sldId="262"/>
        </pc:sldMkLst>
        <pc:spChg chg="mod">
          <ac:chgData name="Atul Bachhav" userId="1c62dda732d8aa0b" providerId="LiveId" clId="{BCAAFCE1-EBB7-4EED-8E4B-0D3885352E2D}" dt="2024-08-27T00:15:31.061" v="290" actId="20577"/>
          <ac:spMkLst>
            <pc:docMk/>
            <pc:sldMk cId="3811234656" sldId="262"/>
            <ac:spMk id="2" creationId="{75C40F91-E76F-71F4-FD7D-B7FC3D205C28}"/>
          </ac:spMkLst>
        </pc:spChg>
        <pc:spChg chg="del">
          <ac:chgData name="Atul Bachhav" userId="1c62dda732d8aa0b" providerId="LiveId" clId="{BCAAFCE1-EBB7-4EED-8E4B-0D3885352E2D}" dt="2024-08-27T00:15:52.745" v="291" actId="22"/>
          <ac:spMkLst>
            <pc:docMk/>
            <pc:sldMk cId="3811234656" sldId="262"/>
            <ac:spMk id="3" creationId="{4B280433-396D-8BC3-8A3D-E20F9EB75162}"/>
          </ac:spMkLst>
        </pc:spChg>
        <pc:picChg chg="add mod ord">
          <ac:chgData name="Atul Bachhav" userId="1c62dda732d8aa0b" providerId="LiveId" clId="{BCAAFCE1-EBB7-4EED-8E4B-0D3885352E2D}" dt="2024-08-27T00:16:03.284" v="296" actId="14100"/>
          <ac:picMkLst>
            <pc:docMk/>
            <pc:sldMk cId="3811234656" sldId="262"/>
            <ac:picMk id="5" creationId="{2FAF8732-63B5-D8B2-949F-5FE8C24AA510}"/>
          </ac:picMkLst>
        </pc:picChg>
      </pc:sldChg>
      <pc:sldChg chg="addSp delSp modSp new mod">
        <pc:chgData name="Atul Bachhav" userId="1c62dda732d8aa0b" providerId="LiveId" clId="{BCAAFCE1-EBB7-4EED-8E4B-0D3885352E2D}" dt="2024-08-27T00:17:46.682" v="302" actId="14100"/>
        <pc:sldMkLst>
          <pc:docMk/>
          <pc:sldMk cId="22910948" sldId="263"/>
        </pc:sldMkLst>
        <pc:spChg chg="del">
          <ac:chgData name="Atul Bachhav" userId="1c62dda732d8aa0b" providerId="LiveId" clId="{BCAAFCE1-EBB7-4EED-8E4B-0D3885352E2D}" dt="2024-08-27T00:17:36.509" v="298" actId="22"/>
          <ac:spMkLst>
            <pc:docMk/>
            <pc:sldMk cId="22910948" sldId="263"/>
            <ac:spMk id="3" creationId="{025928C1-4492-52AC-53E7-00DFB13ABDDE}"/>
          </ac:spMkLst>
        </pc:spChg>
        <pc:picChg chg="add mod ord">
          <ac:chgData name="Atul Bachhav" userId="1c62dda732d8aa0b" providerId="LiveId" clId="{BCAAFCE1-EBB7-4EED-8E4B-0D3885352E2D}" dt="2024-08-27T00:17:46.682" v="302" actId="14100"/>
          <ac:picMkLst>
            <pc:docMk/>
            <pc:sldMk cId="22910948" sldId="263"/>
            <ac:picMk id="5" creationId="{61E06074-9D85-E98C-5BC4-2C57CBD2104F}"/>
          </ac:picMkLst>
        </pc:picChg>
      </pc:sldChg>
      <pc:sldChg chg="addSp delSp modSp new mod">
        <pc:chgData name="Atul Bachhav" userId="1c62dda732d8aa0b" providerId="LiveId" clId="{BCAAFCE1-EBB7-4EED-8E4B-0D3885352E2D}" dt="2024-08-27T00:18:53.533" v="345" actId="20577"/>
        <pc:sldMkLst>
          <pc:docMk/>
          <pc:sldMk cId="359556977" sldId="264"/>
        </pc:sldMkLst>
        <pc:spChg chg="mod">
          <ac:chgData name="Atul Bachhav" userId="1c62dda732d8aa0b" providerId="LiveId" clId="{BCAAFCE1-EBB7-4EED-8E4B-0D3885352E2D}" dt="2024-08-27T00:18:53.533" v="345" actId="20577"/>
          <ac:spMkLst>
            <pc:docMk/>
            <pc:sldMk cId="359556977" sldId="264"/>
            <ac:spMk id="2" creationId="{BD8E6A42-4BDD-9EA9-5202-A8D841164AEF}"/>
          </ac:spMkLst>
        </pc:spChg>
        <pc:spChg chg="del">
          <ac:chgData name="Atul Bachhav" userId="1c62dda732d8aa0b" providerId="LiveId" clId="{BCAAFCE1-EBB7-4EED-8E4B-0D3885352E2D}" dt="2024-08-27T00:18:28.503" v="304" actId="22"/>
          <ac:spMkLst>
            <pc:docMk/>
            <pc:sldMk cId="359556977" sldId="264"/>
            <ac:spMk id="3" creationId="{4AA09418-3212-EC20-1B78-9ADA227B0E72}"/>
          </ac:spMkLst>
        </pc:spChg>
        <pc:picChg chg="add mod ord">
          <ac:chgData name="Atul Bachhav" userId="1c62dda732d8aa0b" providerId="LiveId" clId="{BCAAFCE1-EBB7-4EED-8E4B-0D3885352E2D}" dt="2024-08-27T00:18:34.781" v="307" actId="1076"/>
          <ac:picMkLst>
            <pc:docMk/>
            <pc:sldMk cId="359556977" sldId="264"/>
            <ac:picMk id="5" creationId="{ED452204-CCFF-D054-BF7E-73F60E8A75AC}"/>
          </ac:picMkLst>
        </pc:picChg>
      </pc:sldChg>
      <pc:sldChg chg="addSp delSp modSp new mod">
        <pc:chgData name="Atul Bachhav" userId="1c62dda732d8aa0b" providerId="LiveId" clId="{BCAAFCE1-EBB7-4EED-8E4B-0D3885352E2D}" dt="2024-08-27T00:19:53.089" v="394" actId="14100"/>
        <pc:sldMkLst>
          <pc:docMk/>
          <pc:sldMk cId="1985334948" sldId="265"/>
        </pc:sldMkLst>
        <pc:spChg chg="mod">
          <ac:chgData name="Atul Bachhav" userId="1c62dda732d8aa0b" providerId="LiveId" clId="{BCAAFCE1-EBB7-4EED-8E4B-0D3885352E2D}" dt="2024-08-27T00:19:40.015" v="389" actId="20577"/>
          <ac:spMkLst>
            <pc:docMk/>
            <pc:sldMk cId="1985334948" sldId="265"/>
            <ac:spMk id="2" creationId="{D58C40CD-EBF7-CA8B-FF6E-803D42EA2757}"/>
          </ac:spMkLst>
        </pc:spChg>
        <pc:spChg chg="del">
          <ac:chgData name="Atul Bachhav" userId="1c62dda732d8aa0b" providerId="LiveId" clId="{BCAAFCE1-EBB7-4EED-8E4B-0D3885352E2D}" dt="2024-08-27T00:19:21.144" v="347" actId="22"/>
          <ac:spMkLst>
            <pc:docMk/>
            <pc:sldMk cId="1985334948" sldId="265"/>
            <ac:spMk id="3" creationId="{6D2BA771-CE13-6A28-8088-10C22A4CF533}"/>
          </ac:spMkLst>
        </pc:spChg>
        <pc:picChg chg="add mod ord">
          <ac:chgData name="Atul Bachhav" userId="1c62dda732d8aa0b" providerId="LiveId" clId="{BCAAFCE1-EBB7-4EED-8E4B-0D3885352E2D}" dt="2024-08-27T00:19:53.089" v="394" actId="14100"/>
          <ac:picMkLst>
            <pc:docMk/>
            <pc:sldMk cId="1985334948" sldId="265"/>
            <ac:picMk id="5" creationId="{26250237-E4A4-70F0-5322-88C51B315F1C}"/>
          </ac:picMkLst>
        </pc:picChg>
      </pc:sldChg>
      <pc:sldChg chg="addSp delSp modSp new mod">
        <pc:chgData name="Atul Bachhav" userId="1c62dda732d8aa0b" providerId="LiveId" clId="{BCAAFCE1-EBB7-4EED-8E4B-0D3885352E2D}" dt="2024-08-27T01:45:11.273" v="699" actId="14100"/>
        <pc:sldMkLst>
          <pc:docMk/>
          <pc:sldMk cId="1871781576" sldId="266"/>
        </pc:sldMkLst>
        <pc:spChg chg="mod">
          <ac:chgData name="Atul Bachhav" userId="1c62dda732d8aa0b" providerId="LiveId" clId="{BCAAFCE1-EBB7-4EED-8E4B-0D3885352E2D}" dt="2024-08-27T00:20:12.677" v="419" actId="20577"/>
          <ac:spMkLst>
            <pc:docMk/>
            <pc:sldMk cId="1871781576" sldId="266"/>
            <ac:spMk id="2" creationId="{D7F53FF1-3A0C-86A8-763E-B5CE318022D0}"/>
          </ac:spMkLst>
        </pc:spChg>
        <pc:spChg chg="del">
          <ac:chgData name="Atul Bachhav" userId="1c62dda732d8aa0b" providerId="LiveId" clId="{BCAAFCE1-EBB7-4EED-8E4B-0D3885352E2D}" dt="2024-08-27T00:20:34.034" v="420" actId="22"/>
          <ac:spMkLst>
            <pc:docMk/>
            <pc:sldMk cId="1871781576" sldId="266"/>
            <ac:spMk id="3" creationId="{C815D9F7-A5D6-D5E7-461C-5BE5FCA40CA1}"/>
          </ac:spMkLst>
        </pc:spChg>
        <pc:picChg chg="add mod ord">
          <ac:chgData name="Atul Bachhav" userId="1c62dda732d8aa0b" providerId="LiveId" clId="{BCAAFCE1-EBB7-4EED-8E4B-0D3885352E2D}" dt="2024-08-27T01:45:11.273" v="699" actId="14100"/>
          <ac:picMkLst>
            <pc:docMk/>
            <pc:sldMk cId="1871781576" sldId="266"/>
            <ac:picMk id="5" creationId="{30BFE107-42B6-5625-A392-2275D9691069}"/>
          </ac:picMkLst>
        </pc:picChg>
        <pc:picChg chg="add mod">
          <ac:chgData name="Atul Bachhav" userId="1c62dda732d8aa0b" providerId="LiveId" clId="{BCAAFCE1-EBB7-4EED-8E4B-0D3885352E2D}" dt="2024-08-27T01:44:56.008" v="695" actId="1076"/>
          <ac:picMkLst>
            <pc:docMk/>
            <pc:sldMk cId="1871781576" sldId="266"/>
            <ac:picMk id="7" creationId="{14277D9D-0F44-4F1B-494B-07B620B3A23D}"/>
          </ac:picMkLst>
        </pc:picChg>
      </pc:sldChg>
      <pc:sldChg chg="modSp new del mod">
        <pc:chgData name="Atul Bachhav" userId="1c62dda732d8aa0b" providerId="LiveId" clId="{BCAAFCE1-EBB7-4EED-8E4B-0D3885352E2D}" dt="2024-08-27T01:45:00.623" v="697" actId="47"/>
        <pc:sldMkLst>
          <pc:docMk/>
          <pc:sldMk cId="3511746790" sldId="267"/>
        </pc:sldMkLst>
        <pc:spChg chg="mod">
          <ac:chgData name="Atul Bachhav" userId="1c62dda732d8aa0b" providerId="LiveId" clId="{BCAAFCE1-EBB7-4EED-8E4B-0D3885352E2D}" dt="2024-08-27T00:59:03.921" v="531" actId="20577"/>
          <ac:spMkLst>
            <pc:docMk/>
            <pc:sldMk cId="3511746790" sldId="267"/>
            <ac:spMk id="2" creationId="{4269BC33-3132-7240-284A-2E5C77EA427A}"/>
          </ac:spMkLst>
        </pc:spChg>
        <pc:spChg chg="mod">
          <ac:chgData name="Atul Bachhav" userId="1c62dda732d8aa0b" providerId="LiveId" clId="{BCAAFCE1-EBB7-4EED-8E4B-0D3885352E2D}" dt="2024-08-27T00:59:15.802" v="554" actId="20577"/>
          <ac:spMkLst>
            <pc:docMk/>
            <pc:sldMk cId="3511746790" sldId="267"/>
            <ac:spMk id="3" creationId="{42F08972-4853-218C-3845-2661417B0CC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2AEC-FA56-DBE3-DE1B-D140C6D51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3850B-36AC-659D-84F3-1A8524E84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8C10F-D2F5-A366-5AB2-C67A1997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823-55DD-4C7F-B3C2-B5C0CFAF7CFC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1310F-49B4-8AB6-51F2-BCFF1A1E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12448-0304-2896-0C19-AE54C52F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5AF4-0637-449D-A917-10C7D4A8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5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43A0-E6F8-401C-3C81-E4FAC3A3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72F09-2414-3C42-0EDE-B3BDD9226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9FACB-60A5-242D-353E-AD473728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823-55DD-4C7F-B3C2-B5C0CFAF7CFC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2EDBA-1AAC-D660-2563-7B00AF9C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FC809-DAC5-E121-D092-F3C0B8AC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5AF4-0637-449D-A917-10C7D4A8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4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BB580-ABEC-DA56-5651-37E0A0D17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92C04-F69D-937B-602F-8F5C71448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695DA-851D-C97B-E091-7801BD5E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823-55DD-4C7F-B3C2-B5C0CFAF7CFC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C91F4-949F-DB84-5881-0575A2E8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824EC-F5FE-3959-A4A2-EABBDCE5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5AF4-0637-449D-A917-10C7D4A8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2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529C-A652-C691-A084-DEAB6DF61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B7F5-0360-5E3B-27BE-47A73AFD4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890F0-DDCA-0CE7-0050-DE7F5671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823-55DD-4C7F-B3C2-B5C0CFAF7CFC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B094E-D437-9DEB-55E3-237B431F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E582A-3640-1132-AF7F-A149D9D9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5AF4-0637-449D-A917-10C7D4A8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5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E02F-3C41-BAEB-B7D9-01EF7235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3BFF6-542A-C6B7-AC26-9DBA44F3D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94EB7-8A58-0B7F-B517-3BEC045A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823-55DD-4C7F-B3C2-B5C0CFAF7CFC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D56A4-A61B-1D6B-4CB3-43B04B5C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66D99-EA32-A268-89DF-35391FE1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5AF4-0637-449D-A917-10C7D4A8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1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77CD-8241-77CF-DAFE-113DFBA4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6B881-3471-1035-9EF0-E6AC9A0F2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62D13-D76F-06E6-5F0E-0B71D36D7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2409D-8443-529B-D07B-1532FDF2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823-55DD-4C7F-B3C2-B5C0CFAF7CFC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C537B-7D5B-926A-4954-D453C736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112E0-AC75-E538-D8B5-9207829C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5AF4-0637-449D-A917-10C7D4A8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4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1E9B-E4A2-02E4-4BBC-E0E717D3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3AB02-43D0-19FE-028D-2F4BA425C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CBD42-625F-5B4B-BF3F-7AADAFA77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55AA8-7562-C2D5-563A-85B924F7C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4AB0E-3622-2C31-3A2A-60BF4A385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4B0B3-D6F5-E349-0B03-1D2BE9A47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823-55DD-4C7F-B3C2-B5C0CFAF7CFC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53D9C-1E95-0BE3-D3CB-89A3A419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44FD2-C170-E432-623B-BD9E309D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5AF4-0637-449D-A917-10C7D4A8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4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E4BB9-EE85-79A6-D586-AACAF5F6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08A88-509B-D188-A6B6-821A4268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823-55DD-4C7F-B3C2-B5C0CFAF7CFC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CE550-991E-FE6A-8B8E-0CBE49313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A1278-407B-D0E4-5D0E-F653649F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5AF4-0637-449D-A917-10C7D4A8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4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6F35D6-98C6-5155-5C7E-A405F3EF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823-55DD-4C7F-B3C2-B5C0CFAF7CFC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82D64-9D2C-0ACB-0D85-ED0961F6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FBD1A-88A1-B471-608D-C4AA035E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5AF4-0637-449D-A917-10C7D4A8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1C88-D917-60D2-1B5D-993CDCD8D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718B-FAA4-3ECA-83E2-7AD18A706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E137C-394B-2A44-6C74-E8BFE1C23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1689C-066E-2D07-5E48-7F613F0E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823-55DD-4C7F-B3C2-B5C0CFAF7CFC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5B857-D297-62CA-8540-7E18D5DB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AEBE8-05C5-E056-E0C2-5783A3A8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5AF4-0637-449D-A917-10C7D4A8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8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C5D3-E8F9-1D1C-1607-AD2A60CC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F242E3-3AC3-270C-B5DF-6622D97A4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EAC30-694B-EEAF-3D4F-09EC8CA7F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FD4FB-1C79-7206-C5EC-949CAC8A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823-55DD-4C7F-B3C2-B5C0CFAF7CFC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196DE-76EF-EF65-B161-97290D71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F6F9-CC97-3924-75A0-1EC6E575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5AF4-0637-449D-A917-10C7D4A8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1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B7CB5-E3E6-B4CF-D839-B620A79D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EE13E-D945-FDC2-F4EE-2B4136F97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5F270-2584-63DE-53E8-0DEDDD2B8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D44823-55DD-4C7F-B3C2-B5C0CFAF7CFC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82695-E34F-CD3F-17AE-6DE27D1B4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FA5CE-3B13-4966-71E0-63987E8B7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D75AF4-0637-449D-A917-10C7D4A8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5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6C6A-241A-53AC-8E72-2CEA53F48B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Predication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A5A3B-56F0-C4B8-5992-E55D04FDA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(RNN and LSTM )                                                                                                                 Prepared by Atul Bachhav &amp; Kevin Arawattigi</a:t>
            </a:r>
          </a:p>
        </p:txBody>
      </p:sp>
    </p:spTree>
    <p:extLst>
      <p:ext uri="{BB962C8B-B14F-4D97-AF65-F5344CB8AC3E}">
        <p14:creationId xmlns:p14="http://schemas.microsoft.com/office/powerpoint/2010/main" val="2393248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40CD-EBF7-CA8B-FF6E-803D42EA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Model Predication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250237-E4A4-70F0-5322-88C51B315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20" y="1522175"/>
            <a:ext cx="11005652" cy="5026462"/>
          </a:xfrm>
        </p:spPr>
      </p:pic>
    </p:spTree>
    <p:extLst>
      <p:ext uri="{BB962C8B-B14F-4D97-AF65-F5344CB8AC3E}">
        <p14:creationId xmlns:p14="http://schemas.microsoft.com/office/powerpoint/2010/main" val="198533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3FF1-3A0C-86A8-763E-B5CE3180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Price Predication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BFE107-42B6-5625-A392-2275D9691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505" y="4547668"/>
            <a:ext cx="10623245" cy="19452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277D9D-0F44-4F1B-494B-07B620B3A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06" y="1598259"/>
            <a:ext cx="10553777" cy="277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8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8204-9A45-B2D9-65B9-14E6141F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57" y="153192"/>
            <a:ext cx="10515600" cy="1325563"/>
          </a:xfrm>
        </p:spPr>
        <p:txBody>
          <a:bodyPr/>
          <a:lstStyle/>
          <a:p>
            <a:r>
              <a:rPr lang="en-US" dirty="0"/>
              <a:t>Data Preparation and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47BB1-8372-18A6-41EF-3B4900264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164" y="1690688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1463F-F678-B3CB-C438-4A3AE3A62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84" y="3774289"/>
            <a:ext cx="6450991" cy="2585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4C7CB5-3A01-594B-1055-6285389F1C29}"/>
              </a:ext>
            </a:extLst>
          </p:cNvPr>
          <p:cNvSpPr txBox="1"/>
          <p:nvPr/>
        </p:nvSpPr>
        <p:spPr>
          <a:xfrm>
            <a:off x="271085" y="1232052"/>
            <a:ext cx="101765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yahoo API to get historical stock data of various ticker.</a:t>
            </a:r>
          </a:p>
          <a:p>
            <a:endParaRPr lang="en-US" dirty="0"/>
          </a:p>
          <a:p>
            <a:r>
              <a:rPr lang="en-US" dirty="0"/>
              <a:t>Number of rows: </a:t>
            </a:r>
          </a:p>
          <a:p>
            <a:endParaRPr lang="en-US" dirty="0"/>
          </a:p>
          <a:p>
            <a:r>
              <a:rPr lang="en-US" dirty="0"/>
              <a:t>Feature List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80DC6C-8F3F-5AEB-433C-A5C0CBD09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614" y="918125"/>
            <a:ext cx="4886361" cy="235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2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A8E3-6292-43D3-60A3-0183ABF0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Splitting and </a:t>
            </a:r>
            <a:r>
              <a:rPr lang="en-US" dirty="0" err="1"/>
              <a:t>Reshap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DD58B9-0CB6-7F4C-1841-13C42D062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983" y="2318410"/>
            <a:ext cx="6620201" cy="2738734"/>
          </a:xfrm>
        </p:spPr>
      </p:pic>
    </p:spTree>
    <p:extLst>
      <p:ext uri="{BB962C8B-B14F-4D97-AF65-F5344CB8AC3E}">
        <p14:creationId xmlns:p14="http://schemas.microsoft.com/office/powerpoint/2010/main" val="425499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75DB-01AC-8FE9-48EC-FE060883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Model (RNN)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9319C5-95C0-9E92-6220-F46DE1CC6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232" y="2209360"/>
            <a:ext cx="6069735" cy="33755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F80823-9ECE-0010-5836-EEE5BB6D7D51}"/>
              </a:ext>
            </a:extLst>
          </p:cNvPr>
          <p:cNvSpPr txBox="1"/>
          <p:nvPr/>
        </p:nvSpPr>
        <p:spPr>
          <a:xfrm>
            <a:off x="7528743" y="2069720"/>
            <a:ext cx="3416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hidden layer used = 4</a:t>
            </a:r>
          </a:p>
          <a:p>
            <a:endParaRPr lang="en-US" dirty="0"/>
          </a:p>
          <a:p>
            <a:r>
              <a:rPr lang="en-US" dirty="0"/>
              <a:t>Input layer feature count = 50 </a:t>
            </a:r>
          </a:p>
          <a:p>
            <a:endParaRPr lang="en-US" dirty="0"/>
          </a:p>
          <a:p>
            <a:r>
              <a:rPr lang="en-US" dirty="0"/>
              <a:t>Activation Function used = Tanh</a:t>
            </a:r>
          </a:p>
          <a:p>
            <a:endParaRPr lang="en-US" dirty="0"/>
          </a:p>
          <a:p>
            <a:r>
              <a:rPr lang="en-US" dirty="0"/>
              <a:t>Output layer 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5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D668-AADA-C19C-9885-10606023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E75A45-2E3E-3CAB-569B-9552756DB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840" y="2020442"/>
            <a:ext cx="5614160" cy="40901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7FA4B8-B546-93FC-C64C-7C8A3149B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110" y="2105787"/>
            <a:ext cx="5897059" cy="39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6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F15E0-EE67-9F12-BD78-27B0CE7A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Train vs Predication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8AC6A1-8CF2-C067-2F6A-90FA66642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101" y="1730241"/>
            <a:ext cx="11252048" cy="4762633"/>
          </a:xfrm>
        </p:spPr>
      </p:pic>
    </p:spTree>
    <p:extLst>
      <p:ext uri="{BB962C8B-B14F-4D97-AF65-F5344CB8AC3E}">
        <p14:creationId xmlns:p14="http://schemas.microsoft.com/office/powerpoint/2010/main" val="277247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0F91-E76F-71F4-FD7D-B7FC3D20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Train vs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AF8732-63B5-D8B2-949F-5FE8C24AA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775" y="2227282"/>
            <a:ext cx="10173384" cy="4069484"/>
          </a:xfrm>
        </p:spPr>
      </p:pic>
    </p:spTree>
    <p:extLst>
      <p:ext uri="{BB962C8B-B14F-4D97-AF65-F5344CB8AC3E}">
        <p14:creationId xmlns:p14="http://schemas.microsoft.com/office/powerpoint/2010/main" val="381123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30C5-853B-22CF-696D-AB766B11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E06074-9D85-E98C-5BC4-2C57CBD21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462" y="2206606"/>
            <a:ext cx="11268475" cy="4528196"/>
          </a:xfrm>
        </p:spPr>
      </p:pic>
    </p:spTree>
    <p:extLst>
      <p:ext uri="{BB962C8B-B14F-4D97-AF65-F5344CB8AC3E}">
        <p14:creationId xmlns:p14="http://schemas.microsoft.com/office/powerpoint/2010/main" val="2291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E6A42-4BDD-9EA9-5202-A8D84116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Model Accuracy vs Epoch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452204-CCFF-D054-BF7E-73F60E8A7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28216"/>
            <a:ext cx="6952152" cy="3324542"/>
          </a:xfrm>
        </p:spPr>
      </p:pic>
    </p:spTree>
    <p:extLst>
      <p:ext uri="{BB962C8B-B14F-4D97-AF65-F5344CB8AC3E}">
        <p14:creationId xmlns:p14="http://schemas.microsoft.com/office/powerpoint/2010/main" val="359556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92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Stock Predication  </vt:lpstr>
      <vt:lpstr>Data Preparation and Analysis </vt:lpstr>
      <vt:lpstr>Data Splitting and Reshap</vt:lpstr>
      <vt:lpstr>AI Model (RNN)</vt:lpstr>
      <vt:lpstr>Model Evaluation </vt:lpstr>
      <vt:lpstr>RNN Train vs Predication Data</vt:lpstr>
      <vt:lpstr>LSTM Train vs Test</vt:lpstr>
      <vt:lpstr>PowerPoint Presentation</vt:lpstr>
      <vt:lpstr>LSTM Model Accuracy vs Epoch</vt:lpstr>
      <vt:lpstr>LSTM Model Predication</vt:lpstr>
      <vt:lpstr>Future Price Predication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Bachhav</dc:creator>
  <cp:lastModifiedBy>Atul Bachhav</cp:lastModifiedBy>
  <cp:revision>1</cp:revision>
  <dcterms:created xsi:type="dcterms:W3CDTF">2024-08-27T00:05:29Z</dcterms:created>
  <dcterms:modified xsi:type="dcterms:W3CDTF">2024-08-27T01:45:13Z</dcterms:modified>
</cp:coreProperties>
</file>