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4300E6-077E-8F45-971B-91FF2BFFB5EA}" v="2" dt="2025-05-19T07:41:20.37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Verdana"/>
          <a:ea typeface="Verdana"/>
          <a:cs typeface="Verdan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4E2"/>
          </a:solidFill>
        </a:fill>
      </a:tcStyle>
    </a:wholeTbl>
    <a:band2H>
      <a:tcTxStyle/>
      <a:tcStyle>
        <a:tcBdr/>
        <a:fill>
          <a:solidFill>
            <a:srgbClr val="E6EBF1"/>
          </a:solidFill>
        </a:fill>
      </a:tcStyle>
    </a:band2H>
    <a:firstCol>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Verdana"/>
          <a:ea typeface="Verdana"/>
          <a:cs typeface="Verdan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ACD"/>
          </a:solidFill>
        </a:fill>
      </a:tcStyle>
    </a:wholeTbl>
    <a:band2H>
      <a:tcTxStyle/>
      <a:tcStyle>
        <a:tcBdr/>
        <a:fill>
          <a:solidFill>
            <a:srgbClr val="E7E6E8"/>
          </a:solidFill>
        </a:fill>
      </a:tcStyle>
    </a:band2H>
    <a:firstCol>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Verdana"/>
          <a:ea typeface="Verdana"/>
          <a:cs typeface="Verdan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EDCA"/>
          </a:solidFill>
        </a:fill>
      </a:tcStyle>
    </a:wholeTbl>
    <a:band2H>
      <a:tcTxStyle/>
      <a:tcStyle>
        <a:tcBdr/>
        <a:fill>
          <a:solidFill>
            <a:srgbClr val="F4F6E6"/>
          </a:solidFill>
        </a:fill>
      </a:tcStyle>
    </a:band2H>
    <a:firstCol>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Verdana"/>
          <a:ea typeface="Verdana"/>
          <a:cs typeface="Verdan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Verdana"/>
          <a:ea typeface="Verdana"/>
          <a:cs typeface="Verdan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Verdana"/>
          <a:ea typeface="Verdana"/>
          <a:cs typeface="Verdana"/>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Verdana"/>
          <a:ea typeface="Verdana"/>
          <a:cs typeface="Verdana"/>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Verdana"/>
          <a:ea typeface="Verdana"/>
          <a:cs typeface="Verdan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3"/>
    <p:restoredTop sz="94589"/>
  </p:normalViewPr>
  <p:slideViewPr>
    <p:cSldViewPr snapToGrid="0" snapToObjects="1">
      <p:cViewPr varScale="1">
        <p:scale>
          <a:sx n="120" d="100"/>
          <a:sy n="120" d="100"/>
        </p:scale>
        <p:origin x="6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Atul" userId="6aeb21ec-4a10-4c1a-9b77-321f758725e7" providerId="ADAL" clId="{164300E6-077E-8F45-971B-91FF2BFFB5EA}"/>
    <pc:docChg chg="undo custSel addSld delSld modSld">
      <pc:chgData name="., Atul" userId="6aeb21ec-4a10-4c1a-9b77-321f758725e7" providerId="ADAL" clId="{164300E6-077E-8F45-971B-91FF2BFFB5EA}" dt="2025-05-21T04:46:15.791" v="83" actId="2696"/>
      <pc:docMkLst>
        <pc:docMk/>
      </pc:docMkLst>
      <pc:sldChg chg="delSp modSp mod">
        <pc:chgData name="., Atul" userId="6aeb21ec-4a10-4c1a-9b77-321f758725e7" providerId="ADAL" clId="{164300E6-077E-8F45-971B-91FF2BFFB5EA}" dt="2025-05-19T07:41:20.375" v="81" actId="1076"/>
        <pc:sldMkLst>
          <pc:docMk/>
          <pc:sldMk cId="0" sldId="256"/>
        </pc:sldMkLst>
        <pc:spChg chg="mod">
          <ac:chgData name="., Atul" userId="6aeb21ec-4a10-4c1a-9b77-321f758725e7" providerId="ADAL" clId="{164300E6-077E-8F45-971B-91FF2BFFB5EA}" dt="2025-05-16T06:19:12.961" v="30" actId="20577"/>
          <ac:spMkLst>
            <pc:docMk/>
            <pc:sldMk cId="0" sldId="256"/>
            <ac:spMk id="42" creationId="{00000000-0000-0000-0000-000000000000}"/>
          </ac:spMkLst>
        </pc:spChg>
        <pc:spChg chg="mod">
          <ac:chgData name="., Atul" userId="6aeb21ec-4a10-4c1a-9b77-321f758725e7" providerId="ADAL" clId="{164300E6-077E-8F45-971B-91FF2BFFB5EA}" dt="2025-05-19T04:20:15.647" v="44" actId="1076"/>
          <ac:spMkLst>
            <pc:docMk/>
            <pc:sldMk cId="0" sldId="256"/>
            <ac:spMk id="46" creationId="{00000000-0000-0000-0000-000000000000}"/>
          </ac:spMkLst>
        </pc:spChg>
        <pc:spChg chg="mod">
          <ac:chgData name="., Atul" userId="6aeb21ec-4a10-4c1a-9b77-321f758725e7" providerId="ADAL" clId="{164300E6-077E-8F45-971B-91FF2BFFB5EA}" dt="2025-05-19T04:20:32.636" v="46" actId="1076"/>
          <ac:spMkLst>
            <pc:docMk/>
            <pc:sldMk cId="0" sldId="256"/>
            <ac:spMk id="47" creationId="{00000000-0000-0000-0000-000000000000}"/>
          </ac:spMkLst>
        </pc:spChg>
        <pc:spChg chg="mod">
          <ac:chgData name="., Atul" userId="6aeb21ec-4a10-4c1a-9b77-321f758725e7" providerId="ADAL" clId="{164300E6-077E-8F45-971B-91FF2BFFB5EA}" dt="2025-05-19T07:41:20.375" v="81" actId="1076"/>
          <ac:spMkLst>
            <pc:docMk/>
            <pc:sldMk cId="0" sldId="256"/>
            <ac:spMk id="48" creationId="{00000000-0000-0000-0000-000000000000}"/>
          </ac:spMkLst>
        </pc:spChg>
        <pc:spChg chg="mod">
          <ac:chgData name="., Atul" userId="6aeb21ec-4a10-4c1a-9b77-321f758725e7" providerId="ADAL" clId="{164300E6-077E-8F45-971B-91FF2BFFB5EA}" dt="2025-05-19T07:40:18.233" v="75" actId="1076"/>
          <ac:spMkLst>
            <pc:docMk/>
            <pc:sldMk cId="0" sldId="256"/>
            <ac:spMk id="50" creationId="{00000000-0000-0000-0000-000000000000}"/>
          </ac:spMkLst>
        </pc:spChg>
        <pc:spChg chg="mod">
          <ac:chgData name="., Atul" userId="6aeb21ec-4a10-4c1a-9b77-321f758725e7" providerId="ADAL" clId="{164300E6-077E-8F45-971B-91FF2BFFB5EA}" dt="2025-05-19T04:20:06.715" v="43" actId="1076"/>
          <ac:spMkLst>
            <pc:docMk/>
            <pc:sldMk cId="0" sldId="256"/>
            <ac:spMk id="52" creationId="{00000000-0000-0000-0000-000000000000}"/>
          </ac:spMkLst>
        </pc:spChg>
        <pc:spChg chg="mod">
          <ac:chgData name="., Atul" userId="6aeb21ec-4a10-4c1a-9b77-321f758725e7" providerId="ADAL" clId="{164300E6-077E-8F45-971B-91FF2BFFB5EA}" dt="2025-05-19T04:20:26.123" v="45" actId="1076"/>
          <ac:spMkLst>
            <pc:docMk/>
            <pc:sldMk cId="0" sldId="256"/>
            <ac:spMk id="53" creationId="{00000000-0000-0000-0000-000000000000}"/>
          </ac:spMkLst>
        </pc:spChg>
      </pc:sldChg>
      <pc:sldChg chg="add del">
        <pc:chgData name="., Atul" userId="6aeb21ec-4a10-4c1a-9b77-321f758725e7" providerId="ADAL" clId="{164300E6-077E-8F45-971B-91FF2BFFB5EA}" dt="2025-05-21T04:46:15.791" v="83" actId="2696"/>
        <pc:sldMkLst>
          <pc:docMk/>
          <pc:sldMk cId="4038345116" sldId="257"/>
        </pc:sldMkLst>
      </pc:sldChg>
    </pc:docChg>
  </pc:docChgLst>
  <pc:docChgLst>
    <pc:chgData name="Prasanneswari, Mukkara" userId="42488f9a-5783-4c0c-b810-15759dfcc5c4" providerId="ADAL" clId="{08725D29-DFD5-4740-A40D-263391B1F07B}"/>
    <pc:docChg chg="modSld">
      <pc:chgData name="Prasanneswari, Mukkara" userId="42488f9a-5783-4c0c-b810-15759dfcc5c4" providerId="ADAL" clId="{08725D29-DFD5-4740-A40D-263391B1F07B}" dt="2025-03-24T07:41:42.915" v="6" actId="20577"/>
      <pc:docMkLst>
        <pc:docMk/>
      </pc:docMkLst>
      <pc:sldChg chg="modSp mod">
        <pc:chgData name="Prasanneswari, Mukkara" userId="42488f9a-5783-4c0c-b810-15759dfcc5c4" providerId="ADAL" clId="{08725D29-DFD5-4740-A40D-263391B1F07B}" dt="2025-03-24T07:41:42.915" v="6" actId="20577"/>
        <pc:sldMkLst>
          <pc:docMk/>
          <pc:sldMk cId="0" sldId="256"/>
        </pc:sldMkLst>
        <pc:spChg chg="mod">
          <ac:chgData name="Prasanneswari, Mukkara" userId="42488f9a-5783-4c0c-b810-15759dfcc5c4" providerId="ADAL" clId="{08725D29-DFD5-4740-A40D-263391B1F07B}" dt="2025-03-24T07:41:42.915" v="6" actId="20577"/>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Shape 39"/>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40" name="Shape 4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9822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OnePager Template 2017 NL">
    <p:spTree>
      <p:nvGrpSpPr>
        <p:cNvPr id="1" name=""/>
        <p:cNvGrpSpPr/>
        <p:nvPr/>
      </p:nvGrpSpPr>
      <p:grpSpPr>
        <a:xfrm>
          <a:off x="0" y="0"/>
          <a:ext cx="0" cy="0"/>
          <a:chOff x="0" y="0"/>
          <a:chExt cx="0" cy="0"/>
        </a:xfrm>
      </p:grpSpPr>
      <p:pic>
        <p:nvPicPr>
          <p:cNvPr id="11" name="image1.png" descr="image1.png"/>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12" name="Profile"/>
          <p:cNvSpPr txBox="1"/>
          <p:nvPr/>
        </p:nvSpPr>
        <p:spPr>
          <a:xfrm>
            <a:off x="296863" y="2647950"/>
            <a:ext cx="1392238" cy="28194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200" b="1">
                <a:solidFill>
                  <a:schemeClr val="accent1"/>
                </a:solidFill>
              </a:defRPr>
            </a:lvl1pPr>
          </a:lstStyle>
          <a:p>
            <a:r>
              <a:t>Profile</a:t>
            </a:r>
          </a:p>
        </p:txBody>
      </p:sp>
      <p:sp>
        <p:nvSpPr>
          <p:cNvPr id="13" name="Work Experience"/>
          <p:cNvSpPr txBox="1"/>
          <p:nvPr/>
        </p:nvSpPr>
        <p:spPr>
          <a:xfrm>
            <a:off x="4740275" y="2659063"/>
            <a:ext cx="1876425" cy="28194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200" b="1">
                <a:solidFill>
                  <a:schemeClr val="accent1"/>
                </a:solidFill>
              </a:defRPr>
            </a:lvl1pPr>
          </a:lstStyle>
          <a:p>
            <a:r>
              <a:t>Work Experience</a:t>
            </a:r>
          </a:p>
        </p:txBody>
      </p:sp>
      <p:sp>
        <p:nvSpPr>
          <p:cNvPr id="14" name="Education and certificates"/>
          <p:cNvSpPr txBox="1"/>
          <p:nvPr/>
        </p:nvSpPr>
        <p:spPr>
          <a:xfrm>
            <a:off x="9366250" y="320675"/>
            <a:ext cx="2779714" cy="28194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200" b="1">
                <a:solidFill>
                  <a:schemeClr val="accent1"/>
                </a:solidFill>
              </a:defRPr>
            </a:lvl1pPr>
          </a:lstStyle>
          <a:p>
            <a:r>
              <a:t>Education and certificates</a:t>
            </a:r>
          </a:p>
        </p:txBody>
      </p:sp>
      <p:sp>
        <p:nvSpPr>
          <p:cNvPr id="15" name="Body Level One…"/>
          <p:cNvSpPr txBox="1">
            <a:spLocks noGrp="1"/>
          </p:cNvSpPr>
          <p:nvPr>
            <p:ph type="body" sz="quarter" idx="1"/>
          </p:nvPr>
        </p:nvSpPr>
        <p:spPr>
          <a:xfrm>
            <a:off x="4836698" y="2995865"/>
            <a:ext cx="4009645" cy="3621503"/>
          </a:xfrm>
          <a:prstGeom prst="rect">
            <a:avLst/>
          </a:prstGeom>
        </p:spPr>
        <p:txBody>
          <a:bodyPr/>
          <a:lstStyle>
            <a:lvl1pPr>
              <a:lnSpc>
                <a:spcPct val="150000"/>
              </a:lnSpc>
              <a:defRPr sz="1000"/>
            </a:lvl1pPr>
            <a:lvl2pPr marL="147638" indent="-142875">
              <a:lnSpc>
                <a:spcPct val="150000"/>
              </a:lnSpc>
              <a:defRPr sz="1000"/>
            </a:lvl2pPr>
            <a:lvl3pPr marL="393246" indent="-159884">
              <a:lnSpc>
                <a:spcPct val="150000"/>
              </a:lnSpc>
              <a:defRPr sz="1000"/>
            </a:lvl3pPr>
            <a:lvl4pPr marL="651669" indent="-194469">
              <a:lnSpc>
                <a:spcPct val="150000"/>
              </a:lnSpc>
              <a:defRPr sz="1000"/>
            </a:lvl4pPr>
            <a:lvl5pPr marL="1992085" indent="-163285">
              <a:lnSpc>
                <a:spcPct val="150000"/>
              </a:lnSpc>
              <a:defRPr sz="1000"/>
            </a:lvl5pPr>
          </a:lstStyle>
          <a:p>
            <a:r>
              <a:t>Body Level One</a:t>
            </a:r>
          </a:p>
          <a:p>
            <a:pPr lvl="1"/>
            <a:r>
              <a:t>Body Level Two</a:t>
            </a:r>
          </a:p>
          <a:p>
            <a:pPr lvl="2"/>
            <a:r>
              <a:t>Body Level Three</a:t>
            </a:r>
          </a:p>
          <a:p>
            <a:pPr lvl="3"/>
            <a:r>
              <a:t>Body Level Four</a:t>
            </a:r>
          </a:p>
          <a:p>
            <a:pPr lvl="4"/>
            <a:r>
              <a:t>Body Level Five</a:t>
            </a:r>
          </a:p>
        </p:txBody>
      </p:sp>
      <p:sp>
        <p:nvSpPr>
          <p:cNvPr id="16" name="Rectangle"/>
          <p:cNvSpPr>
            <a:spLocks noGrp="1"/>
          </p:cNvSpPr>
          <p:nvPr>
            <p:ph type="body" sz="quarter" idx="13"/>
          </p:nvPr>
        </p:nvSpPr>
        <p:spPr>
          <a:xfrm>
            <a:off x="2468281" y="290679"/>
            <a:ext cx="6223656" cy="306704"/>
          </a:xfrm>
          <a:prstGeom prst="rect">
            <a:avLst/>
          </a:prstGeom>
        </p:spPr>
        <p:txBody>
          <a:bodyPr/>
          <a:lstStyle/>
          <a:p>
            <a:pPr>
              <a:defRPr sz="2100" b="1">
                <a:solidFill>
                  <a:srgbClr val="FFFFFF"/>
                </a:solidFill>
              </a:defRPr>
            </a:pPr>
            <a:endParaRPr/>
          </a:p>
        </p:txBody>
      </p:sp>
      <p:sp>
        <p:nvSpPr>
          <p:cNvPr id="17" name="Rectangle"/>
          <p:cNvSpPr>
            <a:spLocks noGrp="1"/>
          </p:cNvSpPr>
          <p:nvPr>
            <p:ph type="body" sz="quarter" idx="14"/>
          </p:nvPr>
        </p:nvSpPr>
        <p:spPr>
          <a:xfrm>
            <a:off x="2468278" y="665942"/>
            <a:ext cx="6056597" cy="321206"/>
          </a:xfrm>
          <a:prstGeom prst="rect">
            <a:avLst/>
          </a:prstGeom>
        </p:spPr>
        <p:txBody>
          <a:bodyPr/>
          <a:lstStyle/>
          <a:p>
            <a:pPr>
              <a:defRPr sz="1400">
                <a:solidFill>
                  <a:srgbClr val="FFFFFF"/>
                </a:solidFill>
              </a:defRPr>
            </a:pPr>
            <a:endParaRPr/>
          </a:p>
        </p:txBody>
      </p:sp>
      <p:sp>
        <p:nvSpPr>
          <p:cNvPr id="18" name="Rectangle"/>
          <p:cNvSpPr>
            <a:spLocks noGrp="1"/>
          </p:cNvSpPr>
          <p:nvPr>
            <p:ph type="body" sz="quarter" idx="15"/>
          </p:nvPr>
        </p:nvSpPr>
        <p:spPr>
          <a:xfrm>
            <a:off x="3489545" y="1411253"/>
            <a:ext cx="2373313" cy="295450"/>
          </a:xfrm>
          <a:prstGeom prst="rect">
            <a:avLst/>
          </a:prstGeom>
        </p:spPr>
        <p:txBody>
          <a:bodyPr/>
          <a:lstStyle/>
          <a:p>
            <a:pPr>
              <a:defRPr sz="1100">
                <a:solidFill>
                  <a:srgbClr val="FFFFFF"/>
                </a:solidFill>
              </a:defRPr>
            </a:pPr>
            <a:endParaRPr/>
          </a:p>
        </p:txBody>
      </p:sp>
      <p:sp>
        <p:nvSpPr>
          <p:cNvPr id="19" name="Image"/>
          <p:cNvSpPr>
            <a:spLocks noGrp="1"/>
          </p:cNvSpPr>
          <p:nvPr>
            <p:ph type="pic" sz="quarter" idx="16"/>
          </p:nvPr>
        </p:nvSpPr>
        <p:spPr>
          <a:xfrm>
            <a:off x="383258" y="287492"/>
            <a:ext cx="1734210" cy="1735628"/>
          </a:xfrm>
          <a:prstGeom prst="rect">
            <a:avLst/>
          </a:prstGeom>
        </p:spPr>
        <p:txBody>
          <a:bodyPr lIns="91439" tIns="45719" rIns="91439" bIns="45719">
            <a:noAutofit/>
          </a:bodyPr>
          <a:lstStyle/>
          <a:p>
            <a:endParaRPr/>
          </a:p>
        </p:txBody>
      </p:sp>
      <p:sp>
        <p:nvSpPr>
          <p:cNvPr id="20" name="Rectangle"/>
          <p:cNvSpPr>
            <a:spLocks noGrp="1"/>
          </p:cNvSpPr>
          <p:nvPr>
            <p:ph type="body" sz="quarter" idx="17"/>
          </p:nvPr>
        </p:nvSpPr>
        <p:spPr>
          <a:xfrm>
            <a:off x="3493034" y="1621735"/>
            <a:ext cx="2373313" cy="325398"/>
          </a:xfrm>
          <a:prstGeom prst="rect">
            <a:avLst/>
          </a:prstGeom>
        </p:spPr>
        <p:txBody>
          <a:bodyPr/>
          <a:lstStyle/>
          <a:p>
            <a:pPr>
              <a:defRPr sz="1100">
                <a:solidFill>
                  <a:srgbClr val="FFFFFF"/>
                </a:solidFill>
              </a:defRPr>
            </a:pPr>
            <a:endParaRPr/>
          </a:p>
        </p:txBody>
      </p:sp>
      <p:sp>
        <p:nvSpPr>
          <p:cNvPr id="21" name="Rectangle"/>
          <p:cNvSpPr>
            <a:spLocks noGrp="1"/>
          </p:cNvSpPr>
          <p:nvPr>
            <p:ph type="body" sz="quarter" idx="18"/>
          </p:nvPr>
        </p:nvSpPr>
        <p:spPr>
          <a:xfrm>
            <a:off x="3493034" y="1821776"/>
            <a:ext cx="2373312" cy="330251"/>
          </a:xfrm>
          <a:prstGeom prst="rect">
            <a:avLst/>
          </a:prstGeom>
        </p:spPr>
        <p:txBody>
          <a:bodyPr/>
          <a:lstStyle/>
          <a:p>
            <a:pPr>
              <a:defRPr sz="1100">
                <a:solidFill>
                  <a:srgbClr val="FFFFFF"/>
                </a:solidFill>
              </a:defRPr>
            </a:pPr>
            <a:endParaRPr/>
          </a:p>
        </p:txBody>
      </p:sp>
      <p:sp>
        <p:nvSpPr>
          <p:cNvPr id="22" name="Rectangle"/>
          <p:cNvSpPr>
            <a:spLocks noGrp="1"/>
          </p:cNvSpPr>
          <p:nvPr>
            <p:ph type="body" sz="quarter" idx="19"/>
          </p:nvPr>
        </p:nvSpPr>
        <p:spPr>
          <a:xfrm>
            <a:off x="383259" y="2995865"/>
            <a:ext cx="4056394" cy="3621503"/>
          </a:xfrm>
          <a:prstGeom prst="rect">
            <a:avLst/>
          </a:prstGeom>
        </p:spPr>
        <p:txBody>
          <a:bodyPr/>
          <a:lstStyle/>
          <a:p>
            <a:pPr>
              <a:lnSpc>
                <a:spcPct val="114000"/>
              </a:lnSpc>
              <a:defRPr sz="1000"/>
            </a:pPr>
            <a:endParaRPr/>
          </a:p>
        </p:txBody>
      </p:sp>
      <p:sp>
        <p:nvSpPr>
          <p:cNvPr id="23" name="Rectangle"/>
          <p:cNvSpPr>
            <a:spLocks noGrp="1"/>
          </p:cNvSpPr>
          <p:nvPr>
            <p:ph type="body" sz="quarter" idx="20"/>
          </p:nvPr>
        </p:nvSpPr>
        <p:spPr>
          <a:xfrm>
            <a:off x="3491040" y="1211244"/>
            <a:ext cx="2373312" cy="287682"/>
          </a:xfrm>
          <a:prstGeom prst="rect">
            <a:avLst/>
          </a:prstGeom>
        </p:spPr>
        <p:txBody>
          <a:bodyPr/>
          <a:lstStyle/>
          <a:p>
            <a:pPr>
              <a:defRPr sz="1100">
                <a:solidFill>
                  <a:srgbClr val="FFFFFF"/>
                </a:solidFill>
              </a:defRPr>
            </a:pPr>
            <a:endParaRP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31" name="Title Text"/>
          <p:cNvSpPr txBox="1">
            <a:spLocks noGrp="1"/>
          </p:cNvSpPr>
          <p:nvPr>
            <p:ph type="title"/>
          </p:nvPr>
        </p:nvSpPr>
        <p:spPr>
          <a:prstGeom prst="rect">
            <a:avLst/>
          </a:prstGeom>
        </p:spPr>
        <p:txBody>
          <a:bodyPr/>
          <a:lstStyle/>
          <a:p>
            <a:r>
              <a:t>Title Text</a:t>
            </a:r>
          </a:p>
        </p:txBody>
      </p:sp>
      <p:sp>
        <p:nvSpPr>
          <p:cNvPr id="3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07987" y="404813"/>
            <a:ext cx="11017251" cy="8636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p>
            <a:r>
              <a:t>Title Text</a:t>
            </a:r>
          </a:p>
        </p:txBody>
      </p:sp>
      <p:sp>
        <p:nvSpPr>
          <p:cNvPr id="3" name="Body Level One…"/>
          <p:cNvSpPr txBox="1">
            <a:spLocks noGrp="1"/>
          </p:cNvSpPr>
          <p:nvPr>
            <p:ph type="body" idx="1"/>
          </p:nvPr>
        </p:nvSpPr>
        <p:spPr>
          <a:xfrm>
            <a:off x="407987" y="1381125"/>
            <a:ext cx="11017251" cy="504825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914400" rtl="0" latinLnBrk="0">
        <a:lnSpc>
          <a:spcPct val="90000"/>
        </a:lnSpc>
        <a:spcBef>
          <a:spcPts val="0"/>
        </a:spcBef>
        <a:spcAft>
          <a:spcPts val="0"/>
        </a:spcAft>
        <a:buClrTx/>
        <a:buSzTx/>
        <a:buFontTx/>
        <a:buNone/>
        <a:tabLst/>
        <a:defRPr sz="2600" b="0" i="0" u="none" strike="noStrike" cap="none" spc="0" baseline="0">
          <a:solidFill>
            <a:schemeClr val="accent1"/>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2600" b="0" i="0" u="none" strike="noStrike" cap="none" spc="0" baseline="0">
          <a:solidFill>
            <a:schemeClr val="accent1"/>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2600" b="0" i="0" u="none" strike="noStrike" cap="none" spc="0" baseline="0">
          <a:solidFill>
            <a:schemeClr val="accent1"/>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2600" b="0" i="0" u="none" strike="noStrike" cap="none" spc="0" baseline="0">
          <a:solidFill>
            <a:schemeClr val="accent1"/>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2600" b="0" i="0" u="none" strike="noStrike" cap="none" spc="0" baseline="0">
          <a:solidFill>
            <a:schemeClr val="accent1"/>
          </a:solidFill>
          <a:uFillTx/>
          <a:latin typeface="Verdana"/>
          <a:ea typeface="Verdana"/>
          <a:cs typeface="Verdana"/>
          <a:sym typeface="Verdana"/>
        </a:defRPr>
      </a:lvl5pPr>
      <a:lvl6pPr marL="0" marR="0" indent="457200" algn="l" defTabSz="914400" rtl="0" latinLnBrk="0">
        <a:lnSpc>
          <a:spcPct val="90000"/>
        </a:lnSpc>
        <a:spcBef>
          <a:spcPts val="0"/>
        </a:spcBef>
        <a:spcAft>
          <a:spcPts val="0"/>
        </a:spcAft>
        <a:buClrTx/>
        <a:buSzTx/>
        <a:buFontTx/>
        <a:buNone/>
        <a:tabLst/>
        <a:defRPr sz="2600" b="0" i="0" u="none" strike="noStrike" cap="none" spc="0" baseline="0">
          <a:solidFill>
            <a:schemeClr val="accent1"/>
          </a:solidFill>
          <a:uFillTx/>
          <a:latin typeface="Verdana"/>
          <a:ea typeface="Verdana"/>
          <a:cs typeface="Verdana"/>
          <a:sym typeface="Verdana"/>
        </a:defRPr>
      </a:lvl6pPr>
      <a:lvl7pPr marL="0" marR="0" indent="914400" algn="l" defTabSz="914400" rtl="0" latinLnBrk="0">
        <a:lnSpc>
          <a:spcPct val="90000"/>
        </a:lnSpc>
        <a:spcBef>
          <a:spcPts val="0"/>
        </a:spcBef>
        <a:spcAft>
          <a:spcPts val="0"/>
        </a:spcAft>
        <a:buClrTx/>
        <a:buSzTx/>
        <a:buFontTx/>
        <a:buNone/>
        <a:tabLst/>
        <a:defRPr sz="2600" b="0" i="0" u="none" strike="noStrike" cap="none" spc="0" baseline="0">
          <a:solidFill>
            <a:schemeClr val="accent1"/>
          </a:solidFill>
          <a:uFillTx/>
          <a:latin typeface="Verdana"/>
          <a:ea typeface="Verdana"/>
          <a:cs typeface="Verdana"/>
          <a:sym typeface="Verdana"/>
        </a:defRPr>
      </a:lvl7pPr>
      <a:lvl8pPr marL="0" marR="0" indent="1371600" algn="l" defTabSz="914400" rtl="0" latinLnBrk="0">
        <a:lnSpc>
          <a:spcPct val="90000"/>
        </a:lnSpc>
        <a:spcBef>
          <a:spcPts val="0"/>
        </a:spcBef>
        <a:spcAft>
          <a:spcPts val="0"/>
        </a:spcAft>
        <a:buClrTx/>
        <a:buSzTx/>
        <a:buFontTx/>
        <a:buNone/>
        <a:tabLst/>
        <a:defRPr sz="2600" b="0" i="0" u="none" strike="noStrike" cap="none" spc="0" baseline="0">
          <a:solidFill>
            <a:schemeClr val="accent1"/>
          </a:solidFill>
          <a:uFillTx/>
          <a:latin typeface="Verdana"/>
          <a:ea typeface="Verdana"/>
          <a:cs typeface="Verdana"/>
          <a:sym typeface="Verdana"/>
        </a:defRPr>
      </a:lvl8pPr>
      <a:lvl9pPr marL="0" marR="0" indent="1828800" algn="l" defTabSz="914400" rtl="0" latinLnBrk="0">
        <a:lnSpc>
          <a:spcPct val="90000"/>
        </a:lnSpc>
        <a:spcBef>
          <a:spcPts val="0"/>
        </a:spcBef>
        <a:spcAft>
          <a:spcPts val="0"/>
        </a:spcAft>
        <a:buClrTx/>
        <a:buSzTx/>
        <a:buFontTx/>
        <a:buNone/>
        <a:tabLst/>
        <a:defRPr sz="2600" b="0" i="0" u="none" strike="noStrike" cap="none" spc="0" baseline="0">
          <a:solidFill>
            <a:schemeClr val="accent1"/>
          </a:solidFill>
          <a:uFillTx/>
          <a:latin typeface="Verdana"/>
          <a:ea typeface="Verdana"/>
          <a:cs typeface="Verdana"/>
          <a:sym typeface="Verdana"/>
        </a:defRPr>
      </a:lvl9pPr>
    </p:titleStyle>
    <p:bodyStyle>
      <a:lvl1pPr marL="0" marR="0" indent="0" algn="l" defTabSz="914400" rtl="0" latinLnBrk="0">
        <a:lnSpc>
          <a:spcPts val="2200"/>
        </a:lnSpc>
        <a:spcBef>
          <a:spcPts val="600"/>
        </a:spcBef>
        <a:spcAft>
          <a:spcPts val="0"/>
        </a:spcAft>
        <a:buClrTx/>
        <a:buSzTx/>
        <a:buFontTx/>
        <a:buNone/>
        <a:tabLst/>
        <a:defRPr sz="1800" b="0" i="0" u="none" strike="noStrike" cap="none" spc="0" baseline="0">
          <a:solidFill>
            <a:srgbClr val="000000"/>
          </a:solidFill>
          <a:uFillTx/>
          <a:latin typeface="Verdana"/>
          <a:ea typeface="Verdana"/>
          <a:cs typeface="Verdana"/>
          <a:sym typeface="Verdana"/>
        </a:defRPr>
      </a:lvl1pPr>
      <a:lvl2pPr marL="261938" marR="0" indent="-257175" algn="l" defTabSz="914400" rtl="0" latinLnBrk="0">
        <a:lnSpc>
          <a:spcPts val="2200"/>
        </a:lnSpc>
        <a:spcBef>
          <a:spcPts val="600"/>
        </a:spcBef>
        <a:spcAft>
          <a:spcPts val="0"/>
        </a:spcAft>
        <a:buClrTx/>
        <a:buSzPct val="100000"/>
        <a:buFontTx/>
        <a:buChar char="▪"/>
        <a:tabLst/>
        <a:defRPr sz="1800" b="0" i="0" u="none" strike="noStrike" cap="none" spc="0" baseline="0">
          <a:solidFill>
            <a:srgbClr val="000000"/>
          </a:solidFill>
          <a:uFillTx/>
          <a:latin typeface="Verdana"/>
          <a:ea typeface="Verdana"/>
          <a:cs typeface="Verdana"/>
          <a:sym typeface="Verdana"/>
        </a:defRPr>
      </a:lvl2pPr>
      <a:lvl3pPr marL="521153" marR="0" indent="-287791" algn="l" defTabSz="914400" rtl="0" latinLnBrk="0">
        <a:lnSpc>
          <a:spcPts val="2200"/>
        </a:lnSpc>
        <a:spcBef>
          <a:spcPts val="600"/>
        </a:spcBef>
        <a:spcAft>
          <a:spcPts val="0"/>
        </a:spcAft>
        <a:buClrTx/>
        <a:buSzPct val="100000"/>
        <a:buFontTx/>
        <a:buChar char="•"/>
        <a:tabLst/>
        <a:defRPr sz="1800" b="0" i="0" u="none" strike="noStrike" cap="none" spc="0" baseline="0">
          <a:solidFill>
            <a:srgbClr val="000000"/>
          </a:solidFill>
          <a:uFillTx/>
          <a:latin typeface="Verdana"/>
          <a:ea typeface="Verdana"/>
          <a:cs typeface="Verdana"/>
          <a:sym typeface="Verdana"/>
        </a:defRPr>
      </a:lvl3pPr>
      <a:lvl4pPr marL="807244" marR="0" indent="-350044" algn="l" defTabSz="914400" rtl="0" latinLnBrk="0">
        <a:lnSpc>
          <a:spcPts val="2200"/>
        </a:lnSpc>
        <a:spcBef>
          <a:spcPts val="600"/>
        </a:spcBef>
        <a:spcAft>
          <a:spcPts val="0"/>
        </a:spcAft>
        <a:buClrTx/>
        <a:buSzPct val="100000"/>
        <a:buFontTx/>
        <a:buChar char="‒"/>
        <a:tabLst/>
        <a:defRPr sz="1800" b="0" i="0" u="none" strike="noStrike" cap="none" spc="0" baseline="0">
          <a:solidFill>
            <a:srgbClr val="000000"/>
          </a:solidFill>
          <a:uFillTx/>
          <a:latin typeface="Verdana"/>
          <a:ea typeface="Verdana"/>
          <a:cs typeface="Verdana"/>
          <a:sym typeface="Verdana"/>
        </a:defRPr>
      </a:lvl4pPr>
      <a:lvl5pPr marL="2122714" marR="0" indent="-293914" algn="l" defTabSz="914400" rtl="0" latinLnBrk="0">
        <a:lnSpc>
          <a:spcPts val="2200"/>
        </a:lnSpc>
        <a:spcBef>
          <a:spcPts val="600"/>
        </a:spcBef>
        <a:spcAft>
          <a:spcPts val="0"/>
        </a:spcAft>
        <a:buClrTx/>
        <a:buSzPct val="100000"/>
        <a:buFontTx/>
        <a:buChar char="•"/>
        <a:tabLst/>
        <a:defRPr sz="1800" b="0" i="0" u="none" strike="noStrike" cap="none" spc="0" baseline="0">
          <a:solidFill>
            <a:srgbClr val="000000"/>
          </a:solidFill>
          <a:uFillTx/>
          <a:latin typeface="Verdana"/>
          <a:ea typeface="Verdana"/>
          <a:cs typeface="Verdana"/>
          <a:sym typeface="Verdana"/>
        </a:defRPr>
      </a:lvl5pPr>
      <a:lvl6pPr marL="2514600" marR="0" indent="-228600" algn="l" defTabSz="914400" rtl="0" latinLnBrk="0">
        <a:lnSpc>
          <a:spcPts val="2200"/>
        </a:lnSpc>
        <a:spcBef>
          <a:spcPts val="600"/>
        </a:spcBef>
        <a:spcAft>
          <a:spcPts val="0"/>
        </a:spcAft>
        <a:buClrTx/>
        <a:buSzPct val="100000"/>
        <a:buFontTx/>
        <a:buChar char="•"/>
        <a:tabLst/>
        <a:defRPr sz="1800" b="0" i="0" u="none" strike="noStrike" cap="none" spc="0" baseline="0">
          <a:solidFill>
            <a:srgbClr val="000000"/>
          </a:solidFill>
          <a:uFillTx/>
          <a:latin typeface="Verdana"/>
          <a:ea typeface="Verdana"/>
          <a:cs typeface="Verdana"/>
          <a:sym typeface="Verdana"/>
        </a:defRPr>
      </a:lvl6pPr>
      <a:lvl7pPr marL="2971800" marR="0" indent="-228600" algn="l" defTabSz="914400" rtl="0" latinLnBrk="0">
        <a:lnSpc>
          <a:spcPts val="2200"/>
        </a:lnSpc>
        <a:spcBef>
          <a:spcPts val="600"/>
        </a:spcBef>
        <a:spcAft>
          <a:spcPts val="0"/>
        </a:spcAft>
        <a:buClrTx/>
        <a:buSzPct val="100000"/>
        <a:buFontTx/>
        <a:buChar char="•"/>
        <a:tabLst/>
        <a:defRPr sz="1800" b="0" i="0" u="none" strike="noStrike" cap="none" spc="0" baseline="0">
          <a:solidFill>
            <a:srgbClr val="000000"/>
          </a:solidFill>
          <a:uFillTx/>
          <a:latin typeface="Verdana"/>
          <a:ea typeface="Verdana"/>
          <a:cs typeface="Verdana"/>
          <a:sym typeface="Verdana"/>
        </a:defRPr>
      </a:lvl7pPr>
      <a:lvl8pPr marL="3429000" marR="0" indent="-228600" algn="l" defTabSz="914400" rtl="0" latinLnBrk="0">
        <a:lnSpc>
          <a:spcPts val="2200"/>
        </a:lnSpc>
        <a:spcBef>
          <a:spcPts val="600"/>
        </a:spcBef>
        <a:spcAft>
          <a:spcPts val="0"/>
        </a:spcAft>
        <a:buClrTx/>
        <a:buSzPct val="100000"/>
        <a:buFontTx/>
        <a:buChar char="•"/>
        <a:tabLst/>
        <a:defRPr sz="1800" b="0" i="0" u="none" strike="noStrike" cap="none" spc="0" baseline="0">
          <a:solidFill>
            <a:srgbClr val="000000"/>
          </a:solidFill>
          <a:uFillTx/>
          <a:latin typeface="Verdana"/>
          <a:ea typeface="Verdana"/>
          <a:cs typeface="Verdana"/>
          <a:sym typeface="Verdana"/>
        </a:defRPr>
      </a:lvl8pPr>
      <a:lvl9pPr marL="3886200" marR="0" indent="-228600" algn="l" defTabSz="914400" rtl="0" latinLnBrk="0">
        <a:lnSpc>
          <a:spcPts val="2200"/>
        </a:lnSpc>
        <a:spcBef>
          <a:spcPts val="600"/>
        </a:spcBef>
        <a:spcAft>
          <a:spcPts val="0"/>
        </a:spcAft>
        <a:buClrTx/>
        <a:buSzPct val="100000"/>
        <a:buFontTx/>
        <a:buChar char="•"/>
        <a:tabLst/>
        <a:defRPr sz="1800" b="0" i="0" u="none" strike="noStrike" cap="none" spc="0" baseline="0">
          <a:solidFill>
            <a:srgbClr val="000000"/>
          </a:solidFill>
          <a:uFillTx/>
          <a:latin typeface="Verdana"/>
          <a:ea typeface="Verdana"/>
          <a:cs typeface="Verdana"/>
          <a:sym typeface="Verdana"/>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park by Maxxium…"/>
          <p:cNvSpPr txBox="1">
            <a:spLocks noGrp="1"/>
          </p:cNvSpPr>
          <p:nvPr>
            <p:ph type="body" sz="quarter" idx="1"/>
          </p:nvPr>
        </p:nvSpPr>
        <p:spPr>
          <a:xfrm>
            <a:off x="4653217" y="3002597"/>
            <a:ext cx="4520027" cy="3885565"/>
          </a:xfrm>
          <a:prstGeom prst="rect">
            <a:avLst/>
          </a:prstGeom>
        </p:spPr>
        <p:txBody>
          <a:bodyPr>
            <a:noAutofit/>
          </a:bodyPr>
          <a:lstStyle/>
          <a:p>
            <a:pPr marL="376238" lvl="1" indent="-228600" algn="just" hangingPunct="0">
              <a:lnSpc>
                <a:spcPct val="110000"/>
              </a:lnSpc>
              <a:spcBef>
                <a:spcPts val="0"/>
              </a:spcBef>
              <a:buClr>
                <a:srgbClr val="000000"/>
              </a:buClr>
              <a:buSzPts val="900"/>
              <a:buAutoNum type="arabicPeriod"/>
              <a:defRPr/>
            </a:pPr>
            <a:r>
              <a:rPr lang="en-GB" sz="900" b="1" dirty="0">
                <a:solidFill>
                  <a:schemeClr val="dk1"/>
                </a:solidFill>
                <a:latin typeface="Verdana" charset="0"/>
                <a:ea typeface="Verdana" charset="0"/>
              </a:rPr>
              <a:t>H&amp;M App</a:t>
            </a:r>
            <a:r>
              <a:rPr lang="en-US" sz="900" b="1" dirty="0">
                <a:solidFill>
                  <a:schemeClr val="dk1"/>
                </a:solidFill>
                <a:latin typeface="Verdana" charset="0"/>
                <a:ea typeface="Verdana" charset="0"/>
              </a:rPr>
              <a:t>: </a:t>
            </a:r>
            <a:r>
              <a:rPr lang="en-IN" sz="900" dirty="0"/>
              <a:t>Worked as a Backend Developer on the HM app, developing a banner API from scratch. Focused on creating efficient, scalable backend solutions while addressing and resolving bugs to ensure smooth functionality. Collaborated with teams to enhance performance, providing robust solutions and improving overall application reliability.</a:t>
            </a:r>
            <a:r>
              <a:rPr lang="en-IN" sz="900" b="1" dirty="0">
                <a:solidFill>
                  <a:schemeClr val="dk1"/>
                </a:solidFill>
                <a:latin typeface="Verdana" charset="0"/>
                <a:ea typeface="Verdana" charset="0"/>
              </a:rPr>
              <a:t>     </a:t>
            </a:r>
          </a:p>
          <a:p>
            <a:pPr lvl="1" indent="0" algn="just" hangingPunct="0">
              <a:lnSpc>
                <a:spcPct val="110000"/>
              </a:lnSpc>
              <a:spcBef>
                <a:spcPts val="0"/>
              </a:spcBef>
              <a:buClr>
                <a:srgbClr val="000000"/>
              </a:buClr>
              <a:buSzPts val="900"/>
              <a:buNone/>
              <a:defRPr/>
            </a:pPr>
            <a:r>
              <a:rPr lang="en-IN" sz="900" b="1" dirty="0">
                <a:solidFill>
                  <a:schemeClr val="dk1"/>
                </a:solidFill>
                <a:latin typeface="Verdana" charset="0"/>
                <a:ea typeface="Verdana" charset="0"/>
              </a:rPr>
              <a:t>Roles and Responsibilities:</a:t>
            </a:r>
            <a:endParaRPr lang="en-US" sz="900" dirty="0">
              <a:solidFill>
                <a:schemeClr val="dk1"/>
              </a:solidFill>
              <a:latin typeface="Verdana" charset="0"/>
              <a:ea typeface="Verdana" charset="0"/>
            </a:endParaRPr>
          </a:p>
          <a:p>
            <a:pPr marL="319088" lvl="1" indent="-171450" algn="just" hangingPunct="0">
              <a:lnSpc>
                <a:spcPct val="110000"/>
              </a:lnSpc>
              <a:spcBef>
                <a:spcPts val="0"/>
              </a:spcBef>
              <a:buClr>
                <a:srgbClr val="000000"/>
              </a:buClr>
              <a:buSzPts val="900"/>
              <a:buFont typeface="Arial" panose="020B0604020202020204" pitchFamily="34" charset="0"/>
              <a:buChar char="•"/>
              <a:defRPr/>
            </a:pPr>
            <a:r>
              <a:rPr lang="en-IN" sz="900" dirty="0"/>
              <a:t>Handle and process the API Calls.</a:t>
            </a:r>
          </a:p>
          <a:p>
            <a:pPr marL="319088" lvl="1" indent="-171450" algn="just" hangingPunct="0">
              <a:lnSpc>
                <a:spcPct val="110000"/>
              </a:lnSpc>
              <a:spcBef>
                <a:spcPts val="0"/>
              </a:spcBef>
              <a:buClr>
                <a:srgbClr val="000000"/>
              </a:buClr>
              <a:buSzPts val="900"/>
              <a:buFont typeface="Arial" panose="020B0604020202020204" pitchFamily="34" charset="0"/>
              <a:buChar char="•"/>
              <a:defRPr/>
            </a:pPr>
            <a:r>
              <a:rPr lang="en-IN" sz="900" dirty="0"/>
              <a:t>Involved in analysis, Design, coding and complete the development</a:t>
            </a:r>
          </a:p>
          <a:p>
            <a:pPr marL="319088" lvl="1" indent="-171450" algn="just" hangingPunct="0">
              <a:lnSpc>
                <a:spcPct val="110000"/>
              </a:lnSpc>
              <a:spcBef>
                <a:spcPts val="0"/>
              </a:spcBef>
              <a:buClr>
                <a:srgbClr val="000000"/>
              </a:buClr>
              <a:buSzPts val="900"/>
              <a:buFont typeface="Arial" panose="020B0604020202020204" pitchFamily="34" charset="0"/>
              <a:buChar char="•"/>
              <a:defRPr/>
            </a:pPr>
            <a:r>
              <a:rPr lang="en-IN" sz="900" dirty="0"/>
              <a:t>Co-ordinate with QA team and resolve the issues during the testing phase.</a:t>
            </a:r>
          </a:p>
          <a:p>
            <a:pPr marL="319088" lvl="1" indent="-171450" algn="just" hangingPunct="0">
              <a:lnSpc>
                <a:spcPct val="110000"/>
              </a:lnSpc>
              <a:spcBef>
                <a:spcPts val="0"/>
              </a:spcBef>
              <a:buClr>
                <a:srgbClr val="000000"/>
              </a:buClr>
              <a:buSzPts val="900"/>
              <a:buFont typeface="Arial" panose="020B0604020202020204" pitchFamily="34" charset="0"/>
              <a:buChar char="•"/>
              <a:defRPr/>
            </a:pPr>
            <a:r>
              <a:rPr lang="en-IN" sz="900" dirty="0"/>
              <a:t>Bug Fixing and supporting team in handling the issues.</a:t>
            </a:r>
          </a:p>
          <a:p>
            <a:pPr marL="319088" lvl="1" indent="-171450" algn="just" hangingPunct="0">
              <a:lnSpc>
                <a:spcPct val="110000"/>
              </a:lnSpc>
              <a:spcBef>
                <a:spcPts val="0"/>
              </a:spcBef>
              <a:buClr>
                <a:srgbClr val="000000"/>
              </a:buClr>
              <a:buSzPts val="900"/>
              <a:buFont typeface="Arial" panose="020B0604020202020204" pitchFamily="34" charset="0"/>
              <a:buChar char="•"/>
              <a:defRPr/>
            </a:pPr>
            <a:r>
              <a:rPr lang="en-IN" sz="900" dirty="0"/>
              <a:t>Performed unit testing with JUnit and Mockito to ensure code reliability.</a:t>
            </a:r>
          </a:p>
          <a:p>
            <a:pPr marL="319088" lvl="1" indent="-171450" algn="just" hangingPunct="0">
              <a:lnSpc>
                <a:spcPct val="110000"/>
              </a:lnSpc>
              <a:spcBef>
                <a:spcPts val="0"/>
              </a:spcBef>
              <a:buClr>
                <a:srgbClr val="000000"/>
              </a:buClr>
              <a:buSzPts val="900"/>
              <a:buFont typeface="Arial" panose="020B0604020202020204" pitchFamily="34" charset="0"/>
              <a:buChar char="•"/>
              <a:defRPr/>
            </a:pPr>
            <a:r>
              <a:rPr lang="en-IN" sz="900" dirty="0"/>
              <a:t>Implemented global exception handling with Spring Boot and Custom Exception Handlers.</a:t>
            </a:r>
          </a:p>
          <a:p>
            <a:pPr marL="319088" lvl="1" indent="-171450" algn="just" hangingPunct="0">
              <a:lnSpc>
                <a:spcPct val="110000"/>
              </a:lnSpc>
              <a:spcBef>
                <a:spcPts val="0"/>
              </a:spcBef>
              <a:buClr>
                <a:srgbClr val="000000"/>
              </a:buClr>
              <a:buSzPts val="900"/>
              <a:buFont typeface="Arial" panose="020B0604020202020204" pitchFamily="34" charset="0"/>
              <a:buChar char="•"/>
              <a:defRPr/>
            </a:pPr>
            <a:r>
              <a:rPr lang="en-IN" sz="900" dirty="0"/>
              <a:t>Worked with version control tools like Git to manage and maintain code repositories.</a:t>
            </a:r>
          </a:p>
          <a:p>
            <a:pPr marL="319088" lvl="1" indent="-171450" algn="just" hangingPunct="0">
              <a:lnSpc>
                <a:spcPct val="110000"/>
              </a:lnSpc>
              <a:spcBef>
                <a:spcPts val="0"/>
              </a:spcBef>
              <a:buClr>
                <a:srgbClr val="000000"/>
              </a:buClr>
              <a:buSzPts val="900"/>
              <a:buFont typeface="Arial" panose="020B0604020202020204" pitchFamily="34" charset="0"/>
              <a:buChar char="•"/>
              <a:defRPr/>
            </a:pPr>
            <a:r>
              <a:rPr lang="en-IN" sz="900" dirty="0"/>
              <a:t>Used Jira to report, track, and resolve bugs, ensuring timely fixes.</a:t>
            </a:r>
            <a:endParaRPr lang="en-IN" sz="900" dirty="0">
              <a:latin typeface="Verdana" panose="020B0604030504040204" pitchFamily="34" charset="0"/>
              <a:ea typeface="Verdana" panose="020B0604030504040204" pitchFamily="34" charset="0"/>
            </a:endParaRPr>
          </a:p>
          <a:p>
            <a:pPr lvl="1" indent="0" algn="just">
              <a:lnSpc>
                <a:spcPct val="110000"/>
              </a:lnSpc>
              <a:spcBef>
                <a:spcPts val="0"/>
              </a:spcBef>
              <a:buClr>
                <a:srgbClr val="000000"/>
              </a:buClr>
              <a:buSzPts val="900"/>
              <a:buNone/>
              <a:defRPr/>
            </a:pPr>
            <a:endParaRPr lang="en-US" sz="900" dirty="0">
              <a:latin typeface="Verdana" panose="020B0604030504040204" pitchFamily="34" charset="0"/>
              <a:ea typeface="Verdana" panose="020B0604030504040204" pitchFamily="34" charset="0"/>
            </a:endParaRPr>
          </a:p>
        </p:txBody>
      </p:sp>
      <p:sp>
        <p:nvSpPr>
          <p:cNvPr id="44" name="Senior Consultant"/>
          <p:cNvSpPr>
            <a:spLocks noGrp="1"/>
          </p:cNvSpPr>
          <p:nvPr>
            <p:ph type="body" idx="14"/>
          </p:nvPr>
        </p:nvSpPr>
        <p:spPr>
          <a:xfrm>
            <a:off x="2468563" y="665162"/>
            <a:ext cx="6056313" cy="322263"/>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lvl1pPr>
              <a:defRPr sz="1400">
                <a:solidFill>
                  <a:srgbClr val="FFFFFF"/>
                </a:solidFill>
              </a:defRPr>
            </a:lvl1pPr>
          </a:lstStyle>
          <a:p>
            <a:r>
              <a:rPr lang="en-IN" dirty="0"/>
              <a:t>Analyst</a:t>
            </a:r>
            <a:endParaRPr dirty="0"/>
          </a:p>
        </p:txBody>
      </p:sp>
      <p:sp>
        <p:nvSpPr>
          <p:cNvPr id="46" name="Indian"/>
          <p:cNvSpPr>
            <a:spLocks noGrp="1"/>
          </p:cNvSpPr>
          <p:nvPr>
            <p:ph type="body" idx="17"/>
          </p:nvPr>
        </p:nvSpPr>
        <p:spPr>
          <a:xfrm>
            <a:off x="3489325" y="1451647"/>
            <a:ext cx="2373314" cy="325438"/>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lvl1pPr>
              <a:defRPr sz="1100">
                <a:solidFill>
                  <a:srgbClr val="FFFFFF"/>
                </a:solidFill>
              </a:defRPr>
            </a:lvl1pPr>
          </a:lstStyle>
          <a:p>
            <a:r>
              <a:t>Indian</a:t>
            </a:r>
          </a:p>
        </p:txBody>
      </p:sp>
      <p:sp>
        <p:nvSpPr>
          <p:cNvPr id="47" name="EN"/>
          <p:cNvSpPr>
            <a:spLocks noGrp="1"/>
          </p:cNvSpPr>
          <p:nvPr>
            <p:ph type="body" idx="18"/>
          </p:nvPr>
        </p:nvSpPr>
        <p:spPr>
          <a:xfrm>
            <a:off x="3489325" y="1699295"/>
            <a:ext cx="2373314" cy="330201"/>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lvl1pPr>
              <a:defRPr sz="1100">
                <a:solidFill>
                  <a:srgbClr val="FFFFFF"/>
                </a:solidFill>
              </a:defRPr>
            </a:lvl1pPr>
          </a:lstStyle>
          <a:p>
            <a:r>
              <a:t>EN</a:t>
            </a:r>
          </a:p>
        </p:txBody>
      </p:sp>
      <p:sp>
        <p:nvSpPr>
          <p:cNvPr id="48" name="Namrata is a Senior iOS Developer within Capgemini, responsible for development of Native iOS Mobile Application and is based in Mumbai, India. Namrata brings 8+ years of experience in mobile apps development, and has been with Capgemini for apprx 4 year"/>
          <p:cNvSpPr>
            <a:spLocks noGrp="1"/>
          </p:cNvSpPr>
          <p:nvPr>
            <p:ph type="body" idx="19"/>
          </p:nvPr>
        </p:nvSpPr>
        <p:spPr>
          <a:xfrm>
            <a:off x="277018" y="2920201"/>
            <a:ext cx="4398964" cy="3906838"/>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normAutofit fontScale="92500" lnSpcReduction="10000"/>
          </a:bodyPr>
          <a:lstStyle/>
          <a:p>
            <a:pPr>
              <a:lnSpc>
                <a:spcPct val="120000"/>
              </a:lnSpc>
              <a:spcBef>
                <a:spcPts val="0"/>
              </a:spcBef>
            </a:pPr>
            <a:r>
              <a:rPr lang="en-IN" sz="1200" dirty="0"/>
              <a:t>Java Developer </a:t>
            </a:r>
            <a:r>
              <a:rPr lang="en-IN" sz="1200"/>
              <a:t>with 8 </a:t>
            </a:r>
            <a:r>
              <a:rPr lang="en-IN" sz="1200" dirty="0"/>
              <a:t>months of experience in application development and backend services. Skilled in the full development cycle and focused on building efficient, user-friendly mobile applications. Proficient in Spring Boot for building scalable microservices, with hands-on experience in Kafka through demo projects exploring distributed messaging systems. Strong team player with excellent interpersonal skills, eager to collaborate on dynamic projects. Adept at debugging and optimizing backend services to improve performance and reliability.</a:t>
            </a:r>
            <a:br>
              <a:rPr lang="en-IN" sz="1000" dirty="0">
                <a:latin typeface="Verdana" panose="020B0604030504040204" pitchFamily="34" charset="0"/>
                <a:ea typeface="Verdana" panose="020B0604030504040204" pitchFamily="34" charset="0"/>
              </a:rPr>
            </a:br>
            <a:endParaRPr lang="en-IN" sz="1000" dirty="0">
              <a:latin typeface="Verdana" panose="020B0604030504040204" pitchFamily="34" charset="0"/>
              <a:ea typeface="Verdana" panose="020B0604030504040204" pitchFamily="34" charset="0"/>
            </a:endParaRPr>
          </a:p>
          <a:p>
            <a:pPr>
              <a:lnSpc>
                <a:spcPct val="114000"/>
              </a:lnSpc>
              <a:defRPr sz="1000" b="1"/>
            </a:pPr>
            <a:r>
              <a:rPr sz="1100" kern="1200" dirty="0">
                <a:latin typeface="Verdana" panose="020B0604030504040204" pitchFamily="34" charset="0"/>
                <a:ea typeface="Verdana" panose="020B0604030504040204" pitchFamily="34" charset="0"/>
              </a:rPr>
              <a:t>Specialties:</a:t>
            </a:r>
            <a:endParaRPr lang="en-US" sz="1100" kern="1200" dirty="0">
              <a:latin typeface="Verdana" panose="020B0604030504040204" pitchFamily="34" charset="0"/>
              <a:ea typeface="Verdana" panose="020B0604030504040204" pitchFamily="34" charset="0"/>
            </a:endParaRPr>
          </a:p>
          <a:p>
            <a:pPr marL="171450" indent="-171450" fontAlgn="auto" hangingPunct="1">
              <a:lnSpc>
                <a:spcPct val="120000"/>
              </a:lnSpc>
              <a:spcBef>
                <a:spcPts val="0"/>
              </a:spcBef>
              <a:buFont typeface="Arial" panose="020B0604020202020204" pitchFamily="34" charset="0"/>
              <a:buChar char="•"/>
            </a:pPr>
            <a:r>
              <a:rPr lang="en-IN" sz="1000" b="1" dirty="0"/>
              <a:t>API Optimization:</a:t>
            </a:r>
            <a:r>
              <a:rPr lang="en-IN" sz="1000" dirty="0"/>
              <a:t> Improved API performance with query optimization and caching.</a:t>
            </a:r>
            <a:endParaRPr lang="en-IN" sz="1000" dirty="0">
              <a:latin typeface="Verdana" panose="020B0604030504040204" pitchFamily="34" charset="0"/>
              <a:ea typeface="Verdana" panose="020B0604030504040204" pitchFamily="34" charset="0"/>
            </a:endParaRPr>
          </a:p>
          <a:p>
            <a:pPr marL="171450" indent="-171450" fontAlgn="auto" hangingPunct="1">
              <a:lnSpc>
                <a:spcPct val="120000"/>
              </a:lnSpc>
              <a:spcBef>
                <a:spcPts val="0"/>
              </a:spcBef>
              <a:buFont typeface="Arial" panose="020B0604020202020204" pitchFamily="34" charset="0"/>
              <a:buChar char="•"/>
            </a:pPr>
            <a:r>
              <a:rPr lang="en-IN" sz="1000" b="1" dirty="0"/>
              <a:t>Unit Testing:</a:t>
            </a:r>
            <a:r>
              <a:rPr lang="en-IN" sz="1000" dirty="0"/>
              <a:t> Increased unit test coverage to 85% using JUnit and Mockito.</a:t>
            </a:r>
            <a:endParaRPr lang="en-IN" sz="1000" dirty="0">
              <a:latin typeface="Verdana" panose="020B0604030504040204" pitchFamily="34" charset="0"/>
              <a:ea typeface="Verdana" panose="020B0604030504040204" pitchFamily="34" charset="0"/>
            </a:endParaRPr>
          </a:p>
          <a:p>
            <a:pPr marL="171450" indent="-171450" fontAlgn="auto" hangingPunct="1">
              <a:lnSpc>
                <a:spcPct val="120000"/>
              </a:lnSpc>
              <a:spcBef>
                <a:spcPts val="0"/>
              </a:spcBef>
              <a:buFont typeface="Arial" panose="020B0604020202020204" pitchFamily="34" charset="0"/>
              <a:buChar char="•"/>
            </a:pPr>
            <a:r>
              <a:rPr lang="en-IN" sz="1000" b="1" dirty="0"/>
              <a:t>Team Collaboration:</a:t>
            </a:r>
            <a:r>
              <a:rPr lang="en-IN" sz="1000" dirty="0"/>
              <a:t> Worked closely with frontend and DevOps for smooth deployments.</a:t>
            </a:r>
          </a:p>
          <a:p>
            <a:pPr marL="171450" indent="-171450" fontAlgn="auto" hangingPunct="1">
              <a:lnSpc>
                <a:spcPct val="120000"/>
              </a:lnSpc>
              <a:spcBef>
                <a:spcPts val="0"/>
              </a:spcBef>
              <a:buFont typeface="Arial" panose="020B0604020202020204" pitchFamily="34" charset="0"/>
              <a:buChar char="•"/>
            </a:pPr>
            <a:r>
              <a:rPr lang="en-IN" sz="1000" b="1" dirty="0"/>
              <a:t>Kafka POC:</a:t>
            </a:r>
            <a:r>
              <a:rPr lang="en-IN" sz="1000" dirty="0"/>
              <a:t> Demonstrated Kafka’s potential for real-time data streaming.</a:t>
            </a:r>
          </a:p>
          <a:p>
            <a:pPr marL="171450" indent="-171450">
              <a:lnSpc>
                <a:spcPct val="120000"/>
              </a:lnSpc>
              <a:spcBef>
                <a:spcPts val="0"/>
              </a:spcBef>
              <a:buFont typeface="Arial" panose="020B0604020202020204" pitchFamily="34" charset="0"/>
              <a:buChar char="•"/>
            </a:pPr>
            <a:r>
              <a:rPr lang="en-IN" sz="1000" b="1" dirty="0"/>
              <a:t>Backend Development:</a:t>
            </a:r>
            <a:r>
              <a:rPr lang="en-IN" sz="1000" dirty="0"/>
              <a:t> Strong Java and backend services development skills.</a:t>
            </a:r>
          </a:p>
          <a:p>
            <a:pPr marL="171450" indent="-171450" fontAlgn="auto" hangingPunct="1">
              <a:lnSpc>
                <a:spcPct val="120000"/>
              </a:lnSpc>
              <a:spcBef>
                <a:spcPts val="0"/>
              </a:spcBef>
              <a:buFont typeface="Arial" panose="020B0604020202020204" pitchFamily="34" charset="0"/>
              <a:buChar char="•"/>
            </a:pPr>
            <a:r>
              <a:rPr lang="en-IN" sz="1000" b="1" dirty="0"/>
              <a:t>Microservices:</a:t>
            </a:r>
            <a:r>
              <a:rPr lang="en-IN" sz="1000" dirty="0"/>
              <a:t> Developed scalable microservices using Spring Boot.</a:t>
            </a:r>
          </a:p>
          <a:p>
            <a:pPr fontAlgn="auto" hangingPunct="1">
              <a:lnSpc>
                <a:spcPct val="120000"/>
              </a:lnSpc>
              <a:spcBef>
                <a:spcPts val="0"/>
              </a:spcBef>
            </a:pPr>
            <a:endParaRPr lang="en-IN" sz="1000" dirty="0"/>
          </a:p>
        </p:txBody>
      </p:sp>
      <p:sp>
        <p:nvSpPr>
          <p:cNvPr id="49" name="C1"/>
          <p:cNvSpPr>
            <a:spLocks noGrp="1"/>
          </p:cNvSpPr>
          <p:nvPr>
            <p:ph type="body" idx="20"/>
          </p:nvPr>
        </p:nvSpPr>
        <p:spPr>
          <a:xfrm>
            <a:off x="3490912" y="1211262"/>
            <a:ext cx="2373313" cy="287338"/>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lvl1pPr>
              <a:defRPr sz="1100">
                <a:solidFill>
                  <a:srgbClr val="FFFFFF"/>
                </a:solidFill>
              </a:defRPr>
            </a:lvl1pPr>
          </a:lstStyle>
          <a:p>
            <a:r>
              <a:rPr lang="en-IN"/>
              <a:t>A4</a:t>
            </a:r>
            <a:endParaRPr/>
          </a:p>
        </p:txBody>
      </p:sp>
      <p:sp>
        <p:nvSpPr>
          <p:cNvPr id="50" name="Master of Computer Applications from Rajiv Gandhi Technical University (2009)…"/>
          <p:cNvSpPr txBox="1"/>
          <p:nvPr/>
        </p:nvSpPr>
        <p:spPr>
          <a:xfrm>
            <a:off x="9364662" y="529145"/>
            <a:ext cx="2827338" cy="650556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spAutoFit/>
          </a:bodyPr>
          <a:lstStyle/>
          <a:p>
            <a:pPr marL="171450" lvl="2" indent="-171450">
              <a:lnSpc>
                <a:spcPct val="90000"/>
              </a:lnSpc>
              <a:spcBef>
                <a:spcPts val="300"/>
              </a:spcBef>
              <a:buClr>
                <a:srgbClr val="998C85"/>
              </a:buClr>
              <a:buSzPct val="100000"/>
              <a:buFont typeface="Wingdings" panose="05000000000000000000" pitchFamily="2" charset="2"/>
              <a:buChar char="§"/>
              <a:defRPr sz="1000"/>
            </a:pPr>
            <a:r>
              <a:rPr lang="en-IN" sz="1000" dirty="0"/>
              <a:t>Bachelor of Engineering(Computer Science Engineering), from  Chitkara University (HP) INDIA</a:t>
            </a:r>
            <a:r>
              <a:rPr lang="en-GB" sz="1000" dirty="0"/>
              <a:t> in 2023.</a:t>
            </a:r>
            <a:endParaRPr lang="en-IN" sz="1000" dirty="0"/>
          </a:p>
          <a:p>
            <a:pPr marL="171450" indent="-171450" hangingPunct="1">
              <a:lnSpc>
                <a:spcPct val="150000"/>
              </a:lnSpc>
              <a:buClr>
                <a:srgbClr val="0070AD"/>
              </a:buClr>
              <a:buSzPts val="900"/>
              <a:buFont typeface="Noto Sans Symbols"/>
              <a:buChar char="❏"/>
              <a:defRPr/>
            </a:pPr>
            <a:r>
              <a:rPr lang="en-IN" sz="1200" b="1" dirty="0">
                <a:solidFill>
                  <a:srgbClr val="0070AD"/>
                </a:solidFill>
              </a:rPr>
              <a:t>Career</a:t>
            </a:r>
          </a:p>
          <a:p>
            <a:pPr marL="171450" lvl="2" indent="-171450">
              <a:lnSpc>
                <a:spcPct val="90000"/>
              </a:lnSpc>
              <a:spcBef>
                <a:spcPts val="300"/>
              </a:spcBef>
              <a:buClr>
                <a:srgbClr val="998C85"/>
              </a:buClr>
              <a:buSzPct val="100000"/>
              <a:buFont typeface="Wingdings" panose="05000000000000000000" pitchFamily="2" charset="2"/>
              <a:buChar char="§"/>
              <a:defRPr sz="1000"/>
            </a:pPr>
            <a:r>
              <a:rPr lang="en-IN" dirty="0"/>
              <a:t>Jan 2024</a:t>
            </a:r>
            <a:r>
              <a:rPr dirty="0"/>
              <a:t> – present : Capgemini</a:t>
            </a:r>
            <a:r>
              <a:rPr lang="en-US" dirty="0"/>
              <a:t> Technology </a:t>
            </a:r>
            <a:r>
              <a:rPr lang="en-US" dirty="0" err="1"/>
              <a:t>Services,India</a:t>
            </a:r>
            <a:endParaRPr lang="en-IN" dirty="0"/>
          </a:p>
          <a:p>
            <a:pPr marL="171450" lvl="0" indent="-171450" hangingPunct="1">
              <a:lnSpc>
                <a:spcPct val="150000"/>
              </a:lnSpc>
              <a:buClr>
                <a:srgbClr val="0070AD"/>
              </a:buClr>
              <a:buSzPts val="900"/>
              <a:buFont typeface="Noto Sans Symbols"/>
              <a:buChar char="❏"/>
              <a:defRPr/>
            </a:pPr>
            <a:r>
              <a:rPr lang="en-IN" sz="1200" b="1" dirty="0">
                <a:solidFill>
                  <a:srgbClr val="0070AD"/>
                </a:solidFill>
              </a:rPr>
              <a:t>Skills</a:t>
            </a:r>
            <a:endParaRPr lang="en-US" sz="1000" dirty="0">
              <a:latin typeface="Verdana" panose="020B0604030504040204" pitchFamily="34" charset="0"/>
              <a:ea typeface="Verdana" panose="020B0604030504040204" pitchFamily="34" charset="0"/>
              <a:cs typeface="Verdana" panose="020B0604030504040204" pitchFamily="34" charset="0"/>
              <a:sym typeface="Arial"/>
            </a:endParaRPr>
          </a:p>
          <a:p>
            <a:pPr marL="171450" lvl="0" indent="-171450" hangingPunct="1">
              <a:spcBef>
                <a:spcPts val="200"/>
              </a:spcBef>
              <a:buClr>
                <a:srgbClr val="000000"/>
              </a:buClr>
              <a:buSzPts val="900"/>
              <a:buFont typeface="Wingdings" panose="05000000000000000000" pitchFamily="2" charset="2"/>
              <a:buChar char="§"/>
              <a:defRPr/>
            </a:pPr>
            <a:r>
              <a:rPr lang="en-US" sz="1000" dirty="0">
                <a:latin typeface="Verdana" panose="020B0604030504040204" pitchFamily="34" charset="0"/>
                <a:ea typeface="Verdana" panose="020B0604030504040204" pitchFamily="34" charset="0"/>
                <a:cs typeface="Verdana" panose="020B0604030504040204" pitchFamily="34" charset="0"/>
                <a:sym typeface="Arial"/>
              </a:rPr>
              <a:t>Languages: Java </a:t>
            </a:r>
          </a:p>
          <a:p>
            <a:pPr marL="171450" lvl="0" indent="-171450" hangingPunct="1">
              <a:spcBef>
                <a:spcPts val="200"/>
              </a:spcBef>
              <a:buClr>
                <a:srgbClr val="000000"/>
              </a:buClr>
              <a:buSzPts val="900"/>
              <a:buFont typeface="Wingdings" panose="05000000000000000000" pitchFamily="2" charset="2"/>
              <a:buChar char="§"/>
              <a:defRPr/>
            </a:pPr>
            <a:r>
              <a:rPr lang="en-US" sz="1000">
                <a:latin typeface="Verdana" panose="020B0604030504040204" pitchFamily="34" charset="0"/>
                <a:ea typeface="Verdana" panose="020B0604030504040204" pitchFamily="34" charset="0"/>
                <a:cs typeface="Verdana" panose="020B0604030504040204" pitchFamily="34" charset="0"/>
                <a:sym typeface="Arial"/>
              </a:rPr>
              <a:t>Technologies : Java, </a:t>
            </a:r>
            <a:r>
              <a:rPr lang="en-US" sz="1000" dirty="0" err="1">
                <a:latin typeface="Verdana" panose="020B0604030504040204" pitchFamily="34" charset="0"/>
                <a:ea typeface="Verdana" panose="020B0604030504040204" pitchFamily="34" charset="0"/>
                <a:cs typeface="Verdana" panose="020B0604030504040204" pitchFamily="34" charset="0"/>
                <a:sym typeface="Arial"/>
              </a:rPr>
              <a:t>SpringBoot</a:t>
            </a:r>
            <a:r>
              <a:rPr lang="en-US" sz="1000" dirty="0">
                <a:latin typeface="Verdana" panose="020B0604030504040204" pitchFamily="34" charset="0"/>
                <a:ea typeface="Verdana" panose="020B0604030504040204" pitchFamily="34" charset="0"/>
                <a:cs typeface="Verdana" panose="020B0604030504040204" pitchFamily="34" charset="0"/>
                <a:sym typeface="Arial"/>
              </a:rPr>
              <a:t>, OOPs, React Native, Restful APIs, </a:t>
            </a:r>
            <a:r>
              <a:rPr lang="en-US" sz="1000" dirty="0" err="1">
                <a:latin typeface="Verdana" panose="020B0604030504040204" pitchFamily="34" charset="0"/>
                <a:ea typeface="Verdana" panose="020B0604030504040204" pitchFamily="34" charset="0"/>
                <a:cs typeface="Verdana" panose="020B0604030504040204" pitchFamily="34" charset="0"/>
                <a:sym typeface="Arial"/>
              </a:rPr>
              <a:t>Graphql</a:t>
            </a:r>
            <a:endParaRPr lang="en-US" sz="1000" dirty="0">
              <a:latin typeface="Verdana" panose="020B0604030504040204" pitchFamily="34" charset="0"/>
              <a:ea typeface="Verdana" panose="020B0604030504040204" pitchFamily="34" charset="0"/>
              <a:cs typeface="Verdana" panose="020B0604030504040204" pitchFamily="34" charset="0"/>
              <a:sym typeface="Arial"/>
            </a:endParaRPr>
          </a:p>
          <a:p>
            <a:pPr marL="171450" lvl="0" indent="-171450" hangingPunct="1">
              <a:spcBef>
                <a:spcPts val="200"/>
              </a:spcBef>
              <a:buClr>
                <a:srgbClr val="000000"/>
              </a:buClr>
              <a:buSzPts val="900"/>
              <a:buFont typeface="Wingdings" panose="05000000000000000000" pitchFamily="2" charset="2"/>
              <a:buChar char="§"/>
              <a:defRPr/>
            </a:pPr>
            <a:r>
              <a:rPr lang="en-US" sz="1000" dirty="0">
                <a:latin typeface="Verdana" panose="020B0604030504040204" pitchFamily="34" charset="0"/>
                <a:ea typeface="Verdana" panose="020B0604030504040204" pitchFamily="34" charset="0"/>
                <a:cs typeface="Verdana" panose="020B0604030504040204" pitchFamily="34" charset="0"/>
                <a:sym typeface="Arial"/>
              </a:rPr>
              <a:t>Code Quality and Testing Frameworks: Junit, Mockito</a:t>
            </a:r>
          </a:p>
          <a:p>
            <a:pPr marL="171450" lvl="0" indent="-171450" hangingPunct="1">
              <a:spcBef>
                <a:spcPts val="200"/>
              </a:spcBef>
              <a:buClr>
                <a:srgbClr val="000000"/>
              </a:buClr>
              <a:buSzPts val="900"/>
              <a:buFont typeface="Wingdings" panose="05000000000000000000" pitchFamily="2" charset="2"/>
              <a:buChar char="§"/>
              <a:defRPr/>
            </a:pPr>
            <a:r>
              <a:rPr lang="en-US" sz="1000" dirty="0">
                <a:latin typeface="Verdana" panose="020B0604030504040204" pitchFamily="34" charset="0"/>
                <a:ea typeface="Verdana" panose="020B0604030504040204" pitchFamily="34" charset="0"/>
                <a:cs typeface="Verdana" panose="020B0604030504040204" pitchFamily="34" charset="0"/>
                <a:sym typeface="Arial"/>
              </a:rPr>
              <a:t>Data Storage and Management: MySQL Connector</a:t>
            </a:r>
          </a:p>
          <a:p>
            <a:pPr marL="171450" lvl="0" indent="-171450" hangingPunct="1">
              <a:spcBef>
                <a:spcPts val="200"/>
              </a:spcBef>
              <a:buClr>
                <a:srgbClr val="000000"/>
              </a:buClr>
              <a:buSzPts val="900"/>
              <a:buFont typeface="Wingdings" panose="05000000000000000000" pitchFamily="2" charset="2"/>
              <a:buChar char="§"/>
              <a:defRPr/>
            </a:pPr>
            <a:r>
              <a:rPr lang="en-US" sz="1000" dirty="0">
                <a:latin typeface="Verdana" panose="020B0604030504040204" pitchFamily="34" charset="0"/>
                <a:ea typeface="Verdana" panose="020B0604030504040204" pitchFamily="34" charset="0"/>
                <a:cs typeface="Verdana" panose="020B0604030504040204" pitchFamily="34" charset="0"/>
                <a:sym typeface="Arial"/>
              </a:rPr>
              <a:t>Version Control: Git</a:t>
            </a:r>
          </a:p>
          <a:p>
            <a:pPr marL="171450" lvl="0" indent="-171450" hangingPunct="1">
              <a:spcBef>
                <a:spcPts val="200"/>
              </a:spcBef>
              <a:buClr>
                <a:srgbClr val="000000"/>
              </a:buClr>
              <a:buSzPts val="900"/>
              <a:buFont typeface="Wingdings" panose="05000000000000000000" pitchFamily="2" charset="2"/>
              <a:buChar char="§"/>
              <a:defRPr/>
            </a:pPr>
            <a:r>
              <a:rPr lang="en-US" sz="1000" dirty="0">
                <a:latin typeface="Verdana" panose="020B0604030504040204" pitchFamily="34" charset="0"/>
                <a:ea typeface="Verdana" panose="020B0604030504040204" pitchFamily="34" charset="0"/>
                <a:cs typeface="Verdana" panose="020B0604030504040204" pitchFamily="34" charset="0"/>
                <a:sym typeface="Arial"/>
              </a:rPr>
              <a:t>SDLC : Agile</a:t>
            </a:r>
          </a:p>
          <a:p>
            <a:pPr marL="171450" lvl="0" indent="-171450" hangingPunct="1">
              <a:spcBef>
                <a:spcPts val="200"/>
              </a:spcBef>
              <a:buClr>
                <a:srgbClr val="000000"/>
              </a:buClr>
              <a:buSzPts val="900"/>
              <a:buFont typeface="Wingdings" panose="05000000000000000000" pitchFamily="2" charset="2"/>
              <a:buChar char="§"/>
              <a:defRPr/>
            </a:pPr>
            <a:r>
              <a:rPr lang="en-US" sz="1000" dirty="0">
                <a:latin typeface="Verdana" panose="020B0604030504040204" pitchFamily="34" charset="0"/>
                <a:ea typeface="Verdana" panose="020B0604030504040204" pitchFamily="34" charset="0"/>
                <a:cs typeface="Verdana" panose="020B0604030504040204" pitchFamily="34" charset="0"/>
                <a:sym typeface="Arial"/>
              </a:rPr>
              <a:t>Applications/ IDE: IntelliJ, Visual Studio Code</a:t>
            </a:r>
          </a:p>
          <a:p>
            <a:pPr marL="171450" lvl="0" indent="-171450" hangingPunct="1">
              <a:spcBef>
                <a:spcPts val="200"/>
              </a:spcBef>
              <a:buClr>
                <a:srgbClr val="000000"/>
              </a:buClr>
              <a:buSzPts val="900"/>
              <a:buFont typeface="Wingdings" panose="05000000000000000000" pitchFamily="2" charset="2"/>
              <a:buChar char="§"/>
              <a:defRPr/>
            </a:pPr>
            <a:r>
              <a:rPr lang="en-US" sz="1000" dirty="0">
                <a:latin typeface="Verdana" panose="020B0604030504040204" pitchFamily="34" charset="0"/>
                <a:ea typeface="Verdana" panose="020B0604030504040204" pitchFamily="34" charset="0"/>
                <a:cs typeface="Verdana" panose="020B0604030504040204" pitchFamily="34" charset="0"/>
                <a:sym typeface="Arial"/>
              </a:rPr>
              <a:t>Platforms: Windows, MacOS</a:t>
            </a:r>
          </a:p>
          <a:p>
            <a:pPr marL="171450" lvl="0" indent="-171450" hangingPunct="1">
              <a:spcBef>
                <a:spcPts val="200"/>
              </a:spcBef>
              <a:buClr>
                <a:srgbClr val="000000"/>
              </a:buClr>
              <a:buSzPts val="900"/>
              <a:buFont typeface="Wingdings" panose="05000000000000000000" pitchFamily="2" charset="2"/>
              <a:buChar char="§"/>
              <a:defRPr/>
            </a:pPr>
            <a:r>
              <a:rPr lang="en-US" sz="1000" dirty="0">
                <a:latin typeface="Verdana" panose="020B0604030504040204" pitchFamily="34" charset="0"/>
                <a:ea typeface="Verdana" panose="020B0604030504040204" pitchFamily="34" charset="0"/>
                <a:cs typeface="Verdana" panose="020B0604030504040204" pitchFamily="34" charset="0"/>
                <a:sym typeface="Arial"/>
              </a:rPr>
              <a:t>Tools: Jira, Postman</a:t>
            </a:r>
          </a:p>
          <a:p>
            <a:pPr marL="171450" lvl="0" indent="-171450" hangingPunct="1">
              <a:spcBef>
                <a:spcPts val="200"/>
              </a:spcBef>
              <a:buClr>
                <a:srgbClr val="000000"/>
              </a:buClr>
              <a:buSzPts val="900"/>
              <a:buFont typeface="Wingdings" panose="05000000000000000000" pitchFamily="2" charset="2"/>
              <a:buChar char="§"/>
              <a:defRPr/>
            </a:pPr>
            <a:endParaRPr lang="en-IN" sz="1000" b="1" dirty="0">
              <a:solidFill>
                <a:srgbClr val="0070AD"/>
              </a:solidFill>
            </a:endParaRPr>
          </a:p>
          <a:p>
            <a:pPr marL="171450" indent="-171450" hangingPunct="1">
              <a:lnSpc>
                <a:spcPct val="150000"/>
              </a:lnSpc>
              <a:buClr>
                <a:srgbClr val="0070AD"/>
              </a:buClr>
              <a:buSzPts val="900"/>
              <a:buFont typeface="Noto Sans Symbols"/>
              <a:buChar char="❏"/>
              <a:defRPr/>
            </a:pPr>
            <a:r>
              <a:rPr lang="en-IN" sz="1200" b="1" dirty="0">
                <a:solidFill>
                  <a:srgbClr val="0070AD"/>
                </a:solidFill>
              </a:rPr>
              <a:t>Responsibilities</a:t>
            </a:r>
          </a:p>
          <a:p>
            <a:pPr marL="171450" indent="-171450">
              <a:lnSpc>
                <a:spcPct val="90000"/>
              </a:lnSpc>
              <a:spcBef>
                <a:spcPts val="300"/>
              </a:spcBef>
              <a:buClr>
                <a:srgbClr val="998C85"/>
              </a:buClr>
              <a:buSzPct val="100000"/>
              <a:buFont typeface="Arial"/>
              <a:buChar char="•"/>
              <a:defRPr sz="1000"/>
            </a:pPr>
            <a:endParaRPr lang="en-IN" dirty="0"/>
          </a:p>
          <a:p>
            <a:pPr marL="171450" indent="-171450">
              <a:lnSpc>
                <a:spcPct val="90000"/>
              </a:lnSpc>
              <a:spcBef>
                <a:spcPts val="300"/>
              </a:spcBef>
              <a:buClr>
                <a:srgbClr val="998C85"/>
              </a:buClr>
              <a:buSzPct val="100000"/>
              <a:buFont typeface="Arial"/>
              <a:buChar char="•"/>
              <a:defRPr sz="1000"/>
            </a:pPr>
            <a:r>
              <a:rPr lang="en-IN" dirty="0"/>
              <a:t>Co-ordinate with QA team and resolve the issues during the testing phase.</a:t>
            </a:r>
          </a:p>
          <a:p>
            <a:pPr marL="171450" indent="-171450">
              <a:lnSpc>
                <a:spcPct val="90000"/>
              </a:lnSpc>
              <a:spcBef>
                <a:spcPts val="300"/>
              </a:spcBef>
              <a:buClr>
                <a:srgbClr val="998C85"/>
              </a:buClr>
              <a:buSzPct val="100000"/>
              <a:buFont typeface="Arial"/>
              <a:buChar char="•"/>
              <a:defRPr sz="1000"/>
            </a:pPr>
            <a:r>
              <a:rPr lang="en-IN" dirty="0"/>
              <a:t>Handle the unit testing.</a:t>
            </a:r>
          </a:p>
          <a:p>
            <a:pPr marL="171450" indent="-171450">
              <a:lnSpc>
                <a:spcPct val="90000"/>
              </a:lnSpc>
              <a:spcBef>
                <a:spcPts val="300"/>
              </a:spcBef>
              <a:buClr>
                <a:srgbClr val="998C85"/>
              </a:buClr>
              <a:buSzPct val="100000"/>
              <a:buFont typeface="Arial"/>
              <a:buChar char="•"/>
              <a:defRPr sz="1000"/>
            </a:pPr>
            <a:r>
              <a:rPr lang="en-IN" dirty="0"/>
              <a:t>Developed and deployed Java microservices, leveraging Jira for continuous tracking of tasks and sprint progress</a:t>
            </a:r>
          </a:p>
          <a:p>
            <a:pPr marL="171450" indent="-171450">
              <a:lnSpc>
                <a:spcPct val="90000"/>
              </a:lnSpc>
              <a:spcBef>
                <a:spcPts val="300"/>
              </a:spcBef>
              <a:buClr>
                <a:srgbClr val="998C85"/>
              </a:buClr>
              <a:buSzPct val="100000"/>
              <a:buFont typeface="Arial"/>
              <a:buChar char="•"/>
              <a:defRPr sz="1000"/>
            </a:pPr>
            <a:r>
              <a:rPr lang="en-IN" dirty="0"/>
              <a:t>Bug Fixing and supporting team in handling the issues.</a:t>
            </a:r>
          </a:p>
          <a:p>
            <a:pPr>
              <a:lnSpc>
                <a:spcPct val="90000"/>
              </a:lnSpc>
              <a:spcBef>
                <a:spcPts val="300"/>
              </a:spcBef>
              <a:buClr>
                <a:srgbClr val="998C85"/>
              </a:buClr>
              <a:buSzPct val="100000"/>
              <a:defRPr sz="1000"/>
            </a:pPr>
            <a:endParaRPr dirty="0">
              <a:solidFill>
                <a:srgbClr val="160A1F"/>
              </a:solidFill>
            </a:endParaRPr>
          </a:p>
          <a:p>
            <a:pPr marL="171450" indent="-171450">
              <a:lnSpc>
                <a:spcPct val="90000"/>
              </a:lnSpc>
              <a:spcBef>
                <a:spcPts val="300"/>
              </a:spcBef>
              <a:buClr>
                <a:srgbClr val="998C85"/>
              </a:buClr>
              <a:buSzPct val="100000"/>
              <a:buFont typeface="Arial"/>
              <a:buChar char="•"/>
              <a:defRPr sz="1000"/>
            </a:pPr>
            <a:endParaRPr dirty="0">
              <a:solidFill>
                <a:srgbClr val="160A1F"/>
              </a:solidFill>
            </a:endParaRPr>
          </a:p>
          <a:p>
            <a:pPr>
              <a:lnSpc>
                <a:spcPct val="114000"/>
              </a:lnSpc>
              <a:defRPr sz="1000"/>
            </a:pPr>
            <a:endParaRPr dirty="0">
              <a:solidFill>
                <a:srgbClr val="160A1F"/>
              </a:solidFill>
            </a:endParaRPr>
          </a:p>
          <a:p>
            <a:pPr>
              <a:lnSpc>
                <a:spcPct val="114000"/>
              </a:lnSpc>
              <a:defRPr sz="1000"/>
            </a:pPr>
            <a:endParaRPr dirty="0">
              <a:solidFill>
                <a:srgbClr val="160A1F"/>
              </a:solidFill>
            </a:endParaRPr>
          </a:p>
          <a:p>
            <a:pPr>
              <a:lnSpc>
                <a:spcPct val="114000"/>
              </a:lnSpc>
              <a:defRPr sz="1000"/>
            </a:pPr>
            <a:endParaRPr dirty="0">
              <a:solidFill>
                <a:srgbClr val="160A1F"/>
              </a:solidFill>
            </a:endParaRPr>
          </a:p>
        </p:txBody>
      </p:sp>
      <p:grpSp>
        <p:nvGrpSpPr>
          <p:cNvPr id="55" name="Group"/>
          <p:cNvGrpSpPr/>
          <p:nvPr/>
        </p:nvGrpSpPr>
        <p:grpSpPr>
          <a:xfrm>
            <a:off x="2384424" y="1239837"/>
            <a:ext cx="1141415" cy="744544"/>
            <a:chOff x="0" y="0"/>
            <a:chExt cx="1141413" cy="744541"/>
          </a:xfrm>
        </p:grpSpPr>
        <p:sp>
          <p:nvSpPr>
            <p:cNvPr id="52" name="Nationality:"/>
            <p:cNvSpPr txBox="1"/>
            <p:nvPr/>
          </p:nvSpPr>
          <p:spPr>
            <a:xfrm>
              <a:off x="0" y="252410"/>
              <a:ext cx="1141413" cy="25654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t">
              <a:spAutoFit/>
            </a:bodyPr>
            <a:lstStyle>
              <a:lvl1pPr>
                <a:defRPr sz="1100" b="1">
                  <a:solidFill>
                    <a:srgbClr val="FFFFFF"/>
                  </a:solidFill>
                </a:defRPr>
              </a:lvl1pPr>
            </a:lstStyle>
            <a:p>
              <a:r>
                <a:t>Nationality:</a:t>
              </a:r>
            </a:p>
          </p:txBody>
        </p:sp>
        <p:sp>
          <p:nvSpPr>
            <p:cNvPr id="53" name="Languages:"/>
            <p:cNvSpPr txBox="1"/>
            <p:nvPr/>
          </p:nvSpPr>
          <p:spPr>
            <a:xfrm>
              <a:off x="0" y="488000"/>
              <a:ext cx="1141413" cy="25654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t">
              <a:spAutoFit/>
            </a:bodyPr>
            <a:lstStyle>
              <a:lvl1pPr>
                <a:defRPr sz="1100" b="1">
                  <a:solidFill>
                    <a:srgbClr val="FFFFFF"/>
                  </a:solidFill>
                </a:defRPr>
              </a:lvl1pPr>
            </a:lstStyle>
            <a:p>
              <a:r>
                <a:t>Languages:</a:t>
              </a:r>
            </a:p>
          </p:txBody>
        </p:sp>
        <p:sp>
          <p:nvSpPr>
            <p:cNvPr id="54" name="Grade:"/>
            <p:cNvSpPr txBox="1"/>
            <p:nvPr/>
          </p:nvSpPr>
          <p:spPr>
            <a:xfrm>
              <a:off x="0" y="0"/>
              <a:ext cx="1141413" cy="2565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t">
              <a:spAutoFit/>
            </a:bodyPr>
            <a:lstStyle>
              <a:lvl1pPr>
                <a:defRPr sz="1100" b="1">
                  <a:solidFill>
                    <a:srgbClr val="FFFFFF"/>
                  </a:solidFill>
                </a:defRPr>
              </a:lvl1pPr>
            </a:lstStyle>
            <a:p>
              <a:r>
                <a:rPr dirty="0"/>
                <a:t>Grade:</a:t>
              </a:r>
            </a:p>
          </p:txBody>
        </p:sp>
      </p:grpSp>
      <p:pic>
        <p:nvPicPr>
          <p:cNvPr id="56" name="Image" descr="Image"/>
          <p:cNvPicPr>
            <a:picLocks noGrp="1" noChangeAspect="1"/>
          </p:cNvPicPr>
          <p:nvPr>
            <p:ph type="pic" idx="16"/>
          </p:nvPr>
        </p:nvPicPr>
        <p:blipFill>
          <a:blip r:embed="rId3"/>
          <a:srcRect/>
          <a:stretch>
            <a:fillRect/>
          </a:stretch>
        </p:blipFill>
        <p:spPr>
          <a:xfrm>
            <a:off x="382588" y="287338"/>
            <a:ext cx="1735136" cy="173513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p:spPr>
      </p:pic>
      <p:sp>
        <p:nvSpPr>
          <p:cNvPr id="2" name="Text Placeholder 1"/>
          <p:cNvSpPr>
            <a:spLocks noGrp="1"/>
          </p:cNvSpPr>
          <p:nvPr>
            <p:ph type="body" sz="quarter" idx="13"/>
          </p:nvPr>
        </p:nvSpPr>
        <p:spPr/>
        <p:txBody>
          <a:bodyPr/>
          <a:lstStyle/>
          <a:p>
            <a:r>
              <a:rPr lang="en-IN" dirty="0"/>
              <a:t>Atul</a:t>
            </a:r>
          </a:p>
        </p:txBody>
      </p:sp>
      <p:pic>
        <p:nvPicPr>
          <p:cNvPr id="4" name="Picture 3" descr="A person in a red shirt&#10;&#10;AI-generated content may be incorrect.">
            <a:extLst>
              <a:ext uri="{FF2B5EF4-FFF2-40B4-BE49-F238E27FC236}">
                <a16:creationId xmlns:a16="http://schemas.microsoft.com/office/drawing/2014/main" id="{2ED6D3E1-EBB6-DF44-D42D-8F36AD1B8B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1" y="287338"/>
            <a:ext cx="1735136" cy="1735136"/>
          </a:xfrm>
          <a:prstGeom prst="rect">
            <a:avLst/>
          </a:prstGeom>
        </p:spPr>
      </p:pic>
    </p:spTree>
  </p:cSld>
  <p:clrMapOvr>
    <a:masterClrMapping/>
  </p:clrMapOvr>
  <p:transition spd="med"/>
</p:sld>
</file>

<file path=ppt/theme/theme1.xml><?xml version="1.0" encoding="utf-8"?>
<a:theme xmlns:a="http://schemas.openxmlformats.org/drawingml/2006/main" name="Content Layouts">
  <a:themeElements>
    <a:clrScheme name="Content Layouts">
      <a:dk1>
        <a:srgbClr val="000000"/>
      </a:dk1>
      <a:lt1>
        <a:srgbClr val="FFFFFF"/>
      </a:lt1>
      <a:dk2>
        <a:srgbClr val="A7A7A7"/>
      </a:dk2>
      <a:lt2>
        <a:srgbClr val="535353"/>
      </a:lt2>
      <a:accent1>
        <a:srgbClr val="0070AD"/>
      </a:accent1>
      <a:accent2>
        <a:srgbClr val="12ABDB"/>
      </a:accent2>
      <a:accent3>
        <a:srgbClr val="2B0A3D"/>
      </a:accent3>
      <a:accent4>
        <a:srgbClr val="FF304C"/>
      </a:accent4>
      <a:accent5>
        <a:srgbClr val="95E616"/>
      </a:accent5>
      <a:accent6>
        <a:srgbClr val="C2CF00"/>
      </a:accent6>
      <a:hlink>
        <a:srgbClr val="0000FF"/>
      </a:hlink>
      <a:folHlink>
        <a:srgbClr val="FF00FF"/>
      </a:folHlink>
    </a:clrScheme>
    <a:fontScheme name="Content Layouts">
      <a:majorFont>
        <a:latin typeface="Calibri"/>
        <a:ea typeface="Calibri"/>
        <a:cs typeface="Calibri"/>
      </a:majorFont>
      <a:minorFont>
        <a:latin typeface="Helvetica"/>
        <a:ea typeface="Helvetica"/>
        <a:cs typeface="Helvetica"/>
      </a:minorFont>
    </a:fontScheme>
    <a:fmtScheme name="Content Layout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ontent Layouts">
  <a:themeElements>
    <a:clrScheme name="Content Layouts">
      <a:dk1>
        <a:srgbClr val="000000"/>
      </a:dk1>
      <a:lt1>
        <a:srgbClr val="FFFFFF"/>
      </a:lt1>
      <a:dk2>
        <a:srgbClr val="A7A7A7"/>
      </a:dk2>
      <a:lt2>
        <a:srgbClr val="535353"/>
      </a:lt2>
      <a:accent1>
        <a:srgbClr val="0070AD"/>
      </a:accent1>
      <a:accent2>
        <a:srgbClr val="12ABDB"/>
      </a:accent2>
      <a:accent3>
        <a:srgbClr val="2B0A3D"/>
      </a:accent3>
      <a:accent4>
        <a:srgbClr val="FF304C"/>
      </a:accent4>
      <a:accent5>
        <a:srgbClr val="95E616"/>
      </a:accent5>
      <a:accent6>
        <a:srgbClr val="C2CF00"/>
      </a:accent6>
      <a:hlink>
        <a:srgbClr val="0000FF"/>
      </a:hlink>
      <a:folHlink>
        <a:srgbClr val="FF00FF"/>
      </a:folHlink>
    </a:clrScheme>
    <a:fontScheme name="Content Layouts">
      <a:majorFont>
        <a:latin typeface="Calibri"/>
        <a:ea typeface="Calibri"/>
        <a:cs typeface="Calibri"/>
      </a:majorFont>
      <a:minorFont>
        <a:latin typeface="Helvetica"/>
        <a:ea typeface="Helvetica"/>
        <a:cs typeface="Helvetica"/>
      </a:minorFont>
    </a:fontScheme>
    <a:fmtScheme name="Content Layout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4215</TotalTime>
  <Words>454</Words>
  <Application>Microsoft Macintosh PowerPoint</Application>
  <PresentationFormat>Widescreen</PresentationFormat>
  <Paragraphs>49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Noto Sans Symbols</vt:lpstr>
      <vt:lpstr>Verdana</vt:lpstr>
      <vt:lpstr>Wingdings</vt:lpstr>
      <vt:lpstr>Content Layouts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Pattar, Sumith</dc:creator>
  <cp:lastModifiedBy>., Atul</cp:lastModifiedBy>
  <cp:revision>169</cp:revision>
  <dcterms:modified xsi:type="dcterms:W3CDTF">2025-05-23T05:11:01Z</dcterms:modified>
</cp:coreProperties>
</file>