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640" r:id="rId2"/>
    <p:sldId id="3694" r:id="rId3"/>
    <p:sldId id="3697" r:id="rId4"/>
    <p:sldId id="3700" r:id="rId5"/>
    <p:sldId id="3701" r:id="rId6"/>
    <p:sldId id="3708" r:id="rId7"/>
    <p:sldId id="3709" r:id="rId8"/>
    <p:sldId id="3702" r:id="rId9"/>
    <p:sldId id="3710" r:id="rId10"/>
    <p:sldId id="3712" r:id="rId11"/>
    <p:sldId id="3714" r:id="rId12"/>
    <p:sldId id="3715" r:id="rId13"/>
    <p:sldId id="3716" r:id="rId14"/>
    <p:sldId id="3706" r:id="rId15"/>
    <p:sldId id="364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eshi Parnami" initials="SP" lastIdx="1" clrIdx="0">
    <p:extLst>
      <p:ext uri="{19B8F6BF-5375-455C-9EA6-DF929625EA0E}">
        <p15:presenceInfo xmlns:p15="http://schemas.microsoft.com/office/powerpoint/2012/main" userId="S::sparnami@upes.ac.in::61686955-4e93-4ddb-a545-ba82f91d1f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36FF"/>
    <a:srgbClr val="4AAEFC"/>
    <a:srgbClr val="434ACF"/>
    <a:srgbClr val="BF2CFE"/>
    <a:srgbClr val="46B0FA"/>
    <a:srgbClr val="27D4F8"/>
    <a:srgbClr val="D9FF00"/>
    <a:srgbClr val="E0E600"/>
    <a:srgbClr val="0B2F3E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6327"/>
  </p:normalViewPr>
  <p:slideViewPr>
    <p:cSldViewPr snapToGrid="0" snapToObjects="1">
      <p:cViewPr varScale="1">
        <p:scale>
          <a:sx n="45" d="100"/>
          <a:sy n="45" d="100"/>
        </p:scale>
        <p:origin x="43" y="9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 Rawat" userId="77d3ddf6a9000382" providerId="LiveId" clId="{7B13F9C1-4DBE-44D3-8D1C-090B9C72BEA8}"/>
    <pc:docChg chg="custSel addSld delSld modSld sldOrd">
      <pc:chgData name="Ram Rawat" userId="77d3ddf6a9000382" providerId="LiveId" clId="{7B13F9C1-4DBE-44D3-8D1C-090B9C72BEA8}" dt="2022-09-10T21:39:17.459" v="572"/>
      <pc:docMkLst>
        <pc:docMk/>
      </pc:docMkLst>
      <pc:sldChg chg="addSp delSp modSp mod">
        <pc:chgData name="Ram Rawat" userId="77d3ddf6a9000382" providerId="LiveId" clId="{7B13F9C1-4DBE-44D3-8D1C-090B9C72BEA8}" dt="2022-09-10T21:31:05.865" v="184" actId="20577"/>
        <pc:sldMkLst>
          <pc:docMk/>
          <pc:sldMk cId="1627799822" sldId="3640"/>
        </pc:sldMkLst>
        <pc:spChg chg="mod">
          <ac:chgData name="Ram Rawat" userId="77d3ddf6a9000382" providerId="LiveId" clId="{7B13F9C1-4DBE-44D3-8D1C-090B9C72BEA8}" dt="2022-09-10T21:29:20.498" v="122" actId="20577"/>
          <ac:spMkLst>
            <pc:docMk/>
            <pc:sldMk cId="1627799822" sldId="3640"/>
            <ac:spMk id="2" creationId="{00000000-0000-0000-0000-000000000000}"/>
          </ac:spMkLst>
        </pc:spChg>
        <pc:spChg chg="mod">
          <ac:chgData name="Ram Rawat" userId="77d3ddf6a9000382" providerId="LiveId" clId="{7B13F9C1-4DBE-44D3-8D1C-090B9C72BEA8}" dt="2022-09-10T21:29:28.539" v="134" actId="20577"/>
          <ac:spMkLst>
            <pc:docMk/>
            <pc:sldMk cId="1627799822" sldId="3640"/>
            <ac:spMk id="4" creationId="{00000000-0000-0000-0000-000000000000}"/>
          </ac:spMkLst>
        </pc:spChg>
        <pc:spChg chg="mod">
          <ac:chgData name="Ram Rawat" userId="77d3ddf6a9000382" providerId="LiveId" clId="{7B13F9C1-4DBE-44D3-8D1C-090B9C72BEA8}" dt="2022-09-10T21:29:36.696" v="144" actId="20577"/>
          <ac:spMkLst>
            <pc:docMk/>
            <pc:sldMk cId="1627799822" sldId="3640"/>
            <ac:spMk id="10" creationId="{C2F12844-7D7B-9449-9B33-46EA047F7017}"/>
          </ac:spMkLst>
        </pc:spChg>
        <pc:spChg chg="mod">
          <ac:chgData name="Ram Rawat" userId="77d3ddf6a9000382" providerId="LiveId" clId="{7B13F9C1-4DBE-44D3-8D1C-090B9C72BEA8}" dt="2022-09-10T21:31:05.865" v="184" actId="20577"/>
          <ac:spMkLst>
            <pc:docMk/>
            <pc:sldMk cId="1627799822" sldId="3640"/>
            <ac:spMk id="12" creationId="{0581529D-3593-AE4E-9F50-CD8F5082B00A}"/>
          </ac:spMkLst>
        </pc:spChg>
        <pc:picChg chg="add mod">
          <ac:chgData name="Ram Rawat" userId="77d3ddf6a9000382" providerId="LiveId" clId="{7B13F9C1-4DBE-44D3-8D1C-090B9C72BEA8}" dt="2022-09-10T21:30:53.961" v="151" actId="14100"/>
          <ac:picMkLst>
            <pc:docMk/>
            <pc:sldMk cId="1627799822" sldId="3640"/>
            <ac:picMk id="1026" creationId="{2E2EA788-2021-AAFE-E426-6B398F994AF7}"/>
          </ac:picMkLst>
        </pc:picChg>
        <pc:picChg chg="del">
          <ac:chgData name="Ram Rawat" userId="77d3ddf6a9000382" providerId="LiveId" clId="{7B13F9C1-4DBE-44D3-8D1C-090B9C72BEA8}" dt="2022-09-10T21:29:39.856" v="145" actId="478"/>
          <ac:picMkLst>
            <pc:docMk/>
            <pc:sldMk cId="1627799822" sldId="3640"/>
            <ac:picMk id="6146" creationId="{E702AF36-6E53-7DDB-020E-E9B3F020D7C2}"/>
          </ac:picMkLst>
        </pc:picChg>
      </pc:sldChg>
      <pc:sldChg chg="modSp mod">
        <pc:chgData name="Ram Rawat" userId="77d3ddf6a9000382" providerId="LiveId" clId="{7B13F9C1-4DBE-44D3-8D1C-090B9C72BEA8}" dt="2022-09-10T21:32:33.417" v="311" actId="20577"/>
        <pc:sldMkLst>
          <pc:docMk/>
          <pc:sldMk cId="3879729395" sldId="3694"/>
        </pc:sldMkLst>
        <pc:spChg chg="mod">
          <ac:chgData name="Ram Rawat" userId="77d3ddf6a9000382" providerId="LiveId" clId="{7B13F9C1-4DBE-44D3-8D1C-090B9C72BEA8}" dt="2022-09-10T21:32:33.417" v="311" actId="20577"/>
          <ac:spMkLst>
            <pc:docMk/>
            <pc:sldMk cId="3879729395" sldId="3694"/>
            <ac:spMk id="3" creationId="{66168532-D141-4AB0-BD29-1663F2877B3E}"/>
          </ac:spMkLst>
        </pc:spChg>
      </pc:sldChg>
      <pc:sldChg chg="modSp mod">
        <pc:chgData name="Ram Rawat" userId="77d3ddf6a9000382" providerId="LiveId" clId="{7B13F9C1-4DBE-44D3-8D1C-090B9C72BEA8}" dt="2022-09-10T21:33:52.852" v="400" actId="1076"/>
        <pc:sldMkLst>
          <pc:docMk/>
          <pc:sldMk cId="480493988" sldId="3697"/>
        </pc:sldMkLst>
        <pc:spChg chg="mod">
          <ac:chgData name="Ram Rawat" userId="77d3ddf6a9000382" providerId="LiveId" clId="{7B13F9C1-4DBE-44D3-8D1C-090B9C72BEA8}" dt="2022-09-10T21:33:52.852" v="400" actId="1076"/>
          <ac:spMkLst>
            <pc:docMk/>
            <pc:sldMk cId="480493988" sldId="3697"/>
            <ac:spMk id="5" creationId="{03E7EF55-E154-C841-A31A-99D5EBA425EC}"/>
          </ac:spMkLst>
        </pc:spChg>
      </pc:sldChg>
      <pc:sldChg chg="modSp mod">
        <pc:chgData name="Ram Rawat" userId="77d3ddf6a9000382" providerId="LiveId" clId="{7B13F9C1-4DBE-44D3-8D1C-090B9C72BEA8}" dt="2022-09-10T21:34:33.232" v="406" actId="1076"/>
        <pc:sldMkLst>
          <pc:docMk/>
          <pc:sldMk cId="2507963610" sldId="3700"/>
        </pc:sldMkLst>
        <pc:spChg chg="mod">
          <ac:chgData name="Ram Rawat" userId="77d3ddf6a9000382" providerId="LiveId" clId="{7B13F9C1-4DBE-44D3-8D1C-090B9C72BEA8}" dt="2022-09-10T21:34:33.232" v="406" actId="1076"/>
          <ac:spMkLst>
            <pc:docMk/>
            <pc:sldMk cId="2507963610" sldId="3700"/>
            <ac:spMk id="2" creationId="{B2EC635B-D8A3-4A72-8304-20FFBA5D21A3}"/>
          </ac:spMkLst>
        </pc:spChg>
        <pc:spChg chg="mod">
          <ac:chgData name="Ram Rawat" userId="77d3ddf6a9000382" providerId="LiveId" clId="{7B13F9C1-4DBE-44D3-8D1C-090B9C72BEA8}" dt="2022-09-10T21:34:31.727" v="405" actId="403"/>
          <ac:spMkLst>
            <pc:docMk/>
            <pc:sldMk cId="2507963610" sldId="3700"/>
            <ac:spMk id="5" creationId="{CBE2FB52-08FB-EF4A-8355-9F2324F01654}"/>
          </ac:spMkLst>
        </pc:spChg>
      </pc:sldChg>
      <pc:sldChg chg="modSp mod">
        <pc:chgData name="Ram Rawat" userId="77d3ddf6a9000382" providerId="LiveId" clId="{7B13F9C1-4DBE-44D3-8D1C-090B9C72BEA8}" dt="2022-09-10T21:34:45.076" v="420" actId="20577"/>
        <pc:sldMkLst>
          <pc:docMk/>
          <pc:sldMk cId="2314005441" sldId="3701"/>
        </pc:sldMkLst>
        <pc:spChg chg="mod">
          <ac:chgData name="Ram Rawat" userId="77d3ddf6a9000382" providerId="LiveId" clId="{7B13F9C1-4DBE-44D3-8D1C-090B9C72BEA8}" dt="2022-09-10T21:34:45.076" v="420" actId="20577"/>
          <ac:spMkLst>
            <pc:docMk/>
            <pc:sldMk cId="2314005441" sldId="3701"/>
            <ac:spMk id="3" creationId="{66168532-D141-4AB0-BD29-1663F2877B3E}"/>
          </ac:spMkLst>
        </pc:spChg>
      </pc:sldChg>
      <pc:sldChg chg="addSp delSp modSp mod">
        <pc:chgData name="Ram Rawat" userId="77d3ddf6a9000382" providerId="LiveId" clId="{7B13F9C1-4DBE-44D3-8D1C-090B9C72BEA8}" dt="2022-09-10T21:38:00.768" v="544" actId="1076"/>
        <pc:sldMkLst>
          <pc:docMk/>
          <pc:sldMk cId="579667511" sldId="3702"/>
        </pc:sldMkLst>
        <pc:spChg chg="mod">
          <ac:chgData name="Ram Rawat" userId="77d3ddf6a9000382" providerId="LiveId" clId="{7B13F9C1-4DBE-44D3-8D1C-090B9C72BEA8}" dt="2022-09-10T21:36:37.535" v="515" actId="20577"/>
          <ac:spMkLst>
            <pc:docMk/>
            <pc:sldMk cId="579667511" sldId="3702"/>
            <ac:spMk id="2" creationId="{B2EC635B-D8A3-4A72-8304-20FFBA5D21A3}"/>
          </ac:spMkLst>
        </pc:spChg>
        <pc:spChg chg="del">
          <ac:chgData name="Ram Rawat" userId="77d3ddf6a9000382" providerId="LiveId" clId="{7B13F9C1-4DBE-44D3-8D1C-090B9C72BEA8}" dt="2022-09-10T21:36:43.230" v="516" actId="478"/>
          <ac:spMkLst>
            <pc:docMk/>
            <pc:sldMk cId="579667511" sldId="3702"/>
            <ac:spMk id="3" creationId="{93381DE8-37E9-151D-90AD-D1C749E01ECD}"/>
          </ac:spMkLst>
        </pc:spChg>
        <pc:spChg chg="del">
          <ac:chgData name="Ram Rawat" userId="77d3ddf6a9000382" providerId="LiveId" clId="{7B13F9C1-4DBE-44D3-8D1C-090B9C72BEA8}" dt="2022-09-10T21:36:50.441" v="518" actId="478"/>
          <ac:spMkLst>
            <pc:docMk/>
            <pc:sldMk cId="579667511" sldId="3702"/>
            <ac:spMk id="11" creationId="{11FAEB3F-125B-E4A3-A69F-EC4BD99785BA}"/>
          </ac:spMkLst>
        </pc:spChg>
        <pc:spChg chg="del">
          <ac:chgData name="Ram Rawat" userId="77d3ddf6a9000382" providerId="LiveId" clId="{7B13F9C1-4DBE-44D3-8D1C-090B9C72BEA8}" dt="2022-09-10T21:36:48.745" v="517" actId="478"/>
          <ac:spMkLst>
            <pc:docMk/>
            <pc:sldMk cId="579667511" sldId="3702"/>
            <ac:spMk id="12" creationId="{DFBB5C12-B538-1C32-BADB-A0A2DBD3FA48}"/>
          </ac:spMkLst>
        </pc:spChg>
        <pc:spChg chg="del">
          <ac:chgData name="Ram Rawat" userId="77d3ddf6a9000382" providerId="LiveId" clId="{7B13F9C1-4DBE-44D3-8D1C-090B9C72BEA8}" dt="2022-09-10T21:36:53.534" v="520" actId="478"/>
          <ac:spMkLst>
            <pc:docMk/>
            <pc:sldMk cId="579667511" sldId="3702"/>
            <ac:spMk id="24" creationId="{D8C90D8F-C301-9A60-1D39-6B2041C638ED}"/>
          </ac:spMkLst>
        </pc:spChg>
        <pc:spChg chg="del">
          <ac:chgData name="Ram Rawat" userId="77d3ddf6a9000382" providerId="LiveId" clId="{7B13F9C1-4DBE-44D3-8D1C-090B9C72BEA8}" dt="2022-09-10T21:36:51.966" v="519" actId="478"/>
          <ac:spMkLst>
            <pc:docMk/>
            <pc:sldMk cId="579667511" sldId="3702"/>
            <ac:spMk id="25" creationId="{6FF05205-FA7A-6843-67D7-81CA184591B4}"/>
          </ac:spMkLst>
        </pc:spChg>
        <pc:spChg chg="del mod">
          <ac:chgData name="Ram Rawat" userId="77d3ddf6a9000382" providerId="LiveId" clId="{7B13F9C1-4DBE-44D3-8D1C-090B9C72BEA8}" dt="2022-09-10T21:36:57.193" v="522" actId="478"/>
          <ac:spMkLst>
            <pc:docMk/>
            <pc:sldMk cId="579667511" sldId="3702"/>
            <ac:spMk id="35" creationId="{63DE4CFC-CF44-5E6A-5ED7-DAEBE18D0EA0}"/>
          </ac:spMkLst>
        </pc:spChg>
        <pc:spChg chg="del">
          <ac:chgData name="Ram Rawat" userId="77d3ddf6a9000382" providerId="LiveId" clId="{7B13F9C1-4DBE-44D3-8D1C-090B9C72BEA8}" dt="2022-09-10T21:36:59.072" v="523" actId="478"/>
          <ac:spMkLst>
            <pc:docMk/>
            <pc:sldMk cId="579667511" sldId="3702"/>
            <ac:spMk id="37" creationId="{D0A719E9-3427-243B-E116-AF502269AC0A}"/>
          </ac:spMkLst>
        </pc:spChg>
        <pc:spChg chg="del">
          <ac:chgData name="Ram Rawat" userId="77d3ddf6a9000382" providerId="LiveId" clId="{7B13F9C1-4DBE-44D3-8D1C-090B9C72BEA8}" dt="2022-09-10T21:37:00.947" v="524" actId="478"/>
          <ac:spMkLst>
            <pc:docMk/>
            <pc:sldMk cId="579667511" sldId="3702"/>
            <ac:spMk id="38" creationId="{31C0205D-34FB-DC4F-43B7-032BF2A55ECC}"/>
          </ac:spMkLst>
        </pc:spChg>
        <pc:spChg chg="del">
          <ac:chgData name="Ram Rawat" userId="77d3ddf6a9000382" providerId="LiveId" clId="{7B13F9C1-4DBE-44D3-8D1C-090B9C72BEA8}" dt="2022-09-10T21:37:02.782" v="525" actId="478"/>
          <ac:spMkLst>
            <pc:docMk/>
            <pc:sldMk cId="579667511" sldId="3702"/>
            <ac:spMk id="39" creationId="{89BED8CF-3200-8A17-25D9-06EBC8C99F4B}"/>
          </ac:spMkLst>
        </pc:spChg>
        <pc:picChg chg="add mod modCrop">
          <ac:chgData name="Ram Rawat" userId="77d3ddf6a9000382" providerId="LiveId" clId="{7B13F9C1-4DBE-44D3-8D1C-090B9C72BEA8}" dt="2022-09-10T21:38:00.768" v="544" actId="1076"/>
          <ac:picMkLst>
            <pc:docMk/>
            <pc:sldMk cId="579667511" sldId="3702"/>
            <ac:picMk id="6" creationId="{106332AF-9282-FED8-DF69-960F8CA66D7E}"/>
          </ac:picMkLst>
        </pc:picChg>
        <pc:cxnChg chg="del mod">
          <ac:chgData name="Ram Rawat" userId="77d3ddf6a9000382" providerId="LiveId" clId="{7B13F9C1-4DBE-44D3-8D1C-090B9C72BEA8}" dt="2022-09-10T21:37:25.649" v="537" actId="478"/>
          <ac:cxnSpMkLst>
            <pc:docMk/>
            <pc:sldMk cId="579667511" sldId="3702"/>
            <ac:cxnSpMk id="5" creationId="{7B1BA63F-B9D4-B5BD-C2CF-83FDA87094B2}"/>
          </ac:cxnSpMkLst>
        </pc:cxnChg>
        <pc:cxnChg chg="del">
          <ac:chgData name="Ram Rawat" userId="77d3ddf6a9000382" providerId="LiveId" clId="{7B13F9C1-4DBE-44D3-8D1C-090B9C72BEA8}" dt="2022-09-10T21:37:24.057" v="536" actId="478"/>
          <ac:cxnSpMkLst>
            <pc:docMk/>
            <pc:sldMk cId="579667511" sldId="3702"/>
            <ac:cxnSpMk id="7" creationId="{E6675845-DFC5-D189-09A0-5E5D3AC18112}"/>
          </ac:cxnSpMkLst>
        </pc:cxnChg>
        <pc:cxnChg chg="del">
          <ac:chgData name="Ram Rawat" userId="77d3ddf6a9000382" providerId="LiveId" clId="{7B13F9C1-4DBE-44D3-8D1C-090B9C72BEA8}" dt="2022-09-10T21:37:27.471" v="538" actId="478"/>
          <ac:cxnSpMkLst>
            <pc:docMk/>
            <pc:sldMk cId="579667511" sldId="3702"/>
            <ac:cxnSpMk id="9" creationId="{309CB161-58C1-2706-038D-321A08FCCF12}"/>
          </ac:cxnSpMkLst>
        </pc:cxnChg>
        <pc:cxnChg chg="del">
          <ac:chgData name="Ram Rawat" userId="77d3ddf6a9000382" providerId="LiveId" clId="{7B13F9C1-4DBE-44D3-8D1C-090B9C72BEA8}" dt="2022-09-10T21:37:29.086" v="539" actId="478"/>
          <ac:cxnSpMkLst>
            <pc:docMk/>
            <pc:sldMk cId="579667511" sldId="3702"/>
            <ac:cxnSpMk id="10" creationId="{DAB2AAAE-78B8-80F6-3323-011EE4878464}"/>
          </ac:cxnSpMkLst>
        </pc:cxnChg>
        <pc:cxnChg chg="del">
          <ac:chgData name="Ram Rawat" userId="77d3ddf6a9000382" providerId="LiveId" clId="{7B13F9C1-4DBE-44D3-8D1C-090B9C72BEA8}" dt="2022-09-10T21:37:14.912" v="531" actId="478"/>
          <ac:cxnSpMkLst>
            <pc:docMk/>
            <pc:sldMk cId="579667511" sldId="3702"/>
            <ac:cxnSpMk id="15" creationId="{6DA8BED5-0838-BEFA-D765-5FCA3FC17E40}"/>
          </ac:cxnSpMkLst>
        </pc:cxnChg>
        <pc:cxnChg chg="del">
          <ac:chgData name="Ram Rawat" userId="77d3ddf6a9000382" providerId="LiveId" clId="{7B13F9C1-4DBE-44D3-8D1C-090B9C72BEA8}" dt="2022-09-10T21:37:13.219" v="530" actId="478"/>
          <ac:cxnSpMkLst>
            <pc:docMk/>
            <pc:sldMk cId="579667511" sldId="3702"/>
            <ac:cxnSpMk id="17" creationId="{2721621A-4A47-AAAF-20EA-25D8838478ED}"/>
          </ac:cxnSpMkLst>
        </pc:cxnChg>
        <pc:cxnChg chg="del">
          <ac:chgData name="Ram Rawat" userId="77d3ddf6a9000382" providerId="LiveId" clId="{7B13F9C1-4DBE-44D3-8D1C-090B9C72BEA8}" dt="2022-09-10T21:37:16.558" v="532" actId="478"/>
          <ac:cxnSpMkLst>
            <pc:docMk/>
            <pc:sldMk cId="579667511" sldId="3702"/>
            <ac:cxnSpMk id="22" creationId="{D6B9988D-7420-7F5E-9A70-EF012C4E9A20}"/>
          </ac:cxnSpMkLst>
        </pc:cxnChg>
        <pc:cxnChg chg="del">
          <ac:chgData name="Ram Rawat" userId="77d3ddf6a9000382" providerId="LiveId" clId="{7B13F9C1-4DBE-44D3-8D1C-090B9C72BEA8}" dt="2022-09-10T21:37:18.254" v="533" actId="478"/>
          <ac:cxnSpMkLst>
            <pc:docMk/>
            <pc:sldMk cId="579667511" sldId="3702"/>
            <ac:cxnSpMk id="23" creationId="{4F402809-6BDE-69E8-2CAE-5420E176D674}"/>
          </ac:cxnSpMkLst>
        </pc:cxnChg>
        <pc:cxnChg chg="del">
          <ac:chgData name="Ram Rawat" userId="77d3ddf6a9000382" providerId="LiveId" clId="{7B13F9C1-4DBE-44D3-8D1C-090B9C72BEA8}" dt="2022-09-10T21:37:22.255" v="535" actId="478"/>
          <ac:cxnSpMkLst>
            <pc:docMk/>
            <pc:sldMk cId="579667511" sldId="3702"/>
            <ac:cxnSpMk id="27" creationId="{35BCB05D-055A-81CC-1411-3DD80363326B}"/>
          </ac:cxnSpMkLst>
        </pc:cxnChg>
        <pc:cxnChg chg="del">
          <ac:chgData name="Ram Rawat" userId="77d3ddf6a9000382" providerId="LiveId" clId="{7B13F9C1-4DBE-44D3-8D1C-090B9C72BEA8}" dt="2022-09-10T21:37:04.745" v="526" actId="478"/>
          <ac:cxnSpMkLst>
            <pc:docMk/>
            <pc:sldMk cId="579667511" sldId="3702"/>
            <ac:cxnSpMk id="28" creationId="{6AA853E7-E199-46D1-C062-CCDA4B3B112D}"/>
          </ac:cxnSpMkLst>
        </pc:cxnChg>
        <pc:cxnChg chg="del">
          <ac:chgData name="Ram Rawat" userId="77d3ddf6a9000382" providerId="LiveId" clId="{7B13F9C1-4DBE-44D3-8D1C-090B9C72BEA8}" dt="2022-09-10T21:37:11.524" v="529" actId="478"/>
          <ac:cxnSpMkLst>
            <pc:docMk/>
            <pc:sldMk cId="579667511" sldId="3702"/>
            <ac:cxnSpMk id="29" creationId="{95AECFBA-2BC7-2A62-7732-BC93ACF93B89}"/>
          </ac:cxnSpMkLst>
        </pc:cxnChg>
        <pc:cxnChg chg="del">
          <ac:chgData name="Ram Rawat" userId="77d3ddf6a9000382" providerId="LiveId" clId="{7B13F9C1-4DBE-44D3-8D1C-090B9C72BEA8}" dt="2022-09-10T21:37:07.177" v="527" actId="478"/>
          <ac:cxnSpMkLst>
            <pc:docMk/>
            <pc:sldMk cId="579667511" sldId="3702"/>
            <ac:cxnSpMk id="32" creationId="{D64B8D44-FAFF-2EC3-3512-66F9F3C83265}"/>
          </ac:cxnSpMkLst>
        </pc:cxnChg>
        <pc:cxnChg chg="del">
          <ac:chgData name="Ram Rawat" userId="77d3ddf6a9000382" providerId="LiveId" clId="{7B13F9C1-4DBE-44D3-8D1C-090B9C72BEA8}" dt="2022-09-10T21:37:09.801" v="528" actId="478"/>
          <ac:cxnSpMkLst>
            <pc:docMk/>
            <pc:sldMk cId="579667511" sldId="3702"/>
            <ac:cxnSpMk id="33" creationId="{6A325260-D741-382E-82EB-E052D31DC317}"/>
          </ac:cxnSpMkLst>
        </pc:cxnChg>
        <pc:cxnChg chg="del">
          <ac:chgData name="Ram Rawat" userId="77d3ddf6a9000382" providerId="LiveId" clId="{7B13F9C1-4DBE-44D3-8D1C-090B9C72BEA8}" dt="2022-09-10T21:37:20.297" v="534" actId="478"/>
          <ac:cxnSpMkLst>
            <pc:docMk/>
            <pc:sldMk cId="579667511" sldId="3702"/>
            <ac:cxnSpMk id="34" creationId="{321BC953-7931-2F96-8951-FD46D4983383}"/>
          </ac:cxnSpMkLst>
        </pc:cxnChg>
      </pc:sldChg>
      <pc:sldChg chg="del">
        <pc:chgData name="Ram Rawat" userId="77d3ddf6a9000382" providerId="LiveId" clId="{7B13F9C1-4DBE-44D3-8D1C-090B9C72BEA8}" dt="2022-09-10T21:38:09.140" v="545" actId="2696"/>
        <pc:sldMkLst>
          <pc:docMk/>
          <pc:sldMk cId="2374755005" sldId="3703"/>
        </pc:sldMkLst>
      </pc:sldChg>
      <pc:sldChg chg="modSp mod">
        <pc:chgData name="Ram Rawat" userId="77d3ddf6a9000382" providerId="LiveId" clId="{7B13F9C1-4DBE-44D3-8D1C-090B9C72BEA8}" dt="2022-09-10T21:38:52.244" v="570" actId="20577"/>
        <pc:sldMkLst>
          <pc:docMk/>
          <pc:sldMk cId="1359081233" sldId="3706"/>
        </pc:sldMkLst>
        <pc:spChg chg="mod">
          <ac:chgData name="Ram Rawat" userId="77d3ddf6a9000382" providerId="LiveId" clId="{7B13F9C1-4DBE-44D3-8D1C-090B9C72BEA8}" dt="2022-09-10T21:38:52.244" v="570" actId="20577"/>
          <ac:spMkLst>
            <pc:docMk/>
            <pc:sldMk cId="1359081233" sldId="3706"/>
            <ac:spMk id="2" creationId="{B2EC635B-D8A3-4A72-8304-20FFBA5D21A3}"/>
          </ac:spMkLst>
        </pc:spChg>
      </pc:sldChg>
      <pc:sldChg chg="modSp mod">
        <pc:chgData name="Ram Rawat" userId="77d3ddf6a9000382" providerId="LiveId" clId="{7B13F9C1-4DBE-44D3-8D1C-090B9C72BEA8}" dt="2022-09-10T21:36:00.467" v="504" actId="20577"/>
        <pc:sldMkLst>
          <pc:docMk/>
          <pc:sldMk cId="1617808545" sldId="3708"/>
        </pc:sldMkLst>
        <pc:spChg chg="mod">
          <ac:chgData name="Ram Rawat" userId="77d3ddf6a9000382" providerId="LiveId" clId="{7B13F9C1-4DBE-44D3-8D1C-090B9C72BEA8}" dt="2022-09-10T21:36:00.467" v="504" actId="20577"/>
          <ac:spMkLst>
            <pc:docMk/>
            <pc:sldMk cId="1617808545" sldId="3708"/>
            <ac:spMk id="5" creationId="{3DB71F00-D019-828F-52BF-5B32CD35723B}"/>
          </ac:spMkLst>
        </pc:spChg>
      </pc:sldChg>
      <pc:sldChg chg="modSp add mod ord">
        <pc:chgData name="Ram Rawat" userId="77d3ddf6a9000382" providerId="LiveId" clId="{7B13F9C1-4DBE-44D3-8D1C-090B9C72BEA8}" dt="2022-09-10T21:39:17.459" v="572"/>
        <pc:sldMkLst>
          <pc:docMk/>
          <pc:sldMk cId="427263331" sldId="3709"/>
        </pc:sldMkLst>
        <pc:spChg chg="mod">
          <ac:chgData name="Ram Rawat" userId="77d3ddf6a9000382" providerId="LiveId" clId="{7B13F9C1-4DBE-44D3-8D1C-090B9C72BEA8}" dt="2022-09-10T21:38:44.948" v="567" actId="20577"/>
          <ac:spMkLst>
            <pc:docMk/>
            <pc:sldMk cId="427263331" sldId="3709"/>
            <ac:spMk id="2" creationId="{B2EC635B-D8A3-4A72-8304-20FFBA5D21A3}"/>
          </ac:spMkLst>
        </pc:spChg>
        <pc:spChg chg="mod">
          <ac:chgData name="Ram Rawat" userId="77d3ddf6a9000382" providerId="LiveId" clId="{7B13F9C1-4DBE-44D3-8D1C-090B9C72BEA8}" dt="2022-09-10T21:39:17.459" v="572"/>
          <ac:spMkLst>
            <pc:docMk/>
            <pc:sldMk cId="427263331" sldId="3709"/>
            <ac:spMk id="5" creationId="{3DB71F00-D019-828F-52BF-5B32CD35723B}"/>
          </ac:spMkLst>
        </pc:spChg>
      </pc:sldChg>
      <pc:sldChg chg="addSp delSp modSp del mod">
        <pc:chgData name="Ram Rawat" userId="77d3ddf6a9000382" providerId="LiveId" clId="{7B13F9C1-4DBE-44D3-8D1C-090B9C72BEA8}" dt="2022-09-10T21:36:11.166" v="505" actId="2696"/>
        <pc:sldMkLst>
          <pc:docMk/>
          <pc:sldMk cId="41258459" sldId="3715"/>
        </pc:sldMkLst>
        <pc:picChg chg="add mod">
          <ac:chgData name="Ram Rawat" userId="77d3ddf6a9000382" providerId="LiveId" clId="{7B13F9C1-4DBE-44D3-8D1C-090B9C72BEA8}" dt="2022-08-30T08:19:09.839" v="6" actId="14100"/>
          <ac:picMkLst>
            <pc:docMk/>
            <pc:sldMk cId="41258459" sldId="3715"/>
            <ac:picMk id="4" creationId="{1C5F8D5C-293E-725C-6F5C-8396C54EB5E6}"/>
          </ac:picMkLst>
        </pc:picChg>
        <pc:picChg chg="add mod">
          <ac:chgData name="Ram Rawat" userId="77d3ddf6a9000382" providerId="LiveId" clId="{7B13F9C1-4DBE-44D3-8D1C-090B9C72BEA8}" dt="2022-08-30T08:19:38.269" v="10" actId="14100"/>
          <ac:picMkLst>
            <pc:docMk/>
            <pc:sldMk cId="41258459" sldId="3715"/>
            <ac:picMk id="6" creationId="{65F226E0-C2A6-EFF0-A9B9-B451A6CBA814}"/>
          </ac:picMkLst>
        </pc:picChg>
        <pc:picChg chg="add mod">
          <ac:chgData name="Ram Rawat" userId="77d3ddf6a9000382" providerId="LiveId" clId="{7B13F9C1-4DBE-44D3-8D1C-090B9C72BEA8}" dt="2022-08-30T08:19:56.337" v="12" actId="1076"/>
          <ac:picMkLst>
            <pc:docMk/>
            <pc:sldMk cId="41258459" sldId="3715"/>
            <ac:picMk id="8" creationId="{550FA371-1A96-CE0D-FD49-3F4C05D3E4E5}"/>
          </ac:picMkLst>
        </pc:picChg>
        <pc:picChg chg="del">
          <ac:chgData name="Ram Rawat" userId="77d3ddf6a9000382" providerId="LiveId" clId="{7B13F9C1-4DBE-44D3-8D1C-090B9C72BEA8}" dt="2022-08-30T08:18:40.800" v="0" actId="478"/>
          <ac:picMkLst>
            <pc:docMk/>
            <pc:sldMk cId="41258459" sldId="3715"/>
            <ac:picMk id="10" creationId="{87490521-225C-C803-63A8-6539039A2365}"/>
          </ac:picMkLst>
        </pc:picChg>
        <pc:picChg chg="del">
          <ac:chgData name="Ram Rawat" userId="77d3ddf6a9000382" providerId="LiveId" clId="{7B13F9C1-4DBE-44D3-8D1C-090B9C72BEA8}" dt="2022-08-30T08:18:42.736" v="1" actId="478"/>
          <ac:picMkLst>
            <pc:docMk/>
            <pc:sldMk cId="41258459" sldId="3715"/>
            <ac:picMk id="12" creationId="{452BB175-85F9-709F-02D5-FDEAD0AE27E7}"/>
          </ac:picMkLst>
        </pc:picChg>
        <pc:picChg chg="del">
          <ac:chgData name="Ram Rawat" userId="77d3ddf6a9000382" providerId="LiveId" clId="{7B13F9C1-4DBE-44D3-8D1C-090B9C72BEA8}" dt="2022-08-30T08:18:47.660" v="2" actId="478"/>
          <ac:picMkLst>
            <pc:docMk/>
            <pc:sldMk cId="41258459" sldId="3715"/>
            <ac:picMk id="14" creationId="{6DC762B4-34D3-3CF9-CCD5-1607E0BF7796}"/>
          </ac:picMkLst>
        </pc:picChg>
      </pc:sldChg>
    </pc:docChg>
  </pc:docChgLst>
  <pc:docChgLst>
    <pc:chgData name="Ram Rawat" userId="77d3ddf6a9000382" providerId="LiveId" clId="{F10BD8D6-A79C-453A-9AE2-D947E021D151}"/>
    <pc:docChg chg="custSel addSld delSld modSld sldOrd">
      <pc:chgData name="Ram Rawat" userId="77d3ddf6a9000382" providerId="LiveId" clId="{F10BD8D6-A79C-453A-9AE2-D947E021D151}" dt="2022-11-07T06:22:56.689" v="250"/>
      <pc:docMkLst>
        <pc:docMk/>
      </pc:docMkLst>
      <pc:sldChg chg="modSp mod">
        <pc:chgData name="Ram Rawat" userId="77d3ddf6a9000382" providerId="LiveId" clId="{F10BD8D6-A79C-453A-9AE2-D947E021D151}" dt="2022-11-06T07:46:27.556" v="95" actId="1076"/>
        <pc:sldMkLst>
          <pc:docMk/>
          <pc:sldMk cId="480493988" sldId="3697"/>
        </pc:sldMkLst>
        <pc:spChg chg="mod">
          <ac:chgData name="Ram Rawat" userId="77d3ddf6a9000382" providerId="LiveId" clId="{F10BD8D6-A79C-453A-9AE2-D947E021D151}" dt="2022-11-06T07:46:27.556" v="95" actId="1076"/>
          <ac:spMkLst>
            <pc:docMk/>
            <pc:sldMk cId="480493988" sldId="3697"/>
            <ac:spMk id="2" creationId="{B2EC635B-D8A3-4A72-8304-20FFBA5D21A3}"/>
          </ac:spMkLst>
        </pc:spChg>
      </pc:sldChg>
      <pc:sldChg chg="addSp delSp modSp mod">
        <pc:chgData name="Ram Rawat" userId="77d3ddf6a9000382" providerId="LiveId" clId="{F10BD8D6-A79C-453A-9AE2-D947E021D151}" dt="2022-11-04T19:14:30.280" v="6" actId="14100"/>
        <pc:sldMkLst>
          <pc:docMk/>
          <pc:sldMk cId="579667511" sldId="3702"/>
        </pc:sldMkLst>
        <pc:picChg chg="add mod">
          <ac:chgData name="Ram Rawat" userId="77d3ddf6a9000382" providerId="LiveId" clId="{F10BD8D6-A79C-453A-9AE2-D947E021D151}" dt="2022-11-04T19:14:30.280" v="6" actId="14100"/>
          <ac:picMkLst>
            <pc:docMk/>
            <pc:sldMk cId="579667511" sldId="3702"/>
            <ac:picMk id="4" creationId="{20307971-5B35-1BD6-EF33-CEAF0F4F497F}"/>
          </ac:picMkLst>
        </pc:picChg>
        <pc:picChg chg="del">
          <ac:chgData name="Ram Rawat" userId="77d3ddf6a9000382" providerId="LiveId" clId="{F10BD8D6-A79C-453A-9AE2-D947E021D151}" dt="2022-11-04T19:14:05.635" v="0" actId="478"/>
          <ac:picMkLst>
            <pc:docMk/>
            <pc:sldMk cId="579667511" sldId="3702"/>
            <ac:picMk id="6" creationId="{106332AF-9282-FED8-DF69-960F8CA66D7E}"/>
          </ac:picMkLst>
        </pc:picChg>
      </pc:sldChg>
      <pc:sldChg chg="modSp mod">
        <pc:chgData name="Ram Rawat" userId="77d3ddf6a9000382" providerId="LiveId" clId="{F10BD8D6-A79C-453A-9AE2-D947E021D151}" dt="2022-11-06T07:48:07.567" v="99" actId="20577"/>
        <pc:sldMkLst>
          <pc:docMk/>
          <pc:sldMk cId="1359081233" sldId="3706"/>
        </pc:sldMkLst>
        <pc:spChg chg="mod">
          <ac:chgData name="Ram Rawat" userId="77d3ddf6a9000382" providerId="LiveId" clId="{F10BD8D6-A79C-453A-9AE2-D947E021D151}" dt="2022-11-06T07:48:07.567" v="99" actId="20577"/>
          <ac:spMkLst>
            <pc:docMk/>
            <pc:sldMk cId="1359081233" sldId="3706"/>
            <ac:spMk id="3" creationId="{C94BD3D2-1DAE-965C-FF3B-3C84D5D7A741}"/>
          </ac:spMkLst>
        </pc:spChg>
      </pc:sldChg>
      <pc:sldChg chg="modSp mod">
        <pc:chgData name="Ram Rawat" userId="77d3ddf6a9000382" providerId="LiveId" clId="{F10BD8D6-A79C-453A-9AE2-D947E021D151}" dt="2022-11-04T19:15:50.897" v="94" actId="20577"/>
        <pc:sldMkLst>
          <pc:docMk/>
          <pc:sldMk cId="427263331" sldId="3709"/>
        </pc:sldMkLst>
        <pc:spChg chg="mod">
          <ac:chgData name="Ram Rawat" userId="77d3ddf6a9000382" providerId="LiveId" clId="{F10BD8D6-A79C-453A-9AE2-D947E021D151}" dt="2022-11-04T19:15:50.897" v="94" actId="20577"/>
          <ac:spMkLst>
            <pc:docMk/>
            <pc:sldMk cId="427263331" sldId="3709"/>
            <ac:spMk id="5" creationId="{3DB71F00-D019-828F-52BF-5B32CD35723B}"/>
          </ac:spMkLst>
        </pc:spChg>
      </pc:sldChg>
      <pc:sldChg chg="addSp delSp modSp add mod">
        <pc:chgData name="Ram Rawat" userId="77d3ddf6a9000382" providerId="LiveId" clId="{F10BD8D6-A79C-453A-9AE2-D947E021D151}" dt="2022-11-07T05:38:04.195" v="187" actId="1076"/>
        <pc:sldMkLst>
          <pc:docMk/>
          <pc:sldMk cId="1289000509" sldId="3710"/>
        </pc:sldMkLst>
        <pc:spChg chg="mod">
          <ac:chgData name="Ram Rawat" userId="77d3ddf6a9000382" providerId="LiveId" clId="{F10BD8D6-A79C-453A-9AE2-D947E021D151}" dt="2022-11-07T05:37:42.720" v="182" actId="20577"/>
          <ac:spMkLst>
            <pc:docMk/>
            <pc:sldMk cId="1289000509" sldId="3710"/>
            <ac:spMk id="2" creationId="{B2EC635B-D8A3-4A72-8304-20FFBA5D21A3}"/>
          </ac:spMkLst>
        </pc:spChg>
        <pc:spChg chg="del">
          <ac:chgData name="Ram Rawat" userId="77d3ddf6a9000382" providerId="LiveId" clId="{F10BD8D6-A79C-453A-9AE2-D947E021D151}" dt="2022-11-07T05:37:45.909" v="183" actId="478"/>
          <ac:spMkLst>
            <pc:docMk/>
            <pc:sldMk cId="1289000509" sldId="3710"/>
            <ac:spMk id="5" creationId="{3DB71F00-D019-828F-52BF-5B32CD35723B}"/>
          </ac:spMkLst>
        </pc:spChg>
        <pc:picChg chg="add mod">
          <ac:chgData name="Ram Rawat" userId="77d3ddf6a9000382" providerId="LiveId" clId="{F10BD8D6-A79C-453A-9AE2-D947E021D151}" dt="2022-11-07T05:38:04.195" v="187" actId="1076"/>
          <ac:picMkLst>
            <pc:docMk/>
            <pc:sldMk cId="1289000509" sldId="3710"/>
            <ac:picMk id="4" creationId="{E38D9336-10C4-A290-0C0B-AEEE3D59829F}"/>
          </ac:picMkLst>
        </pc:picChg>
        <pc:picChg chg="del">
          <ac:chgData name="Ram Rawat" userId="77d3ddf6a9000382" providerId="LiveId" clId="{F10BD8D6-A79C-453A-9AE2-D947E021D151}" dt="2022-11-07T05:37:48.097" v="184" actId="478"/>
          <ac:picMkLst>
            <pc:docMk/>
            <pc:sldMk cId="1289000509" sldId="3710"/>
            <ac:picMk id="4098" creationId="{AE90281B-7BFD-2CE5-3094-77C3E76DA350}"/>
          </ac:picMkLst>
        </pc:picChg>
      </pc:sldChg>
      <pc:sldChg chg="addSp delSp modSp add del mod">
        <pc:chgData name="Ram Rawat" userId="77d3ddf6a9000382" providerId="LiveId" clId="{F10BD8D6-A79C-453A-9AE2-D947E021D151}" dt="2022-11-07T05:37:17.916" v="162" actId="47"/>
        <pc:sldMkLst>
          <pc:docMk/>
          <pc:sldMk cId="3402905995" sldId="3710"/>
        </pc:sldMkLst>
        <pc:spChg chg="mod">
          <ac:chgData name="Ram Rawat" userId="77d3ddf6a9000382" providerId="LiveId" clId="{F10BD8D6-A79C-453A-9AE2-D947E021D151}" dt="2022-11-06T17:54:57.448" v="111" actId="20577"/>
          <ac:spMkLst>
            <pc:docMk/>
            <pc:sldMk cId="3402905995" sldId="3710"/>
            <ac:spMk id="2" creationId="{B2EC635B-D8A3-4A72-8304-20FFBA5D21A3}"/>
          </ac:spMkLst>
        </pc:spChg>
        <pc:spChg chg="del mod">
          <ac:chgData name="Ram Rawat" userId="77d3ddf6a9000382" providerId="LiveId" clId="{F10BD8D6-A79C-453A-9AE2-D947E021D151}" dt="2022-11-06T17:55:03.134" v="113" actId="478"/>
          <ac:spMkLst>
            <pc:docMk/>
            <pc:sldMk cId="3402905995" sldId="3710"/>
            <ac:spMk id="5" creationId="{3DB71F00-D019-828F-52BF-5B32CD35723B}"/>
          </ac:spMkLst>
        </pc:spChg>
        <pc:picChg chg="add del mod">
          <ac:chgData name="Ram Rawat" userId="77d3ddf6a9000382" providerId="LiveId" clId="{F10BD8D6-A79C-453A-9AE2-D947E021D151}" dt="2022-11-06T17:55:26.384" v="118" actId="478"/>
          <ac:picMkLst>
            <pc:docMk/>
            <pc:sldMk cId="3402905995" sldId="3710"/>
            <ac:picMk id="4" creationId="{B1D8FD1C-A5F6-964C-B75E-73E4EEA56C8D}"/>
          </ac:picMkLst>
        </pc:picChg>
        <pc:picChg chg="add del mod">
          <ac:chgData name="Ram Rawat" userId="77d3ddf6a9000382" providerId="LiveId" clId="{F10BD8D6-A79C-453A-9AE2-D947E021D151}" dt="2022-11-06T17:55:26.384" v="118" actId="478"/>
          <ac:picMkLst>
            <pc:docMk/>
            <pc:sldMk cId="3402905995" sldId="3710"/>
            <ac:picMk id="7" creationId="{7871BE9E-DAB8-4A82-442C-B2AA48CDCED3}"/>
          </ac:picMkLst>
        </pc:picChg>
        <pc:picChg chg="add del mod">
          <ac:chgData name="Ram Rawat" userId="77d3ddf6a9000382" providerId="LiveId" clId="{F10BD8D6-A79C-453A-9AE2-D947E021D151}" dt="2022-11-06T17:55:26.384" v="118" actId="478"/>
          <ac:picMkLst>
            <pc:docMk/>
            <pc:sldMk cId="3402905995" sldId="3710"/>
            <ac:picMk id="9" creationId="{187993A7-0AC6-E282-0629-3F35092DF600}"/>
          </ac:picMkLst>
        </pc:picChg>
        <pc:picChg chg="add del mod">
          <ac:chgData name="Ram Rawat" userId="77d3ddf6a9000382" providerId="LiveId" clId="{F10BD8D6-A79C-453A-9AE2-D947E021D151}" dt="2022-11-06T17:55:26.384" v="118" actId="478"/>
          <ac:picMkLst>
            <pc:docMk/>
            <pc:sldMk cId="3402905995" sldId="3710"/>
            <ac:picMk id="11" creationId="{4F046617-B2A5-BA00-0EC7-794DB33D9A6D}"/>
          </ac:picMkLst>
        </pc:picChg>
        <pc:picChg chg="add del mod">
          <ac:chgData name="Ram Rawat" userId="77d3ddf6a9000382" providerId="LiveId" clId="{F10BD8D6-A79C-453A-9AE2-D947E021D151}" dt="2022-11-06T17:55:26.384" v="118" actId="478"/>
          <ac:picMkLst>
            <pc:docMk/>
            <pc:sldMk cId="3402905995" sldId="3710"/>
            <ac:picMk id="13" creationId="{FD245241-4D29-6653-4D97-B3EB70BAEE38}"/>
          </ac:picMkLst>
        </pc:picChg>
        <pc:picChg chg="add del mod">
          <ac:chgData name="Ram Rawat" userId="77d3ddf6a9000382" providerId="LiveId" clId="{F10BD8D6-A79C-453A-9AE2-D947E021D151}" dt="2022-11-06T17:55:26.384" v="118" actId="478"/>
          <ac:picMkLst>
            <pc:docMk/>
            <pc:sldMk cId="3402905995" sldId="3710"/>
            <ac:picMk id="15" creationId="{D2B2EA2F-E717-5F26-F5B5-DA480E6CD9D0}"/>
          </ac:picMkLst>
        </pc:picChg>
        <pc:picChg chg="add del mod">
          <ac:chgData name="Ram Rawat" userId="77d3ddf6a9000382" providerId="LiveId" clId="{F10BD8D6-A79C-453A-9AE2-D947E021D151}" dt="2022-11-06T17:55:26.384" v="118" actId="478"/>
          <ac:picMkLst>
            <pc:docMk/>
            <pc:sldMk cId="3402905995" sldId="3710"/>
            <ac:picMk id="17" creationId="{F969D2A4-CC8A-65CD-C174-22FA080BA8AC}"/>
          </ac:picMkLst>
        </pc:picChg>
        <pc:picChg chg="add mod">
          <ac:chgData name="Ram Rawat" userId="77d3ddf6a9000382" providerId="LiveId" clId="{F10BD8D6-A79C-453A-9AE2-D947E021D151}" dt="2022-11-06T17:55:40.915" v="121" actId="1076"/>
          <ac:picMkLst>
            <pc:docMk/>
            <pc:sldMk cId="3402905995" sldId="3710"/>
            <ac:picMk id="19" creationId="{396AAA65-69BB-B5C8-CA4C-433415078524}"/>
          </ac:picMkLst>
        </pc:picChg>
        <pc:picChg chg="add mod">
          <ac:chgData name="Ram Rawat" userId="77d3ddf6a9000382" providerId="LiveId" clId="{F10BD8D6-A79C-453A-9AE2-D947E021D151}" dt="2022-11-06T17:56:56.808" v="133" actId="1076"/>
          <ac:picMkLst>
            <pc:docMk/>
            <pc:sldMk cId="3402905995" sldId="3710"/>
            <ac:picMk id="21" creationId="{54B8DA88-73D8-F0BE-408C-450BEF0F8B54}"/>
          </ac:picMkLst>
        </pc:picChg>
        <pc:picChg chg="add mod">
          <ac:chgData name="Ram Rawat" userId="77d3ddf6a9000382" providerId="LiveId" clId="{F10BD8D6-A79C-453A-9AE2-D947E021D151}" dt="2022-11-06T17:56:59.440" v="134" actId="1076"/>
          <ac:picMkLst>
            <pc:docMk/>
            <pc:sldMk cId="3402905995" sldId="3710"/>
            <ac:picMk id="23" creationId="{8B498320-1970-3CE0-371E-569E736F350E}"/>
          </ac:picMkLst>
        </pc:picChg>
        <pc:picChg chg="add mod">
          <ac:chgData name="Ram Rawat" userId="77d3ddf6a9000382" providerId="LiveId" clId="{F10BD8D6-A79C-453A-9AE2-D947E021D151}" dt="2022-11-06T17:56:52.227" v="132" actId="1076"/>
          <ac:picMkLst>
            <pc:docMk/>
            <pc:sldMk cId="3402905995" sldId="3710"/>
            <ac:picMk id="25" creationId="{93925965-4272-16C8-3813-294BF2052C6C}"/>
          </ac:picMkLst>
        </pc:picChg>
        <pc:picChg chg="add mod">
          <ac:chgData name="Ram Rawat" userId="77d3ddf6a9000382" providerId="LiveId" clId="{F10BD8D6-A79C-453A-9AE2-D947E021D151}" dt="2022-11-06T17:57:17.075" v="137" actId="1076"/>
          <ac:picMkLst>
            <pc:docMk/>
            <pc:sldMk cId="3402905995" sldId="3710"/>
            <ac:picMk id="27" creationId="{CA96C2A5-0625-95A9-67D6-0B2626D49712}"/>
          </ac:picMkLst>
        </pc:picChg>
        <pc:picChg chg="add mod">
          <ac:chgData name="Ram Rawat" userId="77d3ddf6a9000382" providerId="LiveId" clId="{F10BD8D6-A79C-453A-9AE2-D947E021D151}" dt="2022-11-06T17:57:43.539" v="142" actId="1076"/>
          <ac:picMkLst>
            <pc:docMk/>
            <pc:sldMk cId="3402905995" sldId="3710"/>
            <ac:picMk id="29" creationId="{F2AFD440-B5AD-9E3E-BF0B-1A72F31FF865}"/>
          </ac:picMkLst>
        </pc:picChg>
        <pc:picChg chg="add mod">
          <ac:chgData name="Ram Rawat" userId="77d3ddf6a9000382" providerId="LiveId" clId="{F10BD8D6-A79C-453A-9AE2-D947E021D151}" dt="2022-11-06T17:57:56.094" v="145" actId="1076"/>
          <ac:picMkLst>
            <pc:docMk/>
            <pc:sldMk cId="3402905995" sldId="3710"/>
            <ac:picMk id="31" creationId="{569663D4-9E42-B8E8-2A30-CCCC2AF5389F}"/>
          </ac:picMkLst>
        </pc:picChg>
        <pc:picChg chg="del">
          <ac:chgData name="Ram Rawat" userId="77d3ddf6a9000382" providerId="LiveId" clId="{F10BD8D6-A79C-453A-9AE2-D947E021D151}" dt="2022-11-06T17:55:04.350" v="114" actId="478"/>
          <ac:picMkLst>
            <pc:docMk/>
            <pc:sldMk cId="3402905995" sldId="3710"/>
            <ac:picMk id="4098" creationId="{AE90281B-7BFD-2CE5-3094-77C3E76DA350}"/>
          </ac:picMkLst>
        </pc:picChg>
      </pc:sldChg>
      <pc:sldChg chg="add del">
        <pc:chgData name="Ram Rawat" userId="77d3ddf6a9000382" providerId="LiveId" clId="{F10BD8D6-A79C-453A-9AE2-D947E021D151}" dt="2022-11-07T05:37:10.476" v="156" actId="47"/>
        <pc:sldMkLst>
          <pc:docMk/>
          <pc:sldMk cId="3525550602" sldId="3711"/>
        </pc:sldMkLst>
      </pc:sldChg>
      <pc:sldChg chg="add del">
        <pc:chgData name="Ram Rawat" userId="77d3ddf6a9000382" providerId="LiveId" clId="{F10BD8D6-A79C-453A-9AE2-D947E021D151}" dt="2022-11-07T05:45:24.348" v="246" actId="47"/>
        <pc:sldMkLst>
          <pc:docMk/>
          <pc:sldMk cId="3727346377" sldId="3711"/>
        </pc:sldMkLst>
      </pc:sldChg>
      <pc:sldChg chg="add del">
        <pc:chgData name="Ram Rawat" userId="77d3ddf6a9000382" providerId="LiveId" clId="{F10BD8D6-A79C-453A-9AE2-D947E021D151}" dt="2022-11-07T05:37:09.523" v="155" actId="47"/>
        <pc:sldMkLst>
          <pc:docMk/>
          <pc:sldMk cId="1476894539" sldId="3712"/>
        </pc:sldMkLst>
      </pc:sldChg>
      <pc:sldChg chg="addSp delSp modSp add mod">
        <pc:chgData name="Ram Rawat" userId="77d3ddf6a9000382" providerId="LiveId" clId="{F10BD8D6-A79C-453A-9AE2-D947E021D151}" dt="2022-11-07T05:39:52.871" v="206" actId="14100"/>
        <pc:sldMkLst>
          <pc:docMk/>
          <pc:sldMk cId="1600937750" sldId="3712"/>
        </pc:sldMkLst>
        <pc:spChg chg="del">
          <ac:chgData name="Ram Rawat" userId="77d3ddf6a9000382" providerId="LiveId" clId="{F10BD8D6-A79C-453A-9AE2-D947E021D151}" dt="2022-11-07T05:38:18.263" v="189" actId="478"/>
          <ac:spMkLst>
            <pc:docMk/>
            <pc:sldMk cId="1600937750" sldId="3712"/>
            <ac:spMk id="2" creationId="{B2EC635B-D8A3-4A72-8304-20FFBA5D21A3}"/>
          </ac:spMkLst>
        </pc:spChg>
        <pc:picChg chg="del">
          <ac:chgData name="Ram Rawat" userId="77d3ddf6a9000382" providerId="LiveId" clId="{F10BD8D6-A79C-453A-9AE2-D947E021D151}" dt="2022-11-07T05:38:21.435" v="190" actId="478"/>
          <ac:picMkLst>
            <pc:docMk/>
            <pc:sldMk cId="1600937750" sldId="3712"/>
            <ac:picMk id="4" creationId="{E38D9336-10C4-A290-0C0B-AEEE3D59829F}"/>
          </ac:picMkLst>
        </pc:picChg>
        <pc:picChg chg="add mod">
          <ac:chgData name="Ram Rawat" userId="77d3ddf6a9000382" providerId="LiveId" clId="{F10BD8D6-A79C-453A-9AE2-D947E021D151}" dt="2022-11-07T05:39:46.760" v="204" actId="14100"/>
          <ac:picMkLst>
            <pc:docMk/>
            <pc:sldMk cId="1600937750" sldId="3712"/>
            <ac:picMk id="5" creationId="{D176E36E-6AD6-7FF3-D3E0-656DD5893658}"/>
          </ac:picMkLst>
        </pc:picChg>
        <pc:picChg chg="add mod">
          <ac:chgData name="Ram Rawat" userId="77d3ddf6a9000382" providerId="LiveId" clId="{F10BD8D6-A79C-453A-9AE2-D947E021D151}" dt="2022-11-07T05:39:52.871" v="206" actId="14100"/>
          <ac:picMkLst>
            <pc:docMk/>
            <pc:sldMk cId="1600937750" sldId="3712"/>
            <ac:picMk id="6" creationId="{250D7AAB-27B4-5CE7-DF1D-49A211372454}"/>
          </ac:picMkLst>
        </pc:picChg>
      </pc:sldChg>
      <pc:sldChg chg="add del">
        <pc:chgData name="Ram Rawat" userId="77d3ddf6a9000382" providerId="LiveId" clId="{F10BD8D6-A79C-453A-9AE2-D947E021D151}" dt="2022-11-07T05:37:07.194" v="154" actId="47"/>
        <pc:sldMkLst>
          <pc:docMk/>
          <pc:sldMk cId="514585388" sldId="3713"/>
        </pc:sldMkLst>
      </pc:sldChg>
      <pc:sldChg chg="addSp delSp modSp add del mod">
        <pc:chgData name="Ram Rawat" userId="77d3ddf6a9000382" providerId="LiveId" clId="{F10BD8D6-A79C-453A-9AE2-D947E021D151}" dt="2022-11-07T05:41:26.587" v="219" actId="47"/>
        <pc:sldMkLst>
          <pc:docMk/>
          <pc:sldMk cId="2042670481" sldId="3713"/>
        </pc:sldMkLst>
        <pc:picChg chg="add del mod">
          <ac:chgData name="Ram Rawat" userId="77d3ddf6a9000382" providerId="LiveId" clId="{F10BD8D6-A79C-453A-9AE2-D947E021D151}" dt="2022-11-07T05:39:56.544" v="207" actId="478"/>
          <ac:picMkLst>
            <pc:docMk/>
            <pc:sldMk cId="2042670481" sldId="3713"/>
            <ac:picMk id="3" creationId="{2FC26DDF-210A-8119-ED4A-86AF038E65BC}"/>
          </ac:picMkLst>
        </pc:picChg>
        <pc:picChg chg="add del mod">
          <ac:chgData name="Ram Rawat" userId="77d3ddf6a9000382" providerId="LiveId" clId="{F10BD8D6-A79C-453A-9AE2-D947E021D151}" dt="2022-11-07T05:41:24.665" v="218" actId="478"/>
          <ac:picMkLst>
            <pc:docMk/>
            <pc:sldMk cId="2042670481" sldId="3713"/>
            <ac:picMk id="4" creationId="{9882BEE6-FC2A-2C01-DECA-94D6B5CD5BBF}"/>
          </ac:picMkLst>
        </pc:picChg>
        <pc:picChg chg="del">
          <ac:chgData name="Ram Rawat" userId="77d3ddf6a9000382" providerId="LiveId" clId="{F10BD8D6-A79C-453A-9AE2-D947E021D151}" dt="2022-11-07T05:38:47.928" v="193" actId="478"/>
          <ac:picMkLst>
            <pc:docMk/>
            <pc:sldMk cId="2042670481" sldId="3713"/>
            <ac:picMk id="5" creationId="{D176E36E-6AD6-7FF3-D3E0-656DD5893658}"/>
          </ac:picMkLst>
        </pc:picChg>
      </pc:sldChg>
      <pc:sldChg chg="addSp delSp modSp add mod">
        <pc:chgData name="Ram Rawat" userId="77d3ddf6a9000382" providerId="LiveId" clId="{F10BD8D6-A79C-453A-9AE2-D947E021D151}" dt="2022-11-07T05:41:18.975" v="217" actId="14100"/>
        <pc:sldMkLst>
          <pc:docMk/>
          <pc:sldMk cId="685772311" sldId="3714"/>
        </pc:sldMkLst>
        <pc:picChg chg="del">
          <ac:chgData name="Ram Rawat" userId="77d3ddf6a9000382" providerId="LiveId" clId="{F10BD8D6-A79C-453A-9AE2-D947E021D151}" dt="2022-11-07T05:39:17.735" v="198" actId="478"/>
          <ac:picMkLst>
            <pc:docMk/>
            <pc:sldMk cId="685772311" sldId="3714"/>
            <ac:picMk id="3" creationId="{2FC26DDF-210A-8119-ED4A-86AF038E65BC}"/>
          </ac:picMkLst>
        </pc:picChg>
        <pc:picChg chg="add mod">
          <ac:chgData name="Ram Rawat" userId="77d3ddf6a9000382" providerId="LiveId" clId="{F10BD8D6-A79C-453A-9AE2-D947E021D151}" dt="2022-11-07T05:41:10.504" v="214" actId="14100"/>
          <ac:picMkLst>
            <pc:docMk/>
            <pc:sldMk cId="685772311" sldId="3714"/>
            <ac:picMk id="4" creationId="{E3388B87-9660-60C9-C2D9-D602A2E4DEA3}"/>
          </ac:picMkLst>
        </pc:picChg>
        <pc:picChg chg="add mod">
          <ac:chgData name="Ram Rawat" userId="77d3ddf6a9000382" providerId="LiveId" clId="{F10BD8D6-A79C-453A-9AE2-D947E021D151}" dt="2022-11-07T05:41:18.975" v="217" actId="14100"/>
          <ac:picMkLst>
            <pc:docMk/>
            <pc:sldMk cId="685772311" sldId="3714"/>
            <ac:picMk id="6" creationId="{F16310FE-3187-EABB-5E43-671BC6A8A280}"/>
          </ac:picMkLst>
        </pc:picChg>
      </pc:sldChg>
      <pc:sldChg chg="add del">
        <pc:chgData name="Ram Rawat" userId="77d3ddf6a9000382" providerId="LiveId" clId="{F10BD8D6-A79C-453A-9AE2-D947E021D151}" dt="2022-11-07T05:39:12.873" v="196" actId="47"/>
        <pc:sldMkLst>
          <pc:docMk/>
          <pc:sldMk cId="1790127296" sldId="3714"/>
        </pc:sldMkLst>
      </pc:sldChg>
      <pc:sldChg chg="add del">
        <pc:chgData name="Ram Rawat" userId="77d3ddf6a9000382" providerId="LiveId" clId="{F10BD8D6-A79C-453A-9AE2-D947E021D151}" dt="2022-11-07T05:37:11.226" v="157" actId="47"/>
        <pc:sldMkLst>
          <pc:docMk/>
          <pc:sldMk cId="4284033992" sldId="3714"/>
        </pc:sldMkLst>
      </pc:sldChg>
      <pc:sldChg chg="add del">
        <pc:chgData name="Ram Rawat" userId="77d3ddf6a9000382" providerId="LiveId" clId="{F10BD8D6-A79C-453A-9AE2-D947E021D151}" dt="2022-11-07T05:37:14.571" v="161" actId="47"/>
        <pc:sldMkLst>
          <pc:docMk/>
          <pc:sldMk cId="90097586" sldId="3715"/>
        </pc:sldMkLst>
      </pc:sldChg>
      <pc:sldChg chg="addSp delSp modSp add mod">
        <pc:chgData name="Ram Rawat" userId="77d3ddf6a9000382" providerId="LiveId" clId="{F10BD8D6-A79C-453A-9AE2-D947E021D151}" dt="2022-11-07T05:44:16.061" v="237" actId="1076"/>
        <pc:sldMkLst>
          <pc:docMk/>
          <pc:sldMk cId="494366207" sldId="3715"/>
        </pc:sldMkLst>
        <pc:picChg chg="add mod">
          <ac:chgData name="Ram Rawat" userId="77d3ddf6a9000382" providerId="LiveId" clId="{F10BD8D6-A79C-453A-9AE2-D947E021D151}" dt="2022-11-07T05:44:16.061" v="237" actId="1076"/>
          <ac:picMkLst>
            <pc:docMk/>
            <pc:sldMk cId="494366207" sldId="3715"/>
            <ac:picMk id="3" creationId="{96BC74C4-FA2C-DEAE-6EF8-28E29CCA45AF}"/>
          </ac:picMkLst>
        </pc:picChg>
        <pc:picChg chg="del">
          <ac:chgData name="Ram Rawat" userId="77d3ddf6a9000382" providerId="LiveId" clId="{F10BD8D6-A79C-453A-9AE2-D947E021D151}" dt="2022-11-07T05:41:42.357" v="221" actId="478"/>
          <ac:picMkLst>
            <pc:docMk/>
            <pc:sldMk cId="494366207" sldId="3715"/>
            <ac:picMk id="4" creationId="{E3388B87-9660-60C9-C2D9-D602A2E4DEA3}"/>
          </ac:picMkLst>
        </pc:picChg>
        <pc:picChg chg="del">
          <ac:chgData name="Ram Rawat" userId="77d3ddf6a9000382" providerId="LiveId" clId="{F10BD8D6-A79C-453A-9AE2-D947E021D151}" dt="2022-11-07T05:41:45.609" v="222" actId="478"/>
          <ac:picMkLst>
            <pc:docMk/>
            <pc:sldMk cId="494366207" sldId="3715"/>
            <ac:picMk id="6" creationId="{F16310FE-3187-EABB-5E43-671BC6A8A280}"/>
          </ac:picMkLst>
        </pc:picChg>
        <pc:picChg chg="add del mod">
          <ac:chgData name="Ram Rawat" userId="77d3ddf6a9000382" providerId="LiveId" clId="{F10BD8D6-A79C-453A-9AE2-D947E021D151}" dt="2022-11-07T05:42:23.448" v="228" actId="478"/>
          <ac:picMkLst>
            <pc:docMk/>
            <pc:sldMk cId="494366207" sldId="3715"/>
            <ac:picMk id="7" creationId="{B8BBD640-0E17-5E0A-616E-810B04AEEF5F}"/>
          </ac:picMkLst>
        </pc:picChg>
        <pc:picChg chg="add del mod">
          <ac:chgData name="Ram Rawat" userId="77d3ddf6a9000382" providerId="LiveId" clId="{F10BD8D6-A79C-453A-9AE2-D947E021D151}" dt="2022-11-07T05:42:35.873" v="230" actId="478"/>
          <ac:picMkLst>
            <pc:docMk/>
            <pc:sldMk cId="494366207" sldId="3715"/>
            <ac:picMk id="9" creationId="{7FC3EBD1-9667-B468-F574-D52724A7F22D}"/>
          </ac:picMkLst>
        </pc:picChg>
        <pc:picChg chg="add del mod">
          <ac:chgData name="Ram Rawat" userId="77d3ddf6a9000382" providerId="LiveId" clId="{F10BD8D6-A79C-453A-9AE2-D947E021D151}" dt="2022-11-07T05:43:08.774" v="233" actId="478"/>
          <ac:picMkLst>
            <pc:docMk/>
            <pc:sldMk cId="494366207" sldId="3715"/>
            <ac:picMk id="11" creationId="{F5408409-C507-C6D0-B53F-39CC37345501}"/>
          </ac:picMkLst>
        </pc:picChg>
      </pc:sldChg>
      <pc:sldChg chg="add del">
        <pc:chgData name="Ram Rawat" userId="77d3ddf6a9000382" providerId="LiveId" clId="{F10BD8D6-A79C-453A-9AE2-D947E021D151}" dt="2022-11-07T05:37:13.118" v="160" actId="47"/>
        <pc:sldMkLst>
          <pc:docMk/>
          <pc:sldMk cId="683318351" sldId="3716"/>
        </pc:sldMkLst>
      </pc:sldChg>
      <pc:sldChg chg="addSp delSp add mod ord">
        <pc:chgData name="Ram Rawat" userId="77d3ddf6a9000382" providerId="LiveId" clId="{F10BD8D6-A79C-453A-9AE2-D947E021D151}" dt="2022-11-07T06:22:56.689" v="250"/>
        <pc:sldMkLst>
          <pc:docMk/>
          <pc:sldMk cId="2885083480" sldId="3716"/>
        </pc:sldMkLst>
        <pc:picChg chg="del">
          <ac:chgData name="Ram Rawat" userId="77d3ddf6a9000382" providerId="LiveId" clId="{F10BD8D6-A79C-453A-9AE2-D947E021D151}" dt="2022-11-07T05:44:20.687" v="239" actId="478"/>
          <ac:picMkLst>
            <pc:docMk/>
            <pc:sldMk cId="2885083480" sldId="3716"/>
            <ac:picMk id="3" creationId="{96BC74C4-FA2C-DEAE-6EF8-28E29CCA45AF}"/>
          </ac:picMkLst>
        </pc:picChg>
        <pc:picChg chg="add">
          <ac:chgData name="Ram Rawat" userId="77d3ddf6a9000382" providerId="LiveId" clId="{F10BD8D6-A79C-453A-9AE2-D947E021D151}" dt="2022-11-07T05:44:57.934" v="242" actId="22"/>
          <ac:picMkLst>
            <pc:docMk/>
            <pc:sldMk cId="2885083480" sldId="3716"/>
            <ac:picMk id="4" creationId="{61C36BC2-0266-936C-480F-12329A073E33}"/>
          </ac:picMkLst>
        </pc:picChg>
      </pc:sldChg>
      <pc:sldChg chg="delSp add del mod">
        <pc:chgData name="Ram Rawat" userId="77d3ddf6a9000382" providerId="LiveId" clId="{F10BD8D6-A79C-453A-9AE2-D947E021D151}" dt="2022-11-07T05:44:59.731" v="243" actId="47"/>
        <pc:sldMkLst>
          <pc:docMk/>
          <pc:sldMk cId="1677291139" sldId="3717"/>
        </pc:sldMkLst>
        <pc:picChg chg="del">
          <ac:chgData name="Ram Rawat" userId="77d3ddf6a9000382" providerId="LiveId" clId="{F10BD8D6-A79C-453A-9AE2-D947E021D151}" dt="2022-11-07T05:44:23.783" v="241" actId="478"/>
          <ac:picMkLst>
            <pc:docMk/>
            <pc:sldMk cId="1677291139" sldId="3717"/>
            <ac:picMk id="3" creationId="{96BC74C4-FA2C-DEAE-6EF8-28E29CCA45AF}"/>
          </ac:picMkLst>
        </pc:picChg>
      </pc:sldChg>
      <pc:sldChg chg="add del">
        <pc:chgData name="Ram Rawat" userId="77d3ddf6a9000382" providerId="LiveId" clId="{F10BD8D6-A79C-453A-9AE2-D947E021D151}" dt="2022-11-07T05:37:12.477" v="159" actId="47"/>
        <pc:sldMkLst>
          <pc:docMk/>
          <pc:sldMk cId="3041600204" sldId="3717"/>
        </pc:sldMkLst>
      </pc:sldChg>
      <pc:sldChg chg="add del">
        <pc:chgData name="Ram Rawat" userId="77d3ddf6a9000382" providerId="LiveId" clId="{F10BD8D6-A79C-453A-9AE2-D947E021D151}" dt="2022-11-07T05:37:11.836" v="158" actId="47"/>
        <pc:sldMkLst>
          <pc:docMk/>
          <pc:sldMk cId="1316785225" sldId="37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D15D-1C13-CC45-BE09-4D54E9A973B4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A8CF-95A7-924D-878B-183116A25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6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9895-3AFC-9E49-BB6B-D5AF81433D95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5BD75-B1E6-DE4E-8CD3-58B4BE092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2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F520-AAB7-4D20-958E-A456239933B0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316BF-8A16-4F24-9F8F-9D40354D5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4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 userDrawn="1"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5530119?casa_token=HznWVMA7XWMAAAAA:10SiH69kRfi_ej6xGSyhiHO9RP5QpQsZECGPsWIywhgMoP-PRIhYR686vB1ICq12qhKder1BmRNrUA" TargetMode="External"/><Relationship Id="rId2" Type="http://schemas.openxmlformats.org/officeDocument/2006/relationships/hyperlink" Target="https://ieeexplore.ieee.org/abstract/document/8523949?casa_token=DKbMMe8s3JYAAAAA:MB5NNKG4R9AqBPkUBFMk2d-SeJ-9KWJFnuoNDsOF-Gh9XCKM9fGljCm0fOyqmCmsxqmrppYCtA4n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search%20paper4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8895C2-828B-934B-8B58-BBC23AD3665A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5C12C04-5CEF-8448-B70C-56FE6AD03C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29" y="126108"/>
            <a:ext cx="876170" cy="149167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2F3CE5-A64B-4B6C-9275-01E87181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017" y="143688"/>
            <a:ext cx="4564228" cy="14740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07525" y="1765831"/>
            <a:ext cx="670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INOR PROJECT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260" y="2689161"/>
            <a:ext cx="11337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Title: </a:t>
            </a:r>
            <a:r>
              <a:rPr lang="en-US" sz="3200" dirty="0"/>
              <a:t> Complaint Management System FOR HOSTELS</a:t>
            </a:r>
            <a:r>
              <a:rPr lang="en-IN" sz="32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12844-7D7B-9449-9B33-46EA047F7017}"/>
              </a:ext>
            </a:extLst>
          </p:cNvPr>
          <p:cNvSpPr txBox="1"/>
          <p:nvPr/>
        </p:nvSpPr>
        <p:spPr>
          <a:xfrm>
            <a:off x="260430" y="5145530"/>
            <a:ext cx="60976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Ram Rawat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Raghav Singh Chauhan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Atul Belwal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Harshvardhan Singh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b="0" dirty="0">
              <a:effectLst/>
            </a:endParaRPr>
          </a:p>
          <a:p>
            <a:br>
              <a:rPr lang="en-IN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81529D-3593-AE4E-9F50-CD8F5082B00A}"/>
              </a:ext>
            </a:extLst>
          </p:cNvPr>
          <p:cNvSpPr txBox="1"/>
          <p:nvPr/>
        </p:nvSpPr>
        <p:spPr>
          <a:xfrm>
            <a:off x="8691418" y="5146405"/>
            <a:ext cx="6288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Guided by: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Deepa Joshi Mam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1026" name="Picture 2" descr="Agrasen Boys Hostel, Dehradun is a property of Abuzz Oxfordcaps that offers  a convenient, comfortable and affordable stay designed effectively to  answer... | By Altruist Technologies | Facebook">
            <a:extLst>
              <a:ext uri="{FF2B5EF4-FFF2-40B4-BE49-F238E27FC236}">
                <a16:creationId xmlns:a16="http://schemas.microsoft.com/office/drawing/2014/main" id="{2E2EA788-2021-AAFE-E426-6B398F994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1" y="3273936"/>
            <a:ext cx="3537526" cy="344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79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238D1A-1FCE-7C8C-8DBE-CCB76AA03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" y="965200"/>
            <a:ext cx="4795520" cy="537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A11241-4AA7-77A1-23A2-051E94C3D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760" y="965200"/>
            <a:ext cx="5598160" cy="5374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093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388B87-9660-60C9-C2D9-D602A2E4D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04" y="963425"/>
            <a:ext cx="5126690" cy="53435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19823B-8D47-B065-CB88-B6D9F695C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4" y="963424"/>
            <a:ext cx="5550535" cy="5343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77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B0C10A-F402-90E4-0F09-582E08035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" y="971550"/>
            <a:ext cx="4482783" cy="5500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1F4623-F10E-1ED6-2B5B-AB829DEC8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387" y="971550"/>
            <a:ext cx="5936933" cy="5500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4366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C36BC2-0266-936C-480F-12329A07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955040"/>
            <a:ext cx="4799573" cy="55717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D0D0F0-C8E9-8C31-01A7-4DCFBC8CB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3096260"/>
            <a:ext cx="5229860" cy="1557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08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BD3D2-1DAE-965C-FF3B-3C84D5D7A741}"/>
              </a:ext>
            </a:extLst>
          </p:cNvPr>
          <p:cNvSpPr txBox="1"/>
          <p:nvPr/>
        </p:nvSpPr>
        <p:spPr>
          <a:xfrm>
            <a:off x="1500847" y="1790625"/>
            <a:ext cx="9758824" cy="240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https://ieeexplore.ieee.org/abstract/document/8523949?casa_token=DKbMMe8s3JYAAAAA:MB5NNKG4R9AqBPkUBFMk2d-SeJ-9KWJFnuoNDsOF-Gh9XCKM9fGljCm0fOyqmCmsxqmrppYCtA4nNg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https://ieeexplore.ieee.org/abstract/document/5530119?casa_token=HznWVMA7XWMAAAAA:10SiH69kRfi_ej6xGSyhiHO9RP5QpQsZECGPsWIywhgMoP-PRIhYR686vB1ICq12qhKder1BmRNrUA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file"/>
              </a:rPr>
              <a:t>https://ieeexplore.ieee.org/abstract/document/5713449?casa_token=oGH6T-h5NWoAAAAA:JP3S2-H3YopuxqdEGo-f4tstrBkInriXisIWXJLPWQ03X1lzcr6BCwC43wrlFjLxC5xg1aw1veHL5A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8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D82EA-6098-704F-AD4D-D13A499C492D}"/>
              </a:ext>
            </a:extLst>
          </p:cNvPr>
          <p:cNvSpPr txBox="1"/>
          <p:nvPr/>
        </p:nvSpPr>
        <p:spPr>
          <a:xfrm>
            <a:off x="1895294" y="3601496"/>
            <a:ext cx="840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BB1AB-6227-0A49-9677-D759BB97E908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B91EF5-66BF-4A12-80C1-98869846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709987"/>
            <a:ext cx="4206240" cy="18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554319" y="514119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3200" b="1" dirty="0">
              <a:solidFill>
                <a:srgbClr val="46B0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554319" y="1509262"/>
            <a:ext cx="465037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in hostels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Content Marketing Trends to Follow in 2017 – Scoop">
            <a:extLst>
              <a:ext uri="{FF2B5EF4-FFF2-40B4-BE49-F238E27FC236}">
                <a16:creationId xmlns:a16="http://schemas.microsoft.com/office/drawing/2014/main" id="{41D647C9-9D2F-A3E3-F3A0-BECA5272A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046" y="1147763"/>
            <a:ext cx="7915836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7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19560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IN" sz="3200" b="1" dirty="0">
              <a:solidFill>
                <a:srgbClr val="46B0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7EF55-E154-C841-A31A-99D5EBA425EC}"/>
              </a:ext>
            </a:extLst>
          </p:cNvPr>
          <p:cNvSpPr txBox="1"/>
          <p:nvPr/>
        </p:nvSpPr>
        <p:spPr>
          <a:xfrm>
            <a:off x="735495" y="1717598"/>
            <a:ext cx="769132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br>
              <a:rPr lang="en-IN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Hostel complaint management is a system that allows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register their dissatisfaction with the Hostel. It allows hostel to obtain feedback on how to improve their services and to decrease the likelihood of problems with the student base.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Complaint management is the process of handling, managing, responding to, and reporting customer grievances. This process requires a streamlined approach and constant monitoring to ensure faster resolutions.</a:t>
            </a: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o people complain too much? – The Edge">
            <a:extLst>
              <a:ext uri="{FF2B5EF4-FFF2-40B4-BE49-F238E27FC236}">
                <a16:creationId xmlns:a16="http://schemas.microsoft.com/office/drawing/2014/main" id="{EFF25C8F-8A75-6697-FC10-25D95B8DC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253" y="1847193"/>
            <a:ext cx="3342994" cy="316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49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34487" y="221732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Problem in Society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2FB52-08FB-EF4A-8355-9F2324F01654}"/>
              </a:ext>
            </a:extLst>
          </p:cNvPr>
          <p:cNvSpPr txBox="1"/>
          <p:nvPr/>
        </p:nvSpPr>
        <p:spPr>
          <a:xfrm>
            <a:off x="614078" y="1800616"/>
            <a:ext cx="7530363" cy="441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Wi-Fi Problem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Food Quality issue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Unhygienic mess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Poor Laundry Services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Roommate issue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not proper environment for study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Poor Housekeeping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Water Issues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Poor time management for vehicle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Ragging by seniors</a:t>
            </a:r>
          </a:p>
          <a:p>
            <a:pPr algn="l"/>
            <a:endParaRPr lang="en-IN" sz="2000" dirty="0">
              <a:solidFill>
                <a:srgbClr val="404040"/>
              </a:solidFill>
              <a:latin typeface="Roboto" panose="02000000000000000000" pitchFamily="2" charset="0"/>
            </a:endParaRPr>
          </a:p>
        </p:txBody>
      </p:sp>
      <p:pic>
        <p:nvPicPr>
          <p:cNvPr id="2050" name="Picture 2" descr="Is that really the problem? - Raven Performance Group">
            <a:extLst>
              <a:ext uri="{FF2B5EF4-FFF2-40B4-BE49-F238E27FC236}">
                <a16:creationId xmlns:a16="http://schemas.microsoft.com/office/drawing/2014/main" id="{0ABF44B3-6437-47D5-FCC1-A331A2436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706" y="941294"/>
            <a:ext cx="4975412" cy="497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96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1732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Motivation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3361765" y="1532204"/>
            <a:ext cx="8570259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these below points we get the motivation to build this project ---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easily accessible.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Student can easily register their problem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secure, tested environment that meets the most rigorous standards.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4.A standardized, consistent, auditable system for handling complaints and complaint data.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5.Consistent data capture at the point of intake.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6.Continuous complaint handling improvement based on performance monitoring.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7.The flexibility to adjust processes and customize the system based on your organization's needs.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Developing a greater sense of motivation in students - TryEngineering.org  Powered by IEEE">
            <a:extLst>
              <a:ext uri="{FF2B5EF4-FFF2-40B4-BE49-F238E27FC236}">
                <a16:creationId xmlns:a16="http://schemas.microsoft.com/office/drawing/2014/main" id="{03955740-8ABB-AD2E-B07F-EC592CBA5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1" y="2725272"/>
            <a:ext cx="3109374" cy="207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0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Objectives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71F00-D019-828F-52BF-5B32CD35723B}"/>
              </a:ext>
            </a:extLst>
          </p:cNvPr>
          <p:cNvSpPr txBox="1"/>
          <p:nvPr/>
        </p:nvSpPr>
        <p:spPr>
          <a:xfrm>
            <a:off x="693467" y="1541549"/>
            <a:ext cx="7530363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implementing the online Hostel management system, to remove the challenges while dealing with the students and their issues.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online complaint  system is a useful solution for sorting out the issues in a systematic manner.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saves time in clearing up issues efficiently to the logged complaints, into a web based customer complaint management system.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also strengthening the student loyalty by effective handling of the students complaints by the support team. 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complaint management software helps to attain a sustainable client database by offering the best customer support services.</a:t>
            </a:r>
          </a:p>
        </p:txBody>
      </p:sp>
      <p:pic>
        <p:nvPicPr>
          <p:cNvPr id="4098" name="Picture 2" descr="Acting Magazine What is an Objective? - Acting Magazine">
            <a:extLst>
              <a:ext uri="{FF2B5EF4-FFF2-40B4-BE49-F238E27FC236}">
                <a16:creationId xmlns:a16="http://schemas.microsoft.com/office/drawing/2014/main" id="{AE90281B-7BFD-2CE5-3094-77C3E76DA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829" y="2446243"/>
            <a:ext cx="3842665" cy="296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80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Working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71F00-D019-828F-52BF-5B32CD35723B}"/>
              </a:ext>
            </a:extLst>
          </p:cNvPr>
          <p:cNvSpPr txBox="1"/>
          <p:nvPr/>
        </p:nvSpPr>
        <p:spPr>
          <a:xfrm>
            <a:off x="693467" y="1541549"/>
            <a:ext cx="7530363" cy="4993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desktop application, for taking the students details firstly student need to register in that portal to generate his/her id password and then he/she needs to login for registering their issues. After that a pop-up window will gets appear and student will be need to add their details in the columns that are mentioned below: </a:t>
            </a: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Complaint</a:t>
            </a: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Update</a:t>
            </a: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Status</a:t>
            </a: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 Us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Now, when the student registers their complain in the portal. Then, the admin needs to reply about their concern. So, there is different id- password for the admin portal. So, after login admin can easily update the feedback.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Acting Magazine What is an Objective? - Acting Magazine">
            <a:extLst>
              <a:ext uri="{FF2B5EF4-FFF2-40B4-BE49-F238E27FC236}">
                <a16:creationId xmlns:a16="http://schemas.microsoft.com/office/drawing/2014/main" id="{AE90281B-7BFD-2CE5-3094-77C3E76DA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829" y="2446243"/>
            <a:ext cx="3842665" cy="296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6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Flow Chart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DF30DF-388E-FD4A-6211-9A873614F858}"/>
              </a:ext>
            </a:extLst>
          </p:cNvPr>
          <p:cNvCxnSpPr/>
          <p:nvPr/>
        </p:nvCxnSpPr>
        <p:spPr>
          <a:xfrm flipH="1" flipV="1">
            <a:off x="3424518" y="2286000"/>
            <a:ext cx="13444" cy="2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B2FADE4-741E-835E-89AC-BEA678BBE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3"/>
          <a:stretch/>
        </p:blipFill>
        <p:spPr>
          <a:xfrm>
            <a:off x="1046480" y="1066800"/>
            <a:ext cx="9977120" cy="53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6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Code Snip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D9336-10C4-A290-0C0B-AEEE3D59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9" y="833401"/>
            <a:ext cx="5510971" cy="55222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3F7C34-19DF-EA76-D85A-43DA136A7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60" y="924560"/>
            <a:ext cx="5232400" cy="543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00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16102</TotalTime>
  <Words>568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Gandhi</dc:creator>
  <cp:lastModifiedBy>Ram Rawat</cp:lastModifiedBy>
  <cp:revision>580</cp:revision>
  <dcterms:created xsi:type="dcterms:W3CDTF">2021-05-06T09:42:21Z</dcterms:created>
  <dcterms:modified xsi:type="dcterms:W3CDTF">2022-11-27T16:32:51Z</dcterms:modified>
</cp:coreProperties>
</file>