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9" r:id="rId5"/>
  </p:sldMasterIdLst>
  <p:notesMasterIdLst>
    <p:notesMasterId r:id="rId26"/>
  </p:notesMasterIdLst>
  <p:handoutMasterIdLst>
    <p:handoutMasterId r:id="rId27"/>
  </p:handoutMasterIdLst>
  <p:sldIdLst>
    <p:sldId id="256" r:id="rId6"/>
    <p:sldId id="438" r:id="rId7"/>
    <p:sldId id="574" r:id="rId8"/>
    <p:sldId id="575" r:id="rId9"/>
    <p:sldId id="576" r:id="rId10"/>
    <p:sldId id="577" r:id="rId11"/>
    <p:sldId id="578" r:id="rId12"/>
    <p:sldId id="579" r:id="rId13"/>
    <p:sldId id="586" r:id="rId14"/>
    <p:sldId id="587" r:id="rId15"/>
    <p:sldId id="581" r:id="rId16"/>
    <p:sldId id="580" r:id="rId17"/>
    <p:sldId id="582" r:id="rId18"/>
    <p:sldId id="583" r:id="rId19"/>
    <p:sldId id="585" r:id="rId20"/>
    <p:sldId id="584" r:id="rId21"/>
    <p:sldId id="589" r:id="rId22"/>
    <p:sldId id="588" r:id="rId23"/>
    <p:sldId id="573" r:id="rId24"/>
    <p:sldId id="435" r:id="rId25"/>
  </p:sldIdLst>
  <p:sldSz cx="12188825" cy="6858000"/>
  <p:notesSz cx="6858000" cy="9144000"/>
  <p:defaultText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575DE6-F864-4041-81B3-6597508B4632}">
          <p14:sldIdLst>
            <p14:sldId id="256"/>
            <p14:sldId id="438"/>
            <p14:sldId id="574"/>
            <p14:sldId id="575"/>
            <p14:sldId id="576"/>
            <p14:sldId id="577"/>
            <p14:sldId id="578"/>
            <p14:sldId id="579"/>
            <p14:sldId id="586"/>
            <p14:sldId id="587"/>
            <p14:sldId id="581"/>
            <p14:sldId id="580"/>
            <p14:sldId id="582"/>
            <p14:sldId id="583"/>
            <p14:sldId id="585"/>
            <p14:sldId id="584"/>
            <p14:sldId id="589"/>
            <p14:sldId id="588"/>
            <p14:sldId id="573"/>
            <p14:sldId id="435"/>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neet Khurana" initials="PK" lastIdx="13" clrIdx="0">
    <p:extLst>
      <p:ext uri="{19B8F6BF-5375-455C-9EA6-DF929625EA0E}">
        <p15:presenceInfo xmlns:p15="http://schemas.microsoft.com/office/powerpoint/2012/main" userId="S-1-5-21-1571273922-3424798544-508537592-176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FFF"/>
    <a:srgbClr val="FFEFD7"/>
    <a:srgbClr val="BFBFBF"/>
    <a:srgbClr val="C6C931"/>
    <a:srgbClr val="387BBA"/>
    <a:srgbClr val="3E3D40"/>
    <a:srgbClr val="F8AE3C"/>
    <a:srgbClr val="9C9E9F"/>
    <a:srgbClr val="707173"/>
    <a:srgbClr val="F59F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2308" autoAdjust="0"/>
  </p:normalViewPr>
  <p:slideViewPr>
    <p:cSldViewPr snapToGrid="0" snapToObjects="1">
      <p:cViewPr varScale="1">
        <p:scale>
          <a:sx n="54" d="100"/>
          <a:sy n="54" d="100"/>
        </p:scale>
        <p:origin x="1076" y="56"/>
      </p:cViewPr>
      <p:guideLst>
        <p:guide orient="horz" pos="2160"/>
        <p:guide pos="3839"/>
      </p:guideLst>
    </p:cSldViewPr>
  </p:slideViewPr>
  <p:notesTextViewPr>
    <p:cViewPr>
      <p:scale>
        <a:sx n="125" d="100"/>
        <a:sy n="125" d="100"/>
      </p:scale>
      <p:origin x="0" y="0"/>
    </p:cViewPr>
  </p:notesTextViewPr>
  <p:sorterViewPr>
    <p:cViewPr>
      <p:scale>
        <a:sx n="75" d="100"/>
        <a:sy n="75" d="100"/>
      </p:scale>
      <p:origin x="0" y="-2256"/>
    </p:cViewPr>
  </p:sorterViewPr>
  <p:notesViewPr>
    <p:cSldViewPr snapToGrid="0" snapToObjects="1">
      <p:cViewPr varScale="1">
        <p:scale>
          <a:sx n="65" d="100"/>
          <a:sy n="65"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262888-8E4A-49B3-ABC4-F650AA4B4912}" type="datetimeFigureOut">
              <a:rPr lang="en-IN" smtClean="0"/>
              <a:t>28-11-2019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C5D62-2CB3-4786-B685-5CD1F8F391C2}" type="slidenum">
              <a:rPr lang="en-IN" smtClean="0"/>
              <a:t>‹#›</a:t>
            </a:fld>
            <a:endParaRPr lang="en-IN"/>
          </a:p>
        </p:txBody>
      </p:sp>
    </p:spTree>
    <p:extLst>
      <p:ext uri="{BB962C8B-B14F-4D97-AF65-F5344CB8AC3E}">
        <p14:creationId xmlns:p14="http://schemas.microsoft.com/office/powerpoint/2010/main" val="3838228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11B8E-593B-4459-80F0-4099D162272E}" type="datetimeFigureOut">
              <a:rPr lang="en-US" smtClean="0"/>
              <a:t>11/28/2019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7D664-60EC-45F1-8F09-24A30F5FAE68}" type="slidenum">
              <a:rPr lang="en-US" smtClean="0"/>
              <a:t>‹#›</a:t>
            </a:fld>
            <a:endParaRPr lang="en-US"/>
          </a:p>
        </p:txBody>
      </p:sp>
    </p:spTree>
    <p:extLst>
      <p:ext uri="{BB962C8B-B14F-4D97-AF65-F5344CB8AC3E}">
        <p14:creationId xmlns:p14="http://schemas.microsoft.com/office/powerpoint/2010/main" val="39345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57D664-60EC-45F1-8F09-24A30F5FAE68}" type="slidenum">
              <a:rPr lang="en-US" smtClean="0"/>
              <a:t>1</a:t>
            </a:fld>
            <a:endParaRPr lang="en-US" dirty="0"/>
          </a:p>
        </p:txBody>
      </p:sp>
    </p:spTree>
    <p:extLst>
      <p:ext uri="{BB962C8B-B14F-4D97-AF65-F5344CB8AC3E}">
        <p14:creationId xmlns:p14="http://schemas.microsoft.com/office/powerpoint/2010/main" val="135166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57D664-60EC-45F1-8F09-24A30F5FAE68}" type="slidenum">
              <a:rPr lang="en-US" smtClean="0"/>
              <a:t>2</a:t>
            </a:fld>
            <a:endParaRPr lang="en-US"/>
          </a:p>
        </p:txBody>
      </p:sp>
    </p:spTree>
    <p:extLst>
      <p:ext uri="{BB962C8B-B14F-4D97-AF65-F5344CB8AC3E}">
        <p14:creationId xmlns:p14="http://schemas.microsoft.com/office/powerpoint/2010/main" val="18891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7D664-60EC-45F1-8F09-24A30F5FAE68}" type="slidenum">
              <a:rPr lang="en-US" smtClean="0"/>
              <a:t>6</a:t>
            </a:fld>
            <a:endParaRPr lang="en-US"/>
          </a:p>
        </p:txBody>
      </p:sp>
    </p:spTree>
    <p:extLst>
      <p:ext uri="{BB962C8B-B14F-4D97-AF65-F5344CB8AC3E}">
        <p14:creationId xmlns:p14="http://schemas.microsoft.com/office/powerpoint/2010/main" val="357921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7D664-60EC-45F1-8F09-24A30F5FAE68}" type="slidenum">
              <a:rPr lang="en-US" smtClean="0"/>
              <a:t>9</a:t>
            </a:fld>
            <a:endParaRPr lang="en-US"/>
          </a:p>
        </p:txBody>
      </p:sp>
    </p:spTree>
    <p:extLst>
      <p:ext uri="{BB962C8B-B14F-4D97-AF65-F5344CB8AC3E}">
        <p14:creationId xmlns:p14="http://schemas.microsoft.com/office/powerpoint/2010/main" val="311622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7D664-60EC-45F1-8F09-24A30F5FAE68}" type="slidenum">
              <a:rPr lang="en-US" smtClean="0"/>
              <a:t>10</a:t>
            </a:fld>
            <a:endParaRPr lang="en-US"/>
          </a:p>
        </p:txBody>
      </p:sp>
    </p:spTree>
    <p:extLst>
      <p:ext uri="{BB962C8B-B14F-4D97-AF65-F5344CB8AC3E}">
        <p14:creationId xmlns:p14="http://schemas.microsoft.com/office/powerpoint/2010/main" val="292699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7D664-60EC-45F1-8F09-24A30F5FAE68}" type="slidenum">
              <a:rPr lang="en-US" smtClean="0"/>
              <a:t>14</a:t>
            </a:fld>
            <a:endParaRPr lang="en-US"/>
          </a:p>
        </p:txBody>
      </p:sp>
    </p:spTree>
    <p:extLst>
      <p:ext uri="{BB962C8B-B14F-4D97-AF65-F5344CB8AC3E}">
        <p14:creationId xmlns:p14="http://schemas.microsoft.com/office/powerpoint/2010/main" val="61052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7D664-60EC-45F1-8F09-24A30F5FAE68}" type="slidenum">
              <a:rPr lang="en-US" smtClean="0"/>
              <a:t>17</a:t>
            </a:fld>
            <a:endParaRPr lang="en-US"/>
          </a:p>
        </p:txBody>
      </p:sp>
    </p:spTree>
    <p:extLst>
      <p:ext uri="{BB962C8B-B14F-4D97-AF65-F5344CB8AC3E}">
        <p14:creationId xmlns:p14="http://schemas.microsoft.com/office/powerpoint/2010/main" val="486750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8" name="Group 7"/>
          <p:cNvGrpSpPr/>
          <p:nvPr userDrawn="1"/>
        </p:nvGrpSpPr>
        <p:grpSpPr>
          <a:xfrm>
            <a:off x="-20321" y="1"/>
            <a:ext cx="8132973" cy="6865744"/>
            <a:chOff x="-20321" y="1"/>
            <a:chExt cx="8132973" cy="6865744"/>
          </a:xfrm>
        </p:grpSpPr>
        <p:sp>
          <p:nvSpPr>
            <p:cNvPr id="2" name="Trapezoid 1"/>
            <p:cNvSpPr/>
            <p:nvPr userDrawn="1"/>
          </p:nvSpPr>
          <p:spPr>
            <a:xfrm rot="10800000">
              <a:off x="-20321" y="1"/>
              <a:ext cx="8132973" cy="6850778"/>
            </a:xfrm>
            <a:prstGeom prst="trapezoid">
              <a:avLst>
                <a:gd name="adj" fmla="val 593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8854" y="4569"/>
              <a:ext cx="4059173" cy="686117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IN" dirty="0"/>
            </a:p>
          </p:txBody>
        </p:sp>
      </p:grpSp>
      <p:pic>
        <p:nvPicPr>
          <p:cNvPr id="11" name="Picture 10" descr="nagarro_logo_default.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138" y="240322"/>
            <a:ext cx="1555881" cy="603753"/>
          </a:xfrm>
          <a:prstGeom prst="rect">
            <a:avLst/>
          </a:prstGeom>
        </p:spPr>
      </p:pic>
      <p:sp>
        <p:nvSpPr>
          <p:cNvPr id="4" name="Trapezoid 3"/>
          <p:cNvSpPr/>
          <p:nvPr userDrawn="1"/>
        </p:nvSpPr>
        <p:spPr>
          <a:xfrm>
            <a:off x="4038851" y="51296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rapezoid 2"/>
          <p:cNvSpPr/>
          <p:nvPr userDrawn="1"/>
        </p:nvSpPr>
        <p:spPr>
          <a:xfrm rot="10800000">
            <a:off x="4867185" y="-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 Placeholder 24"/>
          <p:cNvSpPr>
            <a:spLocks noGrp="1"/>
          </p:cNvSpPr>
          <p:nvPr userDrawn="1">
            <p:ph type="body" sz="quarter" idx="11" hasCustomPrompt="1"/>
          </p:nvPr>
        </p:nvSpPr>
        <p:spPr>
          <a:xfrm>
            <a:off x="282575" y="3573921"/>
            <a:ext cx="5203825" cy="857771"/>
          </a:xfrm>
          <a:prstGeom prst="rect">
            <a:avLst/>
          </a:prstGeom>
        </p:spPr>
        <p:txBody>
          <a:bodyPr/>
          <a:lstStyle>
            <a:lvl1pPr marL="0" indent="0">
              <a:buNone/>
              <a:defRPr sz="2400" baseline="0">
                <a:solidFill>
                  <a:schemeClr val="accent1"/>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sub-title</a:t>
            </a:r>
          </a:p>
        </p:txBody>
      </p:sp>
      <p:sp>
        <p:nvSpPr>
          <p:cNvPr id="19" name="Text Placeholder 11"/>
          <p:cNvSpPr>
            <a:spLocks noGrp="1"/>
          </p:cNvSpPr>
          <p:nvPr>
            <p:ph type="body" sz="quarter" idx="13" hasCustomPrompt="1"/>
          </p:nvPr>
        </p:nvSpPr>
        <p:spPr>
          <a:xfrm>
            <a:off x="271463" y="2192338"/>
            <a:ext cx="5483225" cy="1142533"/>
          </a:xfrm>
          <a:prstGeom prst="rect">
            <a:avLst/>
          </a:prstGeom>
        </p:spPr>
        <p:txBody>
          <a:bodyPr/>
          <a:lstStyle>
            <a:lvl1pPr marL="0" marR="0" indent="0" algn="l" defTabSz="457181" rtl="0" eaLnBrk="1" fontAlgn="auto" latinLnBrk="0" hangingPunct="1">
              <a:lnSpc>
                <a:spcPct val="100000"/>
              </a:lnSpc>
              <a:spcBef>
                <a:spcPct val="20000"/>
              </a:spcBef>
              <a:spcAft>
                <a:spcPts val="0"/>
              </a:spcAft>
              <a:buClrTx/>
              <a:buSzTx/>
              <a:buFontTx/>
              <a:buNone/>
              <a:tabLst/>
              <a:defRPr lang="en-IN" sz="3600" kern="1200" baseline="0" dirty="0" smtClean="0">
                <a:solidFill>
                  <a:srgbClr val="387BBA"/>
                </a:solidFill>
                <a:latin typeface="Calibri Light" panose="020F0302020204030204" pitchFamily="34" charset="0"/>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 typeface="Arial"/>
              <a:buNone/>
              <a:tabLst/>
              <a:defRPr/>
            </a:pPr>
            <a:r>
              <a:rPr lang="en-US" dirty="0"/>
              <a:t>Click to add title</a:t>
            </a:r>
            <a:endParaRPr lang="en-IN" dirty="0"/>
          </a:p>
        </p:txBody>
      </p:sp>
      <p:sp>
        <p:nvSpPr>
          <p:cNvPr id="14" name="Text Placeholder 24"/>
          <p:cNvSpPr>
            <a:spLocks noGrp="1"/>
          </p:cNvSpPr>
          <p:nvPr>
            <p:ph type="body" sz="quarter" idx="14" hasCustomPrompt="1"/>
          </p:nvPr>
        </p:nvSpPr>
        <p:spPr>
          <a:xfrm>
            <a:off x="271463" y="1023672"/>
            <a:ext cx="4408113" cy="857771"/>
          </a:xfrm>
          <a:prstGeom prst="rect">
            <a:avLst/>
          </a:prstGeom>
        </p:spPr>
        <p:txBody>
          <a:bodyPr/>
          <a:lstStyle>
            <a:lvl1pPr marL="0" indent="0">
              <a:lnSpc>
                <a:spcPct val="90000"/>
              </a:lnSpc>
              <a:buFont typeface="Arial" panose="020B0604020202020204" pitchFamily="34" charset="0"/>
              <a:buNone/>
              <a:defRPr lang="en-US" sz="1400" kern="1200" dirty="0" smtClean="0">
                <a:solidFill>
                  <a:srgbClr val="3E3D40"/>
                </a:solidFill>
                <a:cs typeface="Calibri Light"/>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marL="0" indent="0">
              <a:lnSpc>
                <a:spcPct val="90000"/>
              </a:lnSpc>
              <a:buFont typeface="Arial" panose="020B0604020202020204" pitchFamily="34" charset="0"/>
              <a:buNone/>
            </a:pPr>
            <a:r>
              <a:rPr lang="en-US" sz="1600" kern="1200" dirty="0">
                <a:solidFill>
                  <a:schemeClr val="tx1"/>
                </a:solidFill>
                <a:latin typeface="+mj-lt"/>
                <a:ea typeface="+mn-ea"/>
                <a:cs typeface="Calibri Light"/>
              </a:rPr>
              <a:t>Please</a:t>
            </a:r>
            <a:r>
              <a:rPr lang="en-US" sz="1600" kern="1200" baseline="0" dirty="0">
                <a:solidFill>
                  <a:schemeClr val="tx1"/>
                </a:solidFill>
                <a:latin typeface="+mj-lt"/>
                <a:ea typeface="+mn-ea"/>
                <a:cs typeface="Calibri Light"/>
              </a:rPr>
              <a:t> remember to follow the presentation making guidelines given in the last two layouts, and delete this note</a:t>
            </a:r>
            <a:endParaRPr lang="en-US" sz="1600" kern="1200" dirty="0">
              <a:solidFill>
                <a:schemeClr val="tx1"/>
              </a:solidFill>
              <a:latin typeface="+mj-lt"/>
              <a:ea typeface="+mn-ea"/>
              <a:cs typeface="Calibri Light"/>
            </a:endParaRPr>
          </a:p>
        </p:txBody>
      </p:sp>
      <p:sp>
        <p:nvSpPr>
          <p:cNvPr id="12" name="Text Placeholder 24"/>
          <p:cNvSpPr>
            <a:spLocks noGrp="1"/>
          </p:cNvSpPr>
          <p:nvPr>
            <p:ph type="body" sz="quarter" idx="15" hasCustomPrompt="1"/>
          </p:nvPr>
        </p:nvSpPr>
        <p:spPr>
          <a:xfrm>
            <a:off x="295123" y="5469060"/>
            <a:ext cx="4158543" cy="479919"/>
          </a:xfrm>
          <a:prstGeom prst="rect">
            <a:avLst/>
          </a:prstGeom>
        </p:spPr>
        <p:txBody>
          <a:bodyPr/>
          <a:lstStyle>
            <a:lvl1pPr marL="0" indent="0">
              <a:buNone/>
              <a:defRPr sz="1800" baseline="0">
                <a:solidFill>
                  <a:srgbClr val="3E3D40"/>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text</a:t>
            </a:r>
          </a:p>
        </p:txBody>
      </p:sp>
    </p:spTree>
    <p:extLst>
      <p:ext uri="{BB962C8B-B14F-4D97-AF65-F5344CB8AC3E}">
        <p14:creationId xmlns:p14="http://schemas.microsoft.com/office/powerpoint/2010/main" val="8062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6974" y="1791608"/>
            <a:ext cx="11000232" cy="45720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
        <p:nvSpPr>
          <p:cNvPr id="8"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9"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 name="Straight Connector 5"/>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0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Content Placeholder 6"/>
          <p:cNvSpPr>
            <a:spLocks noGrp="1"/>
          </p:cNvSpPr>
          <p:nvPr>
            <p:ph sz="quarter" idx="16" hasCustomPrompt="1"/>
          </p:nvPr>
        </p:nvSpPr>
        <p:spPr>
          <a:xfrm>
            <a:off x="215154" y="193639"/>
            <a:ext cx="11750040" cy="647610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Tree>
    <p:extLst>
      <p:ext uri="{BB962C8B-B14F-4D97-AF65-F5344CB8AC3E}">
        <p14:creationId xmlns:p14="http://schemas.microsoft.com/office/powerpoint/2010/main" val="276293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495803" y="1791607"/>
            <a:ext cx="5138928"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291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5014" y="1791608"/>
            <a:ext cx="5020056"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63175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or text here</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16" name="Freeform 15"/>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eform 1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 Placeholder 6"/>
          <p:cNvSpPr>
            <a:spLocks noGrp="1"/>
          </p:cNvSpPr>
          <p:nvPr>
            <p:ph type="body" sz="quarter" idx="21"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9" name="Text Placeholder 9"/>
          <p:cNvSpPr>
            <a:spLocks noGrp="1"/>
          </p:cNvSpPr>
          <p:nvPr>
            <p:ph type="body" sz="quarter" idx="22"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quarter" idx="25" hasCustomPrompt="1"/>
          </p:nvPr>
        </p:nvSpPr>
        <p:spPr>
          <a:xfrm>
            <a:off x="322263" y="1574800"/>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2" name="Text Placeholder 3"/>
          <p:cNvSpPr>
            <a:spLocks noGrp="1"/>
          </p:cNvSpPr>
          <p:nvPr>
            <p:ph type="body" sz="quarter" idx="26" hasCustomPrompt="1"/>
          </p:nvPr>
        </p:nvSpPr>
        <p:spPr>
          <a:xfrm>
            <a:off x="3227977" y="4162425"/>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3" name="Text Placeholder 3"/>
          <p:cNvSpPr>
            <a:spLocks noGrp="1"/>
          </p:cNvSpPr>
          <p:nvPr>
            <p:ph type="body" sz="quarter" idx="27" hasCustomPrompt="1"/>
          </p:nvPr>
        </p:nvSpPr>
        <p:spPr>
          <a:xfrm>
            <a:off x="325438" y="4152900"/>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Text Placeholder 3"/>
          <p:cNvSpPr>
            <a:spLocks noGrp="1"/>
          </p:cNvSpPr>
          <p:nvPr>
            <p:ph type="body" sz="quarter" idx="28" hasCustomPrompt="1"/>
          </p:nvPr>
        </p:nvSpPr>
        <p:spPr>
          <a:xfrm>
            <a:off x="3227977" y="1590675"/>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35424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ple pictures 1">
    <p:spTree>
      <p:nvGrpSpPr>
        <p:cNvPr id="1" name=""/>
        <p:cNvGrpSpPr/>
        <p:nvPr/>
      </p:nvGrpSpPr>
      <p:grpSpPr>
        <a:xfrm>
          <a:off x="0" y="0"/>
          <a:ext cx="0" cy="0"/>
          <a:chOff x="0" y="0"/>
          <a:chExt cx="0" cy="0"/>
        </a:xfrm>
      </p:grpSpPr>
      <p:sp>
        <p:nvSpPr>
          <p:cNvPr id="3" name="Rectangle 2"/>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Rectangle 10"/>
          <p:cNvSpPr/>
          <p:nvPr userDrawn="1"/>
        </p:nvSpPr>
        <p:spPr>
          <a:xfrm>
            <a:off x="5094493" y="2310262"/>
            <a:ext cx="2744310" cy="207586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p:cNvSpPr/>
          <p:nvPr userDrawn="1"/>
        </p:nvSpPr>
        <p:spPr>
          <a:xfrm>
            <a:off x="7264380" y="1650678"/>
            <a:ext cx="574423" cy="553707"/>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0502635" y="4491345"/>
            <a:ext cx="1360777" cy="1248379"/>
          </a:xfrm>
          <a:prstGeom prst="rect">
            <a:avLst/>
          </a:prstGeom>
          <a:solidFill>
            <a:srgbClr val="2045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6"/>
          <p:cNvSpPr>
            <a:spLocks noGrp="1"/>
          </p:cNvSpPr>
          <p:nvPr>
            <p:ph sz="quarter" idx="18" hasCustomPrompt="1"/>
          </p:nvPr>
        </p:nvSpPr>
        <p:spPr>
          <a:xfrm>
            <a:off x="325451" y="1661435"/>
            <a:ext cx="4652262" cy="407828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17" name="Content Placeholder 6"/>
          <p:cNvSpPr>
            <a:spLocks noGrp="1"/>
          </p:cNvSpPr>
          <p:nvPr>
            <p:ph sz="quarter" idx="19" hasCustomPrompt="1"/>
          </p:nvPr>
        </p:nvSpPr>
        <p:spPr>
          <a:xfrm>
            <a:off x="7944825" y="1650678"/>
            <a:ext cx="3918587" cy="273544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8" name="Straight Connector 1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6"/>
          <p:cNvSpPr>
            <a:spLocks noGrp="1"/>
          </p:cNvSpPr>
          <p:nvPr>
            <p:ph type="body" sz="quarter" idx="20"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20" name="Text Placeholder 9"/>
          <p:cNvSpPr>
            <a:spLocks noGrp="1"/>
          </p:cNvSpPr>
          <p:nvPr>
            <p:ph type="body" sz="quarter" idx="21"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2467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pictures 2">
    <p:spTree>
      <p:nvGrpSpPr>
        <p:cNvPr id="1" name=""/>
        <p:cNvGrpSpPr/>
        <p:nvPr/>
      </p:nvGrpSpPr>
      <p:grpSpPr>
        <a:xfrm>
          <a:off x="0" y="0"/>
          <a:ext cx="0" cy="0"/>
          <a:chOff x="0" y="0"/>
          <a:chExt cx="0" cy="0"/>
        </a:xfrm>
      </p:grpSpPr>
      <p:sp>
        <p:nvSpPr>
          <p:cNvPr id="14" name="Rectangle 13"/>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2" name="Rectangle 21"/>
          <p:cNvSpPr/>
          <p:nvPr userDrawn="1"/>
        </p:nvSpPr>
        <p:spPr>
          <a:xfrm>
            <a:off x="2895618" y="1840837"/>
            <a:ext cx="1126686" cy="1117803"/>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664271" y="4247272"/>
            <a:ext cx="639543" cy="63450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ontent Placeholder 6"/>
          <p:cNvSpPr>
            <a:spLocks noGrp="1"/>
          </p:cNvSpPr>
          <p:nvPr>
            <p:ph sz="quarter" idx="19" hasCustomPrompt="1"/>
          </p:nvPr>
        </p:nvSpPr>
        <p:spPr>
          <a:xfrm>
            <a:off x="325451" y="3027294"/>
            <a:ext cx="3696853" cy="253012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7" name="Content Placeholder 6"/>
          <p:cNvSpPr>
            <a:spLocks noGrp="1"/>
          </p:cNvSpPr>
          <p:nvPr>
            <p:ph sz="quarter" idx="20" hasCustomPrompt="1"/>
          </p:nvPr>
        </p:nvSpPr>
        <p:spPr>
          <a:xfrm>
            <a:off x="4106046" y="1841420"/>
            <a:ext cx="4485239" cy="371599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8" name="Content Placeholder 6"/>
          <p:cNvSpPr>
            <a:spLocks noGrp="1"/>
          </p:cNvSpPr>
          <p:nvPr>
            <p:ph sz="quarter" idx="21" hasCustomPrompt="1"/>
          </p:nvPr>
        </p:nvSpPr>
        <p:spPr>
          <a:xfrm>
            <a:off x="8675028" y="1840836"/>
            <a:ext cx="3188384" cy="23236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1" name="Straight Connector 10"/>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22"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23"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5038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19" name="Text Placeholder 4"/>
          <p:cNvSpPr>
            <a:spLocks noGrp="1"/>
          </p:cNvSpPr>
          <p:nvPr>
            <p:ph type="body" sz="quarter" idx="17" hasCustomPrompt="1"/>
          </p:nvPr>
        </p:nvSpPr>
        <p:spPr>
          <a:xfrm>
            <a:off x="164005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0" name="Text Placeholder 4"/>
          <p:cNvSpPr>
            <a:spLocks noGrp="1"/>
          </p:cNvSpPr>
          <p:nvPr>
            <p:ph type="body" sz="quarter" idx="18" hasCustomPrompt="1"/>
          </p:nvPr>
        </p:nvSpPr>
        <p:spPr>
          <a:xfrm>
            <a:off x="4749132" y="2016753"/>
            <a:ext cx="2741612" cy="2419350"/>
          </a:xfrm>
          <a:prstGeom prst="rect">
            <a:avLst/>
          </a:prstGeom>
          <a:solidFill>
            <a:srgbClr val="D9EFFF"/>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1" name="Text Placeholder 4"/>
          <p:cNvSpPr>
            <a:spLocks noGrp="1"/>
          </p:cNvSpPr>
          <p:nvPr>
            <p:ph type="body" sz="quarter" idx="19" hasCustomPrompt="1"/>
          </p:nvPr>
        </p:nvSpPr>
        <p:spPr>
          <a:xfrm>
            <a:off x="783051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Freeform 23"/>
          <p:cNvSpPr/>
          <p:nvPr userDrawn="1"/>
        </p:nvSpPr>
        <p:spPr>
          <a:xfrm>
            <a:off x="1417224" y="1816478"/>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Freeform 24"/>
          <p:cNvSpPr/>
          <p:nvPr userDrawn="1"/>
        </p:nvSpPr>
        <p:spPr>
          <a:xfrm rot="10800000">
            <a:off x="10052234" y="389641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63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12" name="Rectangle 11"/>
          <p:cNvSpPr/>
          <p:nvPr userDrawn="1"/>
        </p:nvSpPr>
        <p:spPr>
          <a:xfrm>
            <a:off x="3284739" y="2406650"/>
            <a:ext cx="8362766" cy="2044700"/>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2"/>
          <p:cNvSpPr>
            <a:spLocks noGrp="1"/>
          </p:cNvSpPr>
          <p:nvPr>
            <p:ph type="body" sz="quarter" idx="10" hasCustomPrompt="1"/>
          </p:nvPr>
        </p:nvSpPr>
        <p:spPr>
          <a:xfrm>
            <a:off x="3284738" y="2406650"/>
            <a:ext cx="8362766" cy="2044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chemeClr val="accent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22" name="Text Placeholder 4"/>
          <p:cNvSpPr>
            <a:spLocks noGrp="1"/>
          </p:cNvSpPr>
          <p:nvPr>
            <p:ph type="body" sz="quarter" idx="11" hasCustomPrompt="1"/>
          </p:nvPr>
        </p:nvSpPr>
        <p:spPr>
          <a:xfrm>
            <a:off x="0" y="2406650"/>
            <a:ext cx="2741613" cy="2044700"/>
          </a:xfrm>
          <a:prstGeom prst="rect">
            <a:avLst/>
          </a:prstGeom>
          <a:solidFill>
            <a:srgbClr val="387BBA"/>
          </a:solidFill>
          <a:ln>
            <a:noFill/>
          </a:ln>
        </p:spPr>
        <p:txBody>
          <a:bodyPr vert="horz" lIns="228600" tIns="45720" rIns="45720" bIns="45720" rtlCol="0" anchor="ctr" anchorCtr="0">
            <a:noAutofit/>
          </a:bodyPr>
          <a:lstStyle>
            <a:lvl1pPr>
              <a:defRPr lang="en-US" sz="2800" smtClean="0">
                <a:solidFill>
                  <a:schemeClr val="bg1"/>
                </a:solidFill>
                <a:latin typeface="Calibri Light" panose="020F0302020204030204" pitchFamily="34" charset="0"/>
                <a:cs typeface="Segoe UI Semilight" panose="020B0402040204020203" pitchFamily="34" charset="0"/>
              </a:defRPr>
            </a:lvl1pPr>
            <a:lvl2pPr>
              <a:defRPr lang="en-US" sz="2000" smtClean="0">
                <a:solidFill>
                  <a:srgbClr val="707173"/>
                </a:solidFill>
                <a:latin typeface="Calibri Light" panose="020F0302020204030204" pitchFamily="34" charset="0"/>
                <a:cs typeface="Segoe UI Semilight" panose="020B0402040204020203" pitchFamily="34" charset="0"/>
              </a:defRPr>
            </a:lvl2pPr>
            <a:lvl3pPr>
              <a:defRPr lang="en-US" sz="1600" smtClean="0">
                <a:solidFill>
                  <a:srgbClr val="3E3D40"/>
                </a:solidFill>
                <a:latin typeface="Calibri Light" panose="020F0302020204030204" pitchFamily="34" charset="0"/>
                <a:cs typeface="Segoe UI Semilight" panose="020B0402040204020203" pitchFamily="34" charset="0"/>
              </a:defRPr>
            </a:lvl3pPr>
            <a:lvl4pPr>
              <a:defRPr lang="en-US" sz="1800" smtClean="0">
                <a:solidFill>
                  <a:srgbClr val="3E3D40"/>
                </a:solidFill>
              </a:defRPr>
            </a:lvl4pPr>
            <a:lvl5pPr>
              <a:defRPr lang="en-IN" sz="1800">
                <a:solidFill>
                  <a:srgbClr val="3E3D40"/>
                </a:solidFill>
              </a:defRPr>
            </a:lvl5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156232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gnature 1">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sp>
        <p:nvSpPr>
          <p:cNvPr id="17" name="TextBox 16"/>
          <p:cNvSpPr txBox="1"/>
          <p:nvPr userDrawn="1"/>
        </p:nvSpPr>
        <p:spPr>
          <a:xfrm>
            <a:off x="1034276" y="5482063"/>
            <a:ext cx="2057400" cy="284693"/>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1400" dirty="0">
                <a:solidFill>
                  <a:schemeClr val="bg2"/>
                </a:solidFill>
              </a:rPr>
              <a:t>www.nagarro.com</a:t>
            </a:r>
          </a:p>
        </p:txBody>
      </p:sp>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5" name="Content Placeholder 4"/>
          <p:cNvSpPr>
            <a:spLocks noGrp="1"/>
          </p:cNvSpPr>
          <p:nvPr>
            <p:ph sz="quarter" idx="11" hasCustomPrompt="1"/>
          </p:nvPr>
        </p:nvSpPr>
        <p:spPr>
          <a:xfrm>
            <a:off x="1035050" y="4379913"/>
            <a:ext cx="2057400" cy="238125"/>
          </a:xfrm>
          <a:prstGeom prst="rect">
            <a:avLst/>
          </a:prstGeom>
        </p:spPr>
        <p:txBody>
          <a:bodyPr/>
          <a:lstStyle>
            <a:lvl1pPr marL="0" indent="0">
              <a:buFontTx/>
              <a:buNone/>
              <a:defRPr sz="1600">
                <a:solidFill>
                  <a:schemeClr val="accent3"/>
                </a:solidFill>
              </a:defRPr>
            </a:lvl1pPr>
          </a:lstStyle>
          <a:p>
            <a:pPr lvl="0"/>
            <a:r>
              <a:rPr lang="en-US" dirty="0"/>
              <a:t>Enter title</a:t>
            </a:r>
            <a:endParaRPr lang="en-IN" dirty="0"/>
          </a:p>
        </p:txBody>
      </p:sp>
      <p:sp>
        <p:nvSpPr>
          <p:cNvPr id="29" name="Text Placeholder 27"/>
          <p:cNvSpPr>
            <a:spLocks noGrp="1"/>
          </p:cNvSpPr>
          <p:nvPr>
            <p:ph type="body" sz="quarter" idx="13" hasCustomPrompt="1"/>
          </p:nvPr>
        </p:nvSpPr>
        <p:spPr>
          <a:xfrm>
            <a:off x="1020763" y="4886325"/>
            <a:ext cx="2836862" cy="642938"/>
          </a:xfrm>
          <a:prstGeom prst="rect">
            <a:avLst/>
          </a:prstGeom>
        </p:spPr>
        <p:txBody>
          <a:bodyPr/>
          <a:lstStyle>
            <a:lvl1pPr marL="0" indent="0" algn="l" defTabSz="457181" rtl="0" eaLnBrk="1" latinLnBrk="0" hangingPunct="1">
              <a:lnSpc>
                <a:spcPts val="1500"/>
              </a:lnSpc>
              <a:spcBef>
                <a:spcPts val="0"/>
              </a:spcBef>
              <a:buFont typeface="Arial"/>
              <a:buNone/>
              <a:defRPr lang="en-US" sz="1350" kern="1200" spc="-80" baseline="0" dirty="0" smtClean="0">
                <a:solidFill>
                  <a:schemeClr val="accent3"/>
                </a:solidFill>
                <a:latin typeface="+mn-lt"/>
                <a:ea typeface="+mn-ea"/>
                <a:cs typeface="+mn-cs"/>
              </a:defRPr>
            </a:lvl1pPr>
          </a:lstStyle>
          <a:p>
            <a:r>
              <a:rPr lang="en-US" dirty="0"/>
              <a:t>Enter company name, address line 1 and line 2  - one line per entry</a:t>
            </a:r>
          </a:p>
        </p:txBody>
      </p:sp>
      <p:sp>
        <p:nvSpPr>
          <p:cNvPr id="37" name="Content Placeholder 35"/>
          <p:cNvSpPr>
            <a:spLocks noGrp="1"/>
          </p:cNvSpPr>
          <p:nvPr>
            <p:ph sz="quarter" idx="14" hasCustomPrompt="1"/>
          </p:nvPr>
        </p:nvSpPr>
        <p:spPr>
          <a:xfrm>
            <a:off x="1035050" y="4144963"/>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9" name="Freeform 38"/>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2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quarter" idx="12" hasCustomPrompt="1"/>
          </p:nvPr>
        </p:nvSpPr>
        <p:spPr>
          <a:xfrm>
            <a:off x="272361" y="2444750"/>
            <a:ext cx="7083425" cy="2425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rgbClr val="70717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vl4pPr marL="1714433" indent="-228600" algn="l" defTabSz="914400" rtl="0" eaLnBrk="1" latinLnBrk="0" hangingPunct="1">
              <a:lnSpc>
                <a:spcPct val="90000"/>
              </a:lnSpc>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4pPr>
            <a:lvl5pPr marL="2171615" indent="-228600" algn="l" defTabSz="914400" rtl="0" eaLnBrk="1" latinLnBrk="0" hangingPunct="1">
              <a:lnSpc>
                <a:spcPct val="90000"/>
              </a:lnSpc>
              <a:buSzPct val="80000"/>
              <a:buFont typeface="Wingdings" panose="05000000000000000000" pitchFamily="2" charset="2"/>
              <a:buChar char="§"/>
              <a:defRPr lang="en-IN" sz="2400" kern="1200" dirty="0" smtClean="0">
                <a:solidFill>
                  <a:srgbClr val="3E3D40"/>
                </a:solidFill>
                <a:latin typeface="Calibri Light" panose="020F0302020204030204" pitchFamily="34" charset="0"/>
                <a:ea typeface="+mn-ea"/>
                <a:cs typeface="Segoe UI Semilight" panose="020B0402040204020203" pitchFamily="34" charset="0"/>
              </a:defRPr>
            </a:lvl5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19" name="Text Placeholder 6"/>
          <p:cNvSpPr>
            <a:spLocks noGrp="1"/>
          </p:cNvSpPr>
          <p:nvPr>
            <p:ph type="body" sz="quarter" idx="14" hasCustomPrompt="1"/>
          </p:nvPr>
        </p:nvSpPr>
        <p:spPr>
          <a:xfrm>
            <a:off x="272361" y="1192213"/>
            <a:ext cx="7083425" cy="1071123"/>
          </a:xfrm>
          <a:prstGeom prst="rect">
            <a:avLst/>
          </a:prstGeom>
        </p:spPr>
        <p:txBody>
          <a:bodyPr anchor="b"/>
          <a:lstStyle>
            <a:lvl1pPr marL="0" indent="0">
              <a:buFontTx/>
              <a:buNone/>
              <a:defRPr sz="3600">
                <a:solidFill>
                  <a:srgbClr val="387BBA"/>
                </a:solidFill>
                <a:latin typeface="+mj-lt"/>
              </a:defRPr>
            </a:lvl1pPr>
          </a:lstStyle>
          <a:p>
            <a:pPr lvl="0"/>
            <a:r>
              <a:rPr lang="en-US" dirty="0"/>
              <a:t>‘Agenda’ if presented in-person; ‘Contents’ if emailed</a:t>
            </a:r>
            <a:endParaRPr lang="en-IN" dirty="0"/>
          </a:p>
        </p:txBody>
      </p:sp>
    </p:spTree>
    <p:extLst>
      <p:ext uri="{BB962C8B-B14F-4D97-AF65-F5344CB8AC3E}">
        <p14:creationId xmlns:p14="http://schemas.microsoft.com/office/powerpoint/2010/main" val="5658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gnature 2">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8" name="Content Placeholder 4"/>
          <p:cNvSpPr>
            <a:spLocks noGrp="1"/>
          </p:cNvSpPr>
          <p:nvPr>
            <p:ph sz="quarter" idx="11" hasCustomPrompt="1"/>
          </p:nvPr>
        </p:nvSpPr>
        <p:spPr>
          <a:xfrm>
            <a:off x="1046889" y="4317767"/>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0" name="Content Placeholder 35"/>
          <p:cNvSpPr>
            <a:spLocks noGrp="1"/>
          </p:cNvSpPr>
          <p:nvPr>
            <p:ph sz="quarter" idx="14" hasCustomPrompt="1"/>
          </p:nvPr>
        </p:nvSpPr>
        <p:spPr>
          <a:xfrm>
            <a:off x="1046889" y="4082817"/>
            <a:ext cx="2071687" cy="304800"/>
          </a:xfrm>
          <a:prstGeom prst="rect">
            <a:avLst/>
          </a:prstGeom>
        </p:spPr>
        <p:txBody>
          <a:bodyPr/>
          <a:lstStyle>
            <a:lvl1pPr marL="0" indent="0" algn="l" defTabSz="457181" rtl="0" eaLnBrk="1" latinLnBrk="0" hangingPunct="1">
              <a:spcBef>
                <a:spcPct val="20000"/>
              </a:spcBef>
              <a:buFont typeface="Arial"/>
              <a:buNone/>
              <a:defRPr lang="en-IN" sz="1900" kern="1200" spc="-80" baseline="0" dirty="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3" name="Content Placeholder 4"/>
          <p:cNvSpPr>
            <a:spLocks noGrp="1"/>
          </p:cNvSpPr>
          <p:nvPr>
            <p:ph sz="quarter" idx="15" hasCustomPrompt="1"/>
          </p:nvPr>
        </p:nvSpPr>
        <p:spPr>
          <a:xfrm>
            <a:off x="1046889" y="4887418"/>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4" name="Content Placeholder 35"/>
          <p:cNvSpPr>
            <a:spLocks noGrp="1"/>
          </p:cNvSpPr>
          <p:nvPr>
            <p:ph sz="quarter" idx="16" hasCustomPrompt="1"/>
          </p:nvPr>
        </p:nvSpPr>
        <p:spPr>
          <a:xfrm>
            <a:off x="1046889" y="4652468"/>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8" name="Content Placeholder 4"/>
          <p:cNvSpPr>
            <a:spLocks noGrp="1"/>
          </p:cNvSpPr>
          <p:nvPr>
            <p:ph sz="quarter" idx="17" hasCustomPrompt="1"/>
          </p:nvPr>
        </p:nvSpPr>
        <p:spPr>
          <a:xfrm>
            <a:off x="1046889" y="5421555"/>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9" name="Content Placeholder 35"/>
          <p:cNvSpPr>
            <a:spLocks noGrp="1"/>
          </p:cNvSpPr>
          <p:nvPr>
            <p:ph sz="quarter" idx="18" hasCustomPrompt="1"/>
          </p:nvPr>
        </p:nvSpPr>
        <p:spPr>
          <a:xfrm>
            <a:off x="1046889" y="5186605"/>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40" name="Freeform 39"/>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26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2" y="1430773"/>
            <a:ext cx="11538000" cy="4524315"/>
          </a:xfrm>
          <a:prstGeom prst="rect">
            <a:avLst/>
          </a:prstGeom>
          <a:noFill/>
        </p:spPr>
        <p:txBody>
          <a:bodyPr wrap="square" rtlCol="0">
            <a:spAutoFit/>
          </a:bodyPr>
          <a:lstStyle/>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Make this .</a:t>
            </a:r>
            <a:r>
              <a:rPr lang="en-US" sz="1600" kern="1200" dirty="0" err="1">
                <a:solidFill>
                  <a:schemeClr val="tx1"/>
                </a:solidFill>
                <a:latin typeface="+mn-lt"/>
                <a:ea typeface="+mn-ea"/>
                <a:cs typeface="Calibri Light"/>
              </a:rPr>
              <a:t>potx</a:t>
            </a:r>
            <a:r>
              <a:rPr lang="en-US" sz="1600" kern="1200" dirty="0">
                <a:solidFill>
                  <a:schemeClr val="tx1"/>
                </a:solidFill>
                <a:latin typeface="+mn-lt"/>
                <a:ea typeface="+mn-ea"/>
                <a:cs typeface="Calibri Light"/>
              </a:rPr>
              <a:t> as the default template whenever you create a new blank presentation </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Windows</a:t>
            </a:r>
            <a:r>
              <a:rPr lang="en-US" sz="1600" baseline="0" dirty="0">
                <a:solidFill>
                  <a:schemeClr val="tx1"/>
                </a:solidFill>
                <a:latin typeface="+mj-lt"/>
                <a:cs typeface="Calibri Light"/>
              </a:rPr>
              <a:t> 7, s</a:t>
            </a:r>
            <a:r>
              <a:rPr lang="en-US" sz="1600" dirty="0">
                <a:solidFill>
                  <a:schemeClr val="tx1"/>
                </a:solidFill>
                <a:latin typeface="+mj-lt"/>
                <a:cs typeface="Calibri Light"/>
              </a:rPr>
              <a:t>ave the .</a:t>
            </a:r>
            <a:r>
              <a:rPr lang="en-US" sz="1600" dirty="0" err="1">
                <a:solidFill>
                  <a:schemeClr val="tx1"/>
                </a:solidFill>
                <a:latin typeface="+mj-lt"/>
                <a:cs typeface="Calibri Light"/>
              </a:rPr>
              <a:t>potx</a:t>
            </a:r>
            <a:r>
              <a:rPr lang="en-US" sz="1600" dirty="0">
                <a:solidFill>
                  <a:schemeClr val="tx1"/>
                </a:solidFill>
                <a:latin typeface="+mj-lt"/>
                <a:cs typeface="Calibri Light"/>
              </a:rPr>
              <a:t> file as ‘Blank.potx’ in your local machine in the folder at this path – C:\Users\&lt;UserName&gt;\AppData\Roaming\Microsoft\Templates</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Mac, save as .</a:t>
            </a:r>
            <a:r>
              <a:rPr lang="en-US" sz="1600" dirty="0" err="1">
                <a:solidFill>
                  <a:schemeClr val="tx1"/>
                </a:solidFill>
                <a:latin typeface="+mj-lt"/>
                <a:cs typeface="Calibri Light"/>
              </a:rPr>
              <a:t>potx</a:t>
            </a:r>
            <a:r>
              <a:rPr lang="en-US" sz="1600" dirty="0">
                <a:solidFill>
                  <a:schemeClr val="tx1"/>
                </a:solidFill>
                <a:latin typeface="+mj-lt"/>
                <a:cs typeface="Calibri Light"/>
              </a:rPr>
              <a:t> format in the default</a:t>
            </a:r>
            <a:r>
              <a:rPr lang="en-US" sz="1600" baseline="0" dirty="0">
                <a:solidFill>
                  <a:schemeClr val="tx1"/>
                </a:solidFill>
                <a:latin typeface="+mj-lt"/>
                <a:cs typeface="Calibri Light"/>
              </a:rPr>
              <a:t> ‘my templates’ folder. While opening a new presentation, from the PowerPoint Presentation gallery, choose the saved template from the ‘Templates’ tab</a:t>
            </a:r>
            <a:endParaRPr lang="en-US" sz="1600" dirty="0">
              <a:solidFill>
                <a:schemeClr val="tx1"/>
              </a:solidFill>
              <a:latin typeface="+mj-lt"/>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In the slide</a:t>
            </a:r>
            <a:r>
              <a:rPr lang="en-US" sz="1600" kern="1200" baseline="0" dirty="0">
                <a:solidFill>
                  <a:schemeClr val="tx1"/>
                </a:solidFill>
                <a:latin typeface="+mj-lt"/>
                <a:ea typeface="+mn-ea"/>
                <a:cs typeface="Calibri Light"/>
              </a:rPr>
              <a:t> master, please replace the default background picture with the picture you wish to use with this deck</a:t>
            </a:r>
            <a:endParaRPr lang="en-US" sz="1600" kern="1200" dirty="0">
              <a:solidFill>
                <a:schemeClr val="tx1"/>
              </a:solidFill>
              <a:latin typeface="+mj-lt"/>
              <a:ea typeface="+mn-ea"/>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Fonts and colors: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The font sizes are included in the standard template. Please try to stick to these font sizes in normal circumstances. In cases where a slide is content heavy, you have flexibility to vary and reduce the font sizes of each text level correspondingly. However, please ensure that the smallest font size is not less than 14 in any slide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Font type everywhere across the deck should be Calibri Light - in headings, in slide text, in diagrams, images, tables, flowcharts, smart arts, etc.</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The default font colors for the three level of texts are included in the standard template. Other background and font colors could be chosen from the Nagarro standard color palette, which is embedded as theme colors in the presentation template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Title of each slide should start from exactly the same location (as measured from top and left ruler), should have the same font type, font size and styling</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The standard template contains maximum three levels of text in a slide. Fourth level of text is not recommended and may only be added in exceptional cases</a:t>
            </a:r>
          </a:p>
        </p:txBody>
      </p:sp>
      <p:sp>
        <p:nvSpPr>
          <p:cNvPr id="6" name="Freeform 5"/>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baseline="0">
                <a:solidFill>
                  <a:srgbClr val="387BBA"/>
                </a:solidFill>
                <a:latin typeface="+mj-lt"/>
              </a:defRPr>
            </a:lvl1pPr>
          </a:lstStyle>
          <a:p>
            <a:pPr lvl="0"/>
            <a:r>
              <a:rPr lang="en-US" dirty="0"/>
              <a:t>Presentation making guidelines (1/2)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3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1" y="1430773"/>
            <a:ext cx="11538001" cy="4524315"/>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You still have the creative freedom to use logos</a:t>
            </a:r>
            <a:r>
              <a:rPr lang="en-US" sz="1600" kern="1200" baseline="0" dirty="0">
                <a:solidFill>
                  <a:schemeClr val="tx1"/>
                </a:solidFill>
                <a:latin typeface="+mn-lt"/>
                <a:ea typeface="+mn-ea"/>
                <a:cs typeface="Calibri Light"/>
              </a:rPr>
              <a:t> and</a:t>
            </a:r>
            <a:r>
              <a:rPr lang="en-US" sz="1600" kern="1200" dirty="0">
                <a:solidFill>
                  <a:schemeClr val="tx1"/>
                </a:solidFill>
                <a:latin typeface="+mn-lt"/>
                <a:ea typeface="+mn-ea"/>
                <a:cs typeface="Calibri Light"/>
              </a:rPr>
              <a:t> info graphics in the deck. In info graphics, the font size should not be less than 14</a:t>
            </a:r>
          </a:p>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Use only high resolution images and graphics, without changing the original aspect ratio</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Maintain consistency in capitalizing the first letter of a heading/sentence. If you start a slide’s heading with a small letter, ensure that similar headings in all slides start with small letters, and so on</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Ensure consistent formatting, sentence formation and complete absence of grammatical errors</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excessive or inconsistent capitalization</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Consider replacing ‘would’ with ‘will’ across the deck</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present continuous tense (E.g. Use ‘Nagarro looks forward to…’ rather than ‘Nagarro is looking forward to…’)</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informal and spoken English words (e.g. ‘&amp;’, ‘h/w’, ‘s/w’, ‘state of art’ instead of ‘state-of-the-art’, etc.)</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After finalizing the deck, scan for typos, visual inconsistencies, etc.</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Other formatting guidelines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Remain consistent in use of bullets or numbering, and the format of bullets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Any text, images and tables should not go beyond the visible area in 'slide show' mode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Figures to be right aligned in a table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All tables to be of same color, font, look and feel</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Currency should be with appropriate commas and decimal marks, if applicable (for European proposals, put a comma instead of decimal mark, and vice versa)</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For slide transition, ‘fade’ option to be used</a:t>
            </a:r>
          </a:p>
        </p:txBody>
      </p:sp>
      <p:sp>
        <p:nvSpPr>
          <p:cNvPr id="11" name="Freeform 10"/>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a:solidFill>
                  <a:srgbClr val="387BBA"/>
                </a:solidFill>
                <a:latin typeface="+mj-lt"/>
              </a:defRPr>
            </a:lvl1pPr>
          </a:lstStyle>
          <a:p>
            <a:pPr lvl="0"/>
            <a:r>
              <a:rPr lang="en-US" dirty="0"/>
              <a:t>Presentation making guidelines (2/2)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81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493" y="593368"/>
            <a:ext cx="11357840"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415493" y="1536633"/>
            <a:ext cx="11357840"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11293669" y="6217621"/>
            <a:ext cx="731408"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499153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2F8959-ED21-4B5D-827E-715AFB8AB37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AE0645-F3EB-478B-A613-F87ADDD68CF4}" type="slidenum">
              <a:rPr lang="en-IN" smtClean="0"/>
              <a:t>‹#›</a:t>
            </a:fld>
            <a:endParaRPr lang="en-IN"/>
          </a:p>
        </p:txBody>
      </p:sp>
    </p:spTree>
    <p:extLst>
      <p:ext uri="{BB962C8B-B14F-4D97-AF65-F5344CB8AC3E}">
        <p14:creationId xmlns:p14="http://schemas.microsoft.com/office/powerpoint/2010/main" val="31804620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55EE8-45CC-49AA-BE33-D9E39E1F58C8}" type="datetimeFigureOut">
              <a:rPr lang="en-IN" smtClean="0"/>
              <a:t>28-11-2019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E6DED1B-06F4-49FB-96D9-15B8391BA278}" type="slidenum">
              <a:rPr lang="en-IN" smtClean="0"/>
              <a:t>‹#›</a:t>
            </a:fld>
            <a:endParaRPr lang="en-IN" dirty="0"/>
          </a:p>
        </p:txBody>
      </p:sp>
    </p:spTree>
    <p:extLst>
      <p:ext uri="{BB962C8B-B14F-4D97-AF65-F5344CB8AC3E}">
        <p14:creationId xmlns:p14="http://schemas.microsoft.com/office/powerpoint/2010/main" val="215125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10" name="Rectangle 9"/>
          <p:cNvSpPr/>
          <p:nvPr userDrawn="1"/>
        </p:nvSpPr>
        <p:spPr>
          <a:xfrm>
            <a:off x="-1" y="0"/>
            <a:ext cx="59420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8" name="Right Triangle 7"/>
          <p:cNvSpPr/>
          <p:nvPr userDrawn="1"/>
        </p:nvSpPr>
        <p:spPr>
          <a:xfrm rot="10800000" flipH="1">
            <a:off x="5713513" y="0"/>
            <a:ext cx="5713512" cy="7315200"/>
          </a:xfrm>
          <a:prstGeom prst="rtTriangle">
            <a:avLst/>
          </a:prstGeom>
          <a:solidFill>
            <a:schemeClr val="bg1"/>
          </a:solidFill>
          <a:ln>
            <a:noFill/>
          </a:ln>
          <a:effectLst>
            <a:outerShdw dist="190500" algn="tl"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2" name="Title 1"/>
          <p:cNvSpPr>
            <a:spLocks noGrp="1"/>
          </p:cNvSpPr>
          <p:nvPr userDrawn="1">
            <p:ph type="ctrTitle"/>
          </p:nvPr>
        </p:nvSpPr>
        <p:spPr>
          <a:xfrm>
            <a:off x="457081" y="1828800"/>
            <a:ext cx="7313295" cy="2743200"/>
          </a:xfrm>
          <a:noFill/>
        </p:spPr>
        <p:txBody>
          <a:bodyPr lIns="228600" tIns="45720" rIns="45720" bIns="45720" anchor="t"/>
          <a:lstStyle>
            <a:lvl1pPr algn="l">
              <a:defRPr sz="5998"/>
            </a:lvl1pPr>
          </a:lstStyle>
          <a:p>
            <a:r>
              <a:rPr lang="en-US"/>
              <a:t>Click to edit Master title style</a:t>
            </a:r>
            <a:endParaRPr lang="en-US" dirty="0"/>
          </a:p>
        </p:txBody>
      </p:sp>
      <p:sp>
        <p:nvSpPr>
          <p:cNvPr id="3" name="Subtitle 2"/>
          <p:cNvSpPr>
            <a:spLocks noGrp="1"/>
          </p:cNvSpPr>
          <p:nvPr userDrawn="1">
            <p:ph type="subTitle" idx="1"/>
          </p:nvPr>
        </p:nvSpPr>
        <p:spPr>
          <a:xfrm>
            <a:off x="457081" y="4572000"/>
            <a:ext cx="7313295" cy="457200"/>
          </a:xfrm>
        </p:spPr>
        <p:txBody>
          <a:bodyPr lIns="228600" tIns="45720" rIns="45720" bIns="45720" anchor="ctr"/>
          <a:lstStyle>
            <a:lvl1pPr marL="0" indent="0" algn="l">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pic>
        <p:nvPicPr>
          <p:cNvPr id="12" name="Picture 11"/>
          <p:cNvPicPr>
            <a:picLocks noChangeAspect="1"/>
          </p:cNvPicPr>
          <p:nvPr userDrawn="1"/>
        </p:nvPicPr>
        <p:blipFill>
          <a:blip r:embed="rId2">
            <a:clrChange>
              <a:clrFrom>
                <a:srgbClr val="FFFFFF"/>
              </a:clrFrom>
              <a:clrTo>
                <a:srgbClr val="FFFFFF">
                  <a:alpha val="0"/>
                </a:srgbClr>
              </a:clrTo>
            </a:clrChange>
          </a:blip>
          <a:stretch>
            <a:fillRect/>
          </a:stretch>
        </p:blipFill>
        <p:spPr>
          <a:xfrm>
            <a:off x="9141619" y="6197570"/>
            <a:ext cx="1983046" cy="203231"/>
          </a:xfrm>
          <a:prstGeom prst="rect">
            <a:avLst/>
          </a:prstGeom>
        </p:spPr>
      </p:pic>
      <p:pic>
        <p:nvPicPr>
          <p:cNvPr id="4" name="Picture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08175" y="5658723"/>
            <a:ext cx="2102572" cy="561149"/>
          </a:xfrm>
          <a:prstGeom prst="rect">
            <a:avLst/>
          </a:prstGeom>
        </p:spPr>
      </p:pic>
    </p:spTree>
    <p:extLst>
      <p:ext uri="{BB962C8B-B14F-4D97-AF65-F5344CB8AC3E}">
        <p14:creationId xmlns:p14="http://schemas.microsoft.com/office/powerpoint/2010/main" val="40100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1" y="0"/>
            <a:ext cx="319956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8" name="Right Triangle 7"/>
          <p:cNvSpPr/>
          <p:nvPr userDrawn="1"/>
        </p:nvSpPr>
        <p:spPr>
          <a:xfrm rot="10800000" flipH="1">
            <a:off x="2971027" y="0"/>
            <a:ext cx="8455997" cy="7315200"/>
          </a:xfrm>
          <a:prstGeom prst="rtTriangle">
            <a:avLst/>
          </a:prstGeom>
          <a:solidFill>
            <a:schemeClr val="bg1"/>
          </a:solidFill>
          <a:ln>
            <a:noFill/>
          </a:ln>
          <a:effectLst>
            <a:outerShdw dist="190500" algn="tl"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2" name="Title 1"/>
          <p:cNvSpPr>
            <a:spLocks noGrp="1"/>
          </p:cNvSpPr>
          <p:nvPr userDrawn="1">
            <p:ph type="ctrTitle"/>
          </p:nvPr>
        </p:nvSpPr>
        <p:spPr>
          <a:xfrm>
            <a:off x="457081" y="1828800"/>
            <a:ext cx="7313295" cy="2743200"/>
          </a:xfrm>
          <a:noFill/>
        </p:spPr>
        <p:txBody>
          <a:bodyPr lIns="228600" tIns="45720" rIns="45720" bIns="45720" anchor="t"/>
          <a:lstStyle>
            <a:lvl1pPr algn="l">
              <a:defRPr sz="5998"/>
            </a:lvl1pPr>
          </a:lstStyle>
          <a:p>
            <a:r>
              <a:rPr lang="en-US"/>
              <a:t>Click to edit Master title style</a:t>
            </a:r>
            <a:endParaRPr lang="en-US" dirty="0"/>
          </a:p>
        </p:txBody>
      </p:sp>
      <p:sp>
        <p:nvSpPr>
          <p:cNvPr id="3" name="Subtitle 2"/>
          <p:cNvSpPr>
            <a:spLocks noGrp="1"/>
          </p:cNvSpPr>
          <p:nvPr userDrawn="1">
            <p:ph type="subTitle" idx="1"/>
          </p:nvPr>
        </p:nvSpPr>
        <p:spPr>
          <a:xfrm>
            <a:off x="457081" y="4572000"/>
            <a:ext cx="7313295" cy="457200"/>
          </a:xfrm>
        </p:spPr>
        <p:txBody>
          <a:bodyPr lIns="228600" tIns="45720" rIns="45720" bIns="45720" anchor="ctr"/>
          <a:lstStyle>
            <a:lvl1pPr marL="0" indent="0" algn="l">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a:xfrm>
            <a:off x="685622" y="1168369"/>
            <a:ext cx="1983046" cy="203231"/>
          </a:xfrm>
          <a:prstGeom prst="rect">
            <a:avLst/>
          </a:prstGeom>
        </p:spPr>
      </p:pic>
      <p:pic>
        <p:nvPicPr>
          <p:cNvPr id="12" name="Picture 1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535" y="667278"/>
            <a:ext cx="2102572" cy="561149"/>
          </a:xfrm>
          <a:prstGeom prst="rect">
            <a:avLst/>
          </a:prstGeom>
        </p:spPr>
      </p:pic>
    </p:spTree>
    <p:extLst>
      <p:ext uri="{BB962C8B-B14F-4D97-AF65-F5344CB8AC3E}">
        <p14:creationId xmlns:p14="http://schemas.microsoft.com/office/powerpoint/2010/main" val="315728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Summary">
    <p:spTree>
      <p:nvGrpSpPr>
        <p:cNvPr id="1" name=""/>
        <p:cNvGrpSpPr/>
        <p:nvPr/>
      </p:nvGrpSpPr>
      <p:grpSpPr>
        <a:xfrm>
          <a:off x="0" y="0"/>
          <a:ext cx="0" cy="0"/>
          <a:chOff x="0" y="0"/>
          <a:chExt cx="0" cy="0"/>
        </a:xfrm>
      </p:grpSpPr>
      <p:sp>
        <p:nvSpPr>
          <p:cNvPr id="10" name="Rectangle 9"/>
          <p:cNvSpPr/>
          <p:nvPr userDrawn="1"/>
        </p:nvSpPr>
        <p:spPr>
          <a:xfrm>
            <a:off x="4570809" y="0"/>
            <a:ext cx="76180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8" name="Right Triangle 7"/>
          <p:cNvSpPr/>
          <p:nvPr userDrawn="1"/>
        </p:nvSpPr>
        <p:spPr>
          <a:xfrm rot="10800000">
            <a:off x="1371243" y="0"/>
            <a:ext cx="3199567" cy="7315200"/>
          </a:xfrm>
          <a:prstGeom prst="rtTriangle">
            <a:avLst/>
          </a:prstGeom>
          <a:solidFill>
            <a:schemeClr val="bg1"/>
          </a:solidFill>
          <a:ln>
            <a:noFill/>
          </a:ln>
          <a:effectLst>
            <a:outerShdw dist="190500" dir="10800000" algn="tl"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2" name="Title 1"/>
          <p:cNvSpPr>
            <a:spLocks noGrp="1"/>
          </p:cNvSpPr>
          <p:nvPr userDrawn="1">
            <p:ph type="title"/>
          </p:nvPr>
        </p:nvSpPr>
        <p:spPr>
          <a:xfrm>
            <a:off x="5027890" y="457200"/>
            <a:ext cx="6170593" cy="1371600"/>
          </a:xfrm>
          <a:noFill/>
        </p:spPr>
        <p:txBody>
          <a:bodyPr lIns="228600" anchor="b">
            <a:normAutofit/>
          </a:bodyPr>
          <a:lstStyle>
            <a:lvl1pPr>
              <a:defRPr sz="3999"/>
            </a:lvl1pPr>
          </a:lstStyle>
          <a:p>
            <a:r>
              <a:rPr lang="en-US"/>
              <a:t>Click to edit Master title style</a:t>
            </a:r>
            <a:endParaRPr lang="en-US" dirty="0"/>
          </a:p>
        </p:txBody>
      </p:sp>
      <p:sp>
        <p:nvSpPr>
          <p:cNvPr id="6" name="Slide Number Placeholder 5"/>
          <p:cNvSpPr>
            <a:spLocks noGrp="1"/>
          </p:cNvSpPr>
          <p:nvPr userDrawn="1">
            <p:ph type="sldNum" sz="quarter" idx="12"/>
          </p:nvPr>
        </p:nvSpPr>
        <p:spPr/>
        <p:txBody>
          <a:bodyPr/>
          <a:lstStyle/>
          <a:p>
            <a:fld id="{2A2D5482-9FBC-4E28-B32E-39682F9F91A9}" type="slidenum">
              <a:rPr lang="en-US" smtClean="0"/>
              <a:t>‹#›</a:t>
            </a:fld>
            <a:endParaRPr lang="en-US"/>
          </a:p>
        </p:txBody>
      </p:sp>
      <p:sp>
        <p:nvSpPr>
          <p:cNvPr id="5" name="Footer Placeholder 4"/>
          <p:cNvSpPr>
            <a:spLocks noGrp="1"/>
          </p:cNvSpPr>
          <p:nvPr userDrawn="1">
            <p:ph type="ftr" sz="quarter" idx="11"/>
          </p:nvPr>
        </p:nvSpPr>
        <p:spPr/>
        <p:txBody>
          <a:bodyPr/>
          <a:lstStyle/>
          <a:p>
            <a:endParaRPr lang="en-US" dirty="0"/>
          </a:p>
        </p:txBody>
      </p:sp>
      <p:sp>
        <p:nvSpPr>
          <p:cNvPr id="7" name="Text Placeholder 6"/>
          <p:cNvSpPr>
            <a:spLocks noGrp="1"/>
          </p:cNvSpPr>
          <p:nvPr userDrawn="1">
            <p:ph type="body" sz="quarter" idx="13"/>
          </p:nvPr>
        </p:nvSpPr>
        <p:spPr>
          <a:xfrm>
            <a:off x="5027890" y="2057400"/>
            <a:ext cx="6170593" cy="4343400"/>
          </a:xfrm>
        </p:spPr>
        <p:txBody>
          <a:bodyPr/>
          <a:lstStyle/>
          <a:p>
            <a:pPr lvl="0"/>
            <a:r>
              <a:rPr lang="en-US"/>
              <a:t>Click to edit Master text styles</a:t>
            </a:r>
          </a:p>
        </p:txBody>
      </p:sp>
    </p:spTree>
    <p:extLst>
      <p:ext uri="{BB962C8B-B14F-4D97-AF65-F5344CB8AC3E}">
        <p14:creationId xmlns:p14="http://schemas.microsoft.com/office/powerpoint/2010/main" val="283104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4570809" y="0"/>
            <a:ext cx="76180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8" name="Right Triangle 7"/>
          <p:cNvSpPr/>
          <p:nvPr userDrawn="1"/>
        </p:nvSpPr>
        <p:spPr>
          <a:xfrm rot="10800000">
            <a:off x="1371243" y="0"/>
            <a:ext cx="3199567" cy="7315200"/>
          </a:xfrm>
          <a:prstGeom prst="rtTriangle">
            <a:avLst/>
          </a:prstGeom>
          <a:solidFill>
            <a:schemeClr val="bg1"/>
          </a:solidFill>
          <a:ln>
            <a:noFill/>
          </a:ln>
          <a:effectLst>
            <a:outerShdw dist="190500" dir="10800000" algn="tl"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2" name="Title 1"/>
          <p:cNvSpPr>
            <a:spLocks noGrp="1"/>
          </p:cNvSpPr>
          <p:nvPr userDrawn="1">
            <p:ph type="title"/>
          </p:nvPr>
        </p:nvSpPr>
        <p:spPr>
          <a:xfrm>
            <a:off x="5027890" y="2286000"/>
            <a:ext cx="6170593" cy="2743200"/>
          </a:xfrm>
          <a:noFill/>
        </p:spPr>
        <p:txBody>
          <a:bodyPr lIns="228600" anchor="b"/>
          <a:lstStyle>
            <a:lvl1pPr>
              <a:defRPr sz="5998"/>
            </a:lvl1pPr>
          </a:lstStyle>
          <a:p>
            <a:r>
              <a:rPr lang="en-US"/>
              <a:t>Click to edit Master title style</a:t>
            </a:r>
            <a:endParaRPr lang="en-US" dirty="0"/>
          </a:p>
        </p:txBody>
      </p:sp>
      <p:sp>
        <p:nvSpPr>
          <p:cNvPr id="6" name="Slide Number Placeholder 5"/>
          <p:cNvSpPr>
            <a:spLocks noGrp="1"/>
          </p:cNvSpPr>
          <p:nvPr userDrawn="1">
            <p:ph type="sldNum" sz="quarter" idx="12"/>
          </p:nvPr>
        </p:nvSpPr>
        <p:spPr/>
        <p:txBody>
          <a:bodyPr/>
          <a:lstStyle/>
          <a:p>
            <a:fld id="{2A2D5482-9FBC-4E28-B32E-39682F9F91A9}" type="slidenum">
              <a:rPr lang="en-US" smtClean="0"/>
              <a:t>‹#›</a:t>
            </a:fld>
            <a:endParaRPr lang="en-US"/>
          </a:p>
        </p:txBody>
      </p:sp>
      <p:sp>
        <p:nvSpPr>
          <p:cNvPr id="5" name="Footer Placeholder 4"/>
          <p:cNvSpPr>
            <a:spLocks noGrp="1"/>
          </p:cNvSpPr>
          <p:nvPr userDrawn="1">
            <p:ph type="ftr" sz="quarter" idx="11"/>
          </p:nvPr>
        </p:nvSpPr>
        <p:spPr/>
        <p:txBody>
          <a:bodyPr/>
          <a:lstStyle/>
          <a:p>
            <a:endParaRPr lang="en-US" dirty="0"/>
          </a:p>
        </p:txBody>
      </p:sp>
    </p:spTree>
    <p:extLst>
      <p:ext uri="{BB962C8B-B14F-4D97-AF65-F5344CB8AC3E}">
        <p14:creationId xmlns:p14="http://schemas.microsoft.com/office/powerpoint/2010/main" val="10119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 Placeholder 6"/>
          <p:cNvSpPr>
            <a:spLocks noGrp="1"/>
          </p:cNvSpPr>
          <p:nvPr>
            <p:ph type="body" sz="quarter" idx="14" hasCustomPrompt="1"/>
          </p:nvPr>
        </p:nvSpPr>
        <p:spPr>
          <a:xfrm>
            <a:off x="272361" y="2450864"/>
            <a:ext cx="7083425" cy="690369"/>
          </a:xfrm>
          <a:prstGeom prst="rect">
            <a:avLst/>
          </a:prstGeom>
        </p:spPr>
        <p:txBody>
          <a:bodyPr/>
          <a:lstStyle>
            <a:lvl1pPr marL="0" indent="0">
              <a:buFontTx/>
              <a:buNone/>
              <a:defRPr sz="3600" baseline="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69089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1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0" y="1143000"/>
            <a:ext cx="12185778"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18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1b">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778" cy="1371600"/>
          </a:xfrm>
        </p:spPr>
        <p:txBody>
          <a:bodyPr tIns="320040" anchor="t" anchorCtr="0"/>
          <a:lstStyle/>
          <a:p>
            <a:r>
              <a:rPr lang="en-US"/>
              <a:t>Click to edit Master title style</a:t>
            </a:r>
            <a:endParaRPr lang="en-US" dirty="0"/>
          </a:p>
        </p:txBody>
      </p:sp>
      <p:sp>
        <p:nvSpPr>
          <p:cNvPr id="3" name="Content Placeholder 2"/>
          <p:cNvSpPr>
            <a:spLocks noGrp="1"/>
          </p:cNvSpPr>
          <p:nvPr>
            <p:ph idx="1"/>
          </p:nvPr>
        </p:nvSpPr>
        <p:spPr>
          <a:xfrm>
            <a:off x="228540" y="1600200"/>
            <a:ext cx="11655564" cy="4800600"/>
          </a:xfrm>
        </p:spPr>
        <p:txBody>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0" y="1371600"/>
            <a:ext cx="12185778"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3"/>
          </p:nvPr>
        </p:nvSpPr>
        <p:spPr>
          <a:xfrm>
            <a:off x="0" y="914399"/>
            <a:ext cx="12185778" cy="365760"/>
          </a:xfrm>
        </p:spPr>
        <p:txBody>
          <a:bodyPr lIns="457200" tIns="0" rIns="301752" bIns="0" anchor="t">
            <a:noAutofit/>
          </a:bodyPr>
          <a:lstStyle>
            <a:lvl1pPr marL="0" indent="0">
              <a:buFontTx/>
              <a:buNone/>
              <a:defRPr sz="2399" b="0">
                <a:solidFill>
                  <a:srgbClr val="707173"/>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Tree>
    <p:extLst>
      <p:ext uri="{BB962C8B-B14F-4D97-AF65-F5344CB8AC3E}">
        <p14:creationId xmlns:p14="http://schemas.microsoft.com/office/powerpoint/2010/main" val="76605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2a">
    <p:spTree>
      <p:nvGrpSpPr>
        <p:cNvPr id="1" name=""/>
        <p:cNvGrpSpPr/>
        <p:nvPr/>
      </p:nvGrpSpPr>
      <p:grpSpPr>
        <a:xfrm>
          <a:off x="0" y="0"/>
          <a:ext cx="0" cy="0"/>
          <a:chOff x="0" y="0"/>
          <a:chExt cx="0" cy="0"/>
        </a:xfrm>
      </p:grpSpPr>
      <p:sp>
        <p:nvSpPr>
          <p:cNvPr id="7" name="Snip Single Corner Rectangle 6"/>
          <p:cNvSpPr/>
          <p:nvPr userDrawn="1"/>
        </p:nvSpPr>
        <p:spPr>
          <a:xfrm rot="10800000">
            <a:off x="603347" y="-137160"/>
            <a:ext cx="11728697" cy="6400800"/>
          </a:xfrm>
          <a:prstGeom prst="snip1Rect">
            <a:avLst>
              <a:gd name="adj" fmla="val 10514"/>
            </a:avLst>
          </a:prstGeom>
          <a:solidFill>
            <a:schemeClr val="bg1"/>
          </a:solidFill>
          <a:ln>
            <a:noFill/>
          </a:ln>
          <a:effectLst>
            <a:outerShdw dist="190500" dir="8100000" algn="tr"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p>
        </p:txBody>
      </p:sp>
      <p:sp>
        <p:nvSpPr>
          <p:cNvPr id="2" name="Title 1"/>
          <p:cNvSpPr>
            <a:spLocks noGrp="1"/>
          </p:cNvSpPr>
          <p:nvPr>
            <p:ph type="title"/>
          </p:nvPr>
        </p:nvSpPr>
        <p:spPr>
          <a:xfrm>
            <a:off x="914162" y="0"/>
            <a:ext cx="10969943" cy="1143000"/>
          </a:xfrm>
          <a:noFill/>
        </p:spPr>
        <p:txBody>
          <a:bodyPr lIns="228600"/>
          <a:lstStyle/>
          <a:p>
            <a:r>
              <a:rPr lang="en-US"/>
              <a:t>Click to edit Master title style</a:t>
            </a:r>
            <a:endParaRPr lang="en-US" dirty="0"/>
          </a:p>
        </p:txBody>
      </p:sp>
      <p:sp>
        <p:nvSpPr>
          <p:cNvPr id="3" name="Content Placeholder 2"/>
          <p:cNvSpPr>
            <a:spLocks noGrp="1"/>
          </p:cNvSpPr>
          <p:nvPr>
            <p:ph idx="1"/>
          </p:nvPr>
        </p:nvSpPr>
        <p:spPr>
          <a:xfrm>
            <a:off x="914162" y="1371600"/>
            <a:ext cx="10969943" cy="4572000"/>
          </a:xfrm>
        </p:spPr>
        <p:txBody>
          <a:bodyPr lIns="228600"/>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594205" y="1143000"/>
            <a:ext cx="11728697"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20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2b">
    <p:spTree>
      <p:nvGrpSpPr>
        <p:cNvPr id="1" name=""/>
        <p:cNvGrpSpPr/>
        <p:nvPr/>
      </p:nvGrpSpPr>
      <p:grpSpPr>
        <a:xfrm>
          <a:off x="0" y="0"/>
          <a:ext cx="0" cy="0"/>
          <a:chOff x="0" y="0"/>
          <a:chExt cx="0" cy="0"/>
        </a:xfrm>
      </p:grpSpPr>
      <p:sp>
        <p:nvSpPr>
          <p:cNvPr id="7" name="Snip Single Corner Rectangle 6"/>
          <p:cNvSpPr/>
          <p:nvPr userDrawn="1"/>
        </p:nvSpPr>
        <p:spPr>
          <a:xfrm rot="10800000">
            <a:off x="603347" y="-137160"/>
            <a:ext cx="11728697" cy="6400800"/>
          </a:xfrm>
          <a:prstGeom prst="snip1Rect">
            <a:avLst>
              <a:gd name="adj" fmla="val 10514"/>
            </a:avLst>
          </a:prstGeom>
          <a:solidFill>
            <a:schemeClr val="bg1"/>
          </a:solidFill>
          <a:ln>
            <a:noFill/>
          </a:ln>
          <a:effectLst>
            <a:outerShdw dist="190500" dir="8100000" algn="tr"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p>
        </p:txBody>
      </p:sp>
      <p:sp>
        <p:nvSpPr>
          <p:cNvPr id="2" name="Title 1"/>
          <p:cNvSpPr>
            <a:spLocks noGrp="1"/>
          </p:cNvSpPr>
          <p:nvPr>
            <p:ph type="title"/>
          </p:nvPr>
        </p:nvSpPr>
        <p:spPr>
          <a:xfrm>
            <a:off x="914162" y="0"/>
            <a:ext cx="10969943" cy="1143000"/>
          </a:xfrm>
          <a:noFill/>
        </p:spPr>
        <p:txBody>
          <a:bodyPr lIns="228600"/>
          <a:lstStyle/>
          <a:p>
            <a:r>
              <a:rPr lang="en-US"/>
              <a:t>Click to edit Master title style</a:t>
            </a:r>
            <a:endParaRPr lang="en-US" dirty="0"/>
          </a:p>
        </p:txBody>
      </p:sp>
      <p:sp>
        <p:nvSpPr>
          <p:cNvPr id="3" name="Content Placeholder 2"/>
          <p:cNvSpPr>
            <a:spLocks noGrp="1"/>
          </p:cNvSpPr>
          <p:nvPr>
            <p:ph idx="1"/>
          </p:nvPr>
        </p:nvSpPr>
        <p:spPr>
          <a:xfrm>
            <a:off x="914162" y="1600200"/>
            <a:ext cx="10969943" cy="4343400"/>
          </a:xfrm>
        </p:spPr>
        <p:txBody>
          <a:bodyPr lIns="228600"/>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594205" y="1371600"/>
            <a:ext cx="11728697"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3"/>
          </p:nvPr>
        </p:nvSpPr>
        <p:spPr>
          <a:xfrm>
            <a:off x="914162" y="914399"/>
            <a:ext cx="10969943" cy="365760"/>
          </a:xfrm>
        </p:spPr>
        <p:txBody>
          <a:bodyPr lIns="228600" tIns="0" rIns="301752" bIns="0" anchor="t">
            <a:noAutofit/>
          </a:bodyPr>
          <a:lstStyle>
            <a:lvl1pPr marL="0" indent="0">
              <a:buFontTx/>
              <a:buNone/>
              <a:defRPr sz="2399" b="1">
                <a:solidFill>
                  <a:srgbClr val="F8AE3C"/>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Tree>
    <p:extLst>
      <p:ext uri="{BB962C8B-B14F-4D97-AF65-F5344CB8AC3E}">
        <p14:creationId xmlns:p14="http://schemas.microsoft.com/office/powerpoint/2010/main" val="233244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3199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2" name="Title 1"/>
          <p:cNvSpPr>
            <a:spLocks noGrp="1"/>
          </p:cNvSpPr>
          <p:nvPr>
            <p:ph type="title"/>
          </p:nvPr>
        </p:nvSpPr>
        <p:spPr>
          <a:xfrm>
            <a:off x="0" y="457200"/>
            <a:ext cx="3199567" cy="4572000"/>
          </a:xfrm>
          <a:noFill/>
        </p:spPr>
        <p:txBody>
          <a:bodyPr lIns="228600" tIns="457200" rIns="228600" anchor="t"/>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3428107" y="914400"/>
            <a:ext cx="8455997" cy="5486400"/>
          </a:xfrm>
        </p:spPr>
        <p:txBody>
          <a:bodyPr tIns="45720"/>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7" name="Straight Connector 6"/>
          <p:cNvCxnSpPr/>
          <p:nvPr userDrawn="1"/>
        </p:nvCxnSpPr>
        <p:spPr>
          <a:xfrm flipV="1">
            <a:off x="3199567" y="0"/>
            <a:ext cx="0" cy="685800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
        <p:nvSpPr>
          <p:cNvPr id="8" name="Text Placeholder 6"/>
          <p:cNvSpPr>
            <a:spLocks noGrp="1"/>
          </p:cNvSpPr>
          <p:nvPr>
            <p:ph type="body" sz="quarter" idx="13"/>
          </p:nvPr>
        </p:nvSpPr>
        <p:spPr>
          <a:xfrm>
            <a:off x="0" y="2743200"/>
            <a:ext cx="3199567" cy="1828800"/>
          </a:xfrm>
        </p:spPr>
        <p:txBody>
          <a:bodyPr lIns="228600" tIns="45720" rIns="228600" bIns="45720" anchor="t">
            <a:noAutofit/>
          </a:bodyPr>
          <a:lstStyle>
            <a:lvl1pPr marL="0" indent="0" algn="r">
              <a:buFontTx/>
              <a:buNone/>
              <a:defRPr sz="2399" b="0">
                <a:solidFill>
                  <a:srgbClr val="707173"/>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Tree>
    <p:extLst>
      <p:ext uri="{BB962C8B-B14F-4D97-AF65-F5344CB8AC3E}">
        <p14:creationId xmlns:p14="http://schemas.microsoft.com/office/powerpoint/2010/main" val="25841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778" cy="114300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081" y="1600200"/>
            <a:ext cx="7313295" cy="4800600"/>
          </a:xfrm>
          <a:ln>
            <a:solidFill>
              <a:schemeClr val="bg1">
                <a:lumMod val="85000"/>
              </a:schemeClr>
            </a:solidFill>
          </a:ln>
        </p:spPr>
        <p:txBody>
          <a:bodyPr tIns="228600" rIns="45720" bIns="45720">
            <a:normAutofit/>
          </a:bodyPr>
          <a:lstStyle>
            <a:lvl1pPr>
              <a:spcBef>
                <a:spcPts val="1799"/>
              </a:spcBef>
              <a:defRPr sz="2399"/>
            </a:lvl1pPr>
            <a:lvl2pPr>
              <a:defRPr sz="1999"/>
            </a:lvl2pPr>
            <a:lvl3pPr>
              <a:defRPr sz="1600"/>
            </a:lvl3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8227457" y="1600200"/>
            <a:ext cx="3656648" cy="685800"/>
          </a:xfrm>
          <a:solidFill>
            <a:schemeClr val="bg1">
              <a:lumMod val="95000"/>
            </a:schemeClr>
          </a:solidFill>
          <a:ln>
            <a:solidFill>
              <a:schemeClr val="bg1">
                <a:lumMod val="85000"/>
              </a:schemeClr>
            </a:solidFill>
          </a:ln>
        </p:spPr>
        <p:txBody>
          <a:bodyPr tIns="45720" rIns="45720" bIns="45720" anchor="ctr"/>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27457" y="2286000"/>
            <a:ext cx="3656648" cy="4114800"/>
          </a:xfrm>
          <a:ln>
            <a:solidFill>
              <a:schemeClr val="bg1">
                <a:lumMod val="85000"/>
              </a:schemeClr>
            </a:solidFill>
          </a:ln>
        </p:spPr>
        <p:txBody>
          <a:bodyPr tIns="228600" rIns="45720" bIns="45720">
            <a:normAutofit/>
          </a:bodyPr>
          <a:lstStyle>
            <a:lvl1pPr>
              <a:spcBef>
                <a:spcPts val="1200"/>
              </a:spcBef>
              <a:defRPr sz="1999"/>
            </a:lvl1pPr>
            <a:lvl2pPr>
              <a:defRPr sz="1600"/>
            </a:lvl2pPr>
            <a:lvl3pPr>
              <a:defRPr sz="1200"/>
            </a:lvl3pPr>
          </a:lstStyle>
          <a:p>
            <a:pPr lvl="0"/>
            <a:r>
              <a:rPr lang="en-US"/>
              <a:t>Click to edit Master text styles</a:t>
            </a:r>
          </a:p>
          <a:p>
            <a:pPr lvl="1"/>
            <a:r>
              <a:rPr lang="en-US"/>
              <a:t>Second level</a:t>
            </a:r>
          </a:p>
          <a:p>
            <a:pPr lvl="2"/>
            <a:r>
              <a:rPr lang="en-US"/>
              <a:t>Third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D5482-9FBC-4E28-B32E-39682F9F91A9}" type="slidenum">
              <a:rPr lang="en-US" smtClean="0"/>
              <a:t>‹#›</a:t>
            </a:fld>
            <a:endParaRPr lang="en-US"/>
          </a:p>
        </p:txBody>
      </p:sp>
      <p:cxnSp>
        <p:nvCxnSpPr>
          <p:cNvPr id="10" name="Straight Connector 9"/>
          <p:cNvCxnSpPr/>
          <p:nvPr userDrawn="1"/>
        </p:nvCxnSpPr>
        <p:spPr>
          <a:xfrm>
            <a:off x="0" y="1143000"/>
            <a:ext cx="12185778"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029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D5482-9FBC-4E28-B32E-39682F9F91A9}" type="slidenum">
              <a:rPr lang="en-US" smtClean="0"/>
              <a:t>‹#›</a:t>
            </a:fld>
            <a:endParaRPr lang="en-US"/>
          </a:p>
        </p:txBody>
      </p:sp>
      <p:cxnSp>
        <p:nvCxnSpPr>
          <p:cNvPr id="6" name="Straight Connector 5"/>
          <p:cNvCxnSpPr/>
          <p:nvPr userDrawn="1"/>
        </p:nvCxnSpPr>
        <p:spPr>
          <a:xfrm>
            <a:off x="0" y="1143000"/>
            <a:ext cx="12185778"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2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D5482-9FBC-4E28-B32E-39682F9F91A9}" type="slidenum">
              <a:rPr lang="en-US" smtClean="0"/>
              <a:t>‹#›</a:t>
            </a:fld>
            <a:endParaRPr lang="en-US"/>
          </a:p>
        </p:txBody>
      </p:sp>
    </p:spTree>
    <p:extLst>
      <p:ext uri="{BB962C8B-B14F-4D97-AF65-F5344CB8AC3E}">
        <p14:creationId xmlns:p14="http://schemas.microsoft.com/office/powerpoint/2010/main" val="269783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lumn #1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8541" y="1600200"/>
            <a:ext cx="5484971" cy="4800600"/>
          </a:xfrm>
        </p:spPr>
        <p:txBody>
          <a:bodyPr/>
          <a:lstStyle>
            <a:lvl1pPr>
              <a:spcBef>
                <a:spcPts val="1799"/>
              </a:spcBef>
              <a:defRPr sz="2399"/>
            </a:lvl1pPr>
            <a:lvl2pPr>
              <a:defRPr sz="1999"/>
            </a:lvl2pPr>
            <a:lvl3pPr>
              <a:defRPr sz="1600"/>
            </a:lvl3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399133" y="1600200"/>
            <a:ext cx="5484971" cy="4800600"/>
          </a:xfrm>
        </p:spPr>
        <p:txBody>
          <a:bodyPr/>
          <a:lstStyle>
            <a:lvl1pPr>
              <a:spcBef>
                <a:spcPts val="1799"/>
              </a:spcBef>
              <a:defRPr sz="2399"/>
            </a:lvl1pPr>
            <a:lvl2pPr>
              <a:defRPr sz="1999"/>
            </a:lvl2pPr>
            <a:lvl3pPr>
              <a:defRPr sz="1600"/>
            </a:lvl3pPr>
          </a:lstStyle>
          <a:p>
            <a:pPr lvl="0"/>
            <a:r>
              <a:rPr lang="en-US"/>
              <a:t>Click to edit Master text styles</a:t>
            </a:r>
          </a:p>
          <a:p>
            <a:pPr lvl="1"/>
            <a:r>
              <a:rPr lang="en-US"/>
              <a:t>Second level</a:t>
            </a:r>
          </a:p>
          <a:p>
            <a:pPr lvl="2"/>
            <a:r>
              <a:rPr lang="en-US"/>
              <a:t>Third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0" y="1143000"/>
            <a:ext cx="12185778"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27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1b">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778" cy="114300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081" y="2286000"/>
            <a:ext cx="5484971" cy="4114800"/>
          </a:xfrm>
          <a:ln>
            <a:solidFill>
              <a:schemeClr val="bg1">
                <a:lumMod val="85000"/>
              </a:schemeClr>
            </a:solidFill>
          </a:ln>
        </p:spPr>
        <p:txBody>
          <a:bodyPr tIns="228600" rIns="45720" bIns="45720">
            <a:normAutofit/>
          </a:bodyPr>
          <a:lstStyle>
            <a:lvl1pPr>
              <a:spcBef>
                <a:spcPts val="1799"/>
              </a:spcBef>
              <a:defRPr sz="2399"/>
            </a:lvl1pPr>
            <a:lvl2pPr>
              <a:defRPr sz="1999"/>
            </a:lvl2pPr>
            <a:lvl3pPr>
              <a:defRPr sz="1600"/>
            </a:lvl3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99133" y="1600200"/>
            <a:ext cx="5484971" cy="685800"/>
          </a:xfrm>
          <a:solidFill>
            <a:schemeClr val="bg1">
              <a:lumMod val="95000"/>
            </a:schemeClr>
          </a:solidFill>
          <a:ln>
            <a:solidFill>
              <a:schemeClr val="bg1">
                <a:lumMod val="85000"/>
              </a:schemeClr>
            </a:solidFill>
          </a:ln>
        </p:spPr>
        <p:txBody>
          <a:bodyPr tIns="45720" rIns="45720" bIns="45720" anchor="ctr"/>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99133" y="2286000"/>
            <a:ext cx="5484971" cy="4114800"/>
          </a:xfrm>
          <a:ln>
            <a:solidFill>
              <a:schemeClr val="bg1">
                <a:lumMod val="85000"/>
              </a:schemeClr>
            </a:solidFill>
          </a:ln>
        </p:spPr>
        <p:txBody>
          <a:bodyPr tIns="228600" rIns="45720" bIns="45720">
            <a:normAutofit/>
          </a:bodyPr>
          <a:lstStyle>
            <a:lvl1pPr>
              <a:spcBef>
                <a:spcPts val="1799"/>
              </a:spcBef>
              <a:defRPr sz="2399"/>
            </a:lvl1pPr>
            <a:lvl2pPr>
              <a:defRPr sz="1999"/>
            </a:lvl2pPr>
            <a:lvl3pPr>
              <a:defRPr sz="1600"/>
            </a:lvl3pPr>
          </a:lstStyle>
          <a:p>
            <a:pPr lvl="0"/>
            <a:r>
              <a:rPr lang="en-US"/>
              <a:t>Click to edit Master text styles</a:t>
            </a:r>
          </a:p>
          <a:p>
            <a:pPr lvl="1"/>
            <a:r>
              <a:rPr lang="en-US"/>
              <a:t>Second level</a:t>
            </a:r>
          </a:p>
          <a:p>
            <a:pPr lvl="2"/>
            <a:r>
              <a:rPr lang="en-US"/>
              <a:t>Third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D5482-9FBC-4E28-B32E-39682F9F91A9}" type="slidenum">
              <a:rPr lang="en-US" smtClean="0"/>
              <a:t>‹#›</a:t>
            </a:fld>
            <a:endParaRPr lang="en-US"/>
          </a:p>
        </p:txBody>
      </p:sp>
      <p:cxnSp>
        <p:nvCxnSpPr>
          <p:cNvPr id="10" name="Straight Connector 9"/>
          <p:cNvCxnSpPr/>
          <p:nvPr userDrawn="1"/>
        </p:nvCxnSpPr>
        <p:spPr>
          <a:xfrm>
            <a:off x="0" y="1143000"/>
            <a:ext cx="12185778"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4"/>
          <p:cNvSpPr>
            <a:spLocks noGrp="1"/>
          </p:cNvSpPr>
          <p:nvPr>
            <p:ph type="body" sz="quarter" idx="13"/>
          </p:nvPr>
        </p:nvSpPr>
        <p:spPr>
          <a:xfrm>
            <a:off x="457081" y="1600200"/>
            <a:ext cx="5484971" cy="685800"/>
          </a:xfrm>
          <a:solidFill>
            <a:schemeClr val="bg1">
              <a:lumMod val="95000"/>
            </a:schemeClr>
          </a:solidFill>
          <a:ln>
            <a:solidFill>
              <a:schemeClr val="bg1">
                <a:lumMod val="85000"/>
              </a:schemeClr>
            </a:solidFill>
          </a:ln>
        </p:spPr>
        <p:txBody>
          <a:bodyPr tIns="45720" rIns="45720" bIns="45720" anchor="ctr"/>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Tree>
    <p:extLst>
      <p:ext uri="{BB962C8B-B14F-4D97-AF65-F5344CB8AC3E}">
        <p14:creationId xmlns:p14="http://schemas.microsoft.com/office/powerpoint/2010/main" val="96490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0" name="Rectangle 9"/>
          <p:cNvSpPr/>
          <p:nvPr userDrawn="1"/>
        </p:nvSpPr>
        <p:spPr>
          <a:xfrm>
            <a:off x="588743" y="531563"/>
            <a:ext cx="11027869" cy="5785261"/>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375050" y="340584"/>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userDrawn="1"/>
        </p:nvSpPr>
        <p:spPr>
          <a:xfrm rot="10800000">
            <a:off x="11102071" y="5777503"/>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6"/>
          <p:cNvSpPr>
            <a:spLocks noGrp="1"/>
          </p:cNvSpPr>
          <p:nvPr>
            <p:ph type="body" sz="quarter" idx="14" hasCustomPrompt="1"/>
          </p:nvPr>
        </p:nvSpPr>
        <p:spPr>
          <a:xfrm>
            <a:off x="1041548" y="3020321"/>
            <a:ext cx="10091589" cy="817359"/>
          </a:xfrm>
          <a:prstGeom prst="rect">
            <a:avLst/>
          </a:prstGeom>
        </p:spPr>
        <p:txBody>
          <a:bodyPr/>
          <a:lstStyle>
            <a:lvl1pPr marL="0" indent="0" algn="ctr">
              <a:buFontTx/>
              <a:buNone/>
              <a:defRPr sz="360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32409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
    <p:spTree>
      <p:nvGrpSpPr>
        <p:cNvPr id="1" name=""/>
        <p:cNvGrpSpPr/>
        <p:nvPr/>
      </p:nvGrpSpPr>
      <p:grpSpPr>
        <a:xfrm>
          <a:off x="0" y="0"/>
          <a:ext cx="0" cy="0"/>
          <a:chOff x="0" y="0"/>
          <a:chExt cx="0" cy="0"/>
        </a:xfrm>
      </p:grpSpPr>
      <p:sp>
        <p:nvSpPr>
          <p:cNvPr id="7" name="Snip Single Corner Rectangle 6"/>
          <p:cNvSpPr/>
          <p:nvPr userDrawn="1"/>
        </p:nvSpPr>
        <p:spPr>
          <a:xfrm rot="10800000">
            <a:off x="603347" y="-137160"/>
            <a:ext cx="11728697" cy="6400800"/>
          </a:xfrm>
          <a:prstGeom prst="snip1Rect">
            <a:avLst>
              <a:gd name="adj" fmla="val 10514"/>
            </a:avLst>
          </a:prstGeom>
          <a:solidFill>
            <a:schemeClr val="bg1"/>
          </a:solidFill>
          <a:ln>
            <a:noFill/>
          </a:ln>
          <a:effectLst>
            <a:outerShdw dist="190500" dir="8100000" algn="tr"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p>
        </p:txBody>
      </p:sp>
      <p:sp>
        <p:nvSpPr>
          <p:cNvPr id="2" name="Title 1"/>
          <p:cNvSpPr>
            <a:spLocks noGrp="1"/>
          </p:cNvSpPr>
          <p:nvPr>
            <p:ph type="title"/>
          </p:nvPr>
        </p:nvSpPr>
        <p:spPr>
          <a:xfrm>
            <a:off x="914162" y="0"/>
            <a:ext cx="10969943" cy="1143000"/>
          </a:xfrm>
          <a:noFill/>
        </p:spPr>
        <p:txBody>
          <a:bodyPr lIns="228600"/>
          <a:lstStyle/>
          <a:p>
            <a:r>
              <a:rPr lang="en-US"/>
              <a:t>Click to edit Master title style</a:t>
            </a:r>
            <a:endParaRPr lang="en-US" dirty="0"/>
          </a:p>
        </p:txBody>
      </p:sp>
      <p:sp>
        <p:nvSpPr>
          <p:cNvPr id="3" name="Content Placeholder 2"/>
          <p:cNvSpPr>
            <a:spLocks noGrp="1"/>
          </p:cNvSpPr>
          <p:nvPr>
            <p:ph idx="1"/>
          </p:nvPr>
        </p:nvSpPr>
        <p:spPr>
          <a:xfrm>
            <a:off x="6627673" y="1371600"/>
            <a:ext cx="5256431" cy="4572000"/>
          </a:xfrm>
        </p:spPr>
        <p:txBody>
          <a:bodyPr lIns="228600"/>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594205" y="1143000"/>
            <a:ext cx="11728697"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
        <p:nvSpPr>
          <p:cNvPr id="4" name="Snip Single Corner Rectangle 3"/>
          <p:cNvSpPr/>
          <p:nvPr userDrawn="1"/>
        </p:nvSpPr>
        <p:spPr>
          <a:xfrm rot="10800000">
            <a:off x="914162" y="1371599"/>
            <a:ext cx="5256431" cy="4572001"/>
          </a:xfrm>
          <a:prstGeom prst="snip1Rect">
            <a:avLst>
              <a:gd name="adj" fmla="val 12789"/>
            </a:avLst>
          </a:prstGeom>
          <a:solidFill>
            <a:srgbClr val="F8AE3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sp>
        <p:nvSpPr>
          <p:cNvPr id="10" name="Content Placeholder 2"/>
          <p:cNvSpPr>
            <a:spLocks noGrp="1"/>
          </p:cNvSpPr>
          <p:nvPr>
            <p:ph idx="13"/>
          </p:nvPr>
        </p:nvSpPr>
        <p:spPr>
          <a:xfrm>
            <a:off x="914162" y="1371600"/>
            <a:ext cx="5256431" cy="4572000"/>
          </a:xfrm>
        </p:spPr>
        <p:txBody>
          <a:bodyPr lIns="228600"/>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2084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Takeaways #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D5482-9FBC-4E28-B32E-39682F9F91A9}" type="slidenum">
              <a:rPr lang="en-US" smtClean="0"/>
              <a:t>‹#›</a:t>
            </a:fld>
            <a:endParaRPr lang="en-US"/>
          </a:p>
        </p:txBody>
      </p:sp>
      <p:sp>
        <p:nvSpPr>
          <p:cNvPr id="10" name="Text Placeholder 9"/>
          <p:cNvSpPr>
            <a:spLocks noGrp="1"/>
          </p:cNvSpPr>
          <p:nvPr>
            <p:ph type="body" sz="quarter" idx="13" hasCustomPrompt="1"/>
          </p:nvPr>
        </p:nvSpPr>
        <p:spPr>
          <a:xfrm>
            <a:off x="914162" y="2286000"/>
            <a:ext cx="2742486" cy="1828800"/>
          </a:xfrm>
          <a:solidFill>
            <a:schemeClr val="bg1"/>
          </a:solidFill>
          <a:effectLst>
            <a:outerShdw dist="190500" dir="2700000" algn="tl" rotWithShape="0">
              <a:srgbClr val="3E3D40">
                <a:alpha val="50000"/>
              </a:srgbClr>
            </a:outerShdw>
          </a:effectLst>
        </p:spPr>
        <p:txBody>
          <a:bodyPr anchor="ctr">
            <a:noAutofit/>
          </a:bodyPr>
          <a:lstStyle>
            <a:lvl1pPr marL="0" indent="0" algn="ctr">
              <a:buFontTx/>
              <a:buNone/>
              <a:defRPr sz="3199">
                <a:solidFill>
                  <a:srgbClr val="387BBA"/>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
        <p:nvSpPr>
          <p:cNvPr id="5" name="Text Placeholder 9"/>
          <p:cNvSpPr>
            <a:spLocks noGrp="1"/>
          </p:cNvSpPr>
          <p:nvPr>
            <p:ph type="body" sz="quarter" idx="14" hasCustomPrompt="1"/>
          </p:nvPr>
        </p:nvSpPr>
        <p:spPr>
          <a:xfrm>
            <a:off x="4570809" y="2286000"/>
            <a:ext cx="2742486" cy="1828800"/>
          </a:xfrm>
          <a:solidFill>
            <a:schemeClr val="bg1"/>
          </a:solidFill>
          <a:effectLst>
            <a:outerShdw dist="190500" dir="2700000" algn="tl" rotWithShape="0">
              <a:srgbClr val="3E3D40">
                <a:alpha val="50000"/>
              </a:srgbClr>
            </a:outerShdw>
          </a:effectLst>
        </p:spPr>
        <p:txBody>
          <a:bodyPr anchor="ctr">
            <a:noAutofit/>
          </a:bodyPr>
          <a:lstStyle>
            <a:lvl1pPr marL="0" indent="0" algn="ctr">
              <a:buFontTx/>
              <a:buNone/>
              <a:defRPr sz="3199">
                <a:solidFill>
                  <a:srgbClr val="387BBA"/>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
        <p:nvSpPr>
          <p:cNvPr id="6" name="Text Placeholder 9"/>
          <p:cNvSpPr>
            <a:spLocks noGrp="1"/>
          </p:cNvSpPr>
          <p:nvPr>
            <p:ph type="body" sz="quarter" idx="15" hasCustomPrompt="1"/>
          </p:nvPr>
        </p:nvSpPr>
        <p:spPr>
          <a:xfrm>
            <a:off x="8227457" y="2286000"/>
            <a:ext cx="2742486" cy="1828800"/>
          </a:xfrm>
          <a:solidFill>
            <a:schemeClr val="bg1"/>
          </a:solidFill>
          <a:effectLst>
            <a:outerShdw dist="190500" dir="2700000" algn="tl" rotWithShape="0">
              <a:srgbClr val="3E3D40">
                <a:alpha val="50000"/>
              </a:srgbClr>
            </a:outerShdw>
          </a:effectLst>
        </p:spPr>
        <p:txBody>
          <a:bodyPr anchor="ctr">
            <a:noAutofit/>
          </a:bodyPr>
          <a:lstStyle>
            <a:lvl1pPr marL="0" indent="0" algn="ctr">
              <a:buFontTx/>
              <a:buNone/>
              <a:defRPr sz="3199">
                <a:solidFill>
                  <a:srgbClr val="387BBA"/>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Tree>
    <p:extLst>
      <p:ext uri="{BB962C8B-B14F-4D97-AF65-F5344CB8AC3E}">
        <p14:creationId xmlns:p14="http://schemas.microsoft.com/office/powerpoint/2010/main" val="51444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ey Takeaways #1 Detail">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D5482-9FBC-4E28-B32E-39682F9F91A9}" type="slidenum">
              <a:rPr lang="en-US" smtClean="0"/>
              <a:t>‹#›</a:t>
            </a:fld>
            <a:endParaRPr lang="en-US"/>
          </a:p>
        </p:txBody>
      </p:sp>
      <p:sp>
        <p:nvSpPr>
          <p:cNvPr id="10" name="Text Placeholder 9"/>
          <p:cNvSpPr>
            <a:spLocks noGrp="1"/>
          </p:cNvSpPr>
          <p:nvPr>
            <p:ph type="body" sz="quarter" idx="13" hasCustomPrompt="1"/>
          </p:nvPr>
        </p:nvSpPr>
        <p:spPr>
          <a:xfrm>
            <a:off x="0" y="2286000"/>
            <a:ext cx="2742486" cy="1828800"/>
          </a:xfrm>
          <a:solidFill>
            <a:schemeClr val="bg1"/>
          </a:solidFill>
          <a:effectLst>
            <a:outerShdw dist="190500" dir="2700000" algn="tl" rotWithShape="0">
              <a:srgbClr val="3E3D40">
                <a:alpha val="50000"/>
              </a:srgbClr>
            </a:outerShdw>
          </a:effectLst>
        </p:spPr>
        <p:txBody>
          <a:bodyPr anchor="ctr">
            <a:noAutofit/>
          </a:bodyPr>
          <a:lstStyle>
            <a:lvl1pPr marL="0" indent="0" algn="ctr">
              <a:buFontTx/>
              <a:buNone/>
              <a:defRPr sz="3199">
                <a:solidFill>
                  <a:srgbClr val="387BBA"/>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
        <p:nvSpPr>
          <p:cNvPr id="7" name="Text Placeholder 6"/>
          <p:cNvSpPr>
            <a:spLocks noGrp="1"/>
          </p:cNvSpPr>
          <p:nvPr>
            <p:ph type="body" sz="quarter" idx="14"/>
          </p:nvPr>
        </p:nvSpPr>
        <p:spPr>
          <a:xfrm>
            <a:off x="2971026" y="2286000"/>
            <a:ext cx="8913078" cy="1828800"/>
          </a:xfrm>
          <a:noFill/>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1349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ey Takeaways #2">
    <p:spTree>
      <p:nvGrpSpPr>
        <p:cNvPr id="1" name=""/>
        <p:cNvGrpSpPr/>
        <p:nvPr/>
      </p:nvGrpSpPr>
      <p:grpSpPr>
        <a:xfrm>
          <a:off x="0" y="0"/>
          <a:ext cx="0" cy="0"/>
          <a:chOff x="0" y="0"/>
          <a:chExt cx="0" cy="0"/>
        </a:xfrm>
      </p:grpSpPr>
      <p:sp>
        <p:nvSpPr>
          <p:cNvPr id="7" name="Snip Single Corner Rectangle 6"/>
          <p:cNvSpPr/>
          <p:nvPr userDrawn="1"/>
        </p:nvSpPr>
        <p:spPr>
          <a:xfrm rot="10800000">
            <a:off x="603347" y="-137160"/>
            <a:ext cx="11728697" cy="6400800"/>
          </a:xfrm>
          <a:prstGeom prst="snip1Rect">
            <a:avLst>
              <a:gd name="adj" fmla="val 10514"/>
            </a:avLst>
          </a:prstGeom>
          <a:solidFill>
            <a:schemeClr val="bg1"/>
          </a:solidFill>
          <a:ln>
            <a:noFill/>
          </a:ln>
          <a:effectLst>
            <a:outerShdw dist="190500" dir="8100000" algn="tr"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p>
        </p:txBody>
      </p:sp>
      <p:sp>
        <p:nvSpPr>
          <p:cNvPr id="2" name="Title 1"/>
          <p:cNvSpPr>
            <a:spLocks noGrp="1"/>
          </p:cNvSpPr>
          <p:nvPr>
            <p:ph type="title"/>
          </p:nvPr>
        </p:nvSpPr>
        <p:spPr>
          <a:xfrm>
            <a:off x="914162" y="0"/>
            <a:ext cx="10969943" cy="1143000"/>
          </a:xfrm>
          <a:noFill/>
        </p:spPr>
        <p:txBody>
          <a:bodyPr lIns="228600"/>
          <a:lstStyle/>
          <a:p>
            <a:r>
              <a:rPr lang="en-US"/>
              <a:t>Click to edit Master title style</a:t>
            </a:r>
            <a:endParaRPr lang="en-US" dirty="0"/>
          </a:p>
        </p:txBody>
      </p:sp>
      <p:sp>
        <p:nvSpPr>
          <p:cNvPr id="3" name="Content Placeholder 2"/>
          <p:cNvSpPr>
            <a:spLocks noGrp="1"/>
          </p:cNvSpPr>
          <p:nvPr>
            <p:ph idx="1"/>
          </p:nvPr>
        </p:nvSpPr>
        <p:spPr>
          <a:xfrm>
            <a:off x="6627673" y="1371600"/>
            <a:ext cx="5256431" cy="4572000"/>
          </a:xfrm>
        </p:spPr>
        <p:txBody>
          <a:bodyPr lIns="228600"/>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2D5482-9FBC-4E28-B32E-39682F9F91A9}" type="slidenum">
              <a:rPr lang="en-US" smtClean="0"/>
              <a:t>‹#›</a:t>
            </a:fld>
            <a:endParaRPr lang="en-US"/>
          </a:p>
        </p:txBody>
      </p:sp>
      <p:cxnSp>
        <p:nvCxnSpPr>
          <p:cNvPr id="8" name="Straight Connector 7"/>
          <p:cNvCxnSpPr/>
          <p:nvPr userDrawn="1"/>
        </p:nvCxnSpPr>
        <p:spPr>
          <a:xfrm>
            <a:off x="594205" y="1143000"/>
            <a:ext cx="11728697" cy="0"/>
          </a:xfrm>
          <a:prstGeom prst="line">
            <a:avLst/>
          </a:prstGeom>
          <a:ln w="3175" cap="flat" cmpd="sng">
            <a:solidFill>
              <a:srgbClr val="9C9E9F"/>
            </a:solidFill>
          </a:ln>
          <a:effectLst/>
        </p:spPr>
        <p:style>
          <a:lnRef idx="2">
            <a:schemeClr val="accent1"/>
          </a:lnRef>
          <a:fillRef idx="0">
            <a:schemeClr val="accent1"/>
          </a:fillRef>
          <a:effectRef idx="1">
            <a:schemeClr val="accent1"/>
          </a:effectRef>
          <a:fontRef idx="minor">
            <a:schemeClr val="tx1"/>
          </a:fontRef>
        </p:style>
      </p:cxnSp>
      <p:sp>
        <p:nvSpPr>
          <p:cNvPr id="4" name="Snip Single Corner Rectangle 3"/>
          <p:cNvSpPr/>
          <p:nvPr userDrawn="1"/>
        </p:nvSpPr>
        <p:spPr>
          <a:xfrm rot="10800000">
            <a:off x="914162" y="3657600"/>
            <a:ext cx="2285405" cy="2286000"/>
          </a:xfrm>
          <a:prstGeom prst="snip1Rect">
            <a:avLst>
              <a:gd name="adj" fmla="val 24984"/>
            </a:avLst>
          </a:prstGeom>
          <a:solidFill>
            <a:srgbClr val="73A9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sp>
        <p:nvSpPr>
          <p:cNvPr id="13" name="Text Placeholder 9"/>
          <p:cNvSpPr>
            <a:spLocks noGrp="1"/>
          </p:cNvSpPr>
          <p:nvPr>
            <p:ph type="body" sz="quarter" idx="14" hasCustomPrompt="1"/>
          </p:nvPr>
        </p:nvSpPr>
        <p:spPr>
          <a:xfrm>
            <a:off x="3510382" y="3657600"/>
            <a:ext cx="2285405" cy="2286000"/>
          </a:xfrm>
          <a:solidFill>
            <a:srgbClr val="F8AE3C">
              <a:alpha val="50196"/>
            </a:srgbClr>
          </a:solidFill>
          <a:effectLst/>
        </p:spPr>
        <p:txBody>
          <a:bodyPr anchor="ctr">
            <a:noAutofit/>
          </a:bodyPr>
          <a:lstStyle>
            <a:lvl1pPr marL="0" indent="0" algn="ctr">
              <a:buFontTx/>
              <a:buNone/>
              <a:defRPr sz="1999">
                <a:solidFill>
                  <a:srgbClr val="3E3D40"/>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
        <p:nvSpPr>
          <p:cNvPr id="14" name="Text Placeholder 9"/>
          <p:cNvSpPr>
            <a:spLocks noGrp="1"/>
          </p:cNvSpPr>
          <p:nvPr>
            <p:ph type="body" sz="quarter" idx="15" hasCustomPrompt="1"/>
          </p:nvPr>
        </p:nvSpPr>
        <p:spPr>
          <a:xfrm>
            <a:off x="923304" y="1371600"/>
            <a:ext cx="2285405" cy="2057400"/>
          </a:xfrm>
          <a:solidFill>
            <a:srgbClr val="F8AE3C">
              <a:alpha val="50196"/>
            </a:srgbClr>
          </a:solidFill>
          <a:effectLst/>
        </p:spPr>
        <p:txBody>
          <a:bodyPr anchor="ctr">
            <a:noAutofit/>
          </a:bodyPr>
          <a:lstStyle>
            <a:lvl1pPr marL="0" indent="0" algn="ctr">
              <a:buFontTx/>
              <a:buNone/>
              <a:defRPr sz="1999">
                <a:solidFill>
                  <a:srgbClr val="3E3D40"/>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
        <p:nvSpPr>
          <p:cNvPr id="15" name="Text Placeholder 9"/>
          <p:cNvSpPr>
            <a:spLocks noGrp="1"/>
          </p:cNvSpPr>
          <p:nvPr>
            <p:ph type="body" sz="quarter" idx="16" hasCustomPrompt="1"/>
          </p:nvPr>
        </p:nvSpPr>
        <p:spPr>
          <a:xfrm>
            <a:off x="3510382" y="1417320"/>
            <a:ext cx="2285405" cy="2057400"/>
          </a:xfrm>
          <a:solidFill>
            <a:srgbClr val="73A9D7">
              <a:alpha val="50000"/>
            </a:srgbClr>
          </a:solidFill>
          <a:effectLst/>
        </p:spPr>
        <p:txBody>
          <a:bodyPr anchor="ctr">
            <a:noAutofit/>
          </a:bodyPr>
          <a:lstStyle>
            <a:lvl1pPr marL="0" indent="0" algn="ctr">
              <a:buFontTx/>
              <a:buNone/>
              <a:defRPr sz="1999">
                <a:solidFill>
                  <a:srgbClr val="3E3D40"/>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
        <p:nvSpPr>
          <p:cNvPr id="16" name="Text Placeholder 9"/>
          <p:cNvSpPr>
            <a:spLocks noGrp="1"/>
          </p:cNvSpPr>
          <p:nvPr>
            <p:ph type="body" sz="quarter" idx="17" hasCustomPrompt="1"/>
          </p:nvPr>
        </p:nvSpPr>
        <p:spPr>
          <a:xfrm>
            <a:off x="912825" y="3657599"/>
            <a:ext cx="2285405" cy="2286000"/>
          </a:xfrm>
          <a:noFill/>
          <a:effectLst/>
        </p:spPr>
        <p:txBody>
          <a:bodyPr anchor="ctr">
            <a:noAutofit/>
          </a:bodyPr>
          <a:lstStyle>
            <a:lvl1pPr marL="0" indent="0" algn="ctr">
              <a:buFontTx/>
              <a:buNone/>
              <a:defRPr sz="1999">
                <a:solidFill>
                  <a:srgbClr val="3E3D40"/>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text</a:t>
            </a:r>
          </a:p>
        </p:txBody>
      </p:sp>
    </p:spTree>
    <p:extLst>
      <p:ext uri="{BB962C8B-B14F-4D97-AF65-F5344CB8AC3E}">
        <p14:creationId xmlns:p14="http://schemas.microsoft.com/office/powerpoint/2010/main" val="261742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e/Highligh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D5482-9FBC-4E28-B32E-39682F9F91A9}" type="slidenum">
              <a:rPr lang="en-US" smtClean="0"/>
              <a:t>‹#›</a:t>
            </a:fld>
            <a:endParaRPr lang="en-US"/>
          </a:p>
        </p:txBody>
      </p:sp>
      <p:sp>
        <p:nvSpPr>
          <p:cNvPr id="10" name="Text Placeholder 9"/>
          <p:cNvSpPr>
            <a:spLocks noGrp="1"/>
          </p:cNvSpPr>
          <p:nvPr>
            <p:ph type="body" sz="quarter" idx="13" hasCustomPrompt="1"/>
          </p:nvPr>
        </p:nvSpPr>
        <p:spPr>
          <a:xfrm>
            <a:off x="1979160" y="1600200"/>
            <a:ext cx="8227457" cy="3657600"/>
          </a:xfrm>
          <a:solidFill>
            <a:schemeClr val="bg1"/>
          </a:solidFill>
          <a:effectLst>
            <a:outerShdw dist="190500" dir="2700000" algn="tl" rotWithShape="0">
              <a:srgbClr val="3E3D40">
                <a:alpha val="50000"/>
              </a:srgbClr>
            </a:outerShdw>
          </a:effectLst>
        </p:spPr>
        <p:txBody>
          <a:bodyPr anchor="ctr">
            <a:noAutofit/>
          </a:bodyPr>
          <a:lstStyle>
            <a:lvl1pPr marL="0" indent="0" algn="ctr">
              <a:buFontTx/>
              <a:buNone/>
              <a:defRPr sz="3199">
                <a:solidFill>
                  <a:srgbClr val="387BBA"/>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Click to add note</a:t>
            </a:r>
          </a:p>
        </p:txBody>
      </p:sp>
    </p:spTree>
    <p:extLst>
      <p:ext uri="{BB962C8B-B14F-4D97-AF65-F5344CB8AC3E}">
        <p14:creationId xmlns:p14="http://schemas.microsoft.com/office/powerpoint/2010/main" val="392396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Slide #1">
    <p:spTree>
      <p:nvGrpSpPr>
        <p:cNvPr id="1" name=""/>
        <p:cNvGrpSpPr/>
        <p:nvPr/>
      </p:nvGrpSpPr>
      <p:grpSpPr>
        <a:xfrm>
          <a:off x="0" y="0"/>
          <a:ext cx="0" cy="0"/>
          <a:chOff x="0" y="0"/>
          <a:chExt cx="0" cy="0"/>
        </a:xfrm>
      </p:grpSpPr>
      <p:sp>
        <p:nvSpPr>
          <p:cNvPr id="6" name="Rectangle 5"/>
          <p:cNvSpPr/>
          <p:nvPr userDrawn="1"/>
        </p:nvSpPr>
        <p:spPr>
          <a:xfrm>
            <a:off x="914162" y="3200400"/>
            <a:ext cx="4570809" cy="2743200"/>
          </a:xfrm>
          <a:prstGeom prst="rect">
            <a:avLst/>
          </a:prstGeom>
          <a:solidFill>
            <a:schemeClr val="bg1"/>
          </a:solidFill>
          <a:ln>
            <a:noFill/>
          </a:ln>
          <a:effectLst>
            <a:outerShdw dist="190500" dir="18900000" algn="tl"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cxnSp>
        <p:nvCxnSpPr>
          <p:cNvPr id="5" name="Straight Connector 4"/>
          <p:cNvCxnSpPr/>
          <p:nvPr userDrawn="1"/>
        </p:nvCxnSpPr>
        <p:spPr>
          <a:xfrm>
            <a:off x="914162" y="5714735"/>
            <a:ext cx="4570809" cy="218"/>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2" name="TextBox 1"/>
          <p:cNvSpPr txBox="1"/>
          <p:nvPr userDrawn="1"/>
        </p:nvSpPr>
        <p:spPr>
          <a:xfrm>
            <a:off x="914162" y="5714735"/>
            <a:ext cx="4570809" cy="228600"/>
          </a:xfrm>
          <a:prstGeom prst="rect">
            <a:avLst/>
          </a:prstGeom>
          <a:noFill/>
        </p:spPr>
        <p:txBody>
          <a:bodyPr wrap="square" tIns="0" bIns="0" rtlCol="0" anchor="ctr">
            <a:noAutofit/>
          </a:bodyPr>
          <a:lstStyle/>
          <a:p>
            <a:pPr algn="r"/>
            <a:r>
              <a:rPr lang="en-US" sz="1000" spc="-70" baseline="0" dirty="0">
                <a:solidFill>
                  <a:srgbClr val="707173"/>
                </a:solidFill>
              </a:rPr>
              <a:t>AN ALLGEIER DIVISION</a:t>
            </a:r>
          </a:p>
        </p:txBody>
      </p:sp>
      <p:sp>
        <p:nvSpPr>
          <p:cNvPr id="11" name="Text Placeholder 6"/>
          <p:cNvSpPr>
            <a:spLocks noGrp="1"/>
          </p:cNvSpPr>
          <p:nvPr>
            <p:ph type="body" sz="quarter" idx="13" hasCustomPrompt="1"/>
          </p:nvPr>
        </p:nvSpPr>
        <p:spPr>
          <a:xfrm>
            <a:off x="1142702" y="3886200"/>
            <a:ext cx="3656648" cy="365760"/>
          </a:xfrm>
        </p:spPr>
        <p:txBody>
          <a:bodyPr lIns="91440" tIns="45720" rIns="91440" bIns="45720" anchor="t">
            <a:noAutofit/>
          </a:bodyPr>
          <a:lstStyle>
            <a:lvl1pPr marL="0" indent="0">
              <a:buFontTx/>
              <a:buNone/>
              <a:defRPr sz="1999" b="0">
                <a:solidFill>
                  <a:srgbClr val="387BBA"/>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Name</a:t>
            </a:r>
          </a:p>
        </p:txBody>
      </p:sp>
      <p:sp>
        <p:nvSpPr>
          <p:cNvPr id="12" name="Text Placeholder 6"/>
          <p:cNvSpPr>
            <a:spLocks noGrp="1"/>
          </p:cNvSpPr>
          <p:nvPr>
            <p:ph type="body" sz="quarter" idx="14" hasCustomPrompt="1"/>
          </p:nvPr>
        </p:nvSpPr>
        <p:spPr>
          <a:xfrm>
            <a:off x="1142702" y="4206240"/>
            <a:ext cx="3656648" cy="274320"/>
          </a:xfrm>
        </p:spPr>
        <p:txBody>
          <a:bodyPr lIns="91440" tIns="0" rIns="91440" bIns="0" anchor="t">
            <a:noAutofit/>
          </a:bodyPr>
          <a:lstStyle>
            <a:lvl1pPr marL="0" indent="0">
              <a:buFontTx/>
              <a:buNone/>
              <a:defRPr sz="1600" b="0">
                <a:solidFill>
                  <a:srgbClr val="3E3D40"/>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Title</a:t>
            </a:r>
          </a:p>
        </p:txBody>
      </p:sp>
      <p:sp>
        <p:nvSpPr>
          <p:cNvPr id="13" name="Text Placeholder 6"/>
          <p:cNvSpPr>
            <a:spLocks noGrp="1"/>
          </p:cNvSpPr>
          <p:nvPr>
            <p:ph type="body" sz="quarter" idx="15" hasCustomPrompt="1"/>
          </p:nvPr>
        </p:nvSpPr>
        <p:spPr>
          <a:xfrm>
            <a:off x="1142702" y="4572000"/>
            <a:ext cx="3656648" cy="914400"/>
          </a:xfrm>
        </p:spPr>
        <p:txBody>
          <a:bodyPr lIns="91440" tIns="45720" rIns="91440" bIns="45720" anchor="t">
            <a:noAutofit/>
          </a:bodyPr>
          <a:lstStyle>
            <a:lvl1pPr marL="0" indent="0">
              <a:spcBef>
                <a:spcPts val="0"/>
              </a:spcBef>
              <a:buFontTx/>
              <a:buNone/>
              <a:defRPr sz="1400" b="0">
                <a:solidFill>
                  <a:srgbClr val="707173"/>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Contact Info</a:t>
            </a:r>
          </a:p>
        </p:txBody>
      </p:sp>
      <p:pic>
        <p:nvPicPr>
          <p:cNvPr id="10" name="Picture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45834" y="3345757"/>
            <a:ext cx="1645491" cy="439160"/>
          </a:xfrm>
          <a:prstGeom prst="rect">
            <a:avLst/>
          </a:prstGeom>
        </p:spPr>
      </p:pic>
    </p:spTree>
    <p:extLst>
      <p:ext uri="{BB962C8B-B14F-4D97-AF65-F5344CB8AC3E}">
        <p14:creationId xmlns:p14="http://schemas.microsoft.com/office/powerpoint/2010/main" val="192514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2">
    <p:spTree>
      <p:nvGrpSpPr>
        <p:cNvPr id="1" name=""/>
        <p:cNvGrpSpPr/>
        <p:nvPr/>
      </p:nvGrpSpPr>
      <p:grpSpPr>
        <a:xfrm>
          <a:off x="0" y="0"/>
          <a:ext cx="0" cy="0"/>
          <a:chOff x="0" y="0"/>
          <a:chExt cx="0" cy="0"/>
        </a:xfrm>
      </p:grpSpPr>
      <p:sp>
        <p:nvSpPr>
          <p:cNvPr id="6" name="Rectangle 5"/>
          <p:cNvSpPr/>
          <p:nvPr userDrawn="1"/>
        </p:nvSpPr>
        <p:spPr>
          <a:xfrm>
            <a:off x="914162" y="2286000"/>
            <a:ext cx="4570809" cy="3657600"/>
          </a:xfrm>
          <a:prstGeom prst="rect">
            <a:avLst/>
          </a:prstGeom>
          <a:solidFill>
            <a:schemeClr val="bg1"/>
          </a:solidFill>
          <a:ln>
            <a:noFill/>
          </a:ln>
          <a:effectLst>
            <a:outerShdw dist="190500" dir="18900000" algn="tl" rotWithShape="0">
              <a:srgbClr val="3E3D4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p>
        </p:txBody>
      </p:sp>
      <p:cxnSp>
        <p:nvCxnSpPr>
          <p:cNvPr id="5" name="Straight Connector 4"/>
          <p:cNvCxnSpPr/>
          <p:nvPr userDrawn="1"/>
        </p:nvCxnSpPr>
        <p:spPr>
          <a:xfrm>
            <a:off x="914162" y="5714735"/>
            <a:ext cx="4570809" cy="218"/>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2" name="TextBox 1"/>
          <p:cNvSpPr txBox="1"/>
          <p:nvPr userDrawn="1"/>
        </p:nvSpPr>
        <p:spPr>
          <a:xfrm>
            <a:off x="914162" y="5714735"/>
            <a:ext cx="4570809" cy="228600"/>
          </a:xfrm>
          <a:prstGeom prst="rect">
            <a:avLst/>
          </a:prstGeom>
          <a:noFill/>
        </p:spPr>
        <p:txBody>
          <a:bodyPr wrap="square" tIns="0" bIns="0" rtlCol="0" anchor="ctr">
            <a:noAutofit/>
          </a:bodyPr>
          <a:lstStyle/>
          <a:p>
            <a:pPr algn="r"/>
            <a:r>
              <a:rPr lang="en-US" sz="1000" spc="-70" baseline="0" dirty="0">
                <a:solidFill>
                  <a:srgbClr val="707173"/>
                </a:solidFill>
              </a:rPr>
              <a:t>AN ALLGEIER DIVISION</a:t>
            </a:r>
          </a:p>
        </p:txBody>
      </p:sp>
      <p:sp>
        <p:nvSpPr>
          <p:cNvPr id="11" name="Text Placeholder 6"/>
          <p:cNvSpPr>
            <a:spLocks noGrp="1"/>
          </p:cNvSpPr>
          <p:nvPr>
            <p:ph type="body" sz="quarter" idx="13" hasCustomPrompt="1"/>
          </p:nvPr>
        </p:nvSpPr>
        <p:spPr>
          <a:xfrm>
            <a:off x="1142702" y="4343400"/>
            <a:ext cx="3656648" cy="365760"/>
          </a:xfrm>
        </p:spPr>
        <p:txBody>
          <a:bodyPr lIns="91440" tIns="45720" rIns="91440" bIns="45720" anchor="t">
            <a:noAutofit/>
          </a:bodyPr>
          <a:lstStyle>
            <a:lvl1pPr marL="0" indent="0">
              <a:buFontTx/>
              <a:buNone/>
              <a:defRPr sz="1999" b="0">
                <a:solidFill>
                  <a:srgbClr val="387BBA"/>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Name</a:t>
            </a:r>
          </a:p>
        </p:txBody>
      </p:sp>
      <p:sp>
        <p:nvSpPr>
          <p:cNvPr id="12" name="Text Placeholder 6"/>
          <p:cNvSpPr>
            <a:spLocks noGrp="1"/>
          </p:cNvSpPr>
          <p:nvPr>
            <p:ph type="body" sz="quarter" idx="14" hasCustomPrompt="1"/>
          </p:nvPr>
        </p:nvSpPr>
        <p:spPr>
          <a:xfrm>
            <a:off x="1142702" y="4663440"/>
            <a:ext cx="3656648" cy="274320"/>
          </a:xfrm>
        </p:spPr>
        <p:txBody>
          <a:bodyPr lIns="91440" tIns="0" rIns="91440" bIns="0" anchor="t">
            <a:noAutofit/>
          </a:bodyPr>
          <a:lstStyle>
            <a:lvl1pPr marL="0" indent="0">
              <a:buFontTx/>
              <a:buNone/>
              <a:defRPr sz="1600" b="0">
                <a:solidFill>
                  <a:srgbClr val="3E3D40"/>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Title</a:t>
            </a:r>
          </a:p>
        </p:txBody>
      </p:sp>
      <p:sp>
        <p:nvSpPr>
          <p:cNvPr id="9" name="Text Placeholder 6"/>
          <p:cNvSpPr>
            <a:spLocks noGrp="1"/>
          </p:cNvSpPr>
          <p:nvPr>
            <p:ph type="body" sz="quarter" idx="15" hasCustomPrompt="1"/>
          </p:nvPr>
        </p:nvSpPr>
        <p:spPr>
          <a:xfrm>
            <a:off x="1142702" y="2971800"/>
            <a:ext cx="3656648" cy="365760"/>
          </a:xfrm>
        </p:spPr>
        <p:txBody>
          <a:bodyPr lIns="91440" tIns="45720" rIns="91440" bIns="45720" anchor="t">
            <a:noAutofit/>
          </a:bodyPr>
          <a:lstStyle>
            <a:lvl1pPr marL="0" indent="0">
              <a:buFontTx/>
              <a:buNone/>
              <a:defRPr sz="1999" b="0">
                <a:solidFill>
                  <a:srgbClr val="387BBA"/>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Name</a:t>
            </a:r>
          </a:p>
        </p:txBody>
      </p:sp>
      <p:sp>
        <p:nvSpPr>
          <p:cNvPr id="10" name="Text Placeholder 6"/>
          <p:cNvSpPr>
            <a:spLocks noGrp="1"/>
          </p:cNvSpPr>
          <p:nvPr>
            <p:ph type="body" sz="quarter" idx="16" hasCustomPrompt="1"/>
          </p:nvPr>
        </p:nvSpPr>
        <p:spPr>
          <a:xfrm>
            <a:off x="1142702" y="3291840"/>
            <a:ext cx="3656648" cy="274320"/>
          </a:xfrm>
        </p:spPr>
        <p:txBody>
          <a:bodyPr lIns="91440" tIns="0" rIns="91440" bIns="0" anchor="t">
            <a:noAutofit/>
          </a:bodyPr>
          <a:lstStyle>
            <a:lvl1pPr marL="0" indent="0">
              <a:buFontTx/>
              <a:buNone/>
              <a:defRPr sz="1600" b="0">
                <a:solidFill>
                  <a:srgbClr val="3E3D40"/>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Title</a:t>
            </a:r>
          </a:p>
        </p:txBody>
      </p:sp>
      <p:sp>
        <p:nvSpPr>
          <p:cNvPr id="15" name="Text Placeholder 6"/>
          <p:cNvSpPr>
            <a:spLocks noGrp="1"/>
          </p:cNvSpPr>
          <p:nvPr>
            <p:ph type="body" sz="quarter" idx="17" hasCustomPrompt="1"/>
          </p:nvPr>
        </p:nvSpPr>
        <p:spPr>
          <a:xfrm>
            <a:off x="1142702" y="3657600"/>
            <a:ext cx="3656648" cy="365760"/>
          </a:xfrm>
        </p:spPr>
        <p:txBody>
          <a:bodyPr lIns="91440" tIns="45720" rIns="91440" bIns="45720" anchor="t">
            <a:noAutofit/>
          </a:bodyPr>
          <a:lstStyle>
            <a:lvl1pPr marL="0" indent="0">
              <a:buFontTx/>
              <a:buNone/>
              <a:defRPr sz="1999" b="0">
                <a:solidFill>
                  <a:srgbClr val="387BBA"/>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Name</a:t>
            </a:r>
          </a:p>
        </p:txBody>
      </p:sp>
      <p:sp>
        <p:nvSpPr>
          <p:cNvPr id="16" name="Text Placeholder 6"/>
          <p:cNvSpPr>
            <a:spLocks noGrp="1"/>
          </p:cNvSpPr>
          <p:nvPr>
            <p:ph type="body" sz="quarter" idx="18" hasCustomPrompt="1"/>
          </p:nvPr>
        </p:nvSpPr>
        <p:spPr>
          <a:xfrm>
            <a:off x="1142702" y="3977640"/>
            <a:ext cx="3656648" cy="274320"/>
          </a:xfrm>
        </p:spPr>
        <p:txBody>
          <a:bodyPr lIns="91440" tIns="0" rIns="91440" bIns="0" anchor="t">
            <a:noAutofit/>
          </a:bodyPr>
          <a:lstStyle>
            <a:lvl1pPr marL="0" indent="0">
              <a:buFontTx/>
              <a:buNone/>
              <a:defRPr sz="1600" b="0">
                <a:solidFill>
                  <a:srgbClr val="3E3D40"/>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Title</a:t>
            </a:r>
          </a:p>
        </p:txBody>
      </p:sp>
      <p:sp>
        <p:nvSpPr>
          <p:cNvPr id="17" name="Text Placeholder 6"/>
          <p:cNvSpPr>
            <a:spLocks noGrp="1"/>
          </p:cNvSpPr>
          <p:nvPr>
            <p:ph type="body" sz="quarter" idx="19" hasCustomPrompt="1"/>
          </p:nvPr>
        </p:nvSpPr>
        <p:spPr>
          <a:xfrm>
            <a:off x="1142702" y="5029200"/>
            <a:ext cx="3656648" cy="365760"/>
          </a:xfrm>
        </p:spPr>
        <p:txBody>
          <a:bodyPr lIns="91440" tIns="45720" rIns="91440" bIns="45720" anchor="t">
            <a:noAutofit/>
          </a:bodyPr>
          <a:lstStyle>
            <a:lvl1pPr marL="0" indent="0">
              <a:buFontTx/>
              <a:buNone/>
              <a:defRPr sz="1999" b="0">
                <a:solidFill>
                  <a:srgbClr val="387BBA"/>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Name</a:t>
            </a:r>
          </a:p>
        </p:txBody>
      </p:sp>
      <p:sp>
        <p:nvSpPr>
          <p:cNvPr id="18" name="Text Placeholder 6"/>
          <p:cNvSpPr>
            <a:spLocks noGrp="1"/>
          </p:cNvSpPr>
          <p:nvPr>
            <p:ph type="body" sz="quarter" idx="20" hasCustomPrompt="1"/>
          </p:nvPr>
        </p:nvSpPr>
        <p:spPr>
          <a:xfrm>
            <a:off x="1142702" y="5349240"/>
            <a:ext cx="3656648" cy="274320"/>
          </a:xfrm>
        </p:spPr>
        <p:txBody>
          <a:bodyPr lIns="91440" tIns="0" rIns="91440" bIns="0" anchor="t">
            <a:noAutofit/>
          </a:bodyPr>
          <a:lstStyle>
            <a:lvl1pPr marL="0" indent="0">
              <a:buFontTx/>
              <a:buNone/>
              <a:defRPr sz="1600" b="0">
                <a:solidFill>
                  <a:srgbClr val="3E3D40"/>
                </a:solidFill>
                <a:latin typeface="+mn-lt"/>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dirty="0"/>
              <a:t>Enter Title</a:t>
            </a:r>
          </a:p>
        </p:txBody>
      </p:sp>
      <p:pic>
        <p:nvPicPr>
          <p:cNvPr id="19" name="Picture 18"/>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45834" y="2432304"/>
            <a:ext cx="1645491" cy="439160"/>
          </a:xfrm>
          <a:prstGeom prst="rect">
            <a:avLst/>
          </a:prstGeom>
        </p:spPr>
      </p:pic>
    </p:spTree>
    <p:extLst>
      <p:ext uri="{BB962C8B-B14F-4D97-AF65-F5344CB8AC3E}">
        <p14:creationId xmlns:p14="http://schemas.microsoft.com/office/powerpoint/2010/main" val="75288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1 without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044"/>
            <a:endParaRPr lang="en-IN" sz="1899">
              <a:solidFill>
                <a:prstClr val="white"/>
              </a:solidFill>
            </a:endParaRPr>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44"/>
            <a:endParaRPr lang="en-US" sz="1899">
              <a:solidFill>
                <a:prstClr val="white"/>
              </a:solidFill>
            </a:endParaRPr>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44"/>
            <a:endParaRPr lang="en-US" sz="1899">
              <a:solidFill>
                <a:prstClr val="white"/>
              </a:solidFill>
            </a:endParaRPr>
          </a:p>
        </p:txBody>
      </p:sp>
      <p:sp>
        <p:nvSpPr>
          <p:cNvPr id="14" name="Content Placeholder 6"/>
          <p:cNvSpPr>
            <a:spLocks noGrp="1"/>
          </p:cNvSpPr>
          <p:nvPr>
            <p:ph sz="quarter" idx="16" hasCustomPrompt="1"/>
          </p:nvPr>
        </p:nvSpPr>
        <p:spPr>
          <a:xfrm>
            <a:off x="325412" y="1590677"/>
            <a:ext cx="11533214" cy="4981575"/>
          </a:xfrm>
          <a:prstGeom prst="rect">
            <a:avLst/>
          </a:prstGeom>
        </p:spPr>
        <p:txBody>
          <a:bodyPr/>
          <a:lstStyle>
            <a:lvl1pPr marL="228531" indent="-228531" algn="l" defTabSz="914126" rtl="0" eaLnBrk="1" latinLnBrk="0" hangingPunct="1">
              <a:lnSpc>
                <a:spcPct val="90000"/>
              </a:lnSpc>
              <a:spcBef>
                <a:spcPts val="2399"/>
              </a:spcBef>
              <a:buClr>
                <a:srgbClr val="3E3D40"/>
              </a:buClr>
              <a:buSzPct val="80000"/>
              <a:buFont typeface="Wingdings" panose="05000000000000000000" pitchFamily="2" charset="2"/>
              <a:buChar char="§"/>
              <a:defRPr sz="2399" baseline="0">
                <a:solidFill>
                  <a:srgbClr val="3E3D40"/>
                </a:solidFill>
                <a:latin typeface="+mj-lt"/>
              </a:defRPr>
            </a:lvl1pPr>
            <a:lvl2pPr marL="685594" indent="-228531" algn="l" defTabSz="914126" rtl="0" eaLnBrk="1" latinLnBrk="0" hangingPunct="1">
              <a:lnSpc>
                <a:spcPct val="90000"/>
              </a:lnSpc>
              <a:spcBef>
                <a:spcPts val="500"/>
              </a:spcBef>
              <a:buClr>
                <a:srgbClr val="707173"/>
              </a:buClr>
              <a:buSzPct val="80000"/>
              <a:buFont typeface="Wingdings" panose="05000000000000000000" pitchFamily="2" charset="2"/>
              <a:buChar char="§"/>
              <a:defRPr sz="1999">
                <a:solidFill>
                  <a:schemeClr val="accent3"/>
                </a:solidFill>
                <a:latin typeface="+mj-lt"/>
              </a:defRPr>
            </a:lvl2pPr>
            <a:lvl3pPr marL="1142657" indent="-228531" algn="l" defTabSz="914126"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531" lvl="0" indent="-228531" algn="l" defTabSz="914126" rtl="0" eaLnBrk="1" latinLnBrk="0" hangingPunct="1">
              <a:lnSpc>
                <a:spcPct val="90000"/>
              </a:lnSpc>
              <a:spcBef>
                <a:spcPts val="2399"/>
              </a:spcBef>
              <a:buClr>
                <a:srgbClr val="3E3D40"/>
              </a:buClr>
              <a:buSzPct val="80000"/>
              <a:buFont typeface="Wingdings" panose="05000000000000000000" pitchFamily="2" charset="2"/>
              <a:buChar char="§"/>
            </a:pPr>
            <a:r>
              <a:rPr lang="en-US" dirty="0"/>
              <a:t>Click to add text</a:t>
            </a:r>
          </a:p>
          <a:p>
            <a:pPr marL="685594" lvl="1" indent="-228531" algn="l" defTabSz="914126"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2657" lvl="2" indent="-228531" algn="l" defTabSz="914126"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7"/>
            <a:ext cx="11537950" cy="777875"/>
          </a:xfrm>
          <a:prstGeom prst="rect">
            <a:avLst/>
          </a:prstGeom>
        </p:spPr>
        <p:txBody>
          <a:bodyPr anchor="ctr"/>
          <a:lstStyle>
            <a:lvl1pPr marL="0" indent="0">
              <a:lnSpc>
                <a:spcPct val="70000"/>
              </a:lnSpc>
              <a:buNone/>
              <a:defRPr lang="en-US" sz="3199" kern="1200" dirty="0" smtClean="0">
                <a:solidFill>
                  <a:srgbClr val="387BBA"/>
                </a:solidFill>
                <a:latin typeface="+mj-lt"/>
                <a:ea typeface="+mn-ea"/>
                <a:cs typeface="+mn-cs"/>
              </a:defRPr>
            </a:lvl1pPr>
          </a:lstStyle>
          <a:p>
            <a:pPr marL="0" lvl="0" indent="0" algn="l" defTabSz="457044" rtl="0" eaLnBrk="1" latinLnBrk="0" hangingPunct="1">
              <a:lnSpc>
                <a:spcPct val="70000"/>
              </a:lnSpc>
              <a:spcBef>
                <a:spcPts val="0"/>
              </a:spcBef>
              <a:spcAft>
                <a:spcPts val="0"/>
              </a:spcAft>
            </a:pPr>
            <a:r>
              <a:rPr lang="en-US" dirty="0"/>
              <a:t>Click to add title</a:t>
            </a:r>
          </a:p>
        </p:txBody>
      </p:sp>
    </p:spTree>
    <p:extLst>
      <p:ext uri="{BB962C8B-B14F-4D97-AF65-F5344CB8AC3E}">
        <p14:creationId xmlns:p14="http://schemas.microsoft.com/office/powerpoint/2010/main" val="403703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655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without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Tree>
    <p:extLst>
      <p:ext uri="{BB962C8B-B14F-4D97-AF65-F5344CB8AC3E}">
        <p14:creationId xmlns:p14="http://schemas.microsoft.com/office/powerpoint/2010/main" val="5161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0" name="Straight Connector 9"/>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31572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345"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5" name="Straight Connector 14"/>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8"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 Placeholder 5"/>
          <p:cNvSpPr>
            <a:spLocks noGrp="1"/>
          </p:cNvSpPr>
          <p:nvPr>
            <p:ph type="body" sz="quarter" idx="21" hasCustomPrompt="1"/>
          </p:nvPr>
        </p:nvSpPr>
        <p:spPr>
          <a:xfrm>
            <a:off x="325345" y="1581150"/>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9" name="Text Placeholder 5"/>
          <p:cNvSpPr>
            <a:spLocks noGrp="1"/>
          </p:cNvSpPr>
          <p:nvPr>
            <p:ph type="body" sz="quarter" idx="22" hasCustomPrompt="1"/>
          </p:nvPr>
        </p:nvSpPr>
        <p:spPr>
          <a:xfrm>
            <a:off x="6285572" y="1562862"/>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Tree>
    <p:extLst>
      <p:ext uri="{BB962C8B-B14F-4D97-AF65-F5344CB8AC3E}">
        <p14:creationId xmlns:p14="http://schemas.microsoft.com/office/powerpoint/2010/main" val="375821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1" y="1590675"/>
            <a:ext cx="818120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8832028" y="2108499"/>
            <a:ext cx="3031384"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2" name="Straight Connector 11"/>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6"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7" name="Text Placeholder 5"/>
          <p:cNvSpPr>
            <a:spLocks noGrp="1"/>
          </p:cNvSpPr>
          <p:nvPr>
            <p:ph type="body" sz="quarter" idx="21" hasCustomPrompt="1"/>
          </p:nvPr>
        </p:nvSpPr>
        <p:spPr>
          <a:xfrm>
            <a:off x="8832028" y="1581150"/>
            <a:ext cx="3031384"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Column heading</a:t>
            </a:r>
          </a:p>
        </p:txBody>
      </p:sp>
    </p:spTree>
    <p:extLst>
      <p:ext uri="{BB962C8B-B14F-4D97-AF65-F5344CB8AC3E}">
        <p14:creationId xmlns:p14="http://schemas.microsoft.com/office/powerpoint/2010/main" val="130479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heme" Target="../theme/theme2.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763" y="0"/>
            <a:ext cx="12182474" cy="6858000"/>
          </a:xfrm>
          <a:prstGeom prst="rect">
            <a:avLst/>
          </a:prstGeom>
        </p:spPr>
      </p:pic>
      <p:pic>
        <p:nvPicPr>
          <p:cNvPr id="3" name="Picture 2" descr="3156_sunrise.jpg"/>
          <p:cNvPicPr>
            <a:picLocks noChangeAspect="1"/>
          </p:cNvPicPr>
          <p:nvPr userDrawn="1"/>
        </p:nvPicPr>
        <p:blipFill>
          <a:blip r:embed="rId28">
            <a:extLst>
              <a:ext uri="{28A0092B-C50C-407E-A947-70E740481C1C}">
                <a14:useLocalDpi xmlns:a14="http://schemas.microsoft.com/office/drawing/2010/main"/>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8143357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0" r:id="rId3"/>
    <p:sldLayoutId id="2147483661" r:id="rId4"/>
    <p:sldLayoutId id="2147483692" r:id="rId5"/>
    <p:sldLayoutId id="2147483693" r:id="rId6"/>
    <p:sldLayoutId id="2147483682" r:id="rId7"/>
    <p:sldLayoutId id="2147483683" r:id="rId8"/>
    <p:sldLayoutId id="2147483684" r:id="rId9"/>
    <p:sldLayoutId id="2147483685" r:id="rId10"/>
    <p:sldLayoutId id="2147483676" r:id="rId11"/>
    <p:sldLayoutId id="2147483686" r:id="rId12"/>
    <p:sldLayoutId id="2147483687" r:id="rId13"/>
    <p:sldLayoutId id="2147483689" r:id="rId14"/>
    <p:sldLayoutId id="2147483679" r:id="rId15"/>
    <p:sldLayoutId id="2147483680" r:id="rId16"/>
    <p:sldLayoutId id="2147483670" r:id="rId17"/>
    <p:sldLayoutId id="2147483671" r:id="rId18"/>
    <p:sldLayoutId id="2147483672" r:id="rId19"/>
    <p:sldLayoutId id="2147483673" r:id="rId20"/>
    <p:sldLayoutId id="2147483678" r:id="rId21"/>
    <p:sldLayoutId id="2147483677" r:id="rId22"/>
    <p:sldLayoutId id="2147483696" r:id="rId23"/>
    <p:sldLayoutId id="2147483697" r:id="rId24"/>
    <p:sldLayoutId id="2147483698"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5" indent="-342885"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3"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5"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85778" cy="1143000"/>
          </a:xfrm>
          <a:prstGeom prst="rect">
            <a:avLst/>
          </a:prstGeom>
          <a:solidFill>
            <a:schemeClr val="bg1">
              <a:lumMod val="95000"/>
            </a:schemeClr>
          </a:solidFill>
        </p:spPr>
        <p:txBody>
          <a:bodyPr vert="horz" lIns="457200" tIns="320040" rIns="301752"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28540" y="1371600"/>
            <a:ext cx="11655564" cy="5029200"/>
          </a:xfrm>
          <a:prstGeom prst="rect">
            <a:avLst/>
          </a:prstGeom>
        </p:spPr>
        <p:txBody>
          <a:bodyPr vert="horz" lIns="22860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428107" y="6629400"/>
            <a:ext cx="5329564"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27023" y="6629400"/>
            <a:ext cx="457081" cy="228600"/>
          </a:xfrm>
          <a:prstGeom prst="rect">
            <a:avLst/>
          </a:prstGeom>
          <a:solidFill>
            <a:schemeClr val="bg1">
              <a:lumMod val="95000"/>
            </a:schemeClr>
          </a:solidFill>
          <a:ln>
            <a:solidFill>
              <a:schemeClr val="bg1">
                <a:lumMod val="85000"/>
              </a:schemeClr>
            </a:solidFill>
          </a:ln>
        </p:spPr>
        <p:txBody>
          <a:bodyPr vert="horz" lIns="91440" tIns="45720" rIns="91440" bIns="45720" rtlCol="0" anchor="ctr"/>
          <a:lstStyle>
            <a:lvl1pPr algn="r">
              <a:defRPr sz="1200">
                <a:solidFill>
                  <a:schemeClr val="tx1">
                    <a:tint val="75000"/>
                  </a:schemeClr>
                </a:solidFill>
              </a:defRPr>
            </a:lvl1pPr>
          </a:lstStyle>
          <a:p>
            <a:fld id="{2A2D5482-9FBC-4E28-B32E-39682F9F91A9}" type="slidenum">
              <a:rPr lang="en-US" smtClean="0"/>
              <a:t>‹#›</a:t>
            </a:fld>
            <a:endParaRPr lang="en-US" dirty="0"/>
          </a:p>
        </p:txBody>
      </p:sp>
    </p:spTree>
    <p:extLst>
      <p:ext uri="{BB962C8B-B14F-4D97-AF65-F5344CB8AC3E}">
        <p14:creationId xmlns:p14="http://schemas.microsoft.com/office/powerpoint/2010/main" val="3468556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26" rtl="0" eaLnBrk="1" latinLnBrk="0" hangingPunct="1">
        <a:lnSpc>
          <a:spcPct val="90000"/>
        </a:lnSpc>
        <a:spcBef>
          <a:spcPct val="0"/>
        </a:spcBef>
        <a:buNone/>
        <a:defRPr sz="3999" b="1" kern="1200">
          <a:solidFill>
            <a:srgbClr val="387BBA"/>
          </a:solidFill>
          <a:latin typeface="+mj-lt"/>
          <a:ea typeface="+mj-ea"/>
          <a:cs typeface="+mj-cs"/>
        </a:defRPr>
      </a:lvl1pPr>
    </p:titleStyle>
    <p:bodyStyle>
      <a:lvl1pPr marL="228531" indent="-228531" algn="l" defTabSz="914126" rtl="0" eaLnBrk="1" latinLnBrk="0" hangingPunct="1">
        <a:lnSpc>
          <a:spcPct val="90000"/>
        </a:lnSpc>
        <a:spcBef>
          <a:spcPts val="2399"/>
        </a:spcBef>
        <a:buClr>
          <a:srgbClr val="3E3D40"/>
        </a:buClr>
        <a:buSzPct val="80000"/>
        <a:buFont typeface="Wingdings" panose="05000000000000000000" pitchFamily="2" charset="2"/>
        <a:buChar char="§"/>
        <a:defRPr sz="2399" kern="1200">
          <a:solidFill>
            <a:srgbClr val="3E3D40"/>
          </a:solidFill>
          <a:latin typeface="Calibri Light" panose="020F0302020204030204" pitchFamily="34" charset="0"/>
          <a:ea typeface="+mn-ea"/>
          <a:cs typeface="Segoe UI Semilight" panose="020B0402040204020203" pitchFamily="34" charset="0"/>
        </a:defRPr>
      </a:lvl1pPr>
      <a:lvl2pPr marL="685594" indent="-228531" algn="l" defTabSz="914126" rtl="0" eaLnBrk="1" latinLnBrk="0" hangingPunct="1">
        <a:lnSpc>
          <a:spcPct val="90000"/>
        </a:lnSpc>
        <a:spcBef>
          <a:spcPts val="500"/>
        </a:spcBef>
        <a:buClr>
          <a:srgbClr val="9C9E9F"/>
        </a:buClr>
        <a:buSzPct val="80000"/>
        <a:buFont typeface="Wingdings" panose="05000000000000000000" pitchFamily="2" charset="2"/>
        <a:buChar char="§"/>
        <a:defRPr sz="1999" kern="1200">
          <a:solidFill>
            <a:srgbClr val="9C9E9F"/>
          </a:solidFill>
          <a:latin typeface="+mn-lt"/>
          <a:ea typeface="+mn-ea"/>
          <a:cs typeface="Segoe UI Semilight" panose="020B0402040204020203" pitchFamily="34" charset="0"/>
        </a:defRPr>
      </a:lvl2pPr>
      <a:lvl3pPr marL="1142657" indent="-228531" algn="l" defTabSz="914126" rtl="0" eaLnBrk="1" latinLnBrk="0" hangingPunct="1">
        <a:lnSpc>
          <a:spcPct val="90000"/>
        </a:lnSpc>
        <a:spcBef>
          <a:spcPts val="500"/>
        </a:spcBef>
        <a:buClr>
          <a:srgbClr val="3E3D40"/>
        </a:buClr>
        <a:buSzPct val="80000"/>
        <a:buFont typeface="Wingdings" panose="05000000000000000000" pitchFamily="2" charset="2"/>
        <a:buChar char="§"/>
        <a:defRPr sz="1600" kern="1200">
          <a:solidFill>
            <a:srgbClr val="3E3D40"/>
          </a:solidFill>
          <a:latin typeface="Calibri Light" panose="020F0302020204030204" pitchFamily="34" charset="0"/>
          <a:ea typeface="+mn-ea"/>
          <a:cs typeface="Segoe UI Semilight" panose="020B0402040204020203" pitchFamily="34" charset="0"/>
        </a:defRPr>
      </a:lvl3pPr>
      <a:lvl4pPr marL="1599720" indent="-228531" algn="l" defTabSz="914126" rtl="0" eaLnBrk="1" latinLnBrk="0" hangingPunct="1">
        <a:lnSpc>
          <a:spcPct val="90000"/>
        </a:lnSpc>
        <a:spcBef>
          <a:spcPts val="500"/>
        </a:spcBef>
        <a:buClr>
          <a:srgbClr val="3E3D40"/>
        </a:buClr>
        <a:buSzPct val="80000"/>
        <a:buFont typeface="Wingdings" panose="05000000000000000000" pitchFamily="2" charset="2"/>
        <a:buChar char="§"/>
        <a:defRPr sz="1799" kern="1200">
          <a:solidFill>
            <a:srgbClr val="3E3D40"/>
          </a:solidFill>
          <a:latin typeface="+mn-lt"/>
          <a:ea typeface="+mn-ea"/>
          <a:cs typeface="+mn-cs"/>
        </a:defRPr>
      </a:lvl4pPr>
      <a:lvl5pPr marL="2056783" indent="-228531" algn="l" defTabSz="914126" rtl="0" eaLnBrk="1" latinLnBrk="0" hangingPunct="1">
        <a:lnSpc>
          <a:spcPct val="90000"/>
        </a:lnSpc>
        <a:spcBef>
          <a:spcPts val="500"/>
        </a:spcBef>
        <a:buClr>
          <a:srgbClr val="3E3D40"/>
        </a:buClr>
        <a:buSzPct val="80000"/>
        <a:buFont typeface="Wingdings" panose="05000000000000000000" pitchFamily="2" charset="2"/>
        <a:buChar char="§"/>
        <a:defRPr sz="1799" kern="1200">
          <a:solidFill>
            <a:srgbClr val="3E3D40"/>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obotframework/robotframework" TargetMode="External"/><Relationship Id="rId2" Type="http://schemas.openxmlformats.org/officeDocument/2006/relationships/hyperlink" Target="https://robotframework.org/#/" TargetMode="External"/><Relationship Id="rId1" Type="http://schemas.openxmlformats.org/officeDocument/2006/relationships/slideLayout" Target="../slideLayouts/slideLayout5.xml"/><Relationship Id="rId6" Type="http://schemas.openxmlformats.org/officeDocument/2006/relationships/hyperlink" Target="https://robotframework.org/#/documentation" TargetMode="External"/><Relationship Id="rId5" Type="http://schemas.openxmlformats.org/officeDocument/2006/relationships/hyperlink" Target="http://robotframework.org/robotframework/#user-guide" TargetMode="External"/><Relationship Id="rId4" Type="http://schemas.openxmlformats.org/officeDocument/2006/relationships/hyperlink" Target="https://github.com/robotframework/QuickStartGuide/blob/master/QuickStart.r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robotframework.org/"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robotframework.org/"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obotframework.org/#/librarie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nooz82/robotframework-datadriver"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32567" y="1781137"/>
            <a:ext cx="5483225" cy="2156311"/>
          </a:xfrm>
        </p:spPr>
        <p:txBody>
          <a:bodyPr/>
          <a:lstStyle/>
          <a:p>
            <a:r>
              <a:rPr lang="en-IN" sz="5400" b="1" dirty="0">
                <a:solidFill>
                  <a:schemeClr val="accent2">
                    <a:lumMod val="75000"/>
                  </a:schemeClr>
                </a:solidFill>
                <a:latin typeface="Calibri" panose="020F0502020204030204" pitchFamily="34" charset="0"/>
              </a:rPr>
              <a:t>Robot Framework</a:t>
            </a:r>
          </a:p>
          <a:p>
            <a:r>
              <a:rPr lang="en-US" b="1" dirty="0">
                <a:latin typeface="Calibri" panose="020F0502020204030204" pitchFamily="34" charset="0"/>
              </a:rPr>
              <a:t>					           </a:t>
            </a:r>
            <a:r>
              <a:rPr lang="en-US" sz="1400" b="1" dirty="0">
                <a:solidFill>
                  <a:schemeClr val="tx1"/>
                </a:solidFill>
                <a:latin typeface="Calibri" panose="020F0502020204030204" pitchFamily="34" charset="0"/>
              </a:rPr>
              <a:t>Presented By :Atul Singh</a:t>
            </a:r>
            <a:r>
              <a:rPr lang="en-US" b="1" dirty="0">
                <a:latin typeface="Calibri" panose="020F0502020204030204" pitchFamily="34" charset="0"/>
              </a:rPr>
              <a:t>	</a:t>
            </a:r>
          </a:p>
        </p:txBody>
      </p:sp>
    </p:spTree>
    <p:extLst>
      <p:ext uri="{BB962C8B-B14F-4D97-AF65-F5344CB8AC3E}">
        <p14:creationId xmlns:p14="http://schemas.microsoft.com/office/powerpoint/2010/main" val="3147570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4FF32F-6054-47EC-8E66-25713B9310D2}"/>
              </a:ext>
            </a:extLst>
          </p:cNvPr>
          <p:cNvSpPr>
            <a:spLocks noGrp="1"/>
          </p:cNvSpPr>
          <p:nvPr>
            <p:ph type="body" sz="quarter" idx="17"/>
          </p:nvPr>
        </p:nvSpPr>
        <p:spPr/>
        <p:txBody>
          <a:bodyPr/>
          <a:lstStyle/>
          <a:p>
            <a:r>
              <a:rPr lang="en-US" dirty="0"/>
              <a:t>Editor Support</a:t>
            </a:r>
            <a:endParaRPr lang="en-IN" dirty="0"/>
          </a:p>
        </p:txBody>
      </p:sp>
      <p:pic>
        <p:nvPicPr>
          <p:cNvPr id="8" name="Picture 7">
            <a:extLst>
              <a:ext uri="{FF2B5EF4-FFF2-40B4-BE49-F238E27FC236}">
                <a16:creationId xmlns:a16="http://schemas.microsoft.com/office/drawing/2014/main" id="{72C95693-2F74-4920-B087-92FF73484162}"/>
              </a:ext>
            </a:extLst>
          </p:cNvPr>
          <p:cNvPicPr>
            <a:picLocks noChangeAspect="1"/>
          </p:cNvPicPr>
          <p:nvPr/>
        </p:nvPicPr>
        <p:blipFill>
          <a:blip r:embed="rId3"/>
          <a:stretch>
            <a:fillRect/>
          </a:stretch>
        </p:blipFill>
        <p:spPr>
          <a:xfrm>
            <a:off x="325437" y="1079500"/>
            <a:ext cx="11249373" cy="5476875"/>
          </a:xfrm>
          <a:prstGeom prst="rect">
            <a:avLst/>
          </a:prstGeom>
        </p:spPr>
      </p:pic>
    </p:spTree>
    <p:extLst>
      <p:ext uri="{BB962C8B-B14F-4D97-AF65-F5344CB8AC3E}">
        <p14:creationId xmlns:p14="http://schemas.microsoft.com/office/powerpoint/2010/main" val="22160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794CD9-9A66-4885-8DCC-2677448534A1}"/>
              </a:ext>
            </a:extLst>
          </p:cNvPr>
          <p:cNvPicPr>
            <a:picLocks noGrp="1" noChangeAspect="1"/>
          </p:cNvPicPr>
          <p:nvPr>
            <p:ph sz="quarter" idx="16"/>
          </p:nvPr>
        </p:nvPicPr>
        <p:blipFill>
          <a:blip r:embed="rId2"/>
          <a:stretch>
            <a:fillRect/>
          </a:stretch>
        </p:blipFill>
        <p:spPr>
          <a:xfrm>
            <a:off x="325438" y="1699020"/>
            <a:ext cx="11533187" cy="4764884"/>
          </a:xfrm>
          <a:prstGeom prst="rect">
            <a:avLst/>
          </a:prstGeom>
        </p:spPr>
      </p:pic>
      <p:sp>
        <p:nvSpPr>
          <p:cNvPr id="3" name="Text Placeholder 2">
            <a:extLst>
              <a:ext uri="{FF2B5EF4-FFF2-40B4-BE49-F238E27FC236}">
                <a16:creationId xmlns:a16="http://schemas.microsoft.com/office/drawing/2014/main" id="{657F56B9-1C2D-47A4-B0FF-51DD516B722B}"/>
              </a:ext>
            </a:extLst>
          </p:cNvPr>
          <p:cNvSpPr>
            <a:spLocks noGrp="1"/>
          </p:cNvSpPr>
          <p:nvPr>
            <p:ph type="body" sz="quarter" idx="17"/>
          </p:nvPr>
        </p:nvSpPr>
        <p:spPr/>
        <p:txBody>
          <a:bodyPr/>
          <a:lstStyle/>
          <a:p>
            <a:r>
              <a:rPr lang="en-US" dirty="0"/>
              <a:t>Variables</a:t>
            </a:r>
            <a:endParaRPr lang="en-IN" dirty="0"/>
          </a:p>
        </p:txBody>
      </p:sp>
    </p:spTree>
    <p:extLst>
      <p:ext uri="{BB962C8B-B14F-4D97-AF65-F5344CB8AC3E}">
        <p14:creationId xmlns:p14="http://schemas.microsoft.com/office/powerpoint/2010/main" val="233947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50BB56-ECF5-4231-967D-14A6136D32A9}"/>
              </a:ext>
            </a:extLst>
          </p:cNvPr>
          <p:cNvPicPr>
            <a:picLocks noGrp="1" noChangeAspect="1"/>
          </p:cNvPicPr>
          <p:nvPr>
            <p:ph sz="quarter" idx="16"/>
          </p:nvPr>
        </p:nvPicPr>
        <p:blipFill>
          <a:blip r:embed="rId2"/>
          <a:stretch>
            <a:fillRect/>
          </a:stretch>
        </p:blipFill>
        <p:spPr>
          <a:xfrm>
            <a:off x="2029875" y="1590675"/>
            <a:ext cx="8124313" cy="4981575"/>
          </a:xfrm>
          <a:prstGeom prst="rect">
            <a:avLst/>
          </a:prstGeom>
        </p:spPr>
      </p:pic>
      <p:sp>
        <p:nvSpPr>
          <p:cNvPr id="3" name="Text Placeholder 2">
            <a:extLst>
              <a:ext uri="{FF2B5EF4-FFF2-40B4-BE49-F238E27FC236}">
                <a16:creationId xmlns:a16="http://schemas.microsoft.com/office/drawing/2014/main" id="{17C365C1-DEB3-4A60-858D-5129AD6D1AFF}"/>
              </a:ext>
            </a:extLst>
          </p:cNvPr>
          <p:cNvSpPr>
            <a:spLocks noGrp="1"/>
          </p:cNvSpPr>
          <p:nvPr>
            <p:ph type="body" sz="quarter" idx="17"/>
          </p:nvPr>
        </p:nvSpPr>
        <p:spPr/>
        <p:txBody>
          <a:bodyPr/>
          <a:lstStyle/>
          <a:p>
            <a:r>
              <a:rPr lang="en-US" dirty="0"/>
              <a:t>Keyword driven approach	</a:t>
            </a:r>
            <a:endParaRPr lang="en-IN" dirty="0"/>
          </a:p>
        </p:txBody>
      </p:sp>
    </p:spTree>
    <p:extLst>
      <p:ext uri="{BB962C8B-B14F-4D97-AF65-F5344CB8AC3E}">
        <p14:creationId xmlns:p14="http://schemas.microsoft.com/office/powerpoint/2010/main" val="219912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C676B2-9693-4262-B9C6-B63133EA1176}"/>
              </a:ext>
            </a:extLst>
          </p:cNvPr>
          <p:cNvSpPr>
            <a:spLocks noGrp="1"/>
          </p:cNvSpPr>
          <p:nvPr>
            <p:ph type="body" sz="quarter" idx="17"/>
          </p:nvPr>
        </p:nvSpPr>
        <p:spPr/>
        <p:txBody>
          <a:bodyPr/>
          <a:lstStyle/>
          <a:p>
            <a:r>
              <a:rPr lang="en-US" dirty="0"/>
              <a:t>Test Case Preview</a:t>
            </a:r>
            <a:endParaRPr lang="en-IN" dirty="0"/>
          </a:p>
        </p:txBody>
      </p:sp>
      <p:pic>
        <p:nvPicPr>
          <p:cNvPr id="8" name="Content Placeholder 7">
            <a:extLst>
              <a:ext uri="{FF2B5EF4-FFF2-40B4-BE49-F238E27FC236}">
                <a16:creationId xmlns:a16="http://schemas.microsoft.com/office/drawing/2014/main" id="{0DA2C1DE-842A-4B3D-96FE-AFC21158D0AC}"/>
              </a:ext>
            </a:extLst>
          </p:cNvPr>
          <p:cNvPicPr>
            <a:picLocks noGrp="1" noChangeAspect="1"/>
          </p:cNvPicPr>
          <p:nvPr>
            <p:ph sz="quarter" idx="16"/>
          </p:nvPr>
        </p:nvPicPr>
        <p:blipFill>
          <a:blip r:embed="rId2"/>
          <a:stretch>
            <a:fillRect/>
          </a:stretch>
        </p:blipFill>
        <p:spPr>
          <a:xfrm>
            <a:off x="1327759" y="1390389"/>
            <a:ext cx="9206630" cy="5467611"/>
          </a:xfrm>
          <a:prstGeom prst="rect">
            <a:avLst/>
          </a:prstGeom>
        </p:spPr>
      </p:pic>
    </p:spTree>
    <p:extLst>
      <p:ext uri="{BB962C8B-B14F-4D97-AF65-F5344CB8AC3E}">
        <p14:creationId xmlns:p14="http://schemas.microsoft.com/office/powerpoint/2010/main" val="5433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DEE6A2-770A-417F-BED9-8563361F9C57}"/>
              </a:ext>
            </a:extLst>
          </p:cNvPr>
          <p:cNvPicPr>
            <a:picLocks noGrp="1" noChangeAspect="1"/>
          </p:cNvPicPr>
          <p:nvPr>
            <p:ph sz="quarter" idx="16"/>
          </p:nvPr>
        </p:nvPicPr>
        <p:blipFill>
          <a:blip r:embed="rId3"/>
          <a:stretch>
            <a:fillRect/>
          </a:stretch>
        </p:blipFill>
        <p:spPr>
          <a:xfrm>
            <a:off x="296571" y="1440493"/>
            <a:ext cx="11261355" cy="5131757"/>
          </a:xfrm>
          <a:prstGeom prst="rect">
            <a:avLst/>
          </a:prstGeom>
        </p:spPr>
      </p:pic>
      <p:sp>
        <p:nvSpPr>
          <p:cNvPr id="3" name="Text Placeholder 2">
            <a:extLst>
              <a:ext uri="{FF2B5EF4-FFF2-40B4-BE49-F238E27FC236}">
                <a16:creationId xmlns:a16="http://schemas.microsoft.com/office/drawing/2014/main" id="{2D06F925-F5B4-4F66-A752-E8AE0F24BC05}"/>
              </a:ext>
            </a:extLst>
          </p:cNvPr>
          <p:cNvSpPr>
            <a:spLocks noGrp="1"/>
          </p:cNvSpPr>
          <p:nvPr>
            <p:ph type="body" sz="quarter" idx="17"/>
          </p:nvPr>
        </p:nvSpPr>
        <p:spPr/>
        <p:txBody>
          <a:bodyPr/>
          <a:lstStyle/>
          <a:p>
            <a:r>
              <a:rPr lang="en-US" dirty="0"/>
              <a:t>Test Report(in case of fail test cases)</a:t>
            </a:r>
            <a:endParaRPr lang="en-IN" dirty="0"/>
          </a:p>
        </p:txBody>
      </p:sp>
    </p:spTree>
    <p:extLst>
      <p:ext uri="{BB962C8B-B14F-4D97-AF65-F5344CB8AC3E}">
        <p14:creationId xmlns:p14="http://schemas.microsoft.com/office/powerpoint/2010/main" val="295811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1840A0-C1D7-4F03-B1EC-B316CD1BA0F8}"/>
              </a:ext>
            </a:extLst>
          </p:cNvPr>
          <p:cNvPicPr>
            <a:picLocks noGrp="1" noChangeAspect="1"/>
          </p:cNvPicPr>
          <p:nvPr>
            <p:ph sz="quarter" idx="16"/>
          </p:nvPr>
        </p:nvPicPr>
        <p:blipFill>
          <a:blip r:embed="rId2"/>
          <a:stretch>
            <a:fillRect/>
          </a:stretch>
        </p:blipFill>
        <p:spPr>
          <a:xfrm>
            <a:off x="1039660" y="1590675"/>
            <a:ext cx="8298561" cy="4981575"/>
          </a:xfrm>
          <a:prstGeom prst="rect">
            <a:avLst/>
          </a:prstGeom>
        </p:spPr>
      </p:pic>
      <p:sp>
        <p:nvSpPr>
          <p:cNvPr id="3" name="Text Placeholder 2">
            <a:extLst>
              <a:ext uri="{FF2B5EF4-FFF2-40B4-BE49-F238E27FC236}">
                <a16:creationId xmlns:a16="http://schemas.microsoft.com/office/drawing/2014/main" id="{2CD48700-5D6D-44E0-9497-944740D792CD}"/>
              </a:ext>
            </a:extLst>
          </p:cNvPr>
          <p:cNvSpPr>
            <a:spLocks noGrp="1"/>
          </p:cNvSpPr>
          <p:nvPr>
            <p:ph type="body" sz="quarter" idx="17"/>
          </p:nvPr>
        </p:nvSpPr>
        <p:spPr/>
        <p:txBody>
          <a:bodyPr/>
          <a:lstStyle/>
          <a:p>
            <a:r>
              <a:rPr lang="en-US" dirty="0"/>
              <a:t>Test Report(in case of all test passed)</a:t>
            </a:r>
            <a:endParaRPr lang="en-IN" dirty="0"/>
          </a:p>
        </p:txBody>
      </p:sp>
    </p:spTree>
    <p:extLst>
      <p:ext uri="{BB962C8B-B14F-4D97-AF65-F5344CB8AC3E}">
        <p14:creationId xmlns:p14="http://schemas.microsoft.com/office/powerpoint/2010/main" val="220393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3D1DC-498A-42D8-B484-532088BCC198}"/>
              </a:ext>
            </a:extLst>
          </p:cNvPr>
          <p:cNvPicPr>
            <a:picLocks noGrp="1" noChangeAspect="1"/>
          </p:cNvPicPr>
          <p:nvPr>
            <p:ph sz="quarter" idx="16"/>
          </p:nvPr>
        </p:nvPicPr>
        <p:blipFill>
          <a:blip r:embed="rId2"/>
          <a:stretch>
            <a:fillRect/>
          </a:stretch>
        </p:blipFill>
        <p:spPr>
          <a:xfrm>
            <a:off x="553548" y="1427967"/>
            <a:ext cx="10737358" cy="5144283"/>
          </a:xfrm>
          <a:prstGeom prst="rect">
            <a:avLst/>
          </a:prstGeom>
        </p:spPr>
      </p:pic>
      <p:sp>
        <p:nvSpPr>
          <p:cNvPr id="3" name="Text Placeholder 2">
            <a:extLst>
              <a:ext uri="{FF2B5EF4-FFF2-40B4-BE49-F238E27FC236}">
                <a16:creationId xmlns:a16="http://schemas.microsoft.com/office/drawing/2014/main" id="{24927707-7682-46A8-A100-A1C712968329}"/>
              </a:ext>
            </a:extLst>
          </p:cNvPr>
          <p:cNvSpPr>
            <a:spLocks noGrp="1"/>
          </p:cNvSpPr>
          <p:nvPr>
            <p:ph type="body" sz="quarter" idx="17"/>
          </p:nvPr>
        </p:nvSpPr>
        <p:spPr/>
        <p:txBody>
          <a:bodyPr/>
          <a:lstStyle/>
          <a:p>
            <a:r>
              <a:rPr lang="en-US" dirty="0"/>
              <a:t>Test Log</a:t>
            </a:r>
            <a:endParaRPr lang="en-IN" dirty="0"/>
          </a:p>
        </p:txBody>
      </p:sp>
    </p:spTree>
    <p:extLst>
      <p:ext uri="{BB962C8B-B14F-4D97-AF65-F5344CB8AC3E}">
        <p14:creationId xmlns:p14="http://schemas.microsoft.com/office/powerpoint/2010/main" val="313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ECB088-8947-4C6C-A42F-4C156442B952}"/>
              </a:ext>
            </a:extLst>
          </p:cNvPr>
          <p:cNvPicPr>
            <a:picLocks noGrp="1" noChangeAspect="1"/>
          </p:cNvPicPr>
          <p:nvPr>
            <p:ph sz="quarter" idx="16"/>
          </p:nvPr>
        </p:nvPicPr>
        <p:blipFill>
          <a:blip r:embed="rId3"/>
          <a:stretch>
            <a:fillRect/>
          </a:stretch>
        </p:blipFill>
        <p:spPr>
          <a:xfrm>
            <a:off x="639304" y="1590675"/>
            <a:ext cx="10905454" cy="4981575"/>
          </a:xfrm>
          <a:prstGeom prst="rect">
            <a:avLst/>
          </a:prstGeom>
        </p:spPr>
      </p:pic>
      <p:sp>
        <p:nvSpPr>
          <p:cNvPr id="3" name="Text Placeholder 2">
            <a:extLst>
              <a:ext uri="{FF2B5EF4-FFF2-40B4-BE49-F238E27FC236}">
                <a16:creationId xmlns:a16="http://schemas.microsoft.com/office/drawing/2014/main" id="{1CDBDA63-C4E3-4E2D-B3FC-1E0E951C61DF}"/>
              </a:ext>
            </a:extLst>
          </p:cNvPr>
          <p:cNvSpPr>
            <a:spLocks noGrp="1"/>
          </p:cNvSpPr>
          <p:nvPr>
            <p:ph type="body" sz="quarter" idx="17"/>
          </p:nvPr>
        </p:nvSpPr>
        <p:spPr/>
        <p:txBody>
          <a:bodyPr/>
          <a:lstStyle/>
          <a:p>
            <a:r>
              <a:rPr lang="en-US" dirty="0"/>
              <a:t>Jenkins Job Execution	</a:t>
            </a:r>
            <a:endParaRPr lang="en-IN" dirty="0"/>
          </a:p>
        </p:txBody>
      </p:sp>
    </p:spTree>
    <p:extLst>
      <p:ext uri="{BB962C8B-B14F-4D97-AF65-F5344CB8AC3E}">
        <p14:creationId xmlns:p14="http://schemas.microsoft.com/office/powerpoint/2010/main" val="19093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093305-82CE-453C-8078-1EA4B64E49C4}"/>
              </a:ext>
            </a:extLst>
          </p:cNvPr>
          <p:cNvSpPr>
            <a:spLocks noGrp="1"/>
          </p:cNvSpPr>
          <p:nvPr>
            <p:ph type="body" sz="quarter" idx="17"/>
          </p:nvPr>
        </p:nvSpPr>
        <p:spPr/>
        <p:txBody>
          <a:bodyPr/>
          <a:lstStyle/>
          <a:p>
            <a:r>
              <a:rPr lang="en-US" dirty="0"/>
              <a:t>For more information</a:t>
            </a:r>
            <a:endParaRPr lang="en-IN" dirty="0"/>
          </a:p>
        </p:txBody>
      </p:sp>
      <p:sp>
        <p:nvSpPr>
          <p:cNvPr id="7" name="Content Placeholder 6">
            <a:extLst>
              <a:ext uri="{FF2B5EF4-FFF2-40B4-BE49-F238E27FC236}">
                <a16:creationId xmlns:a16="http://schemas.microsoft.com/office/drawing/2014/main" id="{7C87649F-EFF8-4E29-A41B-7EF7E2A170A2}"/>
              </a:ext>
            </a:extLst>
          </p:cNvPr>
          <p:cNvSpPr>
            <a:spLocks noGrp="1"/>
          </p:cNvSpPr>
          <p:nvPr>
            <p:ph sz="quarter" idx="16"/>
          </p:nvPr>
        </p:nvSpPr>
        <p:spPr>
          <a:xfrm>
            <a:off x="325412" y="1590675"/>
            <a:ext cx="11533214" cy="4981575"/>
          </a:xfrm>
        </p:spPr>
        <p:txBody>
          <a:bodyPr/>
          <a:lstStyle/>
          <a:p>
            <a:r>
              <a:rPr lang="en-IN" dirty="0"/>
              <a:t>Ecosystem front page  </a:t>
            </a:r>
            <a:r>
              <a:rPr lang="en-IN" dirty="0">
                <a:hlinkClick r:id="rId2"/>
              </a:rPr>
              <a:t>https://robotframework.org/#/</a:t>
            </a:r>
            <a:endParaRPr lang="en-IN" dirty="0"/>
          </a:p>
          <a:p>
            <a:r>
              <a:rPr lang="en-IN" dirty="0"/>
              <a:t>Project pages   </a:t>
            </a:r>
            <a:r>
              <a:rPr lang="en-IN" dirty="0">
                <a:hlinkClick r:id="rId3"/>
              </a:rPr>
              <a:t>https://github.com/robotframework/robotframework</a:t>
            </a:r>
            <a:endParaRPr lang="en-IN" dirty="0"/>
          </a:p>
          <a:p>
            <a:r>
              <a:rPr lang="en-IN" dirty="0"/>
              <a:t>QuickStart Guide </a:t>
            </a:r>
            <a:r>
              <a:rPr lang="en-IN" dirty="0">
                <a:hlinkClick r:id="rId4"/>
              </a:rPr>
              <a:t>https://github.com/robotframework/QuickStartGuide/blob/master/QuickStart.rst</a:t>
            </a:r>
            <a:endParaRPr lang="en-IN" dirty="0"/>
          </a:p>
          <a:p>
            <a:r>
              <a:rPr lang="en-IN" dirty="0"/>
              <a:t>User </a:t>
            </a:r>
            <a:r>
              <a:rPr lang="en-IN"/>
              <a:t>Guide  </a:t>
            </a:r>
            <a:r>
              <a:rPr lang="en-IN">
                <a:hlinkClick r:id="rId5"/>
              </a:rPr>
              <a:t>http</a:t>
            </a:r>
            <a:r>
              <a:rPr lang="en-IN" dirty="0">
                <a:hlinkClick r:id="rId5"/>
              </a:rPr>
              <a:t>://robotframework.org/robotframework/#user-guide</a:t>
            </a:r>
            <a:endParaRPr lang="en-IN" dirty="0"/>
          </a:p>
          <a:p>
            <a:r>
              <a:rPr lang="en-IN" dirty="0"/>
              <a:t>Demo projects </a:t>
            </a:r>
            <a:r>
              <a:rPr lang="en-IN" dirty="0">
                <a:hlinkClick r:id="rId6"/>
              </a:rPr>
              <a:t>https://robotframework.org/#/documentation</a:t>
            </a:r>
            <a:endParaRPr lang="en-IN" dirty="0"/>
          </a:p>
        </p:txBody>
      </p:sp>
    </p:spTree>
    <p:extLst>
      <p:ext uri="{BB962C8B-B14F-4D97-AF65-F5344CB8AC3E}">
        <p14:creationId xmlns:p14="http://schemas.microsoft.com/office/powerpoint/2010/main" val="279162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4294967295"/>
          </p:nvPr>
        </p:nvSpPr>
        <p:spPr>
          <a:xfrm>
            <a:off x="918457" y="2325729"/>
            <a:ext cx="9348288" cy="2049501"/>
          </a:xfrm>
          <a:prstGeom prst="rect">
            <a:avLst/>
          </a:prstGeom>
        </p:spPr>
        <p:txBody>
          <a:bodyPr/>
          <a:lstStyle/>
          <a:p>
            <a:pPr marL="0" indent="0" algn="ctr">
              <a:lnSpc>
                <a:spcPct val="90000"/>
              </a:lnSpc>
              <a:buNone/>
            </a:pPr>
            <a:endParaRPr lang="en-IN" sz="5400" b="1" dirty="0">
              <a:solidFill>
                <a:srgbClr val="002060"/>
              </a:solidFill>
              <a:latin typeface="Calibri Light"/>
              <a:cs typeface="Calibri Light"/>
            </a:endParaRPr>
          </a:p>
          <a:p>
            <a:pPr marL="0" indent="0" algn="ctr">
              <a:lnSpc>
                <a:spcPct val="90000"/>
              </a:lnSpc>
              <a:buNone/>
            </a:pPr>
            <a:r>
              <a:rPr lang="en-IN" sz="5400" b="1" dirty="0">
                <a:solidFill>
                  <a:srgbClr val="002060"/>
                </a:solidFill>
                <a:latin typeface="Calibri Light"/>
                <a:cs typeface="Calibri Light"/>
              </a:rPr>
              <a:t>DEMO</a:t>
            </a:r>
          </a:p>
          <a:p>
            <a:pPr marL="0" indent="0" algn="ctr">
              <a:lnSpc>
                <a:spcPct val="90000"/>
              </a:lnSpc>
              <a:buNone/>
            </a:pPr>
            <a:endParaRPr lang="en-IN" sz="2400" dirty="0">
              <a:solidFill>
                <a:schemeClr val="tx1">
                  <a:lumMod val="50000"/>
                  <a:lumOff val="50000"/>
                </a:schemeClr>
              </a:solidFill>
              <a:latin typeface="Calibri Light"/>
              <a:cs typeface="Calibri Light"/>
            </a:endParaRPr>
          </a:p>
          <a:p>
            <a:pPr marL="0" indent="0" algn="ctr">
              <a:lnSpc>
                <a:spcPct val="90000"/>
              </a:lnSpc>
              <a:buNone/>
            </a:pPr>
            <a:endParaRPr lang="en-IN" sz="2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217078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325412" y="1223320"/>
            <a:ext cx="11376593" cy="5463278"/>
          </a:xfrm>
        </p:spPr>
        <p:txBody>
          <a:bodyPr numCol="2"/>
          <a:lstStyle/>
          <a:p>
            <a:pPr>
              <a:lnSpc>
                <a:spcPct val="100000"/>
              </a:lnSpc>
              <a:spcBef>
                <a:spcPts val="1200"/>
              </a:spcBef>
            </a:pPr>
            <a:r>
              <a:rPr lang="en-IN" sz="2000" dirty="0"/>
              <a:t>Introduction</a:t>
            </a:r>
          </a:p>
          <a:p>
            <a:pPr>
              <a:lnSpc>
                <a:spcPct val="100000"/>
              </a:lnSpc>
              <a:spcBef>
                <a:spcPts val="1200"/>
              </a:spcBef>
            </a:pPr>
            <a:r>
              <a:rPr lang="en-IN" sz="2000" dirty="0"/>
              <a:t>Why Robot Framework?</a:t>
            </a:r>
          </a:p>
          <a:p>
            <a:pPr>
              <a:lnSpc>
                <a:spcPct val="100000"/>
              </a:lnSpc>
              <a:spcBef>
                <a:spcPts val="1200"/>
              </a:spcBef>
            </a:pPr>
            <a:r>
              <a:rPr lang="en-US" sz="2000" dirty="0"/>
              <a:t>High-level architecture</a:t>
            </a:r>
          </a:p>
          <a:p>
            <a:pPr>
              <a:lnSpc>
                <a:spcPct val="100000"/>
              </a:lnSpc>
              <a:spcBef>
                <a:spcPts val="1200"/>
              </a:spcBef>
            </a:pPr>
            <a:r>
              <a:rPr lang="en-US" sz="2000" dirty="0"/>
              <a:t>High-level architecture</a:t>
            </a:r>
          </a:p>
          <a:p>
            <a:pPr>
              <a:lnSpc>
                <a:spcPct val="100000"/>
              </a:lnSpc>
              <a:spcBef>
                <a:spcPts val="1200"/>
              </a:spcBef>
            </a:pPr>
            <a:r>
              <a:rPr lang="en-US" sz="2000" dirty="0"/>
              <a:t>How Robot Framework works?</a:t>
            </a:r>
          </a:p>
          <a:p>
            <a:pPr>
              <a:lnSpc>
                <a:spcPct val="100000"/>
              </a:lnSpc>
              <a:spcBef>
                <a:spcPts val="1200"/>
              </a:spcBef>
            </a:pPr>
            <a:r>
              <a:rPr lang="en-US" sz="2000" dirty="0"/>
              <a:t>Support for different libraries </a:t>
            </a:r>
          </a:p>
          <a:p>
            <a:pPr>
              <a:lnSpc>
                <a:spcPct val="100000"/>
              </a:lnSpc>
              <a:spcBef>
                <a:spcPts val="1200"/>
              </a:spcBef>
            </a:pPr>
            <a:r>
              <a:rPr lang="en-US" sz="2000" dirty="0"/>
              <a:t>External library Support</a:t>
            </a:r>
          </a:p>
          <a:p>
            <a:pPr>
              <a:lnSpc>
                <a:spcPct val="100000"/>
              </a:lnSpc>
              <a:spcBef>
                <a:spcPts val="1200"/>
              </a:spcBef>
            </a:pPr>
            <a:r>
              <a:rPr lang="en-US" sz="2000" dirty="0"/>
              <a:t>Editor Support</a:t>
            </a:r>
          </a:p>
          <a:p>
            <a:pPr>
              <a:lnSpc>
                <a:spcPct val="100000"/>
              </a:lnSpc>
              <a:spcBef>
                <a:spcPts val="1200"/>
              </a:spcBef>
            </a:pPr>
            <a:r>
              <a:rPr lang="en-US" sz="2000" dirty="0"/>
              <a:t>Variables</a:t>
            </a:r>
            <a:endParaRPr lang="en-IN" sz="2000" dirty="0"/>
          </a:p>
          <a:p>
            <a:pPr>
              <a:lnSpc>
                <a:spcPct val="100000"/>
              </a:lnSpc>
              <a:spcBef>
                <a:spcPts val="1200"/>
              </a:spcBef>
            </a:pPr>
            <a:r>
              <a:rPr lang="en-US" sz="2000" dirty="0"/>
              <a:t>Keyword driven approach</a:t>
            </a:r>
          </a:p>
          <a:p>
            <a:pPr>
              <a:lnSpc>
                <a:spcPct val="100000"/>
              </a:lnSpc>
              <a:spcBef>
                <a:spcPts val="1200"/>
              </a:spcBef>
            </a:pPr>
            <a:r>
              <a:rPr lang="en-US" sz="2000" dirty="0"/>
              <a:t>Framework Design</a:t>
            </a:r>
            <a:endParaRPr lang="en-IN" sz="2000" dirty="0"/>
          </a:p>
          <a:p>
            <a:pPr>
              <a:lnSpc>
                <a:spcPct val="100000"/>
              </a:lnSpc>
              <a:spcBef>
                <a:spcPts val="1200"/>
              </a:spcBef>
            </a:pPr>
            <a:endParaRPr lang="en-IN" sz="2000" dirty="0"/>
          </a:p>
          <a:p>
            <a:pPr>
              <a:lnSpc>
                <a:spcPct val="100000"/>
              </a:lnSpc>
              <a:spcBef>
                <a:spcPts val="1200"/>
              </a:spcBef>
            </a:pPr>
            <a:endParaRPr lang="en-IN" sz="2000" dirty="0"/>
          </a:p>
          <a:p>
            <a:pPr>
              <a:lnSpc>
                <a:spcPct val="100000"/>
              </a:lnSpc>
              <a:spcBef>
                <a:spcPts val="1200"/>
              </a:spcBef>
            </a:pPr>
            <a:endParaRPr lang="en-IN" sz="2000" dirty="0"/>
          </a:p>
          <a:p>
            <a:pPr>
              <a:lnSpc>
                <a:spcPct val="100000"/>
              </a:lnSpc>
              <a:spcBef>
                <a:spcPts val="1200"/>
              </a:spcBef>
            </a:pPr>
            <a:endParaRPr lang="en-IN" sz="2000" dirty="0"/>
          </a:p>
          <a:p>
            <a:pPr>
              <a:lnSpc>
                <a:spcPct val="100000"/>
              </a:lnSpc>
              <a:spcBef>
                <a:spcPts val="1200"/>
              </a:spcBef>
            </a:pPr>
            <a:endParaRPr lang="en-IN" sz="2000" b="1" dirty="0"/>
          </a:p>
          <a:p>
            <a:pPr>
              <a:lnSpc>
                <a:spcPct val="100000"/>
              </a:lnSpc>
              <a:spcBef>
                <a:spcPts val="1200"/>
              </a:spcBef>
            </a:pPr>
            <a:endParaRPr lang="en-IN" sz="2000" b="1" dirty="0">
              <a:solidFill>
                <a:srgbClr val="002060"/>
              </a:solidFill>
            </a:endParaRPr>
          </a:p>
          <a:p>
            <a:pPr>
              <a:lnSpc>
                <a:spcPct val="100000"/>
              </a:lnSpc>
              <a:spcBef>
                <a:spcPts val="1200"/>
              </a:spcBef>
            </a:pPr>
            <a:endParaRPr lang="en-US" sz="2000" b="1" dirty="0">
              <a:solidFill>
                <a:srgbClr val="002060"/>
              </a:solidFill>
            </a:endParaRPr>
          </a:p>
          <a:p>
            <a:pPr>
              <a:lnSpc>
                <a:spcPct val="100000"/>
              </a:lnSpc>
              <a:spcBef>
                <a:spcPts val="1200"/>
              </a:spcBef>
            </a:pPr>
            <a:endParaRPr lang="en-US" sz="2000" b="1" dirty="0">
              <a:solidFill>
                <a:srgbClr val="002060"/>
              </a:solidFill>
            </a:endParaRPr>
          </a:p>
          <a:p>
            <a:pPr>
              <a:lnSpc>
                <a:spcPct val="100000"/>
              </a:lnSpc>
              <a:spcBef>
                <a:spcPts val="1200"/>
              </a:spcBef>
            </a:pPr>
            <a:endParaRPr lang="en-US" sz="2000" b="1" dirty="0">
              <a:solidFill>
                <a:srgbClr val="002060"/>
              </a:solidFill>
            </a:endParaRPr>
          </a:p>
          <a:p>
            <a:pPr>
              <a:lnSpc>
                <a:spcPct val="100000"/>
              </a:lnSpc>
              <a:spcBef>
                <a:spcPts val="1200"/>
              </a:spcBef>
            </a:pPr>
            <a:endParaRPr lang="en-IN" sz="2000" dirty="0">
              <a:solidFill>
                <a:srgbClr val="002060"/>
              </a:solidFill>
            </a:endParaRPr>
          </a:p>
          <a:p>
            <a:pPr>
              <a:lnSpc>
                <a:spcPct val="100000"/>
              </a:lnSpc>
              <a:spcBef>
                <a:spcPts val="1200"/>
              </a:spcBef>
            </a:pPr>
            <a:endParaRPr lang="en-IN" sz="2000" dirty="0">
              <a:solidFill>
                <a:srgbClr val="002060"/>
              </a:solidFill>
              <a:latin typeface="Calibri" panose="020F0502020204030204" pitchFamily="34" charset="0"/>
              <a:cs typeface="Calibri" panose="020F0502020204030204" pitchFamily="34" charset="0"/>
            </a:endParaRPr>
          </a:p>
        </p:txBody>
      </p:sp>
      <p:sp>
        <p:nvSpPr>
          <p:cNvPr id="7" name="Text Placeholder 6"/>
          <p:cNvSpPr>
            <a:spLocks noGrp="1"/>
          </p:cNvSpPr>
          <p:nvPr>
            <p:ph type="body" sz="quarter" idx="17"/>
          </p:nvPr>
        </p:nvSpPr>
        <p:spPr/>
        <p:txBody>
          <a:bodyPr/>
          <a:lstStyle/>
          <a:p>
            <a:r>
              <a:rPr lang="en-US" b="1" dirty="0">
                <a:solidFill>
                  <a:srgbClr val="002060"/>
                </a:solidFill>
              </a:rPr>
              <a:t>Agenda</a:t>
            </a:r>
          </a:p>
        </p:txBody>
      </p:sp>
    </p:spTree>
    <p:extLst>
      <p:ext uri="{BB962C8B-B14F-4D97-AF65-F5344CB8AC3E}">
        <p14:creationId xmlns:p14="http://schemas.microsoft.com/office/powerpoint/2010/main" val="10888927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4294967295"/>
          </p:nvPr>
        </p:nvSpPr>
        <p:spPr>
          <a:xfrm>
            <a:off x="918457" y="2325729"/>
            <a:ext cx="9348288" cy="2049501"/>
          </a:xfrm>
          <a:prstGeom prst="rect">
            <a:avLst/>
          </a:prstGeom>
        </p:spPr>
        <p:txBody>
          <a:bodyPr/>
          <a:lstStyle/>
          <a:p>
            <a:pPr marL="0" indent="0" algn="ctr">
              <a:lnSpc>
                <a:spcPct val="90000"/>
              </a:lnSpc>
              <a:buNone/>
            </a:pPr>
            <a:endParaRPr lang="en-IN" sz="5400" b="1" dirty="0">
              <a:solidFill>
                <a:srgbClr val="002060"/>
              </a:solidFill>
              <a:latin typeface="Calibri Light"/>
              <a:cs typeface="Calibri Light"/>
            </a:endParaRPr>
          </a:p>
          <a:p>
            <a:pPr marL="0" indent="0" algn="ctr">
              <a:lnSpc>
                <a:spcPct val="90000"/>
              </a:lnSpc>
              <a:buNone/>
            </a:pPr>
            <a:r>
              <a:rPr lang="en-IN" sz="5400" b="1" dirty="0">
                <a:solidFill>
                  <a:srgbClr val="002060"/>
                </a:solidFill>
                <a:latin typeface="Calibri Light"/>
                <a:cs typeface="Calibri Light"/>
              </a:rPr>
              <a:t>Thank You</a:t>
            </a:r>
          </a:p>
          <a:p>
            <a:pPr marL="0" indent="0" algn="ctr">
              <a:lnSpc>
                <a:spcPct val="90000"/>
              </a:lnSpc>
              <a:buNone/>
            </a:pPr>
            <a:endParaRPr lang="en-IN" sz="2400" dirty="0">
              <a:solidFill>
                <a:schemeClr val="tx1">
                  <a:lumMod val="50000"/>
                  <a:lumOff val="50000"/>
                </a:schemeClr>
              </a:solidFill>
              <a:latin typeface="Calibri Light"/>
              <a:cs typeface="Calibri Light"/>
            </a:endParaRPr>
          </a:p>
          <a:p>
            <a:pPr marL="0" indent="0" algn="ctr">
              <a:lnSpc>
                <a:spcPct val="90000"/>
              </a:lnSpc>
              <a:buNone/>
            </a:pPr>
            <a:endParaRPr lang="en-IN" sz="2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23058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DCCE9-97C2-45AF-8766-3553ECA9C769}"/>
              </a:ext>
            </a:extLst>
          </p:cNvPr>
          <p:cNvSpPr>
            <a:spLocks noGrp="1"/>
          </p:cNvSpPr>
          <p:nvPr>
            <p:ph sz="quarter" idx="16"/>
          </p:nvPr>
        </p:nvSpPr>
        <p:spPr/>
        <p:txBody>
          <a:bodyPr/>
          <a:lstStyle/>
          <a:p>
            <a:r>
              <a:rPr lang="en-US" dirty="0"/>
              <a:t>Robot Framework is a Python-based, extensible keyword-driven automation framework for acceptance testing.</a:t>
            </a:r>
          </a:p>
          <a:p>
            <a:r>
              <a:rPr lang="en-US" dirty="0"/>
              <a:t>It supports acceptance test driven development (ATDD), behavior driven development (BDD) and robotic process automation (RPA). </a:t>
            </a:r>
          </a:p>
          <a:p>
            <a:r>
              <a:rPr lang="en-US" dirty="0"/>
              <a:t>It can be used in distributed, heterogeneous environments, where automation requires using different technologies and interfaces.</a:t>
            </a:r>
          </a:p>
          <a:p>
            <a:r>
              <a:rPr lang="en-US" dirty="0"/>
              <a:t>The framework has a rich ecosystem around it consisting of various generic libraries and tools that are developed as separate projects.</a:t>
            </a:r>
          </a:p>
          <a:p>
            <a:r>
              <a:rPr lang="en-US" dirty="0"/>
              <a:t> For more information about Robot Framework and the ecosystem, see </a:t>
            </a:r>
            <a:r>
              <a:rPr lang="en-US" dirty="0">
                <a:hlinkClick r:id="rId2"/>
              </a:rPr>
              <a:t>http://robotframework.org</a:t>
            </a:r>
            <a:r>
              <a:rPr lang="en-US" dirty="0"/>
              <a:t>.</a:t>
            </a:r>
            <a:endParaRPr lang="en-IN" dirty="0"/>
          </a:p>
        </p:txBody>
      </p:sp>
      <p:sp>
        <p:nvSpPr>
          <p:cNvPr id="3" name="Text Placeholder 2">
            <a:extLst>
              <a:ext uri="{FF2B5EF4-FFF2-40B4-BE49-F238E27FC236}">
                <a16:creationId xmlns:a16="http://schemas.microsoft.com/office/drawing/2014/main" id="{54519207-8BA1-49FA-8185-436762CF1A27}"/>
              </a:ext>
            </a:extLst>
          </p:cNvPr>
          <p:cNvSpPr>
            <a:spLocks noGrp="1"/>
          </p:cNvSpPr>
          <p:nvPr>
            <p:ph type="body" sz="quarter" idx="17"/>
          </p:nvPr>
        </p:nvSpPr>
        <p:spPr/>
        <p:txBody>
          <a:bodyPr/>
          <a:lstStyle/>
          <a:p>
            <a:r>
              <a:rPr lang="en-US" dirty="0"/>
              <a:t>Introduction</a:t>
            </a:r>
            <a:endParaRPr lang="en-IN" dirty="0"/>
          </a:p>
        </p:txBody>
      </p:sp>
    </p:spTree>
    <p:extLst>
      <p:ext uri="{BB962C8B-B14F-4D97-AF65-F5344CB8AC3E}">
        <p14:creationId xmlns:p14="http://schemas.microsoft.com/office/powerpoint/2010/main" val="11717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020A63-6BC0-4B0B-96B6-420477CE16A2}"/>
              </a:ext>
            </a:extLst>
          </p:cNvPr>
          <p:cNvSpPr>
            <a:spLocks noGrp="1"/>
          </p:cNvSpPr>
          <p:nvPr>
            <p:ph sz="quarter" idx="16"/>
          </p:nvPr>
        </p:nvSpPr>
        <p:spPr>
          <a:xfrm>
            <a:off x="325412" y="1590675"/>
            <a:ext cx="11533214" cy="5123276"/>
          </a:xfrm>
        </p:spPr>
        <p:txBody>
          <a:bodyPr/>
          <a:lstStyle/>
          <a:p>
            <a:pPr marL="0" indent="0">
              <a:buNone/>
            </a:pPr>
            <a:r>
              <a:rPr lang="en-US" dirty="0">
                <a:hlinkClick r:id="rId2"/>
              </a:rPr>
              <a:t>Robot Framework</a:t>
            </a:r>
            <a:r>
              <a:rPr lang="en-US" dirty="0"/>
              <a:t> is probably one of the most worthwhile test automation frameworks available in the market. In terms of value for money, it’s on the top of the list.</a:t>
            </a:r>
          </a:p>
          <a:p>
            <a:pPr marL="0" indent="0">
              <a:buNone/>
            </a:pPr>
            <a:r>
              <a:rPr lang="en-US" dirty="0"/>
              <a:t>Here are few feature which makes Robot Framework irresistible.</a:t>
            </a:r>
          </a:p>
          <a:p>
            <a:r>
              <a:rPr lang="en-US" dirty="0"/>
              <a:t> Enables easy-to-use tabular syntax for creating test cases in a uniform way.</a:t>
            </a:r>
          </a:p>
          <a:p>
            <a:r>
              <a:rPr lang="en-US" dirty="0"/>
              <a:t>Provides ability to create reusable higher-level keywords from the existing keywords.</a:t>
            </a:r>
          </a:p>
          <a:p>
            <a:r>
              <a:rPr lang="en-US" dirty="0"/>
              <a:t>Provides easy-to-read result reports and logs in HTML format.</a:t>
            </a:r>
          </a:p>
          <a:p>
            <a:r>
              <a:rPr lang="en-US" dirty="0"/>
              <a:t>Is platform and application independent.</a:t>
            </a:r>
          </a:p>
          <a:p>
            <a:r>
              <a:rPr lang="en-US" dirty="0"/>
              <a:t>Provides a simple library API for creating customized test libraries which can be implemented natively with either Python or Java.</a:t>
            </a:r>
          </a:p>
          <a:p>
            <a:pPr marL="0" indent="0">
              <a:buNone/>
            </a:pPr>
            <a:endParaRPr lang="en-IN" dirty="0"/>
          </a:p>
        </p:txBody>
      </p:sp>
      <p:sp>
        <p:nvSpPr>
          <p:cNvPr id="3" name="Text Placeholder 2">
            <a:extLst>
              <a:ext uri="{FF2B5EF4-FFF2-40B4-BE49-F238E27FC236}">
                <a16:creationId xmlns:a16="http://schemas.microsoft.com/office/drawing/2014/main" id="{1B15389D-165D-4B09-A213-A13A2BE7F48D}"/>
              </a:ext>
            </a:extLst>
          </p:cNvPr>
          <p:cNvSpPr>
            <a:spLocks noGrp="1"/>
          </p:cNvSpPr>
          <p:nvPr>
            <p:ph type="body" sz="quarter" idx="17"/>
          </p:nvPr>
        </p:nvSpPr>
        <p:spPr/>
        <p:txBody>
          <a:bodyPr/>
          <a:lstStyle/>
          <a:p>
            <a:r>
              <a:rPr lang="en-IN" b="1" dirty="0"/>
              <a:t>Why Robot Framework?</a:t>
            </a:r>
          </a:p>
          <a:p>
            <a:endParaRPr lang="en-IN" dirty="0"/>
          </a:p>
        </p:txBody>
      </p:sp>
    </p:spTree>
    <p:extLst>
      <p:ext uri="{BB962C8B-B14F-4D97-AF65-F5344CB8AC3E}">
        <p14:creationId xmlns:p14="http://schemas.microsoft.com/office/powerpoint/2010/main" val="186002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020A63-6BC0-4B0B-96B6-420477CE16A2}"/>
              </a:ext>
            </a:extLst>
          </p:cNvPr>
          <p:cNvSpPr>
            <a:spLocks noGrp="1"/>
          </p:cNvSpPr>
          <p:nvPr>
            <p:ph sz="quarter" idx="16"/>
          </p:nvPr>
        </p:nvSpPr>
        <p:spPr>
          <a:xfrm>
            <a:off x="325412" y="1590674"/>
            <a:ext cx="11533214" cy="6438509"/>
          </a:xfrm>
        </p:spPr>
        <p:txBody>
          <a:bodyPr/>
          <a:lstStyle/>
          <a:p>
            <a:r>
              <a:rPr lang="en-US" sz="2000" dirty="0"/>
              <a:t>Provides a command line interface and XML based output files for integration into existing build infrastructure (continuous integration systems).</a:t>
            </a:r>
          </a:p>
          <a:p>
            <a:r>
              <a:rPr lang="en-US" sz="2000" dirty="0"/>
              <a:t>Provides support for Selenium for web testing, Java GUI testing, running processes, Telnet, SSH, and so on.</a:t>
            </a:r>
          </a:p>
          <a:p>
            <a:r>
              <a:rPr lang="en-US" sz="2000" dirty="0"/>
              <a:t>Supports creating data-driven test cases.</a:t>
            </a:r>
          </a:p>
          <a:p>
            <a:r>
              <a:rPr lang="en-US" sz="2000" dirty="0"/>
              <a:t>Has built-in support for variables, practical particularly for testing in different environments.</a:t>
            </a:r>
          </a:p>
          <a:p>
            <a:r>
              <a:rPr lang="en-US" sz="2000" dirty="0"/>
              <a:t>Provides tagging to categorize and select test cases to be executed.</a:t>
            </a:r>
          </a:p>
          <a:p>
            <a:r>
              <a:rPr lang="en-US" sz="2000" dirty="0"/>
              <a:t>Enables easy integration with source control: test suites are just files and directories that can be versioned with the production code.</a:t>
            </a:r>
          </a:p>
          <a:p>
            <a:r>
              <a:rPr lang="en-US" sz="2000" dirty="0"/>
              <a:t>Provides test-case and test-suite -level setup and teardown.</a:t>
            </a:r>
          </a:p>
          <a:p>
            <a:r>
              <a:rPr lang="en-US" sz="2000" dirty="0"/>
              <a:t>The modular architecture supports creating tests even for applications with several diverse interfaces.</a:t>
            </a:r>
          </a:p>
          <a:p>
            <a:pPr marL="0" indent="0">
              <a:buNone/>
            </a:pPr>
            <a:endParaRPr lang="en-IN" sz="2000" dirty="0"/>
          </a:p>
        </p:txBody>
      </p:sp>
      <p:sp>
        <p:nvSpPr>
          <p:cNvPr id="3" name="Text Placeholder 2">
            <a:extLst>
              <a:ext uri="{FF2B5EF4-FFF2-40B4-BE49-F238E27FC236}">
                <a16:creationId xmlns:a16="http://schemas.microsoft.com/office/drawing/2014/main" id="{1B15389D-165D-4B09-A213-A13A2BE7F48D}"/>
              </a:ext>
            </a:extLst>
          </p:cNvPr>
          <p:cNvSpPr>
            <a:spLocks noGrp="1"/>
          </p:cNvSpPr>
          <p:nvPr>
            <p:ph type="body" sz="quarter" idx="17"/>
          </p:nvPr>
        </p:nvSpPr>
        <p:spPr/>
        <p:txBody>
          <a:bodyPr/>
          <a:lstStyle/>
          <a:p>
            <a:r>
              <a:rPr lang="en-IN" b="1" dirty="0"/>
              <a:t>Why Robot Framework?</a:t>
            </a:r>
          </a:p>
          <a:p>
            <a:endParaRPr lang="en-IN" dirty="0"/>
          </a:p>
        </p:txBody>
      </p:sp>
    </p:spTree>
    <p:extLst>
      <p:ext uri="{BB962C8B-B14F-4D97-AF65-F5344CB8AC3E}">
        <p14:creationId xmlns:p14="http://schemas.microsoft.com/office/powerpoint/2010/main" val="44562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099A35-0172-41E2-A9C4-4EA38D60D1C0}"/>
              </a:ext>
            </a:extLst>
          </p:cNvPr>
          <p:cNvSpPr>
            <a:spLocks noGrp="1"/>
          </p:cNvSpPr>
          <p:nvPr>
            <p:ph sz="quarter" idx="16"/>
          </p:nvPr>
        </p:nvSpPr>
        <p:spPr>
          <a:xfrm>
            <a:off x="330174" y="1420858"/>
            <a:ext cx="11533214" cy="4981575"/>
          </a:xfrm>
        </p:spPr>
        <p:txBody>
          <a:bodyPr/>
          <a:lstStyle/>
          <a:p>
            <a:pPr marL="0" lvl="0" indent="0">
              <a:buNone/>
            </a:pPr>
            <a:r>
              <a:rPr lang="en-US" dirty="0"/>
              <a:t>Robot Framework is a generic, application and technology independent framework. It has a highly modular architecture illustrated in the diagram below.</a:t>
            </a:r>
            <a:endParaRPr lang="en-US" altLang="en-US" sz="2000" dirty="0">
              <a:solidFill>
                <a:schemeClr val="tx1"/>
              </a:solidFill>
              <a:latin typeface="Arial" panose="020B0604020202020204" pitchFamily="34" charset="0"/>
            </a:endParaRPr>
          </a:p>
          <a:p>
            <a:pPr marL="0" indent="0">
              <a:buNone/>
            </a:pPr>
            <a:endParaRPr lang="en-IN" dirty="0"/>
          </a:p>
        </p:txBody>
      </p:sp>
      <p:sp>
        <p:nvSpPr>
          <p:cNvPr id="3" name="Text Placeholder 2">
            <a:extLst>
              <a:ext uri="{FF2B5EF4-FFF2-40B4-BE49-F238E27FC236}">
                <a16:creationId xmlns:a16="http://schemas.microsoft.com/office/drawing/2014/main" id="{809837F9-4F69-4B89-A6D2-158DA6679451}"/>
              </a:ext>
            </a:extLst>
          </p:cNvPr>
          <p:cNvSpPr>
            <a:spLocks noGrp="1"/>
          </p:cNvSpPr>
          <p:nvPr>
            <p:ph type="body" sz="quarter" idx="17"/>
          </p:nvPr>
        </p:nvSpPr>
        <p:spPr/>
        <p:txBody>
          <a:bodyPr/>
          <a:lstStyle/>
          <a:p>
            <a:r>
              <a:rPr lang="en-US" dirty="0"/>
              <a:t>High-level architecture</a:t>
            </a:r>
            <a:endParaRPr lang="en-IN" dirty="0"/>
          </a:p>
        </p:txBody>
      </p:sp>
      <p:sp>
        <p:nvSpPr>
          <p:cNvPr id="5" name="Rectangle 1">
            <a:extLst>
              <a:ext uri="{FF2B5EF4-FFF2-40B4-BE49-F238E27FC236}">
                <a16:creationId xmlns:a16="http://schemas.microsoft.com/office/drawing/2014/main" id="{2CBC3656-BC84-406D-87D1-9A69516EFBC9}"/>
              </a:ext>
            </a:extLst>
          </p:cNvPr>
          <p:cNvSpPr>
            <a:spLocks noChangeArrowheads="1"/>
          </p:cNvSpPr>
          <p:nvPr/>
        </p:nvSpPr>
        <p:spPr bwMode="auto">
          <a:xfrm>
            <a:off x="638947" y="25417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9E719F30-15C6-4569-818C-BA5457B4F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78" y="2541774"/>
            <a:ext cx="7771682" cy="403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A67C4A-E43C-4628-89A0-F89BE79BB64C}"/>
              </a:ext>
            </a:extLst>
          </p:cNvPr>
          <p:cNvPicPr>
            <a:picLocks noGrp="1" noChangeAspect="1"/>
          </p:cNvPicPr>
          <p:nvPr>
            <p:ph sz="quarter" idx="16"/>
          </p:nvPr>
        </p:nvPicPr>
        <p:blipFill>
          <a:blip r:embed="rId2"/>
          <a:stretch>
            <a:fillRect/>
          </a:stretch>
        </p:blipFill>
        <p:spPr>
          <a:xfrm>
            <a:off x="1365338" y="1277655"/>
            <a:ext cx="8487502" cy="5294595"/>
          </a:xfrm>
          <a:prstGeom prst="rect">
            <a:avLst/>
          </a:prstGeom>
        </p:spPr>
      </p:pic>
      <p:sp>
        <p:nvSpPr>
          <p:cNvPr id="3" name="Text Placeholder 2">
            <a:extLst>
              <a:ext uri="{FF2B5EF4-FFF2-40B4-BE49-F238E27FC236}">
                <a16:creationId xmlns:a16="http://schemas.microsoft.com/office/drawing/2014/main" id="{B3C4BF22-415F-4F10-B11E-AADE7A9CC37C}"/>
              </a:ext>
            </a:extLst>
          </p:cNvPr>
          <p:cNvSpPr>
            <a:spLocks noGrp="1"/>
          </p:cNvSpPr>
          <p:nvPr>
            <p:ph type="body" sz="quarter" idx="17"/>
          </p:nvPr>
        </p:nvSpPr>
        <p:spPr/>
        <p:txBody>
          <a:bodyPr/>
          <a:lstStyle/>
          <a:p>
            <a:r>
              <a:rPr lang="en-US" dirty="0"/>
              <a:t>How Robot Framework works?</a:t>
            </a:r>
          </a:p>
        </p:txBody>
      </p:sp>
    </p:spTree>
    <p:extLst>
      <p:ext uri="{BB962C8B-B14F-4D97-AF65-F5344CB8AC3E}">
        <p14:creationId xmlns:p14="http://schemas.microsoft.com/office/powerpoint/2010/main" val="126449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744F98-9F7E-42B2-827C-E08815FAA68A}"/>
              </a:ext>
            </a:extLst>
          </p:cNvPr>
          <p:cNvSpPr>
            <a:spLocks noGrp="1"/>
          </p:cNvSpPr>
          <p:nvPr>
            <p:ph sz="quarter" idx="16"/>
          </p:nvPr>
        </p:nvSpPr>
        <p:spPr>
          <a:xfrm>
            <a:off x="325412" y="1590675"/>
            <a:ext cx="11533214" cy="4981575"/>
          </a:xfrm>
        </p:spPr>
        <p:txBody>
          <a:bodyPr/>
          <a:lstStyle/>
          <a:p>
            <a:pPr marL="0" indent="0">
              <a:buNone/>
            </a:pPr>
            <a:r>
              <a:rPr lang="en-IN" dirty="0">
                <a:hlinkClick r:id="rId2"/>
              </a:rPr>
              <a:t>https://robotframework.org/#/libraries</a:t>
            </a:r>
            <a:endParaRPr lang="en-IN" dirty="0"/>
          </a:p>
          <a:p>
            <a:endParaRPr lang="en-IN" dirty="0"/>
          </a:p>
        </p:txBody>
      </p:sp>
      <p:sp>
        <p:nvSpPr>
          <p:cNvPr id="3" name="Text Placeholder 2">
            <a:extLst>
              <a:ext uri="{FF2B5EF4-FFF2-40B4-BE49-F238E27FC236}">
                <a16:creationId xmlns:a16="http://schemas.microsoft.com/office/drawing/2014/main" id="{42FAFF1D-1C28-494A-B32B-DA444F7DD723}"/>
              </a:ext>
            </a:extLst>
          </p:cNvPr>
          <p:cNvSpPr>
            <a:spLocks noGrp="1"/>
          </p:cNvSpPr>
          <p:nvPr>
            <p:ph type="body" sz="quarter" idx="17"/>
          </p:nvPr>
        </p:nvSpPr>
        <p:spPr/>
        <p:txBody>
          <a:bodyPr/>
          <a:lstStyle/>
          <a:p>
            <a:r>
              <a:rPr lang="en-US" dirty="0"/>
              <a:t>Support for different libraries </a:t>
            </a:r>
            <a:endParaRPr lang="en-IN" dirty="0"/>
          </a:p>
        </p:txBody>
      </p:sp>
      <p:pic>
        <p:nvPicPr>
          <p:cNvPr id="7" name="Picture 6">
            <a:extLst>
              <a:ext uri="{FF2B5EF4-FFF2-40B4-BE49-F238E27FC236}">
                <a16:creationId xmlns:a16="http://schemas.microsoft.com/office/drawing/2014/main" id="{0B51501D-7D63-40F5-930B-5A14CF17370D}"/>
              </a:ext>
            </a:extLst>
          </p:cNvPr>
          <p:cNvPicPr>
            <a:picLocks noChangeAspect="1"/>
          </p:cNvPicPr>
          <p:nvPr/>
        </p:nvPicPr>
        <p:blipFill>
          <a:blip r:embed="rId3"/>
          <a:stretch>
            <a:fillRect/>
          </a:stretch>
        </p:blipFill>
        <p:spPr>
          <a:xfrm>
            <a:off x="463463" y="2214107"/>
            <a:ext cx="11060482" cy="4423931"/>
          </a:xfrm>
          <a:prstGeom prst="rect">
            <a:avLst/>
          </a:prstGeom>
        </p:spPr>
      </p:pic>
    </p:spTree>
    <p:extLst>
      <p:ext uri="{BB962C8B-B14F-4D97-AF65-F5344CB8AC3E}">
        <p14:creationId xmlns:p14="http://schemas.microsoft.com/office/powerpoint/2010/main" val="110057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A8EC2D-B783-4213-B738-5440BC762C60}"/>
              </a:ext>
            </a:extLst>
          </p:cNvPr>
          <p:cNvSpPr>
            <a:spLocks noGrp="1"/>
          </p:cNvSpPr>
          <p:nvPr>
            <p:ph type="body" sz="quarter" idx="17"/>
          </p:nvPr>
        </p:nvSpPr>
        <p:spPr/>
        <p:txBody>
          <a:bodyPr/>
          <a:lstStyle/>
          <a:p>
            <a:r>
              <a:rPr lang="en-US" dirty="0"/>
              <a:t>External library Support</a:t>
            </a:r>
            <a:endParaRPr lang="en-IN" dirty="0"/>
          </a:p>
        </p:txBody>
      </p:sp>
      <p:sp>
        <p:nvSpPr>
          <p:cNvPr id="7" name="Content Placeholder 6">
            <a:extLst>
              <a:ext uri="{FF2B5EF4-FFF2-40B4-BE49-F238E27FC236}">
                <a16:creationId xmlns:a16="http://schemas.microsoft.com/office/drawing/2014/main" id="{92406E00-60FD-4C87-BC92-6B542A941BE0}"/>
              </a:ext>
            </a:extLst>
          </p:cNvPr>
          <p:cNvSpPr>
            <a:spLocks noGrp="1"/>
          </p:cNvSpPr>
          <p:nvPr>
            <p:ph sz="quarter" idx="16"/>
          </p:nvPr>
        </p:nvSpPr>
        <p:spPr>
          <a:xfrm>
            <a:off x="325412" y="1590675"/>
            <a:ext cx="4835311" cy="4981575"/>
          </a:xfrm>
        </p:spPr>
        <p:txBody>
          <a:bodyPr/>
          <a:lstStyle/>
          <a:p>
            <a:r>
              <a:rPr lang="en-US" dirty="0"/>
              <a:t> Appium	</a:t>
            </a:r>
          </a:p>
          <a:p>
            <a:r>
              <a:rPr lang="en-IN" dirty="0"/>
              <a:t>MongoDB 				</a:t>
            </a:r>
          </a:p>
          <a:p>
            <a:r>
              <a:rPr lang="en-IN" dirty="0" err="1"/>
              <a:t>Restinstance</a:t>
            </a:r>
            <a:endParaRPr lang="en-IN" dirty="0"/>
          </a:p>
          <a:p>
            <a:r>
              <a:rPr lang="en-IN" dirty="0"/>
              <a:t>Selenium Library</a:t>
            </a:r>
          </a:p>
          <a:p>
            <a:r>
              <a:rPr lang="en-IN" dirty="0" err="1"/>
              <a:t>AutoIt</a:t>
            </a:r>
            <a:endParaRPr lang="en-IN" dirty="0"/>
          </a:p>
          <a:p>
            <a:r>
              <a:rPr lang="en-IN" dirty="0"/>
              <a:t>Mainframe</a:t>
            </a:r>
          </a:p>
          <a:p>
            <a:r>
              <a:rPr lang="en-IN" dirty="0" err="1"/>
              <a:t>SAPGui</a:t>
            </a:r>
            <a:endParaRPr lang="en-IN" dirty="0"/>
          </a:p>
          <a:p>
            <a:r>
              <a:rPr lang="en-IN" dirty="0"/>
              <a:t>Eclipse</a:t>
            </a:r>
          </a:p>
          <a:p>
            <a:endParaRPr lang="en-US" dirty="0"/>
          </a:p>
        </p:txBody>
      </p:sp>
      <p:sp>
        <p:nvSpPr>
          <p:cNvPr id="9" name="Rectangle 8">
            <a:extLst>
              <a:ext uri="{FF2B5EF4-FFF2-40B4-BE49-F238E27FC236}">
                <a16:creationId xmlns:a16="http://schemas.microsoft.com/office/drawing/2014/main" id="{D371FE08-B600-4098-9A3A-E79EF10C6A0B}"/>
              </a:ext>
            </a:extLst>
          </p:cNvPr>
          <p:cNvSpPr/>
          <p:nvPr/>
        </p:nvSpPr>
        <p:spPr>
          <a:xfrm>
            <a:off x="5160723" y="1611903"/>
            <a:ext cx="6092825" cy="4905958"/>
          </a:xfrm>
          <a:prstGeom prst="rect">
            <a:avLst/>
          </a:prstGeom>
        </p:spPr>
        <p:txBody>
          <a:bodyPr>
            <a:spAutoFit/>
          </a:bodyPr>
          <a:lstStyle/>
          <a:p>
            <a:pPr marL="228600" indent="-228600" defTabSz="914400">
              <a:lnSpc>
                <a:spcPct val="90000"/>
              </a:lnSpc>
              <a:spcBef>
                <a:spcPts val="2400"/>
              </a:spcBef>
              <a:buClr>
                <a:srgbClr val="3E3D40"/>
              </a:buClr>
              <a:buSzPct val="80000"/>
              <a:buFont typeface="Wingdings" panose="05000000000000000000" pitchFamily="2" charset="2"/>
              <a:buChar char="§"/>
            </a:pPr>
            <a:r>
              <a:rPr lang="en-US" sz="2400" dirty="0">
                <a:solidFill>
                  <a:srgbClr val="3E3D40"/>
                </a:solidFill>
                <a:latin typeface="+mj-lt"/>
              </a:rPr>
              <a:t>Database Library(Java)-&gt; using </a:t>
            </a:r>
            <a:r>
              <a:rPr lang="en-US" sz="2400" dirty="0" err="1">
                <a:solidFill>
                  <a:srgbClr val="3E3D40"/>
                </a:solidFill>
                <a:latin typeface="+mj-lt"/>
              </a:rPr>
              <a:t>Jython</a:t>
            </a:r>
            <a:r>
              <a:rPr lang="en-US" sz="2400" dirty="0">
                <a:solidFill>
                  <a:srgbClr val="3E3D40"/>
                </a:solidFill>
                <a:latin typeface="+mj-lt"/>
              </a:rPr>
              <a:t> 	</a:t>
            </a: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a:solidFill>
                  <a:srgbClr val="3E3D40"/>
                </a:solidFill>
                <a:latin typeface="+mj-lt"/>
              </a:rPr>
              <a:t>iOS library 				</a:t>
            </a: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a:solidFill>
                  <a:srgbClr val="3E3D40"/>
                </a:solidFill>
                <a:latin typeface="+mj-lt"/>
              </a:rPr>
              <a:t>MQTT library</a:t>
            </a: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a:solidFill>
                  <a:srgbClr val="3E3D40"/>
                </a:solidFill>
                <a:latin typeface="+mj-lt"/>
              </a:rPr>
              <a:t>Kafka</a:t>
            </a: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a:solidFill>
                  <a:srgbClr val="3E3D40"/>
                </a:solidFill>
                <a:latin typeface="+mj-lt"/>
              </a:rPr>
              <a:t>Django</a:t>
            </a: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a:solidFill>
                  <a:srgbClr val="3E3D40"/>
                </a:solidFill>
                <a:latin typeface="+mj-lt"/>
              </a:rPr>
              <a:t>HTTP library (Requests)</a:t>
            </a: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err="1">
                <a:solidFill>
                  <a:srgbClr val="3E3D40"/>
                </a:solidFill>
                <a:latin typeface="+mj-lt"/>
                <a:hlinkClick r:id="rId3">
                  <a:extLst>
                    <a:ext uri="{A12FA001-AC4F-418D-AE19-62706E023703}">
                      <ahyp:hlinkClr xmlns:ahyp="http://schemas.microsoft.com/office/drawing/2018/hyperlinkcolor" val="tx"/>
                    </a:ext>
                  </a:extLst>
                </a:hlinkClick>
              </a:rPr>
              <a:t>DataDriver</a:t>
            </a:r>
            <a:r>
              <a:rPr lang="en-IN" sz="2400" dirty="0">
                <a:solidFill>
                  <a:srgbClr val="3E3D40"/>
                </a:solidFill>
                <a:latin typeface="+mj-lt"/>
                <a:hlinkClick r:id="rId3">
                  <a:extLst>
                    <a:ext uri="{A12FA001-AC4F-418D-AE19-62706E023703}">
                      <ahyp:hlinkClr xmlns:ahyp="http://schemas.microsoft.com/office/drawing/2018/hyperlinkcolor" val="tx"/>
                    </a:ext>
                  </a:extLst>
                </a:hlinkClick>
              </a:rPr>
              <a:t> Library</a:t>
            </a:r>
            <a:endParaRPr lang="en-IN" sz="2400" dirty="0">
              <a:solidFill>
                <a:srgbClr val="3E3D40"/>
              </a:solidFill>
              <a:latin typeface="+mj-lt"/>
            </a:endParaRPr>
          </a:p>
          <a:p>
            <a:pPr marL="228600" indent="-228600" defTabSz="914400">
              <a:lnSpc>
                <a:spcPct val="90000"/>
              </a:lnSpc>
              <a:spcBef>
                <a:spcPts val="2400"/>
              </a:spcBef>
              <a:buClr>
                <a:srgbClr val="3E3D40"/>
              </a:buClr>
              <a:buSzPct val="80000"/>
              <a:buFont typeface="Wingdings" panose="05000000000000000000" pitchFamily="2" charset="2"/>
              <a:buChar char="§"/>
            </a:pPr>
            <a:r>
              <a:rPr lang="en-IN" sz="2400" dirty="0" err="1">
                <a:solidFill>
                  <a:srgbClr val="3E3D40"/>
                </a:solidFill>
                <a:latin typeface="+mj-lt"/>
              </a:rPr>
              <a:t>Sikuli</a:t>
            </a:r>
            <a:r>
              <a:rPr lang="en-IN" sz="2400" dirty="0">
                <a:solidFill>
                  <a:srgbClr val="3E3D40"/>
                </a:solidFill>
                <a:latin typeface="+mj-lt"/>
              </a:rPr>
              <a:t> Library</a:t>
            </a:r>
          </a:p>
        </p:txBody>
      </p:sp>
    </p:spTree>
    <p:extLst>
      <p:ext uri="{BB962C8B-B14F-4D97-AF65-F5344CB8AC3E}">
        <p14:creationId xmlns:p14="http://schemas.microsoft.com/office/powerpoint/2010/main" val="142864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fontScheme name="Ngarro Branding">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90000"/>
          </a:lnSpc>
          <a:defRPr sz="2400" dirty="0" smtClean="0">
            <a:solidFill>
              <a:schemeClr val="tx1">
                <a:lumMod val="50000"/>
                <a:lumOff val="50000"/>
              </a:schemeClr>
            </a:solidFill>
            <a:latin typeface="Calibri Light"/>
            <a:cs typeface="Calibri Light"/>
          </a:defRPr>
        </a:defPPr>
      </a:lstStyle>
    </a:txDef>
  </a:objectDefaults>
  <a:extraClrSchemeLst/>
  <a:extLst>
    <a:ext uri="{05A4C25C-085E-4340-85A3-A5531E510DB2}">
      <thm15:themeFamily xmlns:thm15="http://schemas.microsoft.com/office/thememl/2012/main" name="Presentation1" id="{ED50C6C4-A4C7-4AB2-ACEB-9CEA3B2596F4}" vid="{804B71E4-CBF0-4B40-9AEC-D1D6EADDB0BC}"/>
    </a:ext>
  </a:extLst>
</a:theme>
</file>

<file path=ppt/theme/theme2.xml><?xml version="1.0" encoding="utf-8"?>
<a:theme xmlns:a="http://schemas.openxmlformats.org/drawingml/2006/main" name="Nagarr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v1.6 2014_02_04.potx" id="{B54E0C85-7BDF-4DB5-B17B-E548224D3231}" vid="{3185EE70-886A-43AC-B224-366A7BC1AC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themeOverride>
</file>

<file path=ppt/theme/themeOverride2.xml><?xml version="1.0" encoding="utf-8"?>
<a:themeOverride xmlns:a="http://schemas.openxmlformats.org/drawingml/2006/main">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3AB2311C31D241BE78A8758DBE661E" ma:contentTypeVersion="10" ma:contentTypeDescription="Create a new document." ma:contentTypeScope="" ma:versionID="9b02ad662473a0ca374dc1af196426d0">
  <xsd:schema xmlns:xsd="http://www.w3.org/2001/XMLSchema" xmlns:xs="http://www.w3.org/2001/XMLSchema" xmlns:p="http://schemas.microsoft.com/office/2006/metadata/properties" xmlns:ns2="ef243649-1c61-4b3b-810c-5a32235c69d3" xmlns:ns3="e109ff0f-82db-4d67-b30d-7f8bf30cfb79" targetNamespace="http://schemas.microsoft.com/office/2006/metadata/properties" ma:root="true" ma:fieldsID="c79345fc3cffd822426ba17b8bcec4d8" ns2:_="" ns3:_="">
    <xsd:import namespace="ef243649-1c61-4b3b-810c-5a32235c69d3"/>
    <xsd:import namespace="e109ff0f-82db-4d67-b30d-7f8bf30cfb79"/>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243649-1c61-4b3b-810c-5a32235c69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09ff0f-82db-4d67-b30d-7f8bf30cfb7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A9E2DE-22AF-4F20-A695-1655FEBCAB8F}">
  <ds:schemaRefs>
    <ds:schemaRef ds:uri="e109ff0f-82db-4d67-b30d-7f8bf30cfb7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f243649-1c61-4b3b-810c-5a32235c69d3"/>
    <ds:schemaRef ds:uri="http://www.w3.org/XML/1998/namespace"/>
    <ds:schemaRef ds:uri="http://purl.org/dc/dcmitype/"/>
  </ds:schemaRefs>
</ds:datastoreItem>
</file>

<file path=customXml/itemProps2.xml><?xml version="1.0" encoding="utf-8"?>
<ds:datastoreItem xmlns:ds="http://schemas.openxmlformats.org/officeDocument/2006/customXml" ds:itemID="{F7F586DE-2CC3-4345-90F8-DAF8E76EC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243649-1c61-4b3b-810c-5a32235c69d3"/>
    <ds:schemaRef ds:uri="e109ff0f-82db-4d67-b30d-7f8bf30cfb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9F02AD-0679-4FF8-AE70-7201A32C3F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40665</TotalTime>
  <Words>571</Words>
  <Application>Microsoft Office PowerPoint</Application>
  <PresentationFormat>Custom</PresentationFormat>
  <Paragraphs>93</Paragraphs>
  <Slides>20</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Nagarro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nagarro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Rajender Kumar</dc:creator>
  <cp:lastModifiedBy>Atul Singh</cp:lastModifiedBy>
  <cp:revision>1288</cp:revision>
  <dcterms:created xsi:type="dcterms:W3CDTF">2015-10-09T09:44:40Z</dcterms:created>
  <dcterms:modified xsi:type="dcterms:W3CDTF">2019-11-28T13:51:32Z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0x010100663AB2311C31D241BE78A8758DBE661E</vt:lpwstr>
  </property>
</Properties>
</file>