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E4434C7-5FFD-4CA8-BC82-186F6511D85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HR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82C2DB4-6FD8-4E95-B368-0B10B02CB01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28-07-2023 17:24:59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05B01338-4124-4B1B-8086-26E7192E8A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203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2023-07-28T11:55:00Z</dcterms:created>
  <dcterms:modified xsi:type="dcterms:W3CDTF">2023-07-28T11:55:00Z</dcterms:modified>
</cp:coreProperties>
</file>