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FB8679-C63E-49C2-B057-941C0E2BD996}" v="800" dt="2023-09-04T03:13:27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eeth Srivastava" clId="Web-{45FB8679-C63E-49C2-B057-941C0E2BD996}"/>
    <pc:docChg chg="addSld modSld">
      <pc:chgData name="Nisheeth Srivastava" userId="" providerId="" clId="Web-{45FB8679-C63E-49C2-B057-941C0E2BD996}" dt="2023-09-04T03:13:27.472" v="791" actId="20577"/>
      <pc:docMkLst>
        <pc:docMk/>
      </pc:docMkLst>
      <pc:sldChg chg="modSp">
        <pc:chgData name="Nisheeth Srivastava" userId="" providerId="" clId="Web-{45FB8679-C63E-49C2-B057-941C0E2BD996}" dt="2023-09-04T03:03:04.714" v="32" actId="20577"/>
        <pc:sldMkLst>
          <pc:docMk/>
          <pc:sldMk cId="109857222" sldId="256"/>
        </pc:sldMkLst>
        <pc:spChg chg="mod">
          <ac:chgData name="Nisheeth Srivastava" userId="" providerId="" clId="Web-{45FB8679-C63E-49C2-B057-941C0E2BD996}" dt="2023-09-04T03:03:01.745" v="3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isheeth Srivastava" userId="" providerId="" clId="Web-{45FB8679-C63E-49C2-B057-941C0E2BD996}" dt="2023-09-04T03:03:04.714" v="3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Nisheeth Srivastava" userId="" providerId="" clId="Web-{45FB8679-C63E-49C2-B057-941C0E2BD996}" dt="2023-09-04T03:05:44.740" v="259" actId="20577"/>
        <pc:sldMkLst>
          <pc:docMk/>
          <pc:sldMk cId="1692629838" sldId="257"/>
        </pc:sldMkLst>
        <pc:spChg chg="mod">
          <ac:chgData name="Nisheeth Srivastava" userId="" providerId="" clId="Web-{45FB8679-C63E-49C2-B057-941C0E2BD996}" dt="2023-09-04T03:05:44.740" v="259" actId="20577"/>
          <ac:spMkLst>
            <pc:docMk/>
            <pc:sldMk cId="1692629838" sldId="257"/>
            <ac:spMk id="2" creationId="{D452F6DD-1716-9C5F-2AD2-0EE9503BEDE0}"/>
          </ac:spMkLst>
        </pc:spChg>
        <pc:spChg chg="mod">
          <ac:chgData name="Nisheeth Srivastava" userId="" providerId="" clId="Web-{45FB8679-C63E-49C2-B057-941C0E2BD996}" dt="2023-09-04T03:05:29.489" v="252" actId="20577"/>
          <ac:spMkLst>
            <pc:docMk/>
            <pc:sldMk cId="1692629838" sldId="257"/>
            <ac:spMk id="3" creationId="{EDAC6A65-0CD0-A0E0-CF09-2FFF40A1ACC9}"/>
          </ac:spMkLst>
        </pc:spChg>
      </pc:sldChg>
      <pc:sldChg chg="modSp new">
        <pc:chgData name="Nisheeth Srivastava" userId="" providerId="" clId="Web-{45FB8679-C63E-49C2-B057-941C0E2BD996}" dt="2023-09-04T03:10:01.334" v="588" actId="20577"/>
        <pc:sldMkLst>
          <pc:docMk/>
          <pc:sldMk cId="2180297609" sldId="258"/>
        </pc:sldMkLst>
        <pc:spChg chg="mod">
          <ac:chgData name="Nisheeth Srivastava" userId="" providerId="" clId="Web-{45FB8679-C63E-49C2-B057-941C0E2BD996}" dt="2023-09-04T03:05:54.960" v="266" actId="20577"/>
          <ac:spMkLst>
            <pc:docMk/>
            <pc:sldMk cId="2180297609" sldId="258"/>
            <ac:spMk id="2" creationId="{4A9A9545-23C8-9985-53A4-53F75822EA5D}"/>
          </ac:spMkLst>
        </pc:spChg>
        <pc:spChg chg="mod">
          <ac:chgData name="Nisheeth Srivastava" userId="" providerId="" clId="Web-{45FB8679-C63E-49C2-B057-941C0E2BD996}" dt="2023-09-04T03:10:01.334" v="588" actId="20577"/>
          <ac:spMkLst>
            <pc:docMk/>
            <pc:sldMk cId="2180297609" sldId="258"/>
            <ac:spMk id="3" creationId="{2624CE89-150D-74D4-68B6-0324F808BFAE}"/>
          </ac:spMkLst>
        </pc:spChg>
      </pc:sldChg>
      <pc:sldChg chg="modSp new">
        <pc:chgData name="Nisheeth Srivastava" userId="" providerId="" clId="Web-{45FB8679-C63E-49C2-B057-941C0E2BD996}" dt="2023-09-04T03:13:27.472" v="791" actId="20577"/>
        <pc:sldMkLst>
          <pc:docMk/>
          <pc:sldMk cId="437813108" sldId="259"/>
        </pc:sldMkLst>
        <pc:spChg chg="mod">
          <ac:chgData name="Nisheeth Srivastava" userId="" providerId="" clId="Web-{45FB8679-C63E-49C2-B057-941C0E2BD996}" dt="2023-09-04T03:10:13.460" v="594" actId="20577"/>
          <ac:spMkLst>
            <pc:docMk/>
            <pc:sldMk cId="437813108" sldId="259"/>
            <ac:spMk id="2" creationId="{399FC6BF-47E8-DCB4-9FD9-8C79891652B4}"/>
          </ac:spMkLst>
        </pc:spChg>
        <pc:spChg chg="mod">
          <ac:chgData name="Nisheeth Srivastava" userId="" providerId="" clId="Web-{45FB8679-C63E-49C2-B057-941C0E2BD996}" dt="2023-09-04T03:13:27.472" v="791" actId="20577"/>
          <ac:spMkLst>
            <pc:docMk/>
            <pc:sldMk cId="437813108" sldId="259"/>
            <ac:spMk id="3" creationId="{E179DC94-A69A-14D1-23C6-893F999F30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Recommender Systems Project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CS616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F6DD-1716-9C5F-2AD2-0EE9503B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Project 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C6A65-0CD0-A0E0-CF09-2FFF40A1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No code shared this time</a:t>
            </a:r>
          </a:p>
          <a:p>
            <a:pPr lvl="1"/>
            <a:r>
              <a:rPr lang="en-US" dirty="0">
                <a:ea typeface="Calibri"/>
                <a:cs typeface="Calibri"/>
              </a:rPr>
              <a:t>Learning my lesson from what you guys did last time</a:t>
            </a:r>
          </a:p>
          <a:p>
            <a:r>
              <a:rPr lang="en-US" dirty="0">
                <a:ea typeface="Calibri"/>
                <a:cs typeface="Calibri"/>
              </a:rPr>
              <a:t>I am sharing the MovieLens-100k dataset</a:t>
            </a:r>
          </a:p>
          <a:p>
            <a:pPr lvl="1"/>
            <a:r>
              <a:rPr lang="en-US" dirty="0">
                <a:ea typeface="Calibri"/>
                <a:cs typeface="Calibri"/>
              </a:rPr>
              <a:t>1000 people giving 1-5 ratings for 1600 movies</a:t>
            </a:r>
          </a:p>
          <a:p>
            <a:pPr lvl="1"/>
            <a:r>
              <a:rPr lang="en-US">
                <a:ea typeface="Calibri"/>
                <a:cs typeface="Calibri"/>
              </a:rPr>
              <a:t>~20 ratings per person</a:t>
            </a:r>
          </a:p>
          <a:p>
            <a:pPr lvl="1"/>
            <a:r>
              <a:rPr lang="en-US">
                <a:ea typeface="Calibri"/>
                <a:cs typeface="Calibri"/>
              </a:rPr>
              <a:t>Dataset has demographic information about users (gender, sex, occupation)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>
                <a:ea typeface="Calibri"/>
                <a:cs typeface="Calibri"/>
              </a:rPr>
              <a:t>Also has genre-based categorization of movies</a:t>
            </a:r>
          </a:p>
          <a:p>
            <a:pPr lvl="2"/>
            <a:r>
              <a:rPr lang="en-US">
                <a:ea typeface="Calibri"/>
                <a:cs typeface="Calibri"/>
              </a:rPr>
              <a:t>You can pull more info about the movies from IMDB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>
                <a:ea typeface="Calibri"/>
                <a:cs typeface="Calibri"/>
              </a:rPr>
              <a:t>Have time-stamps of ratings too</a:t>
            </a:r>
          </a:p>
        </p:txBody>
      </p:sp>
    </p:spTree>
    <p:extLst>
      <p:ext uri="{BB962C8B-B14F-4D97-AF65-F5344CB8AC3E}">
        <p14:creationId xmlns:p14="http://schemas.microsoft.com/office/powerpoint/2010/main" val="169262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9545-23C8-9985-53A4-53F75822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Project Ideas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4CE89-150D-74D4-68B6-0324F808B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ea typeface="Calibri"/>
                <a:cs typeface="Calibri"/>
              </a:rPr>
              <a:t>You can apply any of the recommender system algorithms we will discuss in class in the next couple of weeks to yield recommendations on this dataset 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 dirty="0">
                <a:ea typeface="Calibri"/>
                <a:cs typeface="Calibri"/>
              </a:rPr>
              <a:t>Content-based (***)</a:t>
            </a:r>
          </a:p>
          <a:p>
            <a:pPr lvl="1"/>
            <a:r>
              <a:rPr lang="en-US" dirty="0">
                <a:ea typeface="Calibri"/>
                <a:cs typeface="Calibri"/>
              </a:rPr>
              <a:t>Profile-based (***)</a:t>
            </a:r>
          </a:p>
          <a:p>
            <a:pPr lvl="1"/>
            <a:r>
              <a:rPr lang="en-US" dirty="0">
                <a:ea typeface="Calibri"/>
                <a:cs typeface="Calibri"/>
              </a:rPr>
              <a:t>Hybrid (****)</a:t>
            </a:r>
          </a:p>
          <a:p>
            <a:pPr lvl="1"/>
            <a:r>
              <a:rPr lang="en-US" dirty="0">
                <a:ea typeface="Calibri"/>
                <a:cs typeface="Calibri"/>
              </a:rPr>
              <a:t>Discovery-based (*****)</a:t>
            </a:r>
          </a:p>
          <a:p>
            <a:r>
              <a:rPr lang="en-US" dirty="0">
                <a:ea typeface="Calibri"/>
                <a:cs typeface="Calibri"/>
              </a:rPr>
              <a:t>You can analyze the data to show patterns predictive of ratings that </a:t>
            </a:r>
            <a:r>
              <a:rPr lang="en-US">
                <a:ea typeface="Calibri"/>
                <a:cs typeface="Calibri"/>
              </a:rPr>
              <a:t>are not captured by the algorithms we discuss in class (****)</a:t>
            </a:r>
          </a:p>
          <a:p>
            <a:pPr lvl="1"/>
            <a:r>
              <a:rPr lang="en-US" dirty="0">
                <a:ea typeface="Calibri"/>
                <a:cs typeface="Calibri"/>
              </a:rPr>
              <a:t>This analysis need not be quantitatively broad, so long as you can tell me a reasonable story for why the set of people you're considering is important</a:t>
            </a:r>
          </a:p>
          <a:p>
            <a:r>
              <a:rPr lang="en-US" dirty="0">
                <a:ea typeface="Calibri"/>
                <a:cs typeface="Calibri"/>
              </a:rPr>
              <a:t>BYOP (*****)</a:t>
            </a:r>
          </a:p>
        </p:txBody>
      </p:sp>
    </p:spTree>
    <p:extLst>
      <p:ext uri="{BB962C8B-B14F-4D97-AF65-F5344CB8AC3E}">
        <p14:creationId xmlns:p14="http://schemas.microsoft.com/office/powerpoint/2010/main" val="218029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C6BF-47E8-DCB4-9FD9-8C798916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Timelines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9DC94-A69A-14D1-23C6-893F999F3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Submission deadline is Monday, 25th September noon</a:t>
            </a:r>
          </a:p>
          <a:p>
            <a:pPr lvl="1"/>
            <a:r>
              <a:rPr lang="en-US" dirty="0">
                <a:ea typeface="Calibri"/>
                <a:cs typeface="Calibri"/>
              </a:rPr>
              <a:t>With multiplicative discounts as before for delays</a:t>
            </a:r>
          </a:p>
          <a:p>
            <a:r>
              <a:rPr lang="en-US" dirty="0">
                <a:ea typeface="Calibri"/>
                <a:cs typeface="Calibri"/>
              </a:rPr>
              <a:t>Teams are the same. Changes are possible but you have to tell me first.</a:t>
            </a:r>
          </a:p>
          <a:p>
            <a:r>
              <a:rPr lang="en-US" dirty="0">
                <a:ea typeface="Calibri"/>
                <a:cs typeface="Calibri"/>
              </a:rPr>
              <a:t>Feel free to discuss what you want to do with me before executing</a:t>
            </a:r>
          </a:p>
          <a:p>
            <a:r>
              <a:rPr lang="en-US" dirty="0">
                <a:ea typeface="Calibri"/>
                <a:cs typeface="Calibri"/>
              </a:rPr>
              <a:t>We will cover the algorithms in the next couple of weeks, but you can get a head-start via the RS handbook I have shared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781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Recommender Systems Project Intro</vt:lpstr>
      <vt:lpstr>Project Resources</vt:lpstr>
      <vt:lpstr>Project Ideas</vt:lpstr>
      <vt:lpstr>Timelines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85</cp:revision>
  <dcterms:created xsi:type="dcterms:W3CDTF">2023-09-04T03:02:31Z</dcterms:created>
  <dcterms:modified xsi:type="dcterms:W3CDTF">2023-09-04T03:13:28Z</dcterms:modified>
</cp:coreProperties>
</file>