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notesMasterIdLst>
    <p:notesMasterId r:id="rId27"/>
  </p:notesMasterIdLst>
  <p:sldIdLst>
    <p:sldId id="278" r:id="rId3"/>
    <p:sldId id="279" r:id="rId4"/>
    <p:sldId id="280" r:id="rId5"/>
    <p:sldId id="281" r:id="rId6"/>
    <p:sldId id="282"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69" r:id="rId20"/>
    <p:sldId id="271" r:id="rId21"/>
    <p:sldId id="272" r:id="rId22"/>
    <p:sldId id="273" r:id="rId23"/>
    <p:sldId id="274" r:id="rId24"/>
    <p:sldId id="275" r:id="rId25"/>
    <p:sldId id="277"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489" autoAdjust="0"/>
  </p:normalViewPr>
  <p:slideViewPr>
    <p:cSldViewPr snapToGrid="0">
      <p:cViewPr varScale="1">
        <p:scale>
          <a:sx n="50" d="100"/>
          <a:sy n="50" d="100"/>
        </p:scale>
        <p:origin x="15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[Book1]Sheet1!$D$2</c:f>
              <c:strCache>
                <c:ptCount val="1"/>
                <c:pt idx="0">
                  <c:v>Total Medal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[Book1]Sheet1!$C$3:$C$37</c:f>
              <c:numCache>
                <c:formatCode>General</c:formatCod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numCache>
            </c:numRef>
          </c:xVal>
          <c:yVal>
            <c:numRef>
              <c:f>[Book1]Sheet1!$D$3:$D$37</c:f>
              <c:numCache>
                <c:formatCode>General</c:formatCode>
                <c:ptCount val="35"/>
                <c:pt idx="0">
                  <c:v>102</c:v>
                </c:pt>
                <c:pt idx="1">
                  <c:v>468</c:v>
                </c:pt>
                <c:pt idx="2">
                  <c:v>417</c:v>
                </c:pt>
                <c:pt idx="3">
                  <c:v>310</c:v>
                </c:pt>
                <c:pt idx="4">
                  <c:v>765</c:v>
                </c:pt>
                <c:pt idx="5">
                  <c:v>935</c:v>
                </c:pt>
                <c:pt idx="6">
                  <c:v>1175</c:v>
                </c:pt>
                <c:pt idx="7">
                  <c:v>896</c:v>
                </c:pt>
                <c:pt idx="8">
                  <c:v>793</c:v>
                </c:pt>
                <c:pt idx="9">
                  <c:v>707</c:v>
                </c:pt>
                <c:pt idx="10">
                  <c:v>1011</c:v>
                </c:pt>
                <c:pt idx="11">
                  <c:v>962</c:v>
                </c:pt>
                <c:pt idx="12">
                  <c:v>1021</c:v>
                </c:pt>
                <c:pt idx="13">
                  <c:v>1913</c:v>
                </c:pt>
                <c:pt idx="14">
                  <c:v>1068</c:v>
                </c:pt>
                <c:pt idx="15">
                  <c:v>1256</c:v>
                </c:pt>
                <c:pt idx="16">
                  <c:v>1285</c:v>
                </c:pt>
                <c:pt idx="17">
                  <c:v>1429</c:v>
                </c:pt>
                <c:pt idx="18">
                  <c:v>1542</c:v>
                </c:pt>
                <c:pt idx="19">
                  <c:v>1638</c:v>
                </c:pt>
                <c:pt idx="20">
                  <c:v>1739</c:v>
                </c:pt>
                <c:pt idx="21">
                  <c:v>2246</c:v>
                </c:pt>
                <c:pt idx="22">
                  <c:v>2448</c:v>
                </c:pt>
                <c:pt idx="23">
                  <c:v>390</c:v>
                </c:pt>
                <c:pt idx="24">
                  <c:v>2001</c:v>
                </c:pt>
                <c:pt idx="25">
                  <c:v>492</c:v>
                </c:pt>
                <c:pt idx="26">
                  <c:v>2107</c:v>
                </c:pt>
                <c:pt idx="27">
                  <c:v>495</c:v>
                </c:pt>
                <c:pt idx="28">
                  <c:v>2064</c:v>
                </c:pt>
                <c:pt idx="29">
                  <c:v>541</c:v>
                </c:pt>
                <c:pt idx="30">
                  <c:v>2081</c:v>
                </c:pt>
                <c:pt idx="31">
                  <c:v>520</c:v>
                </c:pt>
                <c:pt idx="32">
                  <c:v>1956</c:v>
                </c:pt>
                <c:pt idx="33">
                  <c:v>608</c:v>
                </c:pt>
                <c:pt idx="34">
                  <c:v>2038</c:v>
                </c:pt>
              </c:numCache>
            </c:numRef>
          </c:yVal>
          <c:smooth val="0"/>
          <c:extLst>
            <c:ext xmlns:c16="http://schemas.microsoft.com/office/drawing/2014/chart" uri="{C3380CC4-5D6E-409C-BE32-E72D297353CC}">
              <c16:uniqueId val="{00000000-801E-478B-A196-FB24DA5B0852}"/>
            </c:ext>
          </c:extLst>
        </c:ser>
        <c:dLbls>
          <c:showLegendKey val="0"/>
          <c:showVal val="0"/>
          <c:showCatName val="0"/>
          <c:showSerName val="0"/>
          <c:showPercent val="0"/>
          <c:showBubbleSize val="0"/>
        </c:dLbls>
        <c:axId val="781659440"/>
        <c:axId val="578044256"/>
      </c:scatterChart>
      <c:valAx>
        <c:axId val="781659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044256"/>
        <c:crosses val="autoZero"/>
        <c:crossBetween val="midCat"/>
      </c:valAx>
      <c:valAx>
        <c:axId val="578044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6594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21027-BC71-4A0C-A37D-0E50E23BED4D}" type="datetimeFigureOut">
              <a:rPr lang="en-IN" smtClean="0"/>
              <a:t>10-08-2023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8A455-07AE-4F67-91C3-ABA8B444EA53}" type="slidenum">
              <a:rPr lang="en-IN" smtClean="0"/>
              <a:t>‹#›</a:t>
            </a:fld>
            <a:endParaRPr lang="en-IN"/>
          </a:p>
        </p:txBody>
      </p:sp>
    </p:spTree>
    <p:extLst>
      <p:ext uri="{BB962C8B-B14F-4D97-AF65-F5344CB8AC3E}">
        <p14:creationId xmlns:p14="http://schemas.microsoft.com/office/powerpoint/2010/main" val="13420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1F1F1F"/>
              </a:solidFill>
              <a:effectLst/>
              <a:latin typeface="Google Sans"/>
            </a:endParaRPr>
          </a:p>
        </p:txBody>
      </p:sp>
      <p:sp>
        <p:nvSpPr>
          <p:cNvPr id="4" name="Slide Number Placeholder 3"/>
          <p:cNvSpPr>
            <a:spLocks noGrp="1"/>
          </p:cNvSpPr>
          <p:nvPr>
            <p:ph type="sldNum" sz="quarter" idx="5"/>
          </p:nvPr>
        </p:nvSpPr>
        <p:spPr/>
        <p:txBody>
          <a:bodyPr/>
          <a:lstStyle/>
          <a:p>
            <a:fld id="{E5D8A455-07AE-4F67-91C3-ABA8B444EA53}" type="slidenum">
              <a:rPr lang="en-IN" smtClean="0"/>
              <a:t>1</a:t>
            </a:fld>
            <a:endParaRPr lang="en-IN"/>
          </a:p>
        </p:txBody>
      </p:sp>
    </p:spTree>
    <p:extLst>
      <p:ext uri="{BB962C8B-B14F-4D97-AF65-F5344CB8AC3E}">
        <p14:creationId xmlns:p14="http://schemas.microsoft.com/office/powerpoint/2010/main" val="354136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10</a:t>
            </a:fld>
            <a:endParaRPr lang="en-IN"/>
          </a:p>
        </p:txBody>
      </p:sp>
    </p:spTree>
    <p:extLst>
      <p:ext uri="{BB962C8B-B14F-4D97-AF65-F5344CB8AC3E}">
        <p14:creationId xmlns:p14="http://schemas.microsoft.com/office/powerpoint/2010/main" val="330770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11</a:t>
            </a:fld>
            <a:endParaRPr lang="en-IN"/>
          </a:p>
        </p:txBody>
      </p:sp>
    </p:spTree>
    <p:extLst>
      <p:ext uri="{BB962C8B-B14F-4D97-AF65-F5344CB8AC3E}">
        <p14:creationId xmlns:p14="http://schemas.microsoft.com/office/powerpoint/2010/main" val="3470542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12</a:t>
            </a:fld>
            <a:endParaRPr lang="en-IN"/>
          </a:p>
        </p:txBody>
      </p:sp>
    </p:spTree>
    <p:extLst>
      <p:ext uri="{BB962C8B-B14F-4D97-AF65-F5344CB8AC3E}">
        <p14:creationId xmlns:p14="http://schemas.microsoft.com/office/powerpoint/2010/main" val="3753404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GB" b="0" dirty="0">
              <a:effectLst/>
              <a:latin typeface="Google Sans"/>
            </a:endParaRPr>
          </a:p>
        </p:txBody>
      </p:sp>
      <p:sp>
        <p:nvSpPr>
          <p:cNvPr id="4" name="Slide Number Placeholder 3"/>
          <p:cNvSpPr>
            <a:spLocks noGrp="1"/>
          </p:cNvSpPr>
          <p:nvPr>
            <p:ph type="sldNum" sz="quarter" idx="5"/>
          </p:nvPr>
        </p:nvSpPr>
        <p:spPr/>
        <p:txBody>
          <a:bodyPr/>
          <a:lstStyle/>
          <a:p>
            <a:fld id="{E5D8A455-07AE-4F67-91C3-ABA8B444EA53}" type="slidenum">
              <a:rPr lang="en-IN" smtClean="0"/>
              <a:t>13</a:t>
            </a:fld>
            <a:endParaRPr lang="en-IN"/>
          </a:p>
        </p:txBody>
      </p:sp>
    </p:spTree>
    <p:extLst>
      <p:ext uri="{BB962C8B-B14F-4D97-AF65-F5344CB8AC3E}">
        <p14:creationId xmlns:p14="http://schemas.microsoft.com/office/powerpoint/2010/main" val="2537833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14</a:t>
            </a:fld>
            <a:endParaRPr lang="en-IN"/>
          </a:p>
        </p:txBody>
      </p:sp>
    </p:spTree>
    <p:extLst>
      <p:ext uri="{BB962C8B-B14F-4D97-AF65-F5344CB8AC3E}">
        <p14:creationId xmlns:p14="http://schemas.microsoft.com/office/powerpoint/2010/main" val="3684146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15</a:t>
            </a:fld>
            <a:endParaRPr lang="en-IN"/>
          </a:p>
        </p:txBody>
      </p:sp>
    </p:spTree>
    <p:extLst>
      <p:ext uri="{BB962C8B-B14F-4D97-AF65-F5344CB8AC3E}">
        <p14:creationId xmlns:p14="http://schemas.microsoft.com/office/powerpoint/2010/main" val="90279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16</a:t>
            </a:fld>
            <a:endParaRPr lang="en-IN"/>
          </a:p>
        </p:txBody>
      </p:sp>
    </p:spTree>
    <p:extLst>
      <p:ext uri="{BB962C8B-B14F-4D97-AF65-F5344CB8AC3E}">
        <p14:creationId xmlns:p14="http://schemas.microsoft.com/office/powerpoint/2010/main" val="240999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17</a:t>
            </a:fld>
            <a:endParaRPr lang="en-IN"/>
          </a:p>
        </p:txBody>
      </p:sp>
    </p:spTree>
    <p:extLst>
      <p:ext uri="{BB962C8B-B14F-4D97-AF65-F5344CB8AC3E}">
        <p14:creationId xmlns:p14="http://schemas.microsoft.com/office/powerpoint/2010/main" val="2763489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18</a:t>
            </a:fld>
            <a:endParaRPr lang="en-IN"/>
          </a:p>
        </p:txBody>
      </p:sp>
    </p:spTree>
    <p:extLst>
      <p:ext uri="{BB962C8B-B14F-4D97-AF65-F5344CB8AC3E}">
        <p14:creationId xmlns:p14="http://schemas.microsoft.com/office/powerpoint/2010/main" val="336890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19</a:t>
            </a:fld>
            <a:endParaRPr lang="en-IN"/>
          </a:p>
        </p:txBody>
      </p:sp>
    </p:spTree>
    <p:extLst>
      <p:ext uri="{BB962C8B-B14F-4D97-AF65-F5344CB8AC3E}">
        <p14:creationId xmlns:p14="http://schemas.microsoft.com/office/powerpoint/2010/main" val="176755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2</a:t>
            </a:fld>
            <a:endParaRPr lang="en-IN"/>
          </a:p>
        </p:txBody>
      </p:sp>
    </p:spTree>
    <p:extLst>
      <p:ext uri="{BB962C8B-B14F-4D97-AF65-F5344CB8AC3E}">
        <p14:creationId xmlns:p14="http://schemas.microsoft.com/office/powerpoint/2010/main" val="1992313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5D8A455-07AE-4F67-91C3-ABA8B444EA53}" type="slidenum">
              <a:rPr lang="en-IN" smtClean="0"/>
              <a:t>20</a:t>
            </a:fld>
            <a:endParaRPr lang="en-IN"/>
          </a:p>
        </p:txBody>
      </p:sp>
    </p:spTree>
    <p:extLst>
      <p:ext uri="{BB962C8B-B14F-4D97-AF65-F5344CB8AC3E}">
        <p14:creationId xmlns:p14="http://schemas.microsoft.com/office/powerpoint/2010/main" val="3593319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5D8A455-07AE-4F67-91C3-ABA8B444EA53}" type="slidenum">
              <a:rPr lang="en-IN" smtClean="0"/>
              <a:t>21</a:t>
            </a:fld>
            <a:endParaRPr lang="en-IN"/>
          </a:p>
        </p:txBody>
      </p:sp>
    </p:spTree>
    <p:extLst>
      <p:ext uri="{BB962C8B-B14F-4D97-AF65-F5344CB8AC3E}">
        <p14:creationId xmlns:p14="http://schemas.microsoft.com/office/powerpoint/2010/main" val="1237568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5D8A455-07AE-4F67-91C3-ABA8B444EA53}" type="slidenum">
              <a:rPr lang="en-IN" smtClean="0"/>
              <a:t>22</a:t>
            </a:fld>
            <a:endParaRPr lang="en-IN"/>
          </a:p>
        </p:txBody>
      </p:sp>
    </p:spTree>
    <p:extLst>
      <p:ext uri="{BB962C8B-B14F-4D97-AF65-F5344CB8AC3E}">
        <p14:creationId xmlns:p14="http://schemas.microsoft.com/office/powerpoint/2010/main" val="1509445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23</a:t>
            </a:fld>
            <a:endParaRPr lang="en-IN"/>
          </a:p>
        </p:txBody>
      </p:sp>
    </p:spTree>
    <p:extLst>
      <p:ext uri="{BB962C8B-B14F-4D97-AF65-F5344CB8AC3E}">
        <p14:creationId xmlns:p14="http://schemas.microsoft.com/office/powerpoint/2010/main" val="1252746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24</a:t>
            </a:fld>
            <a:endParaRPr lang="en-IN"/>
          </a:p>
        </p:txBody>
      </p:sp>
    </p:spTree>
    <p:extLst>
      <p:ext uri="{BB962C8B-B14F-4D97-AF65-F5344CB8AC3E}">
        <p14:creationId xmlns:p14="http://schemas.microsoft.com/office/powerpoint/2010/main" val="3168553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3</a:t>
            </a:fld>
            <a:endParaRPr lang="en-IN"/>
          </a:p>
        </p:txBody>
      </p:sp>
    </p:spTree>
    <p:extLst>
      <p:ext uri="{BB962C8B-B14F-4D97-AF65-F5344CB8AC3E}">
        <p14:creationId xmlns:p14="http://schemas.microsoft.com/office/powerpoint/2010/main" val="455524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4</a:t>
            </a:fld>
            <a:endParaRPr lang="en-IN"/>
          </a:p>
        </p:txBody>
      </p:sp>
    </p:spTree>
    <p:extLst>
      <p:ext uri="{BB962C8B-B14F-4D97-AF65-F5344CB8AC3E}">
        <p14:creationId xmlns:p14="http://schemas.microsoft.com/office/powerpoint/2010/main" val="133997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5</a:t>
            </a:fld>
            <a:endParaRPr lang="en-IN"/>
          </a:p>
        </p:txBody>
      </p:sp>
    </p:spTree>
    <p:extLst>
      <p:ext uri="{BB962C8B-B14F-4D97-AF65-F5344CB8AC3E}">
        <p14:creationId xmlns:p14="http://schemas.microsoft.com/office/powerpoint/2010/main" val="2679901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6</a:t>
            </a:fld>
            <a:endParaRPr lang="en-IN"/>
          </a:p>
        </p:txBody>
      </p:sp>
    </p:spTree>
    <p:extLst>
      <p:ext uri="{BB962C8B-B14F-4D97-AF65-F5344CB8AC3E}">
        <p14:creationId xmlns:p14="http://schemas.microsoft.com/office/powerpoint/2010/main" val="3628724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7</a:t>
            </a:fld>
            <a:endParaRPr lang="en-IN"/>
          </a:p>
        </p:txBody>
      </p:sp>
    </p:spTree>
    <p:extLst>
      <p:ext uri="{BB962C8B-B14F-4D97-AF65-F5344CB8AC3E}">
        <p14:creationId xmlns:p14="http://schemas.microsoft.com/office/powerpoint/2010/main" val="349876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8</a:t>
            </a:fld>
            <a:endParaRPr lang="en-IN"/>
          </a:p>
        </p:txBody>
      </p:sp>
    </p:spTree>
    <p:extLst>
      <p:ext uri="{BB962C8B-B14F-4D97-AF65-F5344CB8AC3E}">
        <p14:creationId xmlns:p14="http://schemas.microsoft.com/office/powerpoint/2010/main" val="3279538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D8A455-07AE-4F67-91C3-ABA8B444EA53}" type="slidenum">
              <a:rPr lang="en-IN" smtClean="0"/>
              <a:t>9</a:t>
            </a:fld>
            <a:endParaRPr lang="en-IN"/>
          </a:p>
        </p:txBody>
      </p:sp>
    </p:spTree>
    <p:extLst>
      <p:ext uri="{BB962C8B-B14F-4D97-AF65-F5344CB8AC3E}">
        <p14:creationId xmlns:p14="http://schemas.microsoft.com/office/powerpoint/2010/main" val="304146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396233" y="3438600"/>
            <a:ext cx="5844800" cy="1122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0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7" name="Google Shape;17;p3"/>
          <p:cNvSpPr txBox="1">
            <a:spLocks noGrp="1"/>
          </p:cNvSpPr>
          <p:nvPr>
            <p:ph type="title" idx="2" hasCustomPrompt="1"/>
          </p:nvPr>
        </p:nvSpPr>
        <p:spPr>
          <a:xfrm>
            <a:off x="5396233" y="2398600"/>
            <a:ext cx="1647600" cy="11224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7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8" name="Google Shape;18;p3"/>
          <p:cNvSpPr>
            <a:spLocks noGrp="1"/>
          </p:cNvSpPr>
          <p:nvPr>
            <p:ph type="pic" idx="3"/>
          </p:nvPr>
        </p:nvSpPr>
        <p:spPr>
          <a:xfrm>
            <a:off x="1226933" y="1026467"/>
            <a:ext cx="3472400" cy="5112400"/>
          </a:xfrm>
          <a:prstGeom prst="rect">
            <a:avLst/>
          </a:prstGeom>
          <a:noFill/>
          <a:ln>
            <a:noFill/>
          </a:ln>
        </p:spPr>
      </p:sp>
      <p:sp>
        <p:nvSpPr>
          <p:cNvPr id="19" name="Google Shape;19;p3"/>
          <p:cNvSpPr/>
          <p:nvPr/>
        </p:nvSpPr>
        <p:spPr>
          <a:xfrm>
            <a:off x="7247467" y="6301600"/>
            <a:ext cx="4944400" cy="378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3"/>
          <p:cNvSpPr/>
          <p:nvPr/>
        </p:nvSpPr>
        <p:spPr>
          <a:xfrm>
            <a:off x="0" y="0"/>
            <a:ext cx="2647600" cy="22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4699133" y="6479400"/>
            <a:ext cx="7492800" cy="37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7526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86" name="Google Shape;86;p14"/>
          <p:cNvSpPr txBox="1">
            <a:spLocks noGrp="1"/>
          </p:cNvSpPr>
          <p:nvPr>
            <p:ph type="subTitle" idx="1"/>
          </p:nvPr>
        </p:nvSpPr>
        <p:spPr>
          <a:xfrm>
            <a:off x="972367" y="2987400"/>
            <a:ext cx="3145600" cy="2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7" name="Google Shape;87;p14"/>
          <p:cNvSpPr txBox="1">
            <a:spLocks noGrp="1"/>
          </p:cNvSpPr>
          <p:nvPr>
            <p:ph type="subTitle" idx="2"/>
          </p:nvPr>
        </p:nvSpPr>
        <p:spPr>
          <a:xfrm>
            <a:off x="4523200" y="2987400"/>
            <a:ext cx="3145600" cy="2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8" name="Google Shape;88;p14"/>
          <p:cNvSpPr txBox="1">
            <a:spLocks noGrp="1"/>
          </p:cNvSpPr>
          <p:nvPr>
            <p:ph type="subTitle" idx="3"/>
          </p:nvPr>
        </p:nvSpPr>
        <p:spPr>
          <a:xfrm>
            <a:off x="8074033" y="2987400"/>
            <a:ext cx="3145600" cy="2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9" name="Google Shape;89;p14"/>
          <p:cNvSpPr txBox="1">
            <a:spLocks noGrp="1"/>
          </p:cNvSpPr>
          <p:nvPr>
            <p:ph type="subTitle" idx="4"/>
          </p:nvPr>
        </p:nvSpPr>
        <p:spPr>
          <a:xfrm>
            <a:off x="972367" y="2304967"/>
            <a:ext cx="3145600" cy="60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133">
                <a:solidFill>
                  <a:schemeClr val="dk1"/>
                </a:solidFill>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90" name="Google Shape;90;p14"/>
          <p:cNvSpPr txBox="1">
            <a:spLocks noGrp="1"/>
          </p:cNvSpPr>
          <p:nvPr>
            <p:ph type="subTitle" idx="5"/>
          </p:nvPr>
        </p:nvSpPr>
        <p:spPr>
          <a:xfrm>
            <a:off x="4523200" y="2304967"/>
            <a:ext cx="3145600" cy="60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133">
                <a:solidFill>
                  <a:schemeClr val="dk1"/>
                </a:solidFill>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91" name="Google Shape;91;p14"/>
          <p:cNvSpPr txBox="1">
            <a:spLocks noGrp="1"/>
          </p:cNvSpPr>
          <p:nvPr>
            <p:ph type="subTitle" idx="6"/>
          </p:nvPr>
        </p:nvSpPr>
        <p:spPr>
          <a:xfrm>
            <a:off x="8074033" y="2304967"/>
            <a:ext cx="3145600" cy="60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133">
                <a:solidFill>
                  <a:schemeClr val="dk1"/>
                </a:solidFill>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Tree>
    <p:extLst>
      <p:ext uri="{BB962C8B-B14F-4D97-AF65-F5344CB8AC3E}">
        <p14:creationId xmlns:p14="http://schemas.microsoft.com/office/powerpoint/2010/main" val="113084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94" name="Google Shape;94;p15"/>
          <p:cNvSpPr txBox="1">
            <a:spLocks noGrp="1"/>
          </p:cNvSpPr>
          <p:nvPr>
            <p:ph type="subTitle" idx="1"/>
          </p:nvPr>
        </p:nvSpPr>
        <p:spPr>
          <a:xfrm>
            <a:off x="1397001" y="2519303"/>
            <a:ext cx="4418000" cy="12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5" name="Google Shape;95;p15"/>
          <p:cNvSpPr txBox="1">
            <a:spLocks noGrp="1"/>
          </p:cNvSpPr>
          <p:nvPr>
            <p:ph type="subTitle" idx="2"/>
          </p:nvPr>
        </p:nvSpPr>
        <p:spPr>
          <a:xfrm>
            <a:off x="6486100" y="2506067"/>
            <a:ext cx="4379600" cy="12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6" name="Google Shape;96;p15"/>
          <p:cNvSpPr txBox="1">
            <a:spLocks noGrp="1"/>
          </p:cNvSpPr>
          <p:nvPr>
            <p:ph type="subTitle" idx="3"/>
          </p:nvPr>
        </p:nvSpPr>
        <p:spPr>
          <a:xfrm>
            <a:off x="1397000" y="4753733"/>
            <a:ext cx="4418000" cy="12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7" name="Google Shape;97;p15"/>
          <p:cNvSpPr txBox="1">
            <a:spLocks noGrp="1"/>
          </p:cNvSpPr>
          <p:nvPr>
            <p:ph type="subTitle" idx="4"/>
          </p:nvPr>
        </p:nvSpPr>
        <p:spPr>
          <a:xfrm>
            <a:off x="6486103" y="4753733"/>
            <a:ext cx="4379600" cy="12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8" name="Google Shape;98;p15"/>
          <p:cNvSpPr txBox="1">
            <a:spLocks noGrp="1"/>
          </p:cNvSpPr>
          <p:nvPr>
            <p:ph type="subTitle" idx="5"/>
          </p:nvPr>
        </p:nvSpPr>
        <p:spPr>
          <a:xfrm>
            <a:off x="1397001" y="1834400"/>
            <a:ext cx="4418000" cy="60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133">
                <a:solidFill>
                  <a:schemeClr val="dk1"/>
                </a:solidFill>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99" name="Google Shape;99;p15"/>
          <p:cNvSpPr txBox="1">
            <a:spLocks noGrp="1"/>
          </p:cNvSpPr>
          <p:nvPr>
            <p:ph type="subTitle" idx="6"/>
          </p:nvPr>
        </p:nvSpPr>
        <p:spPr>
          <a:xfrm>
            <a:off x="1397001" y="4050367"/>
            <a:ext cx="4418000" cy="6092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133">
                <a:solidFill>
                  <a:schemeClr val="dk1"/>
                </a:solidFill>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100" name="Google Shape;100;p15"/>
          <p:cNvSpPr txBox="1">
            <a:spLocks noGrp="1"/>
          </p:cNvSpPr>
          <p:nvPr>
            <p:ph type="subTitle" idx="7"/>
          </p:nvPr>
        </p:nvSpPr>
        <p:spPr>
          <a:xfrm>
            <a:off x="6486067" y="1834400"/>
            <a:ext cx="4379600" cy="609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133">
                <a:solidFill>
                  <a:schemeClr val="dk1"/>
                </a:solidFill>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101" name="Google Shape;101;p15"/>
          <p:cNvSpPr txBox="1">
            <a:spLocks noGrp="1"/>
          </p:cNvSpPr>
          <p:nvPr>
            <p:ph type="subTitle" idx="8"/>
          </p:nvPr>
        </p:nvSpPr>
        <p:spPr>
          <a:xfrm>
            <a:off x="6486067" y="4050367"/>
            <a:ext cx="4379600" cy="6092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133">
                <a:solidFill>
                  <a:schemeClr val="dk1"/>
                </a:solidFill>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102" name="Google Shape;102;p15"/>
          <p:cNvSpPr/>
          <p:nvPr/>
        </p:nvSpPr>
        <p:spPr>
          <a:xfrm rot="10800000" flipH="1">
            <a:off x="5611200" y="6525193"/>
            <a:ext cx="6580800" cy="33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50984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05" name="Google Shape;105;p16"/>
          <p:cNvSpPr txBox="1">
            <a:spLocks noGrp="1"/>
          </p:cNvSpPr>
          <p:nvPr>
            <p:ph type="subTitle" idx="1"/>
          </p:nvPr>
        </p:nvSpPr>
        <p:spPr>
          <a:xfrm>
            <a:off x="965200" y="2367139"/>
            <a:ext cx="3043600" cy="12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6" name="Google Shape;106;p16"/>
          <p:cNvSpPr txBox="1">
            <a:spLocks noGrp="1"/>
          </p:cNvSpPr>
          <p:nvPr>
            <p:ph type="subTitle" idx="2"/>
          </p:nvPr>
        </p:nvSpPr>
        <p:spPr>
          <a:xfrm>
            <a:off x="4574200" y="2367139"/>
            <a:ext cx="3043600" cy="12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7" name="Google Shape;107;p16"/>
          <p:cNvSpPr txBox="1">
            <a:spLocks noGrp="1"/>
          </p:cNvSpPr>
          <p:nvPr>
            <p:ph type="subTitle" idx="3"/>
          </p:nvPr>
        </p:nvSpPr>
        <p:spPr>
          <a:xfrm>
            <a:off x="965200" y="4665067"/>
            <a:ext cx="3043600" cy="12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8" name="Google Shape;108;p16"/>
          <p:cNvSpPr txBox="1">
            <a:spLocks noGrp="1"/>
          </p:cNvSpPr>
          <p:nvPr>
            <p:ph type="subTitle" idx="4"/>
          </p:nvPr>
        </p:nvSpPr>
        <p:spPr>
          <a:xfrm>
            <a:off x="4571733" y="4665067"/>
            <a:ext cx="3043600" cy="12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9" name="Google Shape;109;p16"/>
          <p:cNvSpPr txBox="1">
            <a:spLocks noGrp="1"/>
          </p:cNvSpPr>
          <p:nvPr>
            <p:ph type="subTitle" idx="5"/>
          </p:nvPr>
        </p:nvSpPr>
        <p:spPr>
          <a:xfrm>
            <a:off x="8178267" y="2367139"/>
            <a:ext cx="3043600" cy="12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10" name="Google Shape;110;p16"/>
          <p:cNvSpPr txBox="1">
            <a:spLocks noGrp="1"/>
          </p:cNvSpPr>
          <p:nvPr>
            <p:ph type="subTitle" idx="6"/>
          </p:nvPr>
        </p:nvSpPr>
        <p:spPr>
          <a:xfrm>
            <a:off x="8178267" y="4665067"/>
            <a:ext cx="3043600" cy="12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11" name="Google Shape;111;p16"/>
          <p:cNvSpPr txBox="1">
            <a:spLocks noGrp="1"/>
          </p:cNvSpPr>
          <p:nvPr>
            <p:ph type="subTitle" idx="7"/>
          </p:nvPr>
        </p:nvSpPr>
        <p:spPr>
          <a:xfrm>
            <a:off x="965200" y="1695767"/>
            <a:ext cx="3043600" cy="5888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133">
                <a:solidFill>
                  <a:schemeClr val="dk1"/>
                </a:solidFill>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112" name="Google Shape;112;p16"/>
          <p:cNvSpPr txBox="1">
            <a:spLocks noGrp="1"/>
          </p:cNvSpPr>
          <p:nvPr>
            <p:ph type="subTitle" idx="8"/>
          </p:nvPr>
        </p:nvSpPr>
        <p:spPr>
          <a:xfrm>
            <a:off x="4583163" y="1675300"/>
            <a:ext cx="3031600" cy="6092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133">
                <a:solidFill>
                  <a:schemeClr val="dk1"/>
                </a:solidFill>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113" name="Google Shape;113;p16"/>
          <p:cNvSpPr txBox="1">
            <a:spLocks noGrp="1"/>
          </p:cNvSpPr>
          <p:nvPr>
            <p:ph type="subTitle" idx="9"/>
          </p:nvPr>
        </p:nvSpPr>
        <p:spPr>
          <a:xfrm>
            <a:off x="8172267" y="1675300"/>
            <a:ext cx="3043600" cy="6092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133">
                <a:solidFill>
                  <a:schemeClr val="dk1"/>
                </a:solidFill>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114" name="Google Shape;114;p16"/>
          <p:cNvSpPr txBox="1">
            <a:spLocks noGrp="1"/>
          </p:cNvSpPr>
          <p:nvPr>
            <p:ph type="subTitle" idx="13"/>
          </p:nvPr>
        </p:nvSpPr>
        <p:spPr>
          <a:xfrm>
            <a:off x="965200" y="3978867"/>
            <a:ext cx="3043600" cy="6092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133">
                <a:solidFill>
                  <a:schemeClr val="dk1"/>
                </a:solidFill>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115" name="Google Shape;115;p16"/>
          <p:cNvSpPr txBox="1">
            <a:spLocks noGrp="1"/>
          </p:cNvSpPr>
          <p:nvPr>
            <p:ph type="subTitle" idx="14"/>
          </p:nvPr>
        </p:nvSpPr>
        <p:spPr>
          <a:xfrm>
            <a:off x="4583211" y="3978867"/>
            <a:ext cx="3031600" cy="6092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133">
                <a:solidFill>
                  <a:schemeClr val="dk1"/>
                </a:solidFill>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116" name="Google Shape;116;p16"/>
          <p:cNvSpPr txBox="1">
            <a:spLocks noGrp="1"/>
          </p:cNvSpPr>
          <p:nvPr>
            <p:ph type="subTitle" idx="15"/>
          </p:nvPr>
        </p:nvSpPr>
        <p:spPr>
          <a:xfrm>
            <a:off x="8172233" y="3978867"/>
            <a:ext cx="3043600" cy="609200"/>
          </a:xfrm>
          <a:prstGeom prst="rect">
            <a:avLst/>
          </a:prstGeom>
          <a:solidFill>
            <a:schemeClr val="dk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133">
                <a:solidFill>
                  <a:schemeClr val="dk1"/>
                </a:solidFill>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grpSp>
        <p:nvGrpSpPr>
          <p:cNvPr id="117" name="Google Shape;117;p16"/>
          <p:cNvGrpSpPr/>
          <p:nvPr/>
        </p:nvGrpSpPr>
        <p:grpSpPr>
          <a:xfrm>
            <a:off x="283835" y="6436593"/>
            <a:ext cx="1156495" cy="110800"/>
            <a:chOff x="81151" y="4950070"/>
            <a:chExt cx="867371" cy="83100"/>
          </a:xfrm>
        </p:grpSpPr>
        <p:sp>
          <p:nvSpPr>
            <p:cNvPr id="118" name="Google Shape;118;p16"/>
            <p:cNvSpPr/>
            <p:nvPr/>
          </p:nvSpPr>
          <p:spPr>
            <a:xfrm>
              <a:off x="81151"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6"/>
            <p:cNvSpPr/>
            <p:nvPr/>
          </p:nvSpPr>
          <p:spPr>
            <a:xfrm>
              <a:off x="340476"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6"/>
            <p:cNvSpPr/>
            <p:nvPr/>
          </p:nvSpPr>
          <p:spPr>
            <a:xfrm>
              <a:off x="606098"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6"/>
            <p:cNvSpPr/>
            <p:nvPr/>
          </p:nvSpPr>
          <p:spPr>
            <a:xfrm>
              <a:off x="865422"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16"/>
          <p:cNvGrpSpPr/>
          <p:nvPr/>
        </p:nvGrpSpPr>
        <p:grpSpPr>
          <a:xfrm rot="5400000">
            <a:off x="11210871" y="1085124"/>
            <a:ext cx="1293388" cy="168400"/>
            <a:chOff x="6435928" y="2154143"/>
            <a:chExt cx="970041" cy="126300"/>
          </a:xfrm>
        </p:grpSpPr>
        <p:sp>
          <p:nvSpPr>
            <p:cNvPr id="123" name="Google Shape;123;p16"/>
            <p:cNvSpPr/>
            <p:nvPr/>
          </p:nvSpPr>
          <p:spPr>
            <a:xfrm>
              <a:off x="643592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6"/>
            <p:cNvSpPr/>
            <p:nvPr/>
          </p:nvSpPr>
          <p:spPr>
            <a:xfrm>
              <a:off x="6713987"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6"/>
            <p:cNvSpPr/>
            <p:nvPr/>
          </p:nvSpPr>
          <p:spPr>
            <a:xfrm>
              <a:off x="7001609"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6"/>
            <p:cNvSpPr/>
            <p:nvPr/>
          </p:nvSpPr>
          <p:spPr>
            <a:xfrm>
              <a:off x="727966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7602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27"/>
        <p:cNvGrpSpPr/>
        <p:nvPr/>
      </p:nvGrpSpPr>
      <p:grpSpPr>
        <a:xfrm>
          <a:off x="0" y="0"/>
          <a:ext cx="0" cy="0"/>
          <a:chOff x="0" y="0"/>
          <a:chExt cx="0" cy="0"/>
        </a:xfrm>
      </p:grpSpPr>
      <p:sp>
        <p:nvSpPr>
          <p:cNvPr id="128" name="Google Shape;128;p17"/>
          <p:cNvSpPr txBox="1">
            <a:spLocks noGrp="1"/>
          </p:cNvSpPr>
          <p:nvPr>
            <p:ph type="title" hasCustomPrompt="1"/>
          </p:nvPr>
        </p:nvSpPr>
        <p:spPr>
          <a:xfrm>
            <a:off x="6102801" y="2640916"/>
            <a:ext cx="5145200" cy="1025200"/>
          </a:xfrm>
          <a:prstGeom prst="rect">
            <a:avLst/>
          </a:prstGeom>
          <a:solidFill>
            <a:schemeClr val="accent3"/>
          </a:solidFill>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29" name="Google Shape;129;p17"/>
          <p:cNvSpPr txBox="1">
            <a:spLocks noGrp="1"/>
          </p:cNvSpPr>
          <p:nvPr>
            <p:ph type="subTitle" idx="1"/>
          </p:nvPr>
        </p:nvSpPr>
        <p:spPr>
          <a:xfrm>
            <a:off x="6102800" y="3658167"/>
            <a:ext cx="51452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867">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
        <p:nvSpPr>
          <p:cNvPr id="130" name="Google Shape;130;p17"/>
          <p:cNvSpPr txBox="1">
            <a:spLocks noGrp="1"/>
          </p:cNvSpPr>
          <p:nvPr>
            <p:ph type="title" idx="2" hasCustomPrompt="1"/>
          </p:nvPr>
        </p:nvSpPr>
        <p:spPr>
          <a:xfrm>
            <a:off x="6102801" y="713067"/>
            <a:ext cx="5145200" cy="1025200"/>
          </a:xfrm>
          <a:prstGeom prst="rect">
            <a:avLst/>
          </a:prstGeom>
          <a:solidFill>
            <a:schemeClr val="accent3"/>
          </a:solidFill>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31" name="Google Shape;131;p17"/>
          <p:cNvSpPr txBox="1">
            <a:spLocks noGrp="1"/>
          </p:cNvSpPr>
          <p:nvPr>
            <p:ph type="subTitle" idx="3"/>
          </p:nvPr>
        </p:nvSpPr>
        <p:spPr>
          <a:xfrm>
            <a:off x="6102801" y="1729397"/>
            <a:ext cx="51452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867">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
        <p:nvSpPr>
          <p:cNvPr id="132" name="Google Shape;132;p17"/>
          <p:cNvSpPr txBox="1">
            <a:spLocks noGrp="1"/>
          </p:cNvSpPr>
          <p:nvPr>
            <p:ph type="title" idx="4" hasCustomPrompt="1"/>
          </p:nvPr>
        </p:nvSpPr>
        <p:spPr>
          <a:xfrm>
            <a:off x="6102801" y="4568767"/>
            <a:ext cx="5145200" cy="1025200"/>
          </a:xfrm>
          <a:prstGeom prst="rect">
            <a:avLst/>
          </a:prstGeom>
          <a:solidFill>
            <a:schemeClr val="accent3"/>
          </a:solidFill>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33" name="Google Shape;133;p17"/>
          <p:cNvSpPr txBox="1">
            <a:spLocks noGrp="1"/>
          </p:cNvSpPr>
          <p:nvPr>
            <p:ph type="subTitle" idx="5"/>
          </p:nvPr>
        </p:nvSpPr>
        <p:spPr>
          <a:xfrm>
            <a:off x="6102801" y="5586933"/>
            <a:ext cx="51452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867">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
        <p:nvSpPr>
          <p:cNvPr id="134" name="Google Shape;134;p17"/>
          <p:cNvSpPr/>
          <p:nvPr/>
        </p:nvSpPr>
        <p:spPr>
          <a:xfrm>
            <a:off x="33" y="0"/>
            <a:ext cx="4544000" cy="468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5" name="Google Shape;135;p17"/>
          <p:cNvGrpSpPr/>
          <p:nvPr/>
        </p:nvGrpSpPr>
        <p:grpSpPr>
          <a:xfrm>
            <a:off x="31" y="135734"/>
            <a:ext cx="2041788" cy="196933"/>
            <a:chOff x="715650" y="4605350"/>
            <a:chExt cx="2809800" cy="147700"/>
          </a:xfrm>
        </p:grpSpPr>
        <p:sp>
          <p:nvSpPr>
            <p:cNvPr id="136" name="Google Shape;136;p17"/>
            <p:cNvSpPr/>
            <p:nvPr/>
          </p:nvSpPr>
          <p:spPr>
            <a:xfrm>
              <a:off x="715650" y="4605350"/>
              <a:ext cx="2809800" cy="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7"/>
            <p:cNvSpPr/>
            <p:nvPr/>
          </p:nvSpPr>
          <p:spPr>
            <a:xfrm>
              <a:off x="715650" y="4705350"/>
              <a:ext cx="2809800" cy="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8" name="Google Shape;138;p17"/>
          <p:cNvSpPr/>
          <p:nvPr/>
        </p:nvSpPr>
        <p:spPr>
          <a:xfrm>
            <a:off x="11304467" y="6138667"/>
            <a:ext cx="1293600" cy="1293600"/>
          </a:xfrm>
          <a:prstGeom prst="ellipse">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55980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grpSp>
        <p:nvGrpSpPr>
          <p:cNvPr id="141" name="Google Shape;141;p18"/>
          <p:cNvGrpSpPr/>
          <p:nvPr/>
        </p:nvGrpSpPr>
        <p:grpSpPr>
          <a:xfrm>
            <a:off x="11373140" y="112600"/>
            <a:ext cx="689200" cy="689200"/>
            <a:chOff x="8172330" y="2673275"/>
            <a:chExt cx="516900" cy="516900"/>
          </a:xfrm>
        </p:grpSpPr>
        <p:sp>
          <p:nvSpPr>
            <p:cNvPr id="142" name="Google Shape;142;p18"/>
            <p:cNvSpPr/>
            <p:nvPr/>
          </p:nvSpPr>
          <p:spPr>
            <a:xfrm>
              <a:off x="8255115" y="2756075"/>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18"/>
            <p:cNvSpPr/>
            <p:nvPr/>
          </p:nvSpPr>
          <p:spPr>
            <a:xfrm>
              <a:off x="8172330" y="2673275"/>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91512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146" name="Google Shape;146;p19"/>
          <p:cNvGrpSpPr/>
          <p:nvPr/>
        </p:nvGrpSpPr>
        <p:grpSpPr>
          <a:xfrm>
            <a:off x="154807" y="6030800"/>
            <a:ext cx="689200" cy="689200"/>
            <a:chOff x="8172330" y="2673275"/>
            <a:chExt cx="516900" cy="516900"/>
          </a:xfrm>
        </p:grpSpPr>
        <p:sp>
          <p:nvSpPr>
            <p:cNvPr id="147" name="Google Shape;147;p19"/>
            <p:cNvSpPr/>
            <p:nvPr/>
          </p:nvSpPr>
          <p:spPr>
            <a:xfrm>
              <a:off x="8255115" y="2756075"/>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19"/>
            <p:cNvSpPr/>
            <p:nvPr/>
          </p:nvSpPr>
          <p:spPr>
            <a:xfrm>
              <a:off x="8172330" y="2673275"/>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 name="Google Shape;149;p19"/>
          <p:cNvGrpSpPr/>
          <p:nvPr/>
        </p:nvGrpSpPr>
        <p:grpSpPr>
          <a:xfrm rot="10800000">
            <a:off x="10751671" y="310600"/>
            <a:ext cx="1156495" cy="110800"/>
            <a:chOff x="81151" y="4950070"/>
            <a:chExt cx="867371" cy="83100"/>
          </a:xfrm>
        </p:grpSpPr>
        <p:sp>
          <p:nvSpPr>
            <p:cNvPr id="150" name="Google Shape;150;p19"/>
            <p:cNvSpPr/>
            <p:nvPr/>
          </p:nvSpPr>
          <p:spPr>
            <a:xfrm>
              <a:off x="81151"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19"/>
            <p:cNvSpPr/>
            <p:nvPr/>
          </p:nvSpPr>
          <p:spPr>
            <a:xfrm>
              <a:off x="340476"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9"/>
            <p:cNvSpPr/>
            <p:nvPr/>
          </p:nvSpPr>
          <p:spPr>
            <a:xfrm>
              <a:off x="606098"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9"/>
            <p:cNvSpPr/>
            <p:nvPr/>
          </p:nvSpPr>
          <p:spPr>
            <a:xfrm>
              <a:off x="865422"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84646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56" name="Google Shape;156;p20"/>
          <p:cNvSpPr/>
          <p:nvPr/>
        </p:nvSpPr>
        <p:spPr>
          <a:xfrm>
            <a:off x="0" y="0"/>
            <a:ext cx="2647600" cy="22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7" name="Google Shape;157;p20"/>
          <p:cNvPicPr preferRelativeResize="0"/>
          <p:nvPr/>
        </p:nvPicPr>
        <p:blipFill rotWithShape="1">
          <a:blip r:embed="rId2">
            <a:alphaModFix/>
          </a:blip>
          <a:srcRect t="55820"/>
          <a:stretch/>
        </p:blipFill>
        <p:spPr>
          <a:xfrm>
            <a:off x="9879467" y="6240879"/>
            <a:ext cx="2596903" cy="448168"/>
          </a:xfrm>
          <a:prstGeom prst="rect">
            <a:avLst/>
          </a:prstGeom>
          <a:noFill/>
          <a:ln>
            <a:noFill/>
          </a:ln>
        </p:spPr>
      </p:pic>
    </p:spTree>
    <p:extLst>
      <p:ext uri="{BB962C8B-B14F-4D97-AF65-F5344CB8AC3E}">
        <p14:creationId xmlns:p14="http://schemas.microsoft.com/office/powerpoint/2010/main" val="3318529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66"/>
        <p:cNvGrpSpPr/>
        <p:nvPr/>
      </p:nvGrpSpPr>
      <p:grpSpPr>
        <a:xfrm>
          <a:off x="0" y="0"/>
          <a:ext cx="0" cy="0"/>
          <a:chOff x="0" y="0"/>
          <a:chExt cx="0" cy="0"/>
        </a:xfrm>
      </p:grpSpPr>
      <p:grpSp>
        <p:nvGrpSpPr>
          <p:cNvPr id="167" name="Google Shape;167;p22"/>
          <p:cNvGrpSpPr/>
          <p:nvPr/>
        </p:nvGrpSpPr>
        <p:grpSpPr>
          <a:xfrm rot="5400000">
            <a:off x="-299662" y="5992757"/>
            <a:ext cx="1293388" cy="168400"/>
            <a:chOff x="6435928" y="2154143"/>
            <a:chExt cx="970041" cy="126300"/>
          </a:xfrm>
        </p:grpSpPr>
        <p:sp>
          <p:nvSpPr>
            <p:cNvPr id="168" name="Google Shape;168;p22"/>
            <p:cNvSpPr/>
            <p:nvPr/>
          </p:nvSpPr>
          <p:spPr>
            <a:xfrm>
              <a:off x="643592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22"/>
            <p:cNvSpPr/>
            <p:nvPr/>
          </p:nvSpPr>
          <p:spPr>
            <a:xfrm>
              <a:off x="6713987"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22"/>
            <p:cNvSpPr/>
            <p:nvPr/>
          </p:nvSpPr>
          <p:spPr>
            <a:xfrm>
              <a:off x="7001609"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2"/>
            <p:cNvSpPr/>
            <p:nvPr/>
          </p:nvSpPr>
          <p:spPr>
            <a:xfrm>
              <a:off x="727966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2" name="Google Shape;172;p22"/>
          <p:cNvSpPr/>
          <p:nvPr/>
        </p:nvSpPr>
        <p:spPr>
          <a:xfrm rot="10800000" flipH="1">
            <a:off x="5611200" y="6525193"/>
            <a:ext cx="6580800" cy="33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3" name="Google Shape;173;p22"/>
          <p:cNvGrpSpPr/>
          <p:nvPr/>
        </p:nvGrpSpPr>
        <p:grpSpPr>
          <a:xfrm>
            <a:off x="11373140" y="112600"/>
            <a:ext cx="689200" cy="689200"/>
            <a:chOff x="8172330" y="2673275"/>
            <a:chExt cx="516900" cy="516900"/>
          </a:xfrm>
        </p:grpSpPr>
        <p:sp>
          <p:nvSpPr>
            <p:cNvPr id="174" name="Google Shape;174;p22"/>
            <p:cNvSpPr/>
            <p:nvPr/>
          </p:nvSpPr>
          <p:spPr>
            <a:xfrm>
              <a:off x="8255115" y="2756075"/>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22"/>
            <p:cNvSpPr/>
            <p:nvPr/>
          </p:nvSpPr>
          <p:spPr>
            <a:xfrm>
              <a:off x="8172330" y="2673275"/>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73102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6"/>
        <p:cNvGrpSpPr/>
        <p:nvPr/>
      </p:nvGrpSpPr>
      <p:grpSpPr>
        <a:xfrm>
          <a:off x="0" y="0"/>
          <a:ext cx="0" cy="0"/>
          <a:chOff x="0" y="0"/>
          <a:chExt cx="0" cy="0"/>
        </a:xfrm>
      </p:grpSpPr>
      <p:sp>
        <p:nvSpPr>
          <p:cNvPr id="177" name="Google Shape;177;p23"/>
          <p:cNvSpPr/>
          <p:nvPr/>
        </p:nvSpPr>
        <p:spPr>
          <a:xfrm rot="-5400000" flipH="1">
            <a:off x="10967900" y="5816596"/>
            <a:ext cx="1614400" cy="468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8" name="Google Shape;178;p23"/>
          <p:cNvGrpSpPr/>
          <p:nvPr/>
        </p:nvGrpSpPr>
        <p:grpSpPr>
          <a:xfrm rot="-5400000" flipH="1">
            <a:off x="11304741" y="5617912"/>
            <a:ext cx="940721" cy="196933"/>
            <a:chOff x="715650" y="4605350"/>
            <a:chExt cx="2809800" cy="147700"/>
          </a:xfrm>
        </p:grpSpPr>
        <p:sp>
          <p:nvSpPr>
            <p:cNvPr id="179" name="Google Shape;179;p23"/>
            <p:cNvSpPr/>
            <p:nvPr/>
          </p:nvSpPr>
          <p:spPr>
            <a:xfrm>
              <a:off x="715650" y="46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23"/>
            <p:cNvSpPr/>
            <p:nvPr/>
          </p:nvSpPr>
          <p:spPr>
            <a:xfrm>
              <a:off x="715650" y="47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1" name="Google Shape;181;p23"/>
          <p:cNvSpPr/>
          <p:nvPr/>
        </p:nvSpPr>
        <p:spPr>
          <a:xfrm flipH="1">
            <a:off x="0" y="0"/>
            <a:ext cx="6580800" cy="33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23"/>
          <p:cNvSpPr/>
          <p:nvPr/>
        </p:nvSpPr>
        <p:spPr>
          <a:xfrm>
            <a:off x="-342633" y="6054000"/>
            <a:ext cx="1293600" cy="1293600"/>
          </a:xfrm>
          <a:prstGeom prst="ellipse">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23"/>
          <p:cNvSpPr/>
          <p:nvPr/>
        </p:nvSpPr>
        <p:spPr>
          <a:xfrm>
            <a:off x="11508620" y="485133"/>
            <a:ext cx="468400" cy="4684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28125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87"/>
        <p:cNvGrpSpPr/>
        <p:nvPr/>
      </p:nvGrpSpPr>
      <p:grpSpPr>
        <a:xfrm>
          <a:off x="0" y="0"/>
          <a:ext cx="0" cy="0"/>
          <a:chOff x="0" y="0"/>
          <a:chExt cx="0" cy="0"/>
        </a:xfrm>
      </p:grpSpPr>
    </p:spTree>
    <p:extLst>
      <p:ext uri="{BB962C8B-B14F-4D97-AF65-F5344CB8AC3E}">
        <p14:creationId xmlns:p14="http://schemas.microsoft.com/office/powerpoint/2010/main" val="224265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4" name="Google Shape;24;p4"/>
          <p:cNvSpPr txBox="1">
            <a:spLocks noGrp="1"/>
          </p:cNvSpPr>
          <p:nvPr>
            <p:ph type="body" idx="1"/>
          </p:nvPr>
        </p:nvSpPr>
        <p:spPr>
          <a:xfrm>
            <a:off x="960000" y="1525485"/>
            <a:ext cx="10272000" cy="5344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pic>
        <p:nvPicPr>
          <p:cNvPr id="25" name="Google Shape;25;p4"/>
          <p:cNvPicPr preferRelativeResize="0"/>
          <p:nvPr/>
        </p:nvPicPr>
        <p:blipFill rotWithShape="1">
          <a:blip r:embed="rId2">
            <a:alphaModFix/>
          </a:blip>
          <a:srcRect t="55820"/>
          <a:stretch/>
        </p:blipFill>
        <p:spPr>
          <a:xfrm>
            <a:off x="-309433" y="145203"/>
            <a:ext cx="1859565" cy="320932"/>
          </a:xfrm>
          <a:prstGeom prst="rect">
            <a:avLst/>
          </a:prstGeom>
          <a:noFill/>
          <a:ln>
            <a:noFill/>
          </a:ln>
        </p:spPr>
      </p:pic>
      <p:pic>
        <p:nvPicPr>
          <p:cNvPr id="26" name="Google Shape;26;p4"/>
          <p:cNvPicPr preferRelativeResize="0"/>
          <p:nvPr/>
        </p:nvPicPr>
        <p:blipFill rotWithShape="1">
          <a:blip r:embed="rId2">
            <a:alphaModFix/>
          </a:blip>
          <a:srcRect t="55820"/>
          <a:stretch/>
        </p:blipFill>
        <p:spPr>
          <a:xfrm>
            <a:off x="10699334" y="6370070"/>
            <a:ext cx="1859565" cy="320932"/>
          </a:xfrm>
          <a:prstGeom prst="rect">
            <a:avLst/>
          </a:prstGeom>
          <a:noFill/>
          <a:ln>
            <a:noFill/>
          </a:ln>
        </p:spPr>
      </p:pic>
    </p:spTree>
    <p:extLst>
      <p:ext uri="{BB962C8B-B14F-4D97-AF65-F5344CB8AC3E}">
        <p14:creationId xmlns:p14="http://schemas.microsoft.com/office/powerpoint/2010/main" val="179671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955600" y="681367"/>
            <a:ext cx="10280800" cy="643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231021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9" name="Google Shape;29;p5"/>
          <p:cNvSpPr txBox="1">
            <a:spLocks noGrp="1"/>
          </p:cNvSpPr>
          <p:nvPr>
            <p:ph type="subTitle" idx="1"/>
          </p:nvPr>
        </p:nvSpPr>
        <p:spPr>
          <a:xfrm>
            <a:off x="6680984" y="2997433"/>
            <a:ext cx="3990000" cy="23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0" name="Google Shape;30;p5"/>
          <p:cNvSpPr txBox="1">
            <a:spLocks noGrp="1"/>
          </p:cNvSpPr>
          <p:nvPr>
            <p:ph type="subTitle" idx="2"/>
          </p:nvPr>
        </p:nvSpPr>
        <p:spPr>
          <a:xfrm>
            <a:off x="1521017" y="2997433"/>
            <a:ext cx="3990000" cy="23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1" name="Google Shape;31;p5"/>
          <p:cNvSpPr txBox="1">
            <a:spLocks noGrp="1"/>
          </p:cNvSpPr>
          <p:nvPr>
            <p:ph type="subTitle" idx="3"/>
          </p:nvPr>
        </p:nvSpPr>
        <p:spPr>
          <a:xfrm>
            <a:off x="1521016" y="2304967"/>
            <a:ext cx="3990000" cy="60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133">
                <a:solidFill>
                  <a:schemeClr val="dk1"/>
                </a:solidFill>
                <a:highlight>
                  <a:schemeClr val="dk2"/>
                </a:highlight>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sp>
        <p:nvSpPr>
          <p:cNvPr id="32" name="Google Shape;32;p5"/>
          <p:cNvSpPr txBox="1">
            <a:spLocks noGrp="1"/>
          </p:cNvSpPr>
          <p:nvPr>
            <p:ph type="subTitle" idx="4"/>
          </p:nvPr>
        </p:nvSpPr>
        <p:spPr>
          <a:xfrm>
            <a:off x="6680983" y="2304967"/>
            <a:ext cx="3990000" cy="60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133">
                <a:solidFill>
                  <a:schemeClr val="dk1"/>
                </a:solidFill>
                <a:highlight>
                  <a:schemeClr val="dk2"/>
                </a:highlight>
              </a:defRPr>
            </a:lvl1pPr>
            <a:lvl2pPr lvl="1" algn="ctr" rtl="0">
              <a:lnSpc>
                <a:spcPct val="100000"/>
              </a:lnSpc>
              <a:spcBef>
                <a:spcPts val="0"/>
              </a:spcBef>
              <a:spcAft>
                <a:spcPts val="0"/>
              </a:spcAft>
              <a:buSzPts val="2400"/>
              <a:buNone/>
              <a:defRPr sz="3200"/>
            </a:lvl2pPr>
            <a:lvl3pPr lvl="2" algn="ctr" rtl="0">
              <a:lnSpc>
                <a:spcPct val="100000"/>
              </a:lnSpc>
              <a:spcBef>
                <a:spcPts val="0"/>
              </a:spcBef>
              <a:spcAft>
                <a:spcPts val="0"/>
              </a:spcAft>
              <a:buSzPts val="2400"/>
              <a:buNone/>
              <a:defRPr sz="3200"/>
            </a:lvl3pPr>
            <a:lvl4pPr lvl="3" algn="ctr" rtl="0">
              <a:lnSpc>
                <a:spcPct val="100000"/>
              </a:lnSpc>
              <a:spcBef>
                <a:spcPts val="0"/>
              </a:spcBef>
              <a:spcAft>
                <a:spcPts val="0"/>
              </a:spcAft>
              <a:buSzPts val="2400"/>
              <a:buNone/>
              <a:defRPr sz="3200"/>
            </a:lvl4pPr>
            <a:lvl5pPr lvl="4" algn="ctr" rtl="0">
              <a:lnSpc>
                <a:spcPct val="100000"/>
              </a:lnSpc>
              <a:spcBef>
                <a:spcPts val="0"/>
              </a:spcBef>
              <a:spcAft>
                <a:spcPts val="0"/>
              </a:spcAft>
              <a:buSzPts val="2400"/>
              <a:buNone/>
              <a:defRPr sz="3200"/>
            </a:lvl5pPr>
            <a:lvl6pPr lvl="5" algn="ctr" rtl="0">
              <a:lnSpc>
                <a:spcPct val="100000"/>
              </a:lnSpc>
              <a:spcBef>
                <a:spcPts val="0"/>
              </a:spcBef>
              <a:spcAft>
                <a:spcPts val="0"/>
              </a:spcAft>
              <a:buSzPts val="2400"/>
              <a:buNone/>
              <a:defRPr sz="3200"/>
            </a:lvl6pPr>
            <a:lvl7pPr lvl="6" algn="ctr" rtl="0">
              <a:lnSpc>
                <a:spcPct val="100000"/>
              </a:lnSpc>
              <a:spcBef>
                <a:spcPts val="0"/>
              </a:spcBef>
              <a:spcAft>
                <a:spcPts val="0"/>
              </a:spcAft>
              <a:buSzPts val="2400"/>
              <a:buNone/>
              <a:defRPr sz="3200"/>
            </a:lvl7pPr>
            <a:lvl8pPr lvl="7" algn="ctr" rtl="0">
              <a:lnSpc>
                <a:spcPct val="100000"/>
              </a:lnSpc>
              <a:spcBef>
                <a:spcPts val="0"/>
              </a:spcBef>
              <a:spcAft>
                <a:spcPts val="0"/>
              </a:spcAft>
              <a:buSzPts val="2400"/>
              <a:buNone/>
              <a:defRPr sz="3200"/>
            </a:lvl8pPr>
            <a:lvl9pPr lvl="8" algn="ctr" rtl="0">
              <a:lnSpc>
                <a:spcPct val="100000"/>
              </a:lnSpc>
              <a:spcBef>
                <a:spcPts val="0"/>
              </a:spcBef>
              <a:spcAft>
                <a:spcPts val="0"/>
              </a:spcAft>
              <a:buSzPts val="2400"/>
              <a:buNone/>
              <a:defRPr sz="3200"/>
            </a:lvl9pPr>
          </a:lstStyle>
          <a:p>
            <a:r>
              <a:rPr lang="en-US"/>
              <a:t>Click to edit Master subtitle style</a:t>
            </a:r>
            <a:endParaRPr/>
          </a:p>
        </p:txBody>
      </p:sp>
      <p:pic>
        <p:nvPicPr>
          <p:cNvPr id="33" name="Google Shape;33;p5"/>
          <p:cNvPicPr preferRelativeResize="0"/>
          <p:nvPr/>
        </p:nvPicPr>
        <p:blipFill rotWithShape="1">
          <a:blip r:embed="rId2">
            <a:alphaModFix/>
          </a:blip>
          <a:srcRect t="55820"/>
          <a:stretch/>
        </p:blipFill>
        <p:spPr>
          <a:xfrm>
            <a:off x="-299300" y="184833"/>
            <a:ext cx="1484467" cy="256200"/>
          </a:xfrm>
          <a:prstGeom prst="rect">
            <a:avLst/>
          </a:prstGeom>
          <a:noFill/>
          <a:ln>
            <a:noFill/>
          </a:ln>
        </p:spPr>
      </p:pic>
    </p:spTree>
    <p:extLst>
      <p:ext uri="{BB962C8B-B14F-4D97-AF65-F5344CB8AC3E}">
        <p14:creationId xmlns:p14="http://schemas.microsoft.com/office/powerpoint/2010/main" val="398585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5552733" y="924233"/>
            <a:ext cx="5688400" cy="133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1" name="Google Shape;41;p7"/>
          <p:cNvSpPr txBox="1">
            <a:spLocks noGrp="1"/>
          </p:cNvSpPr>
          <p:nvPr>
            <p:ph type="subTitle" idx="1"/>
          </p:nvPr>
        </p:nvSpPr>
        <p:spPr>
          <a:xfrm>
            <a:off x="5552733" y="2304567"/>
            <a:ext cx="5688400" cy="36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r>
              <a:rPr lang="en-US"/>
              <a:t>Click to edit Master subtitle style</a:t>
            </a:r>
            <a:endParaRPr/>
          </a:p>
        </p:txBody>
      </p:sp>
      <p:sp>
        <p:nvSpPr>
          <p:cNvPr id="42" name="Google Shape;42;p7"/>
          <p:cNvSpPr>
            <a:spLocks noGrp="1"/>
          </p:cNvSpPr>
          <p:nvPr>
            <p:ph type="pic" idx="2"/>
          </p:nvPr>
        </p:nvSpPr>
        <p:spPr>
          <a:xfrm>
            <a:off x="793967" y="1275667"/>
            <a:ext cx="4238000" cy="4306800"/>
          </a:xfrm>
          <a:prstGeom prst="rect">
            <a:avLst/>
          </a:prstGeom>
          <a:noFill/>
          <a:ln>
            <a:noFill/>
          </a:ln>
        </p:spPr>
      </p:sp>
      <p:grpSp>
        <p:nvGrpSpPr>
          <p:cNvPr id="43" name="Google Shape;43;p7"/>
          <p:cNvGrpSpPr/>
          <p:nvPr/>
        </p:nvGrpSpPr>
        <p:grpSpPr>
          <a:xfrm>
            <a:off x="11296840" y="140533"/>
            <a:ext cx="689200" cy="689200"/>
            <a:chOff x="8472630" y="105400"/>
            <a:chExt cx="516900" cy="516900"/>
          </a:xfrm>
        </p:grpSpPr>
        <p:sp>
          <p:nvSpPr>
            <p:cNvPr id="44" name="Google Shape;44;p7"/>
            <p:cNvSpPr/>
            <p:nvPr/>
          </p:nvSpPr>
          <p:spPr>
            <a:xfrm>
              <a:off x="8555415" y="188200"/>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7"/>
            <p:cNvSpPr/>
            <p:nvPr/>
          </p:nvSpPr>
          <p:spPr>
            <a:xfrm>
              <a:off x="8472630" y="105400"/>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36007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000"/>
              <a:buNone/>
              <a:defRPr sz="10666"/>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pic>
        <p:nvPicPr>
          <p:cNvPr id="48" name="Google Shape;48;p8"/>
          <p:cNvPicPr preferRelativeResize="0"/>
          <p:nvPr/>
        </p:nvPicPr>
        <p:blipFill>
          <a:blip r:embed="rId2">
            <a:alphaModFix/>
          </a:blip>
          <a:stretch>
            <a:fillRect/>
          </a:stretch>
        </p:blipFill>
        <p:spPr>
          <a:xfrm>
            <a:off x="-914534" y="-577031"/>
            <a:ext cx="2638307" cy="2592724"/>
          </a:xfrm>
          <a:prstGeom prst="rect">
            <a:avLst/>
          </a:prstGeom>
          <a:noFill/>
          <a:ln>
            <a:noFill/>
          </a:ln>
        </p:spPr>
      </p:pic>
      <p:sp>
        <p:nvSpPr>
          <p:cNvPr id="49" name="Google Shape;49;p8"/>
          <p:cNvSpPr/>
          <p:nvPr/>
        </p:nvSpPr>
        <p:spPr>
          <a:xfrm>
            <a:off x="1283567" y="1120136"/>
            <a:ext cx="498000" cy="498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8"/>
          <p:cNvSpPr/>
          <p:nvPr/>
        </p:nvSpPr>
        <p:spPr>
          <a:xfrm rot="10800000" flipH="1">
            <a:off x="5611200" y="6525193"/>
            <a:ext cx="6580800" cy="33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604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2847400" y="1585467"/>
            <a:ext cx="6497200" cy="233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None/>
              <a:defRPr sz="8666"/>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53" name="Google Shape;53;p9"/>
          <p:cNvSpPr txBox="1">
            <a:spLocks noGrp="1"/>
          </p:cNvSpPr>
          <p:nvPr>
            <p:ph type="subTitle" idx="1"/>
          </p:nvPr>
        </p:nvSpPr>
        <p:spPr>
          <a:xfrm>
            <a:off x="2847400" y="4204667"/>
            <a:ext cx="6497200" cy="5932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54" name="Google Shape;54;p9"/>
          <p:cNvSpPr/>
          <p:nvPr/>
        </p:nvSpPr>
        <p:spPr>
          <a:xfrm rot="-5400000">
            <a:off x="11020000" y="793200"/>
            <a:ext cx="1965200" cy="378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 name="Google Shape;55;p9"/>
          <p:cNvGrpSpPr/>
          <p:nvPr/>
        </p:nvGrpSpPr>
        <p:grpSpPr>
          <a:xfrm>
            <a:off x="283835" y="6436593"/>
            <a:ext cx="1156495" cy="110800"/>
            <a:chOff x="81151" y="4950070"/>
            <a:chExt cx="867371" cy="83100"/>
          </a:xfrm>
        </p:grpSpPr>
        <p:sp>
          <p:nvSpPr>
            <p:cNvPr id="56" name="Google Shape;56;p9"/>
            <p:cNvSpPr/>
            <p:nvPr/>
          </p:nvSpPr>
          <p:spPr>
            <a:xfrm>
              <a:off x="81151"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9"/>
            <p:cNvSpPr/>
            <p:nvPr/>
          </p:nvSpPr>
          <p:spPr>
            <a:xfrm>
              <a:off x="340476"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9"/>
            <p:cNvSpPr/>
            <p:nvPr/>
          </p:nvSpPr>
          <p:spPr>
            <a:xfrm>
              <a:off x="606098"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9"/>
            <p:cNvSpPr/>
            <p:nvPr/>
          </p:nvSpPr>
          <p:spPr>
            <a:xfrm>
              <a:off x="865422"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6346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2"/>
        <p:cNvGrpSpPr/>
        <p:nvPr/>
      </p:nvGrpSpPr>
      <p:grpSpPr>
        <a:xfrm>
          <a:off x="0" y="0"/>
          <a:ext cx="0" cy="0"/>
          <a:chOff x="0" y="0"/>
          <a:chExt cx="0" cy="0"/>
        </a:xfrm>
      </p:grpSpPr>
      <p:sp>
        <p:nvSpPr>
          <p:cNvPr id="63" name="Google Shape;63;p11"/>
          <p:cNvSpPr txBox="1">
            <a:spLocks noGrp="1"/>
          </p:cNvSpPr>
          <p:nvPr>
            <p:ph type="title" hasCustomPrompt="1"/>
          </p:nvPr>
        </p:nvSpPr>
        <p:spPr>
          <a:xfrm>
            <a:off x="1712000" y="2375433"/>
            <a:ext cx="8768000" cy="1535600"/>
          </a:xfrm>
          <a:prstGeom prst="rect">
            <a:avLst/>
          </a:prstGeom>
          <a:solidFill>
            <a:schemeClr val="accent3"/>
          </a:solidFill>
        </p:spPr>
        <p:txBody>
          <a:bodyPr spcFirstLastPara="1" wrap="square" lIns="91425" tIns="91425" rIns="91425" bIns="91425" anchor="b"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64" name="Google Shape;64;p11"/>
          <p:cNvSpPr txBox="1">
            <a:spLocks noGrp="1"/>
          </p:cNvSpPr>
          <p:nvPr>
            <p:ph type="subTitle" idx="1"/>
          </p:nvPr>
        </p:nvSpPr>
        <p:spPr>
          <a:xfrm>
            <a:off x="1712000" y="3911033"/>
            <a:ext cx="8768000" cy="5716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32699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65"/>
        <p:cNvGrpSpPr/>
        <p:nvPr/>
      </p:nvGrpSpPr>
      <p:grpSpPr>
        <a:xfrm>
          <a:off x="0" y="0"/>
          <a:ext cx="0" cy="0"/>
          <a:chOff x="0" y="0"/>
          <a:chExt cx="0" cy="0"/>
        </a:xfrm>
      </p:grpSpPr>
    </p:spTree>
    <p:extLst>
      <p:ext uri="{BB962C8B-B14F-4D97-AF65-F5344CB8AC3E}">
        <p14:creationId xmlns:p14="http://schemas.microsoft.com/office/powerpoint/2010/main" val="503625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8" name="Google Shape;68;p13"/>
          <p:cNvSpPr txBox="1">
            <a:spLocks noGrp="1"/>
          </p:cNvSpPr>
          <p:nvPr>
            <p:ph type="title" idx="2" hasCustomPrompt="1"/>
          </p:nvPr>
        </p:nvSpPr>
        <p:spPr>
          <a:xfrm>
            <a:off x="955484" y="1974511"/>
            <a:ext cx="979600" cy="5968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4000"/>
            </a:lvl1pPr>
            <a:lvl2pPr lvl="1" rtl="0">
              <a:spcBef>
                <a:spcPts val="0"/>
              </a:spcBef>
              <a:spcAft>
                <a:spcPts val="0"/>
              </a:spcAft>
              <a:buClr>
                <a:schemeClr val="lt2"/>
              </a:buClr>
              <a:buSzPts val="3000"/>
              <a:buNone/>
              <a:defRPr sz="4000">
                <a:solidFill>
                  <a:schemeClr val="lt2"/>
                </a:solidFill>
              </a:defRPr>
            </a:lvl2pPr>
            <a:lvl3pPr lvl="2" rtl="0">
              <a:spcBef>
                <a:spcPts val="0"/>
              </a:spcBef>
              <a:spcAft>
                <a:spcPts val="0"/>
              </a:spcAft>
              <a:buClr>
                <a:schemeClr val="lt2"/>
              </a:buClr>
              <a:buSzPts val="3000"/>
              <a:buNone/>
              <a:defRPr sz="4000">
                <a:solidFill>
                  <a:schemeClr val="lt2"/>
                </a:solidFill>
              </a:defRPr>
            </a:lvl3pPr>
            <a:lvl4pPr lvl="3" rtl="0">
              <a:spcBef>
                <a:spcPts val="0"/>
              </a:spcBef>
              <a:spcAft>
                <a:spcPts val="0"/>
              </a:spcAft>
              <a:buClr>
                <a:schemeClr val="lt2"/>
              </a:buClr>
              <a:buSzPts val="3000"/>
              <a:buNone/>
              <a:defRPr sz="4000">
                <a:solidFill>
                  <a:schemeClr val="lt2"/>
                </a:solidFill>
              </a:defRPr>
            </a:lvl4pPr>
            <a:lvl5pPr lvl="4" rtl="0">
              <a:spcBef>
                <a:spcPts val="0"/>
              </a:spcBef>
              <a:spcAft>
                <a:spcPts val="0"/>
              </a:spcAft>
              <a:buClr>
                <a:schemeClr val="lt2"/>
              </a:buClr>
              <a:buSzPts val="3000"/>
              <a:buNone/>
              <a:defRPr sz="4000">
                <a:solidFill>
                  <a:schemeClr val="lt2"/>
                </a:solidFill>
              </a:defRPr>
            </a:lvl5pPr>
            <a:lvl6pPr lvl="5" rtl="0">
              <a:spcBef>
                <a:spcPts val="0"/>
              </a:spcBef>
              <a:spcAft>
                <a:spcPts val="0"/>
              </a:spcAft>
              <a:buClr>
                <a:schemeClr val="lt2"/>
              </a:buClr>
              <a:buSzPts val="3000"/>
              <a:buNone/>
              <a:defRPr sz="4000">
                <a:solidFill>
                  <a:schemeClr val="lt2"/>
                </a:solidFill>
              </a:defRPr>
            </a:lvl6pPr>
            <a:lvl7pPr lvl="6" rtl="0">
              <a:spcBef>
                <a:spcPts val="0"/>
              </a:spcBef>
              <a:spcAft>
                <a:spcPts val="0"/>
              </a:spcAft>
              <a:buClr>
                <a:schemeClr val="lt2"/>
              </a:buClr>
              <a:buSzPts val="3000"/>
              <a:buNone/>
              <a:defRPr sz="4000">
                <a:solidFill>
                  <a:schemeClr val="lt2"/>
                </a:solidFill>
              </a:defRPr>
            </a:lvl7pPr>
            <a:lvl8pPr lvl="7" rtl="0">
              <a:spcBef>
                <a:spcPts val="0"/>
              </a:spcBef>
              <a:spcAft>
                <a:spcPts val="0"/>
              </a:spcAft>
              <a:buClr>
                <a:schemeClr val="lt2"/>
              </a:buClr>
              <a:buSzPts val="3000"/>
              <a:buNone/>
              <a:defRPr sz="4000">
                <a:solidFill>
                  <a:schemeClr val="lt2"/>
                </a:solidFill>
              </a:defRPr>
            </a:lvl8pPr>
            <a:lvl9pPr lvl="8" rtl="0">
              <a:spcBef>
                <a:spcPts val="0"/>
              </a:spcBef>
              <a:spcAft>
                <a:spcPts val="0"/>
              </a:spcAft>
              <a:buClr>
                <a:schemeClr val="lt2"/>
              </a:buClr>
              <a:buSzPts val="3000"/>
              <a:buNone/>
              <a:defRPr sz="4000">
                <a:solidFill>
                  <a:schemeClr val="lt2"/>
                </a:solidFill>
              </a:defRPr>
            </a:lvl9pPr>
          </a:lstStyle>
          <a:p>
            <a:r>
              <a:t>xx%</a:t>
            </a:r>
          </a:p>
        </p:txBody>
      </p:sp>
      <p:sp>
        <p:nvSpPr>
          <p:cNvPr id="69" name="Google Shape;69;p13"/>
          <p:cNvSpPr txBox="1">
            <a:spLocks noGrp="1"/>
          </p:cNvSpPr>
          <p:nvPr>
            <p:ph type="title" idx="3" hasCustomPrompt="1"/>
          </p:nvPr>
        </p:nvSpPr>
        <p:spPr>
          <a:xfrm>
            <a:off x="955484" y="4088921"/>
            <a:ext cx="979600" cy="5968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4000"/>
            </a:lvl1pPr>
            <a:lvl2pPr lvl="1" rtl="0">
              <a:spcBef>
                <a:spcPts val="0"/>
              </a:spcBef>
              <a:spcAft>
                <a:spcPts val="0"/>
              </a:spcAft>
              <a:buClr>
                <a:schemeClr val="lt2"/>
              </a:buClr>
              <a:buSzPts val="3000"/>
              <a:buNone/>
              <a:defRPr sz="4000">
                <a:solidFill>
                  <a:schemeClr val="lt2"/>
                </a:solidFill>
              </a:defRPr>
            </a:lvl2pPr>
            <a:lvl3pPr lvl="2" rtl="0">
              <a:spcBef>
                <a:spcPts val="0"/>
              </a:spcBef>
              <a:spcAft>
                <a:spcPts val="0"/>
              </a:spcAft>
              <a:buClr>
                <a:schemeClr val="lt2"/>
              </a:buClr>
              <a:buSzPts val="3000"/>
              <a:buNone/>
              <a:defRPr sz="4000">
                <a:solidFill>
                  <a:schemeClr val="lt2"/>
                </a:solidFill>
              </a:defRPr>
            </a:lvl3pPr>
            <a:lvl4pPr lvl="3" rtl="0">
              <a:spcBef>
                <a:spcPts val="0"/>
              </a:spcBef>
              <a:spcAft>
                <a:spcPts val="0"/>
              </a:spcAft>
              <a:buClr>
                <a:schemeClr val="lt2"/>
              </a:buClr>
              <a:buSzPts val="3000"/>
              <a:buNone/>
              <a:defRPr sz="4000">
                <a:solidFill>
                  <a:schemeClr val="lt2"/>
                </a:solidFill>
              </a:defRPr>
            </a:lvl4pPr>
            <a:lvl5pPr lvl="4" rtl="0">
              <a:spcBef>
                <a:spcPts val="0"/>
              </a:spcBef>
              <a:spcAft>
                <a:spcPts val="0"/>
              </a:spcAft>
              <a:buClr>
                <a:schemeClr val="lt2"/>
              </a:buClr>
              <a:buSzPts val="3000"/>
              <a:buNone/>
              <a:defRPr sz="4000">
                <a:solidFill>
                  <a:schemeClr val="lt2"/>
                </a:solidFill>
              </a:defRPr>
            </a:lvl5pPr>
            <a:lvl6pPr lvl="5" rtl="0">
              <a:spcBef>
                <a:spcPts val="0"/>
              </a:spcBef>
              <a:spcAft>
                <a:spcPts val="0"/>
              </a:spcAft>
              <a:buClr>
                <a:schemeClr val="lt2"/>
              </a:buClr>
              <a:buSzPts val="3000"/>
              <a:buNone/>
              <a:defRPr sz="4000">
                <a:solidFill>
                  <a:schemeClr val="lt2"/>
                </a:solidFill>
              </a:defRPr>
            </a:lvl6pPr>
            <a:lvl7pPr lvl="6" rtl="0">
              <a:spcBef>
                <a:spcPts val="0"/>
              </a:spcBef>
              <a:spcAft>
                <a:spcPts val="0"/>
              </a:spcAft>
              <a:buClr>
                <a:schemeClr val="lt2"/>
              </a:buClr>
              <a:buSzPts val="3000"/>
              <a:buNone/>
              <a:defRPr sz="4000">
                <a:solidFill>
                  <a:schemeClr val="lt2"/>
                </a:solidFill>
              </a:defRPr>
            </a:lvl7pPr>
            <a:lvl8pPr lvl="7" rtl="0">
              <a:spcBef>
                <a:spcPts val="0"/>
              </a:spcBef>
              <a:spcAft>
                <a:spcPts val="0"/>
              </a:spcAft>
              <a:buClr>
                <a:schemeClr val="lt2"/>
              </a:buClr>
              <a:buSzPts val="3000"/>
              <a:buNone/>
              <a:defRPr sz="4000">
                <a:solidFill>
                  <a:schemeClr val="lt2"/>
                </a:solidFill>
              </a:defRPr>
            </a:lvl8pPr>
            <a:lvl9pPr lvl="8" rtl="0">
              <a:spcBef>
                <a:spcPts val="0"/>
              </a:spcBef>
              <a:spcAft>
                <a:spcPts val="0"/>
              </a:spcAft>
              <a:buClr>
                <a:schemeClr val="lt2"/>
              </a:buClr>
              <a:buSzPts val="3000"/>
              <a:buNone/>
              <a:defRPr sz="4000">
                <a:solidFill>
                  <a:schemeClr val="lt2"/>
                </a:solidFill>
              </a:defRPr>
            </a:lvl9pPr>
          </a:lstStyle>
          <a:p>
            <a:r>
              <a:t>xx%</a:t>
            </a:r>
          </a:p>
        </p:txBody>
      </p:sp>
      <p:sp>
        <p:nvSpPr>
          <p:cNvPr id="70" name="Google Shape;70;p13"/>
          <p:cNvSpPr txBox="1">
            <a:spLocks noGrp="1"/>
          </p:cNvSpPr>
          <p:nvPr>
            <p:ph type="title" idx="4" hasCustomPrompt="1"/>
          </p:nvPr>
        </p:nvSpPr>
        <p:spPr>
          <a:xfrm>
            <a:off x="4392000" y="1974500"/>
            <a:ext cx="979600" cy="5968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4000"/>
            </a:lvl1pPr>
            <a:lvl2pPr lvl="1" rtl="0">
              <a:spcBef>
                <a:spcPts val="0"/>
              </a:spcBef>
              <a:spcAft>
                <a:spcPts val="0"/>
              </a:spcAft>
              <a:buClr>
                <a:schemeClr val="lt2"/>
              </a:buClr>
              <a:buSzPts val="3000"/>
              <a:buNone/>
              <a:defRPr sz="4000">
                <a:solidFill>
                  <a:schemeClr val="lt2"/>
                </a:solidFill>
              </a:defRPr>
            </a:lvl2pPr>
            <a:lvl3pPr lvl="2" rtl="0">
              <a:spcBef>
                <a:spcPts val="0"/>
              </a:spcBef>
              <a:spcAft>
                <a:spcPts val="0"/>
              </a:spcAft>
              <a:buClr>
                <a:schemeClr val="lt2"/>
              </a:buClr>
              <a:buSzPts val="3000"/>
              <a:buNone/>
              <a:defRPr sz="4000">
                <a:solidFill>
                  <a:schemeClr val="lt2"/>
                </a:solidFill>
              </a:defRPr>
            </a:lvl3pPr>
            <a:lvl4pPr lvl="3" rtl="0">
              <a:spcBef>
                <a:spcPts val="0"/>
              </a:spcBef>
              <a:spcAft>
                <a:spcPts val="0"/>
              </a:spcAft>
              <a:buClr>
                <a:schemeClr val="lt2"/>
              </a:buClr>
              <a:buSzPts val="3000"/>
              <a:buNone/>
              <a:defRPr sz="4000">
                <a:solidFill>
                  <a:schemeClr val="lt2"/>
                </a:solidFill>
              </a:defRPr>
            </a:lvl4pPr>
            <a:lvl5pPr lvl="4" rtl="0">
              <a:spcBef>
                <a:spcPts val="0"/>
              </a:spcBef>
              <a:spcAft>
                <a:spcPts val="0"/>
              </a:spcAft>
              <a:buClr>
                <a:schemeClr val="lt2"/>
              </a:buClr>
              <a:buSzPts val="3000"/>
              <a:buNone/>
              <a:defRPr sz="4000">
                <a:solidFill>
                  <a:schemeClr val="lt2"/>
                </a:solidFill>
              </a:defRPr>
            </a:lvl5pPr>
            <a:lvl6pPr lvl="5" rtl="0">
              <a:spcBef>
                <a:spcPts val="0"/>
              </a:spcBef>
              <a:spcAft>
                <a:spcPts val="0"/>
              </a:spcAft>
              <a:buClr>
                <a:schemeClr val="lt2"/>
              </a:buClr>
              <a:buSzPts val="3000"/>
              <a:buNone/>
              <a:defRPr sz="4000">
                <a:solidFill>
                  <a:schemeClr val="lt2"/>
                </a:solidFill>
              </a:defRPr>
            </a:lvl6pPr>
            <a:lvl7pPr lvl="6" rtl="0">
              <a:spcBef>
                <a:spcPts val="0"/>
              </a:spcBef>
              <a:spcAft>
                <a:spcPts val="0"/>
              </a:spcAft>
              <a:buClr>
                <a:schemeClr val="lt2"/>
              </a:buClr>
              <a:buSzPts val="3000"/>
              <a:buNone/>
              <a:defRPr sz="4000">
                <a:solidFill>
                  <a:schemeClr val="lt2"/>
                </a:solidFill>
              </a:defRPr>
            </a:lvl7pPr>
            <a:lvl8pPr lvl="7" rtl="0">
              <a:spcBef>
                <a:spcPts val="0"/>
              </a:spcBef>
              <a:spcAft>
                <a:spcPts val="0"/>
              </a:spcAft>
              <a:buClr>
                <a:schemeClr val="lt2"/>
              </a:buClr>
              <a:buSzPts val="3000"/>
              <a:buNone/>
              <a:defRPr sz="4000">
                <a:solidFill>
                  <a:schemeClr val="lt2"/>
                </a:solidFill>
              </a:defRPr>
            </a:lvl8pPr>
            <a:lvl9pPr lvl="8" rtl="0">
              <a:spcBef>
                <a:spcPts val="0"/>
              </a:spcBef>
              <a:spcAft>
                <a:spcPts val="0"/>
              </a:spcAft>
              <a:buClr>
                <a:schemeClr val="lt2"/>
              </a:buClr>
              <a:buSzPts val="3000"/>
              <a:buNone/>
              <a:defRPr sz="4000">
                <a:solidFill>
                  <a:schemeClr val="lt2"/>
                </a:solidFill>
              </a:defRPr>
            </a:lvl9pPr>
          </a:lstStyle>
          <a:p>
            <a:r>
              <a:t>xx%</a:t>
            </a:r>
          </a:p>
        </p:txBody>
      </p:sp>
      <p:sp>
        <p:nvSpPr>
          <p:cNvPr id="71" name="Google Shape;71;p13"/>
          <p:cNvSpPr txBox="1">
            <a:spLocks noGrp="1"/>
          </p:cNvSpPr>
          <p:nvPr>
            <p:ph type="title" idx="5" hasCustomPrompt="1"/>
          </p:nvPr>
        </p:nvSpPr>
        <p:spPr>
          <a:xfrm>
            <a:off x="4392000" y="4088929"/>
            <a:ext cx="979600" cy="5968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4000"/>
            </a:lvl1pPr>
            <a:lvl2pPr lvl="1" rtl="0">
              <a:spcBef>
                <a:spcPts val="0"/>
              </a:spcBef>
              <a:spcAft>
                <a:spcPts val="0"/>
              </a:spcAft>
              <a:buClr>
                <a:schemeClr val="lt2"/>
              </a:buClr>
              <a:buSzPts val="3000"/>
              <a:buNone/>
              <a:defRPr sz="4000">
                <a:solidFill>
                  <a:schemeClr val="lt2"/>
                </a:solidFill>
              </a:defRPr>
            </a:lvl2pPr>
            <a:lvl3pPr lvl="2" rtl="0">
              <a:spcBef>
                <a:spcPts val="0"/>
              </a:spcBef>
              <a:spcAft>
                <a:spcPts val="0"/>
              </a:spcAft>
              <a:buClr>
                <a:schemeClr val="lt2"/>
              </a:buClr>
              <a:buSzPts val="3000"/>
              <a:buNone/>
              <a:defRPr sz="4000">
                <a:solidFill>
                  <a:schemeClr val="lt2"/>
                </a:solidFill>
              </a:defRPr>
            </a:lvl3pPr>
            <a:lvl4pPr lvl="3" rtl="0">
              <a:spcBef>
                <a:spcPts val="0"/>
              </a:spcBef>
              <a:spcAft>
                <a:spcPts val="0"/>
              </a:spcAft>
              <a:buClr>
                <a:schemeClr val="lt2"/>
              </a:buClr>
              <a:buSzPts val="3000"/>
              <a:buNone/>
              <a:defRPr sz="4000">
                <a:solidFill>
                  <a:schemeClr val="lt2"/>
                </a:solidFill>
              </a:defRPr>
            </a:lvl4pPr>
            <a:lvl5pPr lvl="4" rtl="0">
              <a:spcBef>
                <a:spcPts val="0"/>
              </a:spcBef>
              <a:spcAft>
                <a:spcPts val="0"/>
              </a:spcAft>
              <a:buClr>
                <a:schemeClr val="lt2"/>
              </a:buClr>
              <a:buSzPts val="3000"/>
              <a:buNone/>
              <a:defRPr sz="4000">
                <a:solidFill>
                  <a:schemeClr val="lt2"/>
                </a:solidFill>
              </a:defRPr>
            </a:lvl5pPr>
            <a:lvl6pPr lvl="5" rtl="0">
              <a:spcBef>
                <a:spcPts val="0"/>
              </a:spcBef>
              <a:spcAft>
                <a:spcPts val="0"/>
              </a:spcAft>
              <a:buClr>
                <a:schemeClr val="lt2"/>
              </a:buClr>
              <a:buSzPts val="3000"/>
              <a:buNone/>
              <a:defRPr sz="4000">
                <a:solidFill>
                  <a:schemeClr val="lt2"/>
                </a:solidFill>
              </a:defRPr>
            </a:lvl6pPr>
            <a:lvl7pPr lvl="6" rtl="0">
              <a:spcBef>
                <a:spcPts val="0"/>
              </a:spcBef>
              <a:spcAft>
                <a:spcPts val="0"/>
              </a:spcAft>
              <a:buClr>
                <a:schemeClr val="lt2"/>
              </a:buClr>
              <a:buSzPts val="3000"/>
              <a:buNone/>
              <a:defRPr sz="4000">
                <a:solidFill>
                  <a:schemeClr val="lt2"/>
                </a:solidFill>
              </a:defRPr>
            </a:lvl7pPr>
            <a:lvl8pPr lvl="7" rtl="0">
              <a:spcBef>
                <a:spcPts val="0"/>
              </a:spcBef>
              <a:spcAft>
                <a:spcPts val="0"/>
              </a:spcAft>
              <a:buClr>
                <a:schemeClr val="lt2"/>
              </a:buClr>
              <a:buSzPts val="3000"/>
              <a:buNone/>
              <a:defRPr sz="4000">
                <a:solidFill>
                  <a:schemeClr val="lt2"/>
                </a:solidFill>
              </a:defRPr>
            </a:lvl8pPr>
            <a:lvl9pPr lvl="8" rtl="0">
              <a:spcBef>
                <a:spcPts val="0"/>
              </a:spcBef>
              <a:spcAft>
                <a:spcPts val="0"/>
              </a:spcAft>
              <a:buClr>
                <a:schemeClr val="lt2"/>
              </a:buClr>
              <a:buSzPts val="3000"/>
              <a:buNone/>
              <a:defRPr sz="4000">
                <a:solidFill>
                  <a:schemeClr val="lt2"/>
                </a:solidFill>
              </a:defRPr>
            </a:lvl9pPr>
          </a:lstStyle>
          <a:p>
            <a:r>
              <a:t>xx%</a:t>
            </a:r>
          </a:p>
        </p:txBody>
      </p:sp>
      <p:sp>
        <p:nvSpPr>
          <p:cNvPr id="72" name="Google Shape;72;p13"/>
          <p:cNvSpPr txBox="1">
            <a:spLocks noGrp="1"/>
          </p:cNvSpPr>
          <p:nvPr>
            <p:ph type="title" idx="6" hasCustomPrompt="1"/>
          </p:nvPr>
        </p:nvSpPr>
        <p:spPr>
          <a:xfrm>
            <a:off x="7828517" y="1974511"/>
            <a:ext cx="979600" cy="5968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4000"/>
            </a:lvl1pPr>
            <a:lvl2pPr lvl="1" rtl="0">
              <a:spcBef>
                <a:spcPts val="0"/>
              </a:spcBef>
              <a:spcAft>
                <a:spcPts val="0"/>
              </a:spcAft>
              <a:buClr>
                <a:schemeClr val="lt2"/>
              </a:buClr>
              <a:buSzPts val="3000"/>
              <a:buNone/>
              <a:defRPr sz="4000">
                <a:solidFill>
                  <a:schemeClr val="lt2"/>
                </a:solidFill>
              </a:defRPr>
            </a:lvl2pPr>
            <a:lvl3pPr lvl="2" rtl="0">
              <a:spcBef>
                <a:spcPts val="0"/>
              </a:spcBef>
              <a:spcAft>
                <a:spcPts val="0"/>
              </a:spcAft>
              <a:buClr>
                <a:schemeClr val="lt2"/>
              </a:buClr>
              <a:buSzPts val="3000"/>
              <a:buNone/>
              <a:defRPr sz="4000">
                <a:solidFill>
                  <a:schemeClr val="lt2"/>
                </a:solidFill>
              </a:defRPr>
            </a:lvl3pPr>
            <a:lvl4pPr lvl="3" rtl="0">
              <a:spcBef>
                <a:spcPts val="0"/>
              </a:spcBef>
              <a:spcAft>
                <a:spcPts val="0"/>
              </a:spcAft>
              <a:buClr>
                <a:schemeClr val="lt2"/>
              </a:buClr>
              <a:buSzPts val="3000"/>
              <a:buNone/>
              <a:defRPr sz="4000">
                <a:solidFill>
                  <a:schemeClr val="lt2"/>
                </a:solidFill>
              </a:defRPr>
            </a:lvl4pPr>
            <a:lvl5pPr lvl="4" rtl="0">
              <a:spcBef>
                <a:spcPts val="0"/>
              </a:spcBef>
              <a:spcAft>
                <a:spcPts val="0"/>
              </a:spcAft>
              <a:buClr>
                <a:schemeClr val="lt2"/>
              </a:buClr>
              <a:buSzPts val="3000"/>
              <a:buNone/>
              <a:defRPr sz="4000">
                <a:solidFill>
                  <a:schemeClr val="lt2"/>
                </a:solidFill>
              </a:defRPr>
            </a:lvl5pPr>
            <a:lvl6pPr lvl="5" rtl="0">
              <a:spcBef>
                <a:spcPts val="0"/>
              </a:spcBef>
              <a:spcAft>
                <a:spcPts val="0"/>
              </a:spcAft>
              <a:buClr>
                <a:schemeClr val="lt2"/>
              </a:buClr>
              <a:buSzPts val="3000"/>
              <a:buNone/>
              <a:defRPr sz="4000">
                <a:solidFill>
                  <a:schemeClr val="lt2"/>
                </a:solidFill>
              </a:defRPr>
            </a:lvl6pPr>
            <a:lvl7pPr lvl="6" rtl="0">
              <a:spcBef>
                <a:spcPts val="0"/>
              </a:spcBef>
              <a:spcAft>
                <a:spcPts val="0"/>
              </a:spcAft>
              <a:buClr>
                <a:schemeClr val="lt2"/>
              </a:buClr>
              <a:buSzPts val="3000"/>
              <a:buNone/>
              <a:defRPr sz="4000">
                <a:solidFill>
                  <a:schemeClr val="lt2"/>
                </a:solidFill>
              </a:defRPr>
            </a:lvl7pPr>
            <a:lvl8pPr lvl="7" rtl="0">
              <a:spcBef>
                <a:spcPts val="0"/>
              </a:spcBef>
              <a:spcAft>
                <a:spcPts val="0"/>
              </a:spcAft>
              <a:buClr>
                <a:schemeClr val="lt2"/>
              </a:buClr>
              <a:buSzPts val="3000"/>
              <a:buNone/>
              <a:defRPr sz="4000">
                <a:solidFill>
                  <a:schemeClr val="lt2"/>
                </a:solidFill>
              </a:defRPr>
            </a:lvl8pPr>
            <a:lvl9pPr lvl="8" rtl="0">
              <a:spcBef>
                <a:spcPts val="0"/>
              </a:spcBef>
              <a:spcAft>
                <a:spcPts val="0"/>
              </a:spcAft>
              <a:buClr>
                <a:schemeClr val="lt2"/>
              </a:buClr>
              <a:buSzPts val="3000"/>
              <a:buNone/>
              <a:defRPr sz="4000">
                <a:solidFill>
                  <a:schemeClr val="lt2"/>
                </a:solidFill>
              </a:defRPr>
            </a:lvl9pPr>
          </a:lstStyle>
          <a:p>
            <a:r>
              <a:t>xx%</a:t>
            </a:r>
          </a:p>
        </p:txBody>
      </p:sp>
      <p:sp>
        <p:nvSpPr>
          <p:cNvPr id="73" name="Google Shape;73;p13"/>
          <p:cNvSpPr txBox="1">
            <a:spLocks noGrp="1"/>
          </p:cNvSpPr>
          <p:nvPr>
            <p:ph type="title" idx="7" hasCustomPrompt="1"/>
          </p:nvPr>
        </p:nvSpPr>
        <p:spPr>
          <a:xfrm>
            <a:off x="7828517" y="4088921"/>
            <a:ext cx="979600" cy="5968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4000"/>
            </a:lvl1pPr>
            <a:lvl2pPr lvl="1" rtl="0">
              <a:spcBef>
                <a:spcPts val="0"/>
              </a:spcBef>
              <a:spcAft>
                <a:spcPts val="0"/>
              </a:spcAft>
              <a:buClr>
                <a:schemeClr val="lt2"/>
              </a:buClr>
              <a:buSzPts val="3000"/>
              <a:buNone/>
              <a:defRPr sz="4000">
                <a:solidFill>
                  <a:schemeClr val="lt2"/>
                </a:solidFill>
              </a:defRPr>
            </a:lvl2pPr>
            <a:lvl3pPr lvl="2" rtl="0">
              <a:spcBef>
                <a:spcPts val="0"/>
              </a:spcBef>
              <a:spcAft>
                <a:spcPts val="0"/>
              </a:spcAft>
              <a:buClr>
                <a:schemeClr val="lt2"/>
              </a:buClr>
              <a:buSzPts val="3000"/>
              <a:buNone/>
              <a:defRPr sz="4000">
                <a:solidFill>
                  <a:schemeClr val="lt2"/>
                </a:solidFill>
              </a:defRPr>
            </a:lvl3pPr>
            <a:lvl4pPr lvl="3" rtl="0">
              <a:spcBef>
                <a:spcPts val="0"/>
              </a:spcBef>
              <a:spcAft>
                <a:spcPts val="0"/>
              </a:spcAft>
              <a:buClr>
                <a:schemeClr val="lt2"/>
              </a:buClr>
              <a:buSzPts val="3000"/>
              <a:buNone/>
              <a:defRPr sz="4000">
                <a:solidFill>
                  <a:schemeClr val="lt2"/>
                </a:solidFill>
              </a:defRPr>
            </a:lvl4pPr>
            <a:lvl5pPr lvl="4" rtl="0">
              <a:spcBef>
                <a:spcPts val="0"/>
              </a:spcBef>
              <a:spcAft>
                <a:spcPts val="0"/>
              </a:spcAft>
              <a:buClr>
                <a:schemeClr val="lt2"/>
              </a:buClr>
              <a:buSzPts val="3000"/>
              <a:buNone/>
              <a:defRPr sz="4000">
                <a:solidFill>
                  <a:schemeClr val="lt2"/>
                </a:solidFill>
              </a:defRPr>
            </a:lvl5pPr>
            <a:lvl6pPr lvl="5" rtl="0">
              <a:spcBef>
                <a:spcPts val="0"/>
              </a:spcBef>
              <a:spcAft>
                <a:spcPts val="0"/>
              </a:spcAft>
              <a:buClr>
                <a:schemeClr val="lt2"/>
              </a:buClr>
              <a:buSzPts val="3000"/>
              <a:buNone/>
              <a:defRPr sz="4000">
                <a:solidFill>
                  <a:schemeClr val="lt2"/>
                </a:solidFill>
              </a:defRPr>
            </a:lvl6pPr>
            <a:lvl7pPr lvl="6" rtl="0">
              <a:spcBef>
                <a:spcPts val="0"/>
              </a:spcBef>
              <a:spcAft>
                <a:spcPts val="0"/>
              </a:spcAft>
              <a:buClr>
                <a:schemeClr val="lt2"/>
              </a:buClr>
              <a:buSzPts val="3000"/>
              <a:buNone/>
              <a:defRPr sz="4000">
                <a:solidFill>
                  <a:schemeClr val="lt2"/>
                </a:solidFill>
              </a:defRPr>
            </a:lvl7pPr>
            <a:lvl8pPr lvl="7" rtl="0">
              <a:spcBef>
                <a:spcPts val="0"/>
              </a:spcBef>
              <a:spcAft>
                <a:spcPts val="0"/>
              </a:spcAft>
              <a:buClr>
                <a:schemeClr val="lt2"/>
              </a:buClr>
              <a:buSzPts val="3000"/>
              <a:buNone/>
              <a:defRPr sz="4000">
                <a:solidFill>
                  <a:schemeClr val="lt2"/>
                </a:solidFill>
              </a:defRPr>
            </a:lvl8pPr>
            <a:lvl9pPr lvl="8" rtl="0">
              <a:spcBef>
                <a:spcPts val="0"/>
              </a:spcBef>
              <a:spcAft>
                <a:spcPts val="0"/>
              </a:spcAft>
              <a:buClr>
                <a:schemeClr val="lt2"/>
              </a:buClr>
              <a:buSzPts val="3000"/>
              <a:buNone/>
              <a:defRPr sz="4000">
                <a:solidFill>
                  <a:schemeClr val="lt2"/>
                </a:solidFill>
              </a:defRPr>
            </a:lvl9pPr>
          </a:lstStyle>
          <a:p>
            <a:r>
              <a:t>xx%</a:t>
            </a:r>
          </a:p>
        </p:txBody>
      </p:sp>
      <p:sp>
        <p:nvSpPr>
          <p:cNvPr id="74" name="Google Shape;74;p13"/>
          <p:cNvSpPr txBox="1">
            <a:spLocks noGrp="1"/>
          </p:cNvSpPr>
          <p:nvPr>
            <p:ph type="subTitle" idx="1"/>
          </p:nvPr>
        </p:nvSpPr>
        <p:spPr>
          <a:xfrm>
            <a:off x="955481" y="2721433"/>
            <a:ext cx="3087200" cy="5256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etBrains Mono"/>
              <a:buNone/>
              <a:defRPr sz="2133">
                <a:solidFill>
                  <a:schemeClr val="dk1"/>
                </a:solidFill>
              </a:defRPr>
            </a:lvl1pPr>
            <a:lvl2pPr lvl="1"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9pPr>
          </a:lstStyle>
          <a:p>
            <a:r>
              <a:rPr lang="en-US"/>
              <a:t>Click to edit Master subtitle style</a:t>
            </a:r>
            <a:endParaRPr/>
          </a:p>
        </p:txBody>
      </p:sp>
      <p:sp>
        <p:nvSpPr>
          <p:cNvPr id="75" name="Google Shape;75;p13"/>
          <p:cNvSpPr txBox="1">
            <a:spLocks noGrp="1"/>
          </p:cNvSpPr>
          <p:nvPr>
            <p:ph type="subTitle" idx="8"/>
          </p:nvPr>
        </p:nvSpPr>
        <p:spPr>
          <a:xfrm>
            <a:off x="4391999" y="2721433"/>
            <a:ext cx="3087200" cy="5256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2133">
                <a:solidFill>
                  <a:schemeClr val="dk1"/>
                </a:solidFill>
              </a:defRPr>
            </a:lvl1pPr>
            <a:lvl2pPr lvl="1"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9pPr>
          </a:lstStyle>
          <a:p>
            <a:r>
              <a:rPr lang="en-US"/>
              <a:t>Click to edit Master subtitle style</a:t>
            </a:r>
            <a:endParaRPr/>
          </a:p>
        </p:txBody>
      </p:sp>
      <p:sp>
        <p:nvSpPr>
          <p:cNvPr id="76" name="Google Shape;76;p13"/>
          <p:cNvSpPr txBox="1">
            <a:spLocks noGrp="1"/>
          </p:cNvSpPr>
          <p:nvPr>
            <p:ph type="subTitle" idx="9"/>
          </p:nvPr>
        </p:nvSpPr>
        <p:spPr>
          <a:xfrm>
            <a:off x="7828500" y="2721433"/>
            <a:ext cx="3087200" cy="5256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2133">
                <a:solidFill>
                  <a:schemeClr val="dk1"/>
                </a:solidFill>
              </a:defRPr>
            </a:lvl1pPr>
            <a:lvl2pPr lvl="1"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9pPr>
          </a:lstStyle>
          <a:p>
            <a:r>
              <a:rPr lang="en-US"/>
              <a:t>Click to edit Master subtitle style</a:t>
            </a:r>
            <a:endParaRPr/>
          </a:p>
        </p:txBody>
      </p:sp>
      <p:sp>
        <p:nvSpPr>
          <p:cNvPr id="77" name="Google Shape;77;p13"/>
          <p:cNvSpPr txBox="1">
            <a:spLocks noGrp="1"/>
          </p:cNvSpPr>
          <p:nvPr>
            <p:ph type="subTitle" idx="13"/>
          </p:nvPr>
        </p:nvSpPr>
        <p:spPr>
          <a:xfrm>
            <a:off x="955499" y="4816867"/>
            <a:ext cx="3087200" cy="5968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2133">
                <a:solidFill>
                  <a:schemeClr val="dk1"/>
                </a:solidFill>
              </a:defRPr>
            </a:lvl1pPr>
            <a:lvl2pPr lvl="1"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9pPr>
          </a:lstStyle>
          <a:p>
            <a:r>
              <a:rPr lang="en-US"/>
              <a:t>Click to edit Master subtitle style</a:t>
            </a:r>
            <a:endParaRPr/>
          </a:p>
        </p:txBody>
      </p:sp>
      <p:sp>
        <p:nvSpPr>
          <p:cNvPr id="78" name="Google Shape;78;p13"/>
          <p:cNvSpPr txBox="1">
            <a:spLocks noGrp="1"/>
          </p:cNvSpPr>
          <p:nvPr>
            <p:ph type="subTitle" idx="14"/>
          </p:nvPr>
        </p:nvSpPr>
        <p:spPr>
          <a:xfrm>
            <a:off x="4392013" y="4816867"/>
            <a:ext cx="3087200" cy="5968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2133">
                <a:solidFill>
                  <a:schemeClr val="dk1"/>
                </a:solidFill>
              </a:defRPr>
            </a:lvl1pPr>
            <a:lvl2pPr lvl="1"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9pPr>
          </a:lstStyle>
          <a:p>
            <a:r>
              <a:rPr lang="en-US"/>
              <a:t>Click to edit Master subtitle style</a:t>
            </a:r>
            <a:endParaRPr/>
          </a:p>
        </p:txBody>
      </p:sp>
      <p:sp>
        <p:nvSpPr>
          <p:cNvPr id="79" name="Google Shape;79;p13"/>
          <p:cNvSpPr txBox="1">
            <a:spLocks noGrp="1"/>
          </p:cNvSpPr>
          <p:nvPr>
            <p:ph type="subTitle" idx="15"/>
          </p:nvPr>
        </p:nvSpPr>
        <p:spPr>
          <a:xfrm>
            <a:off x="7828500" y="4816867"/>
            <a:ext cx="3087200" cy="5968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2133">
                <a:solidFill>
                  <a:schemeClr val="dk1"/>
                </a:solidFill>
              </a:defRPr>
            </a:lvl1pPr>
            <a:lvl2pPr lvl="1"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3200" b="1">
                <a:latin typeface="JetBrains Mono"/>
                <a:ea typeface="JetBrains Mono"/>
                <a:cs typeface="JetBrains Mono"/>
                <a:sym typeface="JetBrains Mono"/>
              </a:defRPr>
            </a:lvl9pPr>
          </a:lstStyle>
          <a:p>
            <a:r>
              <a:rPr lang="en-US"/>
              <a:t>Click to edit Master subtitle style</a:t>
            </a:r>
            <a:endParaRPr/>
          </a:p>
        </p:txBody>
      </p:sp>
      <p:sp>
        <p:nvSpPr>
          <p:cNvPr id="80" name="Google Shape;80;p13"/>
          <p:cNvSpPr/>
          <p:nvPr/>
        </p:nvSpPr>
        <p:spPr>
          <a:xfrm rot="-5400000" flipH="1">
            <a:off x="10967900" y="5816596"/>
            <a:ext cx="1614400" cy="468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1" name="Google Shape;81;p13"/>
          <p:cNvGrpSpPr/>
          <p:nvPr/>
        </p:nvGrpSpPr>
        <p:grpSpPr>
          <a:xfrm rot="-5400000" flipH="1">
            <a:off x="11304741" y="5617912"/>
            <a:ext cx="940721" cy="196933"/>
            <a:chOff x="715650" y="4605350"/>
            <a:chExt cx="2809800" cy="147700"/>
          </a:xfrm>
        </p:grpSpPr>
        <p:sp>
          <p:nvSpPr>
            <p:cNvPr id="82" name="Google Shape;82;p13"/>
            <p:cNvSpPr/>
            <p:nvPr/>
          </p:nvSpPr>
          <p:spPr>
            <a:xfrm>
              <a:off x="715650" y="46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13"/>
            <p:cNvSpPr/>
            <p:nvPr/>
          </p:nvSpPr>
          <p:spPr>
            <a:xfrm>
              <a:off x="715650" y="47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818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1pPr>
            <a:lvl2pPr lvl="1"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2pPr>
            <a:lvl3pPr lvl="2"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3pPr>
            <a:lvl4pPr lvl="3"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4pPr>
            <a:lvl5pPr lvl="4"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5pPr>
            <a:lvl6pPr lvl="5"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6pPr>
            <a:lvl7pPr lvl="6"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7pPr>
            <a:lvl8pPr lvl="7"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8pPr>
            <a:lvl9pPr lvl="8"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1pPr>
            <a:lvl2pPr marL="914400" lvl="1"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2pPr>
            <a:lvl3pPr marL="1371600" lvl="2"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3pPr>
            <a:lvl4pPr marL="1828800" lvl="3"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4pPr>
            <a:lvl5pPr marL="2286000" lvl="4"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5pPr>
            <a:lvl6pPr marL="2743200" lvl="5"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6pPr>
            <a:lvl7pPr marL="3200400" lvl="6"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7pPr>
            <a:lvl8pPr marL="3657600" lvl="7"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8pPr>
            <a:lvl9pPr marL="4114800" lvl="8"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3479185105"/>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1" r:id="rId17"/>
    <p:sldLayoutId id="2147483682" r:id="rId1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86" name="Google Shape;186;p2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718855889"/>
      </p:ext>
    </p:extLst>
  </p:cSld>
  <p:clrMap bg1="lt1" tx1="dk1" bg2="dk2" tx2="lt2" accent1="accent1" accent2="accent2" accent3="accent3" accent4="accent4" accent5="accent5" accent6="accent6" hlink="hlink" folHlink="folHlink"/>
  <p:sldLayoutIdLst>
    <p:sldLayoutId id="2147483684" r:id="rId1"/>
    <p:sldLayoutId id="2147483685"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1167-9BBB-8605-2056-E41CE8087124}"/>
              </a:ext>
            </a:extLst>
          </p:cNvPr>
          <p:cNvSpPr>
            <a:spLocks noGrp="1"/>
          </p:cNvSpPr>
          <p:nvPr>
            <p:ph type="title"/>
          </p:nvPr>
        </p:nvSpPr>
        <p:spPr>
          <a:xfrm>
            <a:off x="5163671" y="4303059"/>
            <a:ext cx="6943129" cy="2228563"/>
          </a:xfrm>
        </p:spPr>
        <p:txBody>
          <a:bodyPr/>
          <a:lstStyle/>
          <a:p>
            <a:r>
              <a:rPr lang="en-GB" sz="4400" b="0" i="0" dirty="0">
                <a:solidFill>
                  <a:srgbClr val="1F1F1F"/>
                </a:solidFill>
                <a:effectLst/>
                <a:latin typeface="Google Sans"/>
              </a:rPr>
              <a:t>Power BI's Capstone Project Olympics Sports Analysis.</a:t>
            </a:r>
            <a:endParaRPr lang="en-IN" sz="4400" dirty="0"/>
          </a:p>
        </p:txBody>
      </p:sp>
    </p:spTree>
    <p:extLst>
      <p:ext uri="{BB962C8B-B14F-4D97-AF65-F5344CB8AC3E}">
        <p14:creationId xmlns:p14="http://schemas.microsoft.com/office/powerpoint/2010/main" val="63282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9B4D-45A5-33B9-6201-CF9D80F88969}"/>
              </a:ext>
            </a:extLst>
          </p:cNvPr>
          <p:cNvSpPr>
            <a:spLocks noGrp="1"/>
          </p:cNvSpPr>
          <p:nvPr>
            <p:ph type="title"/>
          </p:nvPr>
        </p:nvSpPr>
        <p:spPr/>
        <p:txBody>
          <a:bodyPr/>
          <a:lstStyle/>
          <a:p>
            <a:r>
              <a:rPr lang="en-GB" dirty="0"/>
              <a:t>5. Which sports have the highest number of events in the Olympics?</a:t>
            </a:r>
            <a:endParaRPr lang="en-IN" dirty="0"/>
          </a:p>
        </p:txBody>
      </p:sp>
      <p:sp>
        <p:nvSpPr>
          <p:cNvPr id="3" name="Text Placeholder 2">
            <a:extLst>
              <a:ext uri="{FF2B5EF4-FFF2-40B4-BE49-F238E27FC236}">
                <a16:creationId xmlns:a16="http://schemas.microsoft.com/office/drawing/2014/main" id="{9E56C435-3B25-2ED7-0709-80C47B1A1C19}"/>
              </a:ext>
            </a:extLst>
          </p:cNvPr>
          <p:cNvSpPr>
            <a:spLocks noGrp="1"/>
          </p:cNvSpPr>
          <p:nvPr>
            <p:ph type="body" idx="1"/>
          </p:nvPr>
        </p:nvSpPr>
        <p:spPr>
          <a:xfrm>
            <a:off x="960000" y="1525485"/>
            <a:ext cx="6651035" cy="4739148"/>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Athletics (83 Events): From sprints to marathons, jumps to throws, Athletics covers a broad spectrum of physical abilities.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Shooting (83 Events): Precision and accuracy are tested across different firearm disciplines, demonstrating mastery under varying conditions.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Swimming (54 Events): Various strokes, distances, and relays showcase the beauty and power of human movement in water.</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58F2E56-D928-8320-C806-73F2BD2B5FD6}"/>
              </a:ext>
            </a:extLst>
          </p:cNvPr>
          <p:cNvPicPr>
            <a:picLocks noChangeAspect="1"/>
          </p:cNvPicPr>
          <p:nvPr/>
        </p:nvPicPr>
        <p:blipFill rotWithShape="1">
          <a:blip r:embed="rId3">
            <a:extLst>
              <a:ext uri="{28A0092B-C50C-407E-A947-70E740481C1C}">
                <a14:useLocalDpi xmlns:a14="http://schemas.microsoft.com/office/drawing/2010/main" val="0"/>
              </a:ext>
            </a:extLst>
          </a:blip>
          <a:srcRect l="2992" t="28670" r="82883" b="50640"/>
          <a:stretch/>
        </p:blipFill>
        <p:spPr bwMode="auto">
          <a:xfrm>
            <a:off x="7809192" y="1875108"/>
            <a:ext cx="3422808" cy="28179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995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9B4D-45A5-33B9-6201-CF9D80F88969}"/>
              </a:ext>
            </a:extLst>
          </p:cNvPr>
          <p:cNvSpPr>
            <a:spLocks noGrp="1"/>
          </p:cNvSpPr>
          <p:nvPr>
            <p:ph type="title"/>
          </p:nvPr>
        </p:nvSpPr>
        <p:spPr/>
        <p:txBody>
          <a:bodyPr/>
          <a:lstStyle/>
          <a:p>
            <a:r>
              <a:rPr lang="en-GB" dirty="0"/>
              <a:t>6. How has the participation in each sport evolved over time?</a:t>
            </a:r>
            <a:endParaRPr lang="en-IN" dirty="0"/>
          </a:p>
        </p:txBody>
      </p:sp>
      <p:sp>
        <p:nvSpPr>
          <p:cNvPr id="3" name="Text Placeholder 2">
            <a:extLst>
              <a:ext uri="{FF2B5EF4-FFF2-40B4-BE49-F238E27FC236}">
                <a16:creationId xmlns:a16="http://schemas.microsoft.com/office/drawing/2014/main" id="{9E56C435-3B25-2ED7-0709-80C47B1A1C19}"/>
              </a:ext>
            </a:extLst>
          </p:cNvPr>
          <p:cNvSpPr>
            <a:spLocks noGrp="1"/>
          </p:cNvSpPr>
          <p:nvPr>
            <p:ph type="body" idx="1"/>
          </p:nvPr>
        </p:nvSpPr>
        <p:spPr>
          <a:xfrm>
            <a:off x="960000" y="1525485"/>
            <a:ext cx="5884553" cy="4739148"/>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Athletics (Track and Field):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Consistently popular with increasing participation over the years.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Reflects enduring interest and engagement in the sport.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Swimming: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Steady participation and popularity throughout various Olympic editions.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Highlights the universal appeal of aquatic competition.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Gymnastics: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Stable participation, with minor participant fluctuations.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Demonstrates the enduring charm of artistic athleticism.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Basketball: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Sustained upward trend in participation.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Recent editions witness a notable rise in participants.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Cycling: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Varied participation levels with noticeable fluctuations.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Recent years show a general upward trajectory.</a:t>
            </a:r>
          </a:p>
        </p:txBody>
      </p:sp>
      <p:pic>
        <p:nvPicPr>
          <p:cNvPr id="5" name="Picture 4">
            <a:extLst>
              <a:ext uri="{FF2B5EF4-FFF2-40B4-BE49-F238E27FC236}">
                <a16:creationId xmlns:a16="http://schemas.microsoft.com/office/drawing/2014/main" id="{498F1A84-ACCE-6DE9-B9EC-F7B276135C35}"/>
              </a:ext>
            </a:extLst>
          </p:cNvPr>
          <p:cNvPicPr>
            <a:picLocks noChangeAspect="1"/>
          </p:cNvPicPr>
          <p:nvPr/>
        </p:nvPicPr>
        <p:blipFill rotWithShape="1">
          <a:blip r:embed="rId3"/>
          <a:srcRect l="2824" t="28079" r="28872" b="5715"/>
          <a:stretch/>
        </p:blipFill>
        <p:spPr bwMode="auto">
          <a:xfrm>
            <a:off x="6965575" y="1758221"/>
            <a:ext cx="5026399" cy="32037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831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9B4D-45A5-33B9-6201-CF9D80F88969}"/>
              </a:ext>
            </a:extLst>
          </p:cNvPr>
          <p:cNvSpPr>
            <a:spLocks noGrp="1"/>
          </p:cNvSpPr>
          <p:nvPr>
            <p:ph type="title"/>
          </p:nvPr>
        </p:nvSpPr>
        <p:spPr/>
        <p:txBody>
          <a:bodyPr/>
          <a:lstStyle/>
          <a:p>
            <a:r>
              <a:rPr lang="en-GB" dirty="0"/>
              <a:t>7. How many events are there in each sport?</a:t>
            </a:r>
            <a:endParaRPr lang="en-IN" dirty="0"/>
          </a:p>
        </p:txBody>
      </p:sp>
      <p:sp>
        <p:nvSpPr>
          <p:cNvPr id="3" name="Text Placeholder 2">
            <a:extLst>
              <a:ext uri="{FF2B5EF4-FFF2-40B4-BE49-F238E27FC236}">
                <a16:creationId xmlns:a16="http://schemas.microsoft.com/office/drawing/2014/main" id="{9E56C435-3B25-2ED7-0709-80C47B1A1C19}"/>
              </a:ext>
            </a:extLst>
          </p:cNvPr>
          <p:cNvSpPr>
            <a:spLocks noGrp="1"/>
          </p:cNvSpPr>
          <p:nvPr>
            <p:ph type="body" idx="1"/>
          </p:nvPr>
        </p:nvSpPr>
        <p:spPr>
          <a:xfrm>
            <a:off x="960000" y="1525485"/>
            <a:ext cx="5884553" cy="4739148"/>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Athletics: 83 Events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Swimming: 54 Events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Gymnastics: 27 Events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Cycling: 44 Events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Rowing: 23 Events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Wrestling: 30 Events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Shooting: 83 Events</a:t>
            </a:r>
          </a:p>
        </p:txBody>
      </p:sp>
    </p:spTree>
    <p:extLst>
      <p:ext uri="{BB962C8B-B14F-4D97-AF65-F5344CB8AC3E}">
        <p14:creationId xmlns:p14="http://schemas.microsoft.com/office/powerpoint/2010/main" val="930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9B4D-45A5-33B9-6201-CF9D80F88969}"/>
              </a:ext>
            </a:extLst>
          </p:cNvPr>
          <p:cNvSpPr>
            <a:spLocks noGrp="1"/>
          </p:cNvSpPr>
          <p:nvPr>
            <p:ph type="title"/>
          </p:nvPr>
        </p:nvSpPr>
        <p:spPr/>
        <p:txBody>
          <a:bodyPr/>
          <a:lstStyle/>
          <a:p>
            <a:r>
              <a:rPr lang="en-GB" dirty="0"/>
              <a:t>8. What is the distribution of events by gender</a:t>
            </a:r>
            <a:endParaRPr lang="en-IN" dirty="0"/>
          </a:p>
        </p:txBody>
      </p:sp>
      <p:sp>
        <p:nvSpPr>
          <p:cNvPr id="3" name="Text Placeholder 2">
            <a:extLst>
              <a:ext uri="{FF2B5EF4-FFF2-40B4-BE49-F238E27FC236}">
                <a16:creationId xmlns:a16="http://schemas.microsoft.com/office/drawing/2014/main" id="{9E56C435-3B25-2ED7-0709-80C47B1A1C19}"/>
              </a:ext>
            </a:extLst>
          </p:cNvPr>
          <p:cNvSpPr>
            <a:spLocks noGrp="1"/>
          </p:cNvSpPr>
          <p:nvPr>
            <p:ph type="body" idx="1"/>
          </p:nvPr>
        </p:nvSpPr>
        <p:spPr>
          <a:xfrm>
            <a:off x="960000" y="1525485"/>
            <a:ext cx="5884553" cy="4739148"/>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Male (M): 187,037 events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Female (F): 73,934 events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CB4B7BF-385B-52DE-91A6-C9866E8F6999}"/>
              </a:ext>
            </a:extLst>
          </p:cNvPr>
          <p:cNvPicPr>
            <a:picLocks noChangeAspect="1"/>
          </p:cNvPicPr>
          <p:nvPr/>
        </p:nvPicPr>
        <p:blipFill rotWithShape="1">
          <a:blip r:embed="rId3"/>
          <a:srcRect l="8887" t="31249" r="44462" b="7308"/>
          <a:stretch/>
        </p:blipFill>
        <p:spPr bwMode="auto">
          <a:xfrm>
            <a:off x="6527558" y="1525485"/>
            <a:ext cx="4347023" cy="32181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6533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9B4D-45A5-33B9-6201-CF9D80F88969}"/>
              </a:ext>
            </a:extLst>
          </p:cNvPr>
          <p:cNvSpPr>
            <a:spLocks noGrp="1"/>
          </p:cNvSpPr>
          <p:nvPr>
            <p:ph type="title"/>
          </p:nvPr>
        </p:nvSpPr>
        <p:spPr/>
        <p:txBody>
          <a:bodyPr/>
          <a:lstStyle/>
          <a:p>
            <a:r>
              <a:rPr lang="en-GB" dirty="0"/>
              <a:t>9. How has the number of events changed over time?</a:t>
            </a:r>
            <a:endParaRPr lang="en-IN" dirty="0"/>
          </a:p>
        </p:txBody>
      </p:sp>
      <p:sp>
        <p:nvSpPr>
          <p:cNvPr id="3" name="Text Placeholder 2">
            <a:extLst>
              <a:ext uri="{FF2B5EF4-FFF2-40B4-BE49-F238E27FC236}">
                <a16:creationId xmlns:a16="http://schemas.microsoft.com/office/drawing/2014/main" id="{9E56C435-3B25-2ED7-0709-80C47B1A1C19}"/>
              </a:ext>
            </a:extLst>
          </p:cNvPr>
          <p:cNvSpPr>
            <a:spLocks noGrp="1"/>
          </p:cNvSpPr>
          <p:nvPr>
            <p:ph type="body" idx="1"/>
          </p:nvPr>
        </p:nvSpPr>
        <p:spPr>
          <a:xfrm>
            <a:off x="960000" y="1525485"/>
            <a:ext cx="5884553" cy="4739148"/>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Total number of events:</a:t>
            </a:r>
          </a:p>
          <a:p>
            <a:pPr marL="838185" lvl="1" indent="-228600">
              <a:lnSpc>
                <a:spcPct val="90000"/>
              </a:lnSpc>
              <a:spcBef>
                <a:spcPts val="1000"/>
              </a:spcBef>
              <a:buClrTx/>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1896: 217 events</a:t>
            </a:r>
          </a:p>
          <a:p>
            <a:pPr marL="838185" lvl="1" indent="-228600">
              <a:lnSpc>
                <a:spcPct val="90000"/>
              </a:lnSpc>
              <a:spcBef>
                <a:spcPts val="1000"/>
              </a:spcBef>
              <a:buClrTx/>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2016: 13,685 events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Summer Olympics:</a:t>
            </a:r>
          </a:p>
          <a:p>
            <a:pPr marL="838185" lvl="1" indent="-228600">
              <a:lnSpc>
                <a:spcPct val="90000"/>
              </a:lnSpc>
              <a:spcBef>
                <a:spcPts val="1000"/>
              </a:spcBef>
              <a:buClrTx/>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1896: 217 events</a:t>
            </a:r>
          </a:p>
          <a:p>
            <a:pPr marL="838185" lvl="1" indent="-228600">
              <a:lnSpc>
                <a:spcPct val="90000"/>
              </a:lnSpc>
              <a:spcBef>
                <a:spcPts val="1000"/>
              </a:spcBef>
              <a:buClrTx/>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2016: 13,685 events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Winter Olympics:</a:t>
            </a:r>
          </a:p>
          <a:p>
            <a:pPr marL="838185" lvl="1" indent="-228600">
              <a:lnSpc>
                <a:spcPct val="90000"/>
              </a:lnSpc>
              <a:spcBef>
                <a:spcPts val="1000"/>
              </a:spcBef>
              <a:buClrTx/>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1924: 16 events</a:t>
            </a:r>
          </a:p>
          <a:p>
            <a:pPr marL="838185" lvl="1" indent="-228600">
              <a:lnSpc>
                <a:spcPct val="90000"/>
              </a:lnSpc>
              <a:spcBef>
                <a:spcPts val="1000"/>
              </a:spcBef>
              <a:buClrTx/>
              <a:buSzTx/>
              <a:buFont typeface="Arial" panose="020B0604020202020204" pitchFamily="34" charset="0"/>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2014: 4,888 events</a:t>
            </a:r>
          </a:p>
        </p:txBody>
      </p:sp>
      <p:pic>
        <p:nvPicPr>
          <p:cNvPr id="5" name="Picture 4">
            <a:extLst>
              <a:ext uri="{FF2B5EF4-FFF2-40B4-BE49-F238E27FC236}">
                <a16:creationId xmlns:a16="http://schemas.microsoft.com/office/drawing/2014/main" id="{C617502B-B7BA-D033-EC71-933DB4E206F7}"/>
              </a:ext>
            </a:extLst>
          </p:cNvPr>
          <p:cNvPicPr>
            <a:picLocks noChangeAspect="1"/>
          </p:cNvPicPr>
          <p:nvPr/>
        </p:nvPicPr>
        <p:blipFill rotWithShape="1">
          <a:blip r:embed="rId3"/>
          <a:srcRect l="2660" t="29261" r="29370" b="8966"/>
          <a:stretch/>
        </p:blipFill>
        <p:spPr bwMode="auto">
          <a:xfrm>
            <a:off x="5463903" y="1904334"/>
            <a:ext cx="5276376" cy="26962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9425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9B4D-45A5-33B9-6201-CF9D80F88969}"/>
              </a:ext>
            </a:extLst>
          </p:cNvPr>
          <p:cNvSpPr>
            <a:spLocks noGrp="1"/>
          </p:cNvSpPr>
          <p:nvPr>
            <p:ph type="title"/>
          </p:nvPr>
        </p:nvSpPr>
        <p:spPr/>
        <p:txBody>
          <a:bodyPr/>
          <a:lstStyle/>
          <a:p>
            <a:r>
              <a:rPr lang="en-IN" sz="3200" u="sng" kern="100" dirty="0">
                <a:effectLst/>
                <a:latin typeface="Arial" panose="020B0604020202020204" pitchFamily="34" charset="0"/>
                <a:ea typeface="Calibri" panose="020F0502020204030204" pitchFamily="34" charset="0"/>
                <a:cs typeface="Times New Roman" panose="02020603050405020304" pitchFamily="18" charset="0"/>
              </a:rPr>
              <a:t>10. What is the distribution of participants by gender?</a:t>
            </a:r>
            <a:endParaRPr lang="en-IN" dirty="0"/>
          </a:p>
        </p:txBody>
      </p:sp>
      <p:sp>
        <p:nvSpPr>
          <p:cNvPr id="3" name="Text Placeholder 2">
            <a:extLst>
              <a:ext uri="{FF2B5EF4-FFF2-40B4-BE49-F238E27FC236}">
                <a16:creationId xmlns:a16="http://schemas.microsoft.com/office/drawing/2014/main" id="{9E56C435-3B25-2ED7-0709-80C47B1A1C19}"/>
              </a:ext>
            </a:extLst>
          </p:cNvPr>
          <p:cNvSpPr>
            <a:spLocks noGrp="1"/>
          </p:cNvSpPr>
          <p:nvPr>
            <p:ph type="body" idx="1"/>
          </p:nvPr>
        </p:nvSpPr>
        <p:spPr>
          <a:xfrm>
            <a:off x="960000" y="1525485"/>
            <a:ext cx="5884553" cy="4739148"/>
          </a:xfrm>
        </p:spPr>
        <p:txBody>
          <a:bodyPr/>
          <a:lstStyle/>
          <a:p>
            <a:r>
              <a:rPr lang="en-IN" sz="2800" dirty="0"/>
              <a:t>Male participants (M): 95,225</a:t>
            </a:r>
          </a:p>
          <a:p>
            <a:r>
              <a:rPr lang="en-IN" sz="2800" dirty="0"/>
              <a:t>Female participants (F): 33,629</a:t>
            </a:r>
          </a:p>
          <a:p>
            <a:endParaRPr lang="en-IN" sz="2800" dirty="0"/>
          </a:p>
        </p:txBody>
      </p:sp>
      <p:pic>
        <p:nvPicPr>
          <p:cNvPr id="4" name="Picture 3">
            <a:extLst>
              <a:ext uri="{FF2B5EF4-FFF2-40B4-BE49-F238E27FC236}">
                <a16:creationId xmlns:a16="http://schemas.microsoft.com/office/drawing/2014/main" id="{D351A408-E420-9349-C142-3CF299ACC329}"/>
              </a:ext>
            </a:extLst>
          </p:cNvPr>
          <p:cNvPicPr>
            <a:picLocks noChangeAspect="1"/>
          </p:cNvPicPr>
          <p:nvPr/>
        </p:nvPicPr>
        <p:blipFill rotWithShape="1">
          <a:blip r:embed="rId3"/>
          <a:srcRect l="8079" t="30532" r="47493" b="6957"/>
          <a:stretch/>
        </p:blipFill>
        <p:spPr bwMode="auto">
          <a:xfrm>
            <a:off x="6638477" y="1935265"/>
            <a:ext cx="4293870" cy="3397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560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1868-5AC9-B47B-B144-20C95EE14982}"/>
              </a:ext>
            </a:extLst>
          </p:cNvPr>
          <p:cNvSpPr>
            <a:spLocks noGrp="1"/>
          </p:cNvSpPr>
          <p:nvPr>
            <p:ph type="title"/>
          </p:nvPr>
        </p:nvSpPr>
        <p:spPr/>
        <p:txBody>
          <a:bodyPr/>
          <a:lstStyle/>
          <a:p>
            <a:r>
              <a:rPr lang="en-GB" dirty="0"/>
              <a:t>11. Which countries have the highest number of participants in the Olympics?</a:t>
            </a:r>
            <a:endParaRPr lang="en-IN" dirty="0"/>
          </a:p>
        </p:txBody>
      </p:sp>
      <p:sp>
        <p:nvSpPr>
          <p:cNvPr id="3" name="Text Placeholder 2">
            <a:extLst>
              <a:ext uri="{FF2B5EF4-FFF2-40B4-BE49-F238E27FC236}">
                <a16:creationId xmlns:a16="http://schemas.microsoft.com/office/drawing/2014/main" id="{1335A6E5-5AF7-D7E0-DC09-B589AC9B3ECD}"/>
              </a:ext>
            </a:extLst>
          </p:cNvPr>
          <p:cNvSpPr>
            <a:spLocks noGrp="1"/>
          </p:cNvSpPr>
          <p:nvPr>
            <p:ph type="body" idx="1"/>
          </p:nvPr>
        </p:nvSpPr>
        <p:spPr>
          <a:xfrm>
            <a:off x="960000" y="1525484"/>
            <a:ext cx="10272000" cy="4875315"/>
          </a:xfrm>
        </p:spPr>
        <p:txBody>
          <a:bodyPr/>
          <a:lstStyle/>
          <a:p>
            <a:r>
              <a:rPr lang="en-GB" sz="3200" dirty="0"/>
              <a:t>United States	5,783</a:t>
            </a:r>
          </a:p>
          <a:p>
            <a:r>
              <a:rPr lang="en-GB" sz="3200" dirty="0"/>
              <a:t>United Kingdom	5,198</a:t>
            </a:r>
          </a:p>
          <a:p>
            <a:r>
              <a:rPr lang="en-GB" sz="3200" dirty="0"/>
              <a:t>France	5,198</a:t>
            </a:r>
          </a:p>
          <a:p>
            <a:r>
              <a:rPr lang="en-GB" sz="3200" dirty="0"/>
              <a:t>Germany	4,763</a:t>
            </a:r>
          </a:p>
          <a:p>
            <a:r>
              <a:rPr lang="en-GB" sz="3200" dirty="0"/>
              <a:t>Italy	4,654</a:t>
            </a:r>
          </a:p>
          <a:p>
            <a:r>
              <a:rPr lang="en-GB" sz="3200" dirty="0"/>
              <a:t>Canada	4,657</a:t>
            </a:r>
          </a:p>
          <a:p>
            <a:r>
              <a:rPr lang="en-GB" sz="3200" dirty="0"/>
              <a:t>Australia	3,747</a:t>
            </a:r>
          </a:p>
          <a:p>
            <a:r>
              <a:rPr lang="en-GB" sz="3200" dirty="0"/>
              <a:t>Japan	3,965</a:t>
            </a:r>
          </a:p>
          <a:p>
            <a:r>
              <a:rPr lang="en-GB" sz="3200" dirty="0"/>
              <a:t>Sweden	3,781</a:t>
            </a:r>
          </a:p>
          <a:p>
            <a:r>
              <a:rPr lang="en-GB" sz="3200" dirty="0"/>
              <a:t>Poland	2,957</a:t>
            </a:r>
          </a:p>
          <a:p>
            <a:endParaRPr lang="en-IN" sz="3200" dirty="0"/>
          </a:p>
        </p:txBody>
      </p:sp>
      <p:pic>
        <p:nvPicPr>
          <p:cNvPr id="4" name="Picture 3">
            <a:extLst>
              <a:ext uri="{FF2B5EF4-FFF2-40B4-BE49-F238E27FC236}">
                <a16:creationId xmlns:a16="http://schemas.microsoft.com/office/drawing/2014/main" id="{236A5046-EFF4-2B7D-452A-9BE1B36FC92C}"/>
              </a:ext>
            </a:extLst>
          </p:cNvPr>
          <p:cNvPicPr>
            <a:picLocks noChangeAspect="1"/>
          </p:cNvPicPr>
          <p:nvPr/>
        </p:nvPicPr>
        <p:blipFill rotWithShape="1">
          <a:blip r:embed="rId3"/>
          <a:srcRect l="2423" t="28379" r="75766" b="28868"/>
          <a:stretch/>
        </p:blipFill>
        <p:spPr bwMode="auto">
          <a:xfrm>
            <a:off x="7094425" y="1422390"/>
            <a:ext cx="4398328" cy="48471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714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1868-5AC9-B47B-B144-20C95EE14982}"/>
              </a:ext>
            </a:extLst>
          </p:cNvPr>
          <p:cNvSpPr>
            <a:spLocks noGrp="1"/>
          </p:cNvSpPr>
          <p:nvPr>
            <p:ph type="title"/>
          </p:nvPr>
        </p:nvSpPr>
        <p:spPr/>
        <p:txBody>
          <a:bodyPr/>
          <a:lstStyle/>
          <a:p>
            <a:r>
              <a:rPr lang="en-GB" dirty="0"/>
              <a:t>12. How does the age distribution of participants vary across different games?</a:t>
            </a:r>
            <a:endParaRPr lang="en-IN" dirty="0"/>
          </a:p>
        </p:txBody>
      </p:sp>
      <p:sp>
        <p:nvSpPr>
          <p:cNvPr id="3" name="Text Placeholder 2">
            <a:extLst>
              <a:ext uri="{FF2B5EF4-FFF2-40B4-BE49-F238E27FC236}">
                <a16:creationId xmlns:a16="http://schemas.microsoft.com/office/drawing/2014/main" id="{1335A6E5-5AF7-D7E0-DC09-B589AC9B3ECD}"/>
              </a:ext>
            </a:extLst>
          </p:cNvPr>
          <p:cNvSpPr>
            <a:spLocks noGrp="1"/>
          </p:cNvSpPr>
          <p:nvPr>
            <p:ph type="body" idx="1"/>
          </p:nvPr>
        </p:nvSpPr>
        <p:spPr>
          <a:xfrm>
            <a:off x="960000" y="1525484"/>
            <a:ext cx="10272000" cy="4875315"/>
          </a:xfrm>
        </p:spPr>
        <p:txBody>
          <a:bodyPr/>
          <a:lstStyle/>
          <a:p>
            <a:r>
              <a:rPr lang="en-GB" sz="2400" dirty="0"/>
              <a:t>Roque, Art Competitions, Alpinism, Polo, and Equestrianism: Average age of 40 or older</a:t>
            </a:r>
          </a:p>
          <a:p>
            <a:r>
              <a:rPr lang="en-GB" sz="2400" dirty="0"/>
              <a:t>Shooting, Motorboating, Curling, and Sailing: Average age of 30s</a:t>
            </a:r>
          </a:p>
          <a:p>
            <a:r>
              <a:rPr lang="en-GB" sz="2400" dirty="0"/>
              <a:t>Athletics, Gymnastics, Swimming, Fencing, Archery, Rowing, and Basketball: Wide range of ages, from 17 to 35. </a:t>
            </a:r>
          </a:p>
          <a:p>
            <a:r>
              <a:rPr lang="en-GB" sz="2400" dirty="0"/>
              <a:t>Rhythmic Gymnastics, Figure Skating, Synchronized Swimming, and Diving.</a:t>
            </a:r>
          </a:p>
          <a:p>
            <a:r>
              <a:rPr lang="en-GB" sz="2400" dirty="0"/>
              <a:t>Ski Jumping, Speed Skating, Snowboarding, and Nordic Combined: Average age of mid-20s</a:t>
            </a:r>
          </a:p>
          <a:p>
            <a:r>
              <a:rPr lang="en-GB" sz="2400" dirty="0"/>
              <a:t>Boxing, Judo, and Taekwondo: Average age of mid-20s to early 30s</a:t>
            </a:r>
          </a:p>
          <a:p>
            <a:r>
              <a:rPr lang="en-GB" sz="2400" dirty="0"/>
              <a:t>Football, Hockey, and Volleyball: Average age of mid-20s to late 20s</a:t>
            </a:r>
          </a:p>
          <a:p>
            <a:r>
              <a:rPr lang="en-GB" sz="2400" dirty="0"/>
              <a:t>Tennis, Badminton, and Weightlifting: Average age of mid-20s</a:t>
            </a:r>
          </a:p>
          <a:p>
            <a:r>
              <a:rPr lang="en-GB" sz="2400" dirty="0"/>
              <a:t>Aeronautics, Basque Pelota, and Military Ski Patrol: Smaller sample size, may have more varied age distributions.</a:t>
            </a:r>
          </a:p>
        </p:txBody>
      </p:sp>
    </p:spTree>
    <p:extLst>
      <p:ext uri="{BB962C8B-B14F-4D97-AF65-F5344CB8AC3E}">
        <p14:creationId xmlns:p14="http://schemas.microsoft.com/office/powerpoint/2010/main" val="1869087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1868-5AC9-B47B-B144-20C95EE14982}"/>
              </a:ext>
            </a:extLst>
          </p:cNvPr>
          <p:cNvSpPr>
            <a:spLocks noGrp="1"/>
          </p:cNvSpPr>
          <p:nvPr>
            <p:ph type="title"/>
          </p:nvPr>
        </p:nvSpPr>
        <p:spPr/>
        <p:txBody>
          <a:bodyPr/>
          <a:lstStyle/>
          <a:p>
            <a:r>
              <a:rPr lang="en-GB" dirty="0"/>
              <a:t>13. How many medals have been awarded in each Olympics?</a:t>
            </a:r>
            <a:endParaRPr lang="en-IN" dirty="0"/>
          </a:p>
        </p:txBody>
      </p:sp>
      <p:sp>
        <p:nvSpPr>
          <p:cNvPr id="3" name="Text Placeholder 2">
            <a:extLst>
              <a:ext uri="{FF2B5EF4-FFF2-40B4-BE49-F238E27FC236}">
                <a16:creationId xmlns:a16="http://schemas.microsoft.com/office/drawing/2014/main" id="{1335A6E5-5AF7-D7E0-DC09-B589AC9B3ECD}"/>
              </a:ext>
            </a:extLst>
          </p:cNvPr>
          <p:cNvSpPr>
            <a:spLocks noGrp="1"/>
          </p:cNvSpPr>
          <p:nvPr>
            <p:ph type="body" idx="1"/>
          </p:nvPr>
        </p:nvSpPr>
        <p:spPr>
          <a:xfrm>
            <a:off x="960000" y="1525484"/>
            <a:ext cx="10272000" cy="4875315"/>
          </a:xfrm>
        </p:spPr>
        <p:txBody>
          <a:bodyPr/>
          <a:lstStyle/>
          <a:p>
            <a:endParaRPr lang="en-GB" sz="2400" dirty="0"/>
          </a:p>
        </p:txBody>
      </p:sp>
      <p:graphicFrame>
        <p:nvGraphicFramePr>
          <p:cNvPr id="7" name="Content Placeholder 3">
            <a:extLst>
              <a:ext uri="{FF2B5EF4-FFF2-40B4-BE49-F238E27FC236}">
                <a16:creationId xmlns:a16="http://schemas.microsoft.com/office/drawing/2014/main" id="{DCB69980-DB3E-B0E4-7339-A23BAE6DA0A7}"/>
              </a:ext>
            </a:extLst>
          </p:cNvPr>
          <p:cNvGraphicFramePr>
            <a:graphicFrameLocks/>
          </p:cNvGraphicFramePr>
          <p:nvPr>
            <p:extLst>
              <p:ext uri="{D42A27DB-BD31-4B8C-83A1-F6EECF244321}">
                <p14:modId xmlns:p14="http://schemas.microsoft.com/office/powerpoint/2010/main" val="1047432645"/>
              </p:ext>
            </p:extLst>
          </p:nvPr>
        </p:nvGraphicFramePr>
        <p:xfrm>
          <a:off x="838200" y="1707559"/>
          <a:ext cx="5527730" cy="4197502"/>
        </p:xfrm>
        <a:graphic>
          <a:graphicData uri="http://schemas.openxmlformats.org/drawingml/2006/table">
            <a:tbl>
              <a:tblPr>
                <a:tableStyleId>{5C22544A-7EE6-4342-B048-85BDC9FD1C3A}</a:tableStyleId>
              </a:tblPr>
              <a:tblGrid>
                <a:gridCol w="1105546">
                  <a:extLst>
                    <a:ext uri="{9D8B030D-6E8A-4147-A177-3AD203B41FA5}">
                      <a16:colId xmlns:a16="http://schemas.microsoft.com/office/drawing/2014/main" val="406882378"/>
                    </a:ext>
                  </a:extLst>
                </a:gridCol>
                <a:gridCol w="1105546">
                  <a:extLst>
                    <a:ext uri="{9D8B030D-6E8A-4147-A177-3AD203B41FA5}">
                      <a16:colId xmlns:a16="http://schemas.microsoft.com/office/drawing/2014/main" val="115741034"/>
                    </a:ext>
                  </a:extLst>
                </a:gridCol>
                <a:gridCol w="1105546">
                  <a:extLst>
                    <a:ext uri="{9D8B030D-6E8A-4147-A177-3AD203B41FA5}">
                      <a16:colId xmlns:a16="http://schemas.microsoft.com/office/drawing/2014/main" val="192920765"/>
                    </a:ext>
                  </a:extLst>
                </a:gridCol>
                <a:gridCol w="1105546">
                  <a:extLst>
                    <a:ext uri="{9D8B030D-6E8A-4147-A177-3AD203B41FA5}">
                      <a16:colId xmlns:a16="http://schemas.microsoft.com/office/drawing/2014/main" val="3636515290"/>
                    </a:ext>
                  </a:extLst>
                </a:gridCol>
                <a:gridCol w="1105546">
                  <a:extLst>
                    <a:ext uri="{9D8B030D-6E8A-4147-A177-3AD203B41FA5}">
                      <a16:colId xmlns:a16="http://schemas.microsoft.com/office/drawing/2014/main" val="2394356121"/>
                    </a:ext>
                  </a:extLst>
                </a:gridCol>
              </a:tblGrid>
              <a:tr h="383518">
                <a:tc>
                  <a:txBody>
                    <a:bodyPr/>
                    <a:lstStyle/>
                    <a:p>
                      <a:pPr algn="ctr" fontAlgn="b"/>
                      <a:r>
                        <a:rPr lang="en-IN" sz="1100" u="none" strike="noStrike" dirty="0">
                          <a:effectLst/>
                        </a:rPr>
                        <a:t>Year</a:t>
                      </a:r>
                      <a:endParaRPr lang="en-IN" sz="11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100" u="none" strike="noStrike" dirty="0">
                          <a:effectLst/>
                        </a:rPr>
                        <a:t>Total Medals</a:t>
                      </a:r>
                      <a:endParaRPr lang="en-IN"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100" u="none" strike="noStrike" dirty="0">
                          <a:effectLst/>
                        </a:rPr>
                        <a:t>Year</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Total Medals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846381"/>
                  </a:ext>
                </a:extLst>
              </a:tr>
              <a:tr h="211888">
                <a:tc>
                  <a:txBody>
                    <a:bodyPr/>
                    <a:lstStyle/>
                    <a:p>
                      <a:pPr algn="r" fontAlgn="b"/>
                      <a:r>
                        <a:rPr lang="en-IN" sz="1100" u="none" strike="noStrike" dirty="0">
                          <a:effectLst/>
                        </a:rPr>
                        <a:t>1896</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1542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4564215"/>
                  </a:ext>
                </a:extLst>
              </a:tr>
              <a:tr h="211888">
                <a:tc>
                  <a:txBody>
                    <a:bodyPr/>
                    <a:lstStyle/>
                    <a:p>
                      <a:pPr algn="r" fontAlgn="b"/>
                      <a:r>
                        <a:rPr lang="en-IN" sz="1100" u="none" strike="noStrike">
                          <a:effectLst/>
                        </a:rPr>
                        <a:t>1900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468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1638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0485274"/>
                  </a:ext>
                </a:extLst>
              </a:tr>
              <a:tr h="211888">
                <a:tc>
                  <a:txBody>
                    <a:bodyPr/>
                    <a:lstStyle/>
                    <a:p>
                      <a:pPr algn="r" fontAlgn="b"/>
                      <a:r>
                        <a:rPr lang="en-IN" sz="1100" u="none" strike="noStrike">
                          <a:effectLst/>
                        </a:rPr>
                        <a:t>1904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1984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1739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8810461"/>
                  </a:ext>
                </a:extLst>
              </a:tr>
              <a:tr h="211888">
                <a:tc>
                  <a:txBody>
                    <a:bodyPr/>
                    <a:lstStyle/>
                    <a:p>
                      <a:pPr algn="r" fontAlgn="b"/>
                      <a:r>
                        <a:rPr lang="en-IN" sz="1100" u="none" strike="noStrike">
                          <a:effectLst/>
                        </a:rPr>
                        <a:t>1906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1988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2246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484643"/>
                  </a:ext>
                </a:extLst>
              </a:tr>
              <a:tr h="211888">
                <a:tc>
                  <a:txBody>
                    <a:bodyPr/>
                    <a:lstStyle/>
                    <a:p>
                      <a:pPr algn="r" fontAlgn="b"/>
                      <a:r>
                        <a:rPr lang="en-IN" sz="1100" u="none" strike="noStrike">
                          <a:effectLst/>
                        </a:rPr>
                        <a:t>1908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765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1992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2448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9491064"/>
                  </a:ext>
                </a:extLst>
              </a:tr>
              <a:tr h="211888">
                <a:tc>
                  <a:txBody>
                    <a:bodyPr/>
                    <a:lstStyle/>
                    <a:p>
                      <a:pPr algn="r" fontAlgn="b"/>
                      <a:r>
                        <a:rPr lang="en-IN" sz="1100" u="none" strike="noStrike">
                          <a:effectLst/>
                        </a:rPr>
                        <a:t>1912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935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1994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390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590095"/>
                  </a:ext>
                </a:extLst>
              </a:tr>
              <a:tr h="211888">
                <a:tc>
                  <a:txBody>
                    <a:bodyPr/>
                    <a:lstStyle/>
                    <a:p>
                      <a:pPr algn="r" fontAlgn="b"/>
                      <a:r>
                        <a:rPr lang="en-IN" sz="1100" u="none" strike="noStrike">
                          <a:effectLst/>
                        </a:rPr>
                        <a:t>1920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1175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2001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7201594"/>
                  </a:ext>
                </a:extLst>
              </a:tr>
              <a:tr h="211888">
                <a:tc>
                  <a:txBody>
                    <a:bodyPr/>
                    <a:lstStyle/>
                    <a:p>
                      <a:pPr algn="r" fontAlgn="b"/>
                      <a:r>
                        <a:rPr lang="en-IN" sz="1100" u="none" strike="noStrike">
                          <a:effectLst/>
                        </a:rPr>
                        <a:t>1924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1998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492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0556562"/>
                  </a:ext>
                </a:extLst>
              </a:tr>
              <a:tr h="211888">
                <a:tc>
                  <a:txBody>
                    <a:bodyPr/>
                    <a:lstStyle/>
                    <a:p>
                      <a:pPr algn="r" fontAlgn="b"/>
                      <a:r>
                        <a:rPr lang="en-IN" sz="1100" u="none" strike="noStrike">
                          <a:effectLst/>
                        </a:rPr>
                        <a:t>1928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793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2107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1424309"/>
                  </a:ext>
                </a:extLst>
              </a:tr>
              <a:tr h="211888">
                <a:tc>
                  <a:txBody>
                    <a:bodyPr/>
                    <a:lstStyle/>
                    <a:p>
                      <a:pPr algn="r" fontAlgn="b"/>
                      <a:r>
                        <a:rPr lang="en-IN" sz="1100" u="none" strike="noStrike">
                          <a:effectLst/>
                        </a:rPr>
                        <a:t>1932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707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2002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495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0333175"/>
                  </a:ext>
                </a:extLst>
              </a:tr>
              <a:tr h="211888">
                <a:tc>
                  <a:txBody>
                    <a:bodyPr/>
                    <a:lstStyle/>
                    <a:p>
                      <a:pPr algn="r" fontAlgn="b"/>
                      <a:r>
                        <a:rPr lang="en-IN" sz="1100" u="none" strike="noStrike">
                          <a:effectLst/>
                        </a:rPr>
                        <a:t>1936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1011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2004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2064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2821635"/>
                  </a:ext>
                </a:extLst>
              </a:tr>
              <a:tr h="211888">
                <a:tc>
                  <a:txBody>
                    <a:bodyPr/>
                    <a:lstStyle/>
                    <a:p>
                      <a:pPr algn="r" fontAlgn="b"/>
                      <a:r>
                        <a:rPr lang="en-IN" sz="1100" u="none" strike="noStrike">
                          <a:effectLst/>
                        </a:rPr>
                        <a:t>1948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962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2006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541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2736633"/>
                  </a:ext>
                </a:extLst>
              </a:tr>
              <a:tr h="211888">
                <a:tc>
                  <a:txBody>
                    <a:bodyPr/>
                    <a:lstStyle/>
                    <a:p>
                      <a:pPr algn="r" fontAlgn="b"/>
                      <a:r>
                        <a:rPr lang="en-IN" sz="1100" u="none" strike="noStrike">
                          <a:effectLst/>
                        </a:rPr>
                        <a:t>1952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2008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2081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8534559"/>
                  </a:ext>
                </a:extLst>
              </a:tr>
              <a:tr h="211888">
                <a:tc>
                  <a:txBody>
                    <a:bodyPr/>
                    <a:lstStyle/>
                    <a:p>
                      <a:pPr algn="r" fontAlgn="b"/>
                      <a:r>
                        <a:rPr lang="en-IN" sz="1100" u="none" strike="noStrike">
                          <a:effectLst/>
                        </a:rPr>
                        <a:t>1956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520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1399179"/>
                  </a:ext>
                </a:extLst>
              </a:tr>
              <a:tr h="211888">
                <a:tc>
                  <a:txBody>
                    <a:bodyPr/>
                    <a:lstStyle/>
                    <a:p>
                      <a:pPr algn="r" fontAlgn="b"/>
                      <a:r>
                        <a:rPr lang="en-IN" sz="1100" u="none" strike="noStrike">
                          <a:effectLst/>
                        </a:rPr>
                        <a:t>1960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1068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1956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3386852"/>
                  </a:ext>
                </a:extLst>
              </a:tr>
              <a:tr h="211888">
                <a:tc>
                  <a:txBody>
                    <a:bodyPr/>
                    <a:lstStyle/>
                    <a:p>
                      <a:pPr algn="r" fontAlgn="b"/>
                      <a:r>
                        <a:rPr lang="en-IN" sz="1100" u="none" strike="noStrike">
                          <a:effectLst/>
                        </a:rPr>
                        <a:t>1964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1256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608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9139900"/>
                  </a:ext>
                </a:extLst>
              </a:tr>
              <a:tr h="211888">
                <a:tc>
                  <a:txBody>
                    <a:bodyPr/>
                    <a:lstStyle/>
                    <a:p>
                      <a:pPr algn="r" fontAlgn="b"/>
                      <a:r>
                        <a:rPr lang="en-IN" sz="1100" u="none" strike="noStrike">
                          <a:effectLst/>
                        </a:rPr>
                        <a:t>1968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2038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8827193"/>
                  </a:ext>
                </a:extLst>
              </a:tr>
              <a:tr h="211888">
                <a:tc>
                  <a:txBody>
                    <a:bodyPr/>
                    <a:lstStyle/>
                    <a:p>
                      <a:pPr algn="r" fontAlgn="b"/>
                      <a:r>
                        <a:rPr lang="en-IN" sz="1100" u="none" strike="noStrike">
                          <a:effectLst/>
                        </a:rPr>
                        <a:t>1972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1429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1517750"/>
                  </a:ext>
                </a:extLst>
              </a:tr>
            </a:tbl>
          </a:graphicData>
        </a:graphic>
      </p:graphicFrame>
      <p:graphicFrame>
        <p:nvGraphicFramePr>
          <p:cNvPr id="8" name="Chart 7">
            <a:extLst>
              <a:ext uri="{FF2B5EF4-FFF2-40B4-BE49-F238E27FC236}">
                <a16:creationId xmlns:a16="http://schemas.microsoft.com/office/drawing/2014/main" id="{126D714E-FD38-6A15-9ED4-6EBE3908FEA4}"/>
              </a:ext>
            </a:extLst>
          </p:cNvPr>
          <p:cNvGraphicFramePr>
            <a:graphicFrameLocks/>
          </p:cNvGraphicFramePr>
          <p:nvPr>
            <p:extLst>
              <p:ext uri="{D42A27DB-BD31-4B8C-83A1-F6EECF244321}">
                <p14:modId xmlns:p14="http://schemas.microsoft.com/office/powerpoint/2010/main" val="1835942062"/>
              </p:ext>
            </p:extLst>
          </p:nvPr>
        </p:nvGraphicFramePr>
        <p:xfrm>
          <a:off x="7097464" y="225401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629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1868-5AC9-B47B-B144-20C95EE14982}"/>
              </a:ext>
            </a:extLst>
          </p:cNvPr>
          <p:cNvSpPr>
            <a:spLocks noGrp="1"/>
          </p:cNvSpPr>
          <p:nvPr>
            <p:ph type="title"/>
          </p:nvPr>
        </p:nvSpPr>
        <p:spPr/>
        <p:txBody>
          <a:bodyPr/>
          <a:lstStyle/>
          <a:p>
            <a:r>
              <a:rPr lang="en-GB" dirty="0"/>
              <a:t>14. Which countries have the highest number of gold medals?</a:t>
            </a:r>
            <a:endParaRPr lang="en-IN" dirty="0"/>
          </a:p>
        </p:txBody>
      </p:sp>
      <p:sp>
        <p:nvSpPr>
          <p:cNvPr id="3" name="Text Placeholder 2">
            <a:extLst>
              <a:ext uri="{FF2B5EF4-FFF2-40B4-BE49-F238E27FC236}">
                <a16:creationId xmlns:a16="http://schemas.microsoft.com/office/drawing/2014/main" id="{1335A6E5-5AF7-D7E0-DC09-B589AC9B3ECD}"/>
              </a:ext>
            </a:extLst>
          </p:cNvPr>
          <p:cNvSpPr>
            <a:spLocks noGrp="1"/>
          </p:cNvSpPr>
          <p:nvPr>
            <p:ph type="body" idx="1"/>
          </p:nvPr>
        </p:nvSpPr>
        <p:spPr>
          <a:xfrm>
            <a:off x="960000" y="1525484"/>
            <a:ext cx="5584235" cy="4875315"/>
          </a:xfrm>
        </p:spPr>
        <p:txBody>
          <a:bodyPr/>
          <a:lstStyle/>
          <a:p>
            <a:r>
              <a:rPr lang="en-GB" sz="2400" dirty="0"/>
              <a:t>The United States has won the most gold medals in Olympic history, with a total of 2588. The Soviet Union is in second place with 1203 gold medals, followed by Germany with 852 gold medals. The United Kingdom, Italy, France, Sweden, Canada, Russia, and Hungary round out the top 10 countries with the most gold medals.</a:t>
            </a:r>
          </a:p>
          <a:p>
            <a:endParaRPr lang="en-GB" sz="2400" dirty="0"/>
          </a:p>
        </p:txBody>
      </p:sp>
      <p:graphicFrame>
        <p:nvGraphicFramePr>
          <p:cNvPr id="4" name="Table 3">
            <a:extLst>
              <a:ext uri="{FF2B5EF4-FFF2-40B4-BE49-F238E27FC236}">
                <a16:creationId xmlns:a16="http://schemas.microsoft.com/office/drawing/2014/main" id="{E53A2B0D-5575-9AD7-AAB2-47DACE31FB5D}"/>
              </a:ext>
            </a:extLst>
          </p:cNvPr>
          <p:cNvGraphicFramePr>
            <a:graphicFrameLocks noGrp="1"/>
          </p:cNvGraphicFramePr>
          <p:nvPr>
            <p:extLst>
              <p:ext uri="{D42A27DB-BD31-4B8C-83A1-F6EECF244321}">
                <p14:modId xmlns:p14="http://schemas.microsoft.com/office/powerpoint/2010/main" val="1824479542"/>
              </p:ext>
            </p:extLst>
          </p:nvPr>
        </p:nvGraphicFramePr>
        <p:xfrm>
          <a:off x="8585790" y="1356967"/>
          <a:ext cx="2646210" cy="4875316"/>
        </p:xfrm>
        <a:graphic>
          <a:graphicData uri="http://schemas.openxmlformats.org/drawingml/2006/table">
            <a:tbl>
              <a:tblPr>
                <a:tableStyleId>{2D5ABB26-0587-4C30-8999-92F81FD0307C}</a:tableStyleId>
              </a:tblPr>
              <a:tblGrid>
                <a:gridCol w="1323105">
                  <a:extLst>
                    <a:ext uri="{9D8B030D-6E8A-4147-A177-3AD203B41FA5}">
                      <a16:colId xmlns:a16="http://schemas.microsoft.com/office/drawing/2014/main" val="79591676"/>
                    </a:ext>
                  </a:extLst>
                </a:gridCol>
                <a:gridCol w="1323105">
                  <a:extLst>
                    <a:ext uri="{9D8B030D-6E8A-4147-A177-3AD203B41FA5}">
                      <a16:colId xmlns:a16="http://schemas.microsoft.com/office/drawing/2014/main" val="3943641304"/>
                    </a:ext>
                  </a:extLst>
                </a:gridCol>
              </a:tblGrid>
              <a:tr h="399928">
                <a:tc>
                  <a:txBody>
                    <a:bodyPr/>
                    <a:lstStyle/>
                    <a:p>
                      <a:pPr algn="l"/>
                      <a:r>
                        <a:rPr lang="en-IN" sz="1000" b="0">
                          <a:effectLst/>
                        </a:rPr>
                        <a:t>Country</a:t>
                      </a:r>
                      <a:endParaRPr lang="en-IN" sz="1000" b="0">
                        <a:effectLst/>
                        <a:latin typeface="Google Sans"/>
                      </a:endParaRPr>
                    </a:p>
                  </a:txBody>
                  <a:tcPr marL="50992" marR="50992" marT="25496" marB="25496" anchor="ctr"/>
                </a:tc>
                <a:tc>
                  <a:txBody>
                    <a:bodyPr/>
                    <a:lstStyle/>
                    <a:p>
                      <a:pPr algn="l"/>
                      <a:r>
                        <a:rPr lang="en-IN" sz="1000" b="0">
                          <a:effectLst/>
                        </a:rPr>
                        <a:t>Gold Medals</a:t>
                      </a:r>
                      <a:endParaRPr lang="en-IN" sz="1000" b="0">
                        <a:effectLst/>
                        <a:latin typeface="Google Sans"/>
                      </a:endParaRPr>
                    </a:p>
                  </a:txBody>
                  <a:tcPr marL="50992" marR="50992" marT="25496" marB="25496" anchor="ctr"/>
                </a:tc>
                <a:extLst>
                  <a:ext uri="{0D108BD9-81ED-4DB2-BD59-A6C34878D82A}">
                    <a16:rowId xmlns:a16="http://schemas.microsoft.com/office/drawing/2014/main" val="2935517353"/>
                  </a:ext>
                </a:extLst>
              </a:tr>
              <a:tr h="704635">
                <a:tc>
                  <a:txBody>
                    <a:bodyPr/>
                    <a:lstStyle/>
                    <a:p>
                      <a:r>
                        <a:rPr lang="en-IN" sz="1000" b="0">
                          <a:effectLst/>
                        </a:rPr>
                        <a:t>United States (USA)</a:t>
                      </a:r>
                      <a:endParaRPr lang="en-IN" sz="1000" b="0">
                        <a:effectLst/>
                        <a:latin typeface="Google Sans"/>
                      </a:endParaRPr>
                    </a:p>
                  </a:txBody>
                  <a:tcPr marL="84987" marR="84987" marT="84987" marB="84987" anchor="ctr"/>
                </a:tc>
                <a:tc>
                  <a:txBody>
                    <a:bodyPr/>
                    <a:lstStyle/>
                    <a:p>
                      <a:r>
                        <a:rPr lang="en-IN" sz="1000" b="0">
                          <a:effectLst/>
                        </a:rPr>
                        <a:t>2588</a:t>
                      </a:r>
                      <a:endParaRPr lang="en-IN" sz="1000" b="0">
                        <a:effectLst/>
                        <a:latin typeface="Google Sans"/>
                      </a:endParaRPr>
                    </a:p>
                  </a:txBody>
                  <a:tcPr marL="84987" marR="84987" marT="84987" marB="84987" anchor="ctr"/>
                </a:tc>
                <a:extLst>
                  <a:ext uri="{0D108BD9-81ED-4DB2-BD59-A6C34878D82A}">
                    <a16:rowId xmlns:a16="http://schemas.microsoft.com/office/drawing/2014/main" val="438852232"/>
                  </a:ext>
                </a:extLst>
              </a:tr>
              <a:tr h="533238">
                <a:tc>
                  <a:txBody>
                    <a:bodyPr/>
                    <a:lstStyle/>
                    <a:p>
                      <a:r>
                        <a:rPr lang="en-IN" sz="1000" b="0">
                          <a:effectLst/>
                        </a:rPr>
                        <a:t>Soviet Union</a:t>
                      </a:r>
                      <a:endParaRPr lang="en-IN" sz="1000" b="0">
                        <a:effectLst/>
                        <a:latin typeface="Google Sans"/>
                      </a:endParaRPr>
                    </a:p>
                  </a:txBody>
                  <a:tcPr marL="84987" marR="84987" marT="84987" marB="84987" anchor="ctr"/>
                </a:tc>
                <a:tc>
                  <a:txBody>
                    <a:bodyPr/>
                    <a:lstStyle/>
                    <a:p>
                      <a:r>
                        <a:rPr lang="en-IN" sz="1000" b="0">
                          <a:effectLst/>
                        </a:rPr>
                        <a:t>1203</a:t>
                      </a:r>
                      <a:endParaRPr lang="en-IN" sz="1000" b="0">
                        <a:effectLst/>
                        <a:latin typeface="Google Sans"/>
                      </a:endParaRPr>
                    </a:p>
                  </a:txBody>
                  <a:tcPr marL="84987" marR="84987" marT="84987" marB="84987" anchor="ctr"/>
                </a:tc>
                <a:extLst>
                  <a:ext uri="{0D108BD9-81ED-4DB2-BD59-A6C34878D82A}">
                    <a16:rowId xmlns:a16="http://schemas.microsoft.com/office/drawing/2014/main" val="3571354650"/>
                  </a:ext>
                </a:extLst>
              </a:tr>
              <a:tr h="361840">
                <a:tc>
                  <a:txBody>
                    <a:bodyPr/>
                    <a:lstStyle/>
                    <a:p>
                      <a:r>
                        <a:rPr lang="en-IN" sz="1000" b="0">
                          <a:effectLst/>
                        </a:rPr>
                        <a:t>Germany</a:t>
                      </a:r>
                      <a:endParaRPr lang="en-IN" sz="1000" b="0">
                        <a:effectLst/>
                        <a:latin typeface="Google Sans"/>
                      </a:endParaRPr>
                    </a:p>
                  </a:txBody>
                  <a:tcPr marL="84987" marR="84987" marT="84987" marB="84987" anchor="ctr"/>
                </a:tc>
                <a:tc>
                  <a:txBody>
                    <a:bodyPr/>
                    <a:lstStyle/>
                    <a:p>
                      <a:r>
                        <a:rPr lang="en-IN" sz="1000" b="0">
                          <a:effectLst/>
                        </a:rPr>
                        <a:t>852</a:t>
                      </a:r>
                      <a:endParaRPr lang="en-IN" sz="1000" b="0">
                        <a:effectLst/>
                        <a:latin typeface="Google Sans"/>
                      </a:endParaRPr>
                    </a:p>
                  </a:txBody>
                  <a:tcPr marL="84987" marR="84987" marT="84987" marB="84987" anchor="ctr"/>
                </a:tc>
                <a:extLst>
                  <a:ext uri="{0D108BD9-81ED-4DB2-BD59-A6C34878D82A}">
                    <a16:rowId xmlns:a16="http://schemas.microsoft.com/office/drawing/2014/main" val="1509661667"/>
                  </a:ext>
                </a:extLst>
              </a:tr>
              <a:tr h="704635">
                <a:tc>
                  <a:txBody>
                    <a:bodyPr/>
                    <a:lstStyle/>
                    <a:p>
                      <a:r>
                        <a:rPr lang="en-IN" sz="1000" b="0">
                          <a:effectLst/>
                        </a:rPr>
                        <a:t>United Kingdom (UK)</a:t>
                      </a:r>
                      <a:endParaRPr lang="en-IN" sz="1000" b="0">
                        <a:effectLst/>
                        <a:latin typeface="Google Sans"/>
                      </a:endParaRPr>
                    </a:p>
                  </a:txBody>
                  <a:tcPr marL="84987" marR="84987" marT="84987" marB="84987" anchor="ctr"/>
                </a:tc>
                <a:tc>
                  <a:txBody>
                    <a:bodyPr/>
                    <a:lstStyle/>
                    <a:p>
                      <a:r>
                        <a:rPr lang="en-IN" sz="1000" b="0" dirty="0">
                          <a:effectLst/>
                        </a:rPr>
                        <a:t>666</a:t>
                      </a:r>
                      <a:endParaRPr lang="en-IN" sz="1000" b="0" dirty="0">
                        <a:effectLst/>
                        <a:latin typeface="Google Sans"/>
                      </a:endParaRPr>
                    </a:p>
                  </a:txBody>
                  <a:tcPr marL="84987" marR="84987" marT="84987" marB="84987" anchor="ctr"/>
                </a:tc>
                <a:extLst>
                  <a:ext uri="{0D108BD9-81ED-4DB2-BD59-A6C34878D82A}">
                    <a16:rowId xmlns:a16="http://schemas.microsoft.com/office/drawing/2014/main" val="3134640236"/>
                  </a:ext>
                </a:extLst>
              </a:tr>
              <a:tr h="361840">
                <a:tc>
                  <a:txBody>
                    <a:bodyPr/>
                    <a:lstStyle/>
                    <a:p>
                      <a:r>
                        <a:rPr lang="en-IN" sz="1000" b="0">
                          <a:effectLst/>
                        </a:rPr>
                        <a:t>Italy</a:t>
                      </a:r>
                      <a:endParaRPr lang="en-IN" sz="1000" b="0">
                        <a:effectLst/>
                        <a:latin typeface="Google Sans"/>
                      </a:endParaRPr>
                    </a:p>
                  </a:txBody>
                  <a:tcPr marL="84987" marR="84987" marT="84987" marB="84987" anchor="ctr"/>
                </a:tc>
                <a:tc>
                  <a:txBody>
                    <a:bodyPr/>
                    <a:lstStyle/>
                    <a:p>
                      <a:r>
                        <a:rPr lang="en-IN" sz="1000" b="0">
                          <a:effectLst/>
                        </a:rPr>
                        <a:t>594</a:t>
                      </a:r>
                      <a:endParaRPr lang="en-IN" sz="1000" b="0">
                        <a:effectLst/>
                        <a:latin typeface="Google Sans"/>
                      </a:endParaRPr>
                    </a:p>
                  </a:txBody>
                  <a:tcPr marL="84987" marR="84987" marT="84987" marB="84987" anchor="ctr"/>
                </a:tc>
                <a:extLst>
                  <a:ext uri="{0D108BD9-81ED-4DB2-BD59-A6C34878D82A}">
                    <a16:rowId xmlns:a16="http://schemas.microsoft.com/office/drawing/2014/main" val="3036884702"/>
                  </a:ext>
                </a:extLst>
              </a:tr>
              <a:tr h="361840">
                <a:tc>
                  <a:txBody>
                    <a:bodyPr/>
                    <a:lstStyle/>
                    <a:p>
                      <a:r>
                        <a:rPr lang="en-IN" sz="1000" b="0">
                          <a:effectLst/>
                        </a:rPr>
                        <a:t>France</a:t>
                      </a:r>
                      <a:endParaRPr lang="en-IN" sz="1000" b="0">
                        <a:effectLst/>
                        <a:latin typeface="Google Sans"/>
                      </a:endParaRPr>
                    </a:p>
                  </a:txBody>
                  <a:tcPr marL="84987" marR="84987" marT="84987" marB="84987" anchor="ctr"/>
                </a:tc>
                <a:tc>
                  <a:txBody>
                    <a:bodyPr/>
                    <a:lstStyle/>
                    <a:p>
                      <a:r>
                        <a:rPr lang="en-IN" sz="1000" b="0">
                          <a:effectLst/>
                        </a:rPr>
                        <a:t>499</a:t>
                      </a:r>
                      <a:endParaRPr lang="en-IN" sz="1000" b="0">
                        <a:effectLst/>
                        <a:latin typeface="Google Sans"/>
                      </a:endParaRPr>
                    </a:p>
                  </a:txBody>
                  <a:tcPr marL="84987" marR="84987" marT="84987" marB="84987" anchor="ctr"/>
                </a:tc>
                <a:extLst>
                  <a:ext uri="{0D108BD9-81ED-4DB2-BD59-A6C34878D82A}">
                    <a16:rowId xmlns:a16="http://schemas.microsoft.com/office/drawing/2014/main" val="3281945597"/>
                  </a:ext>
                </a:extLst>
              </a:tr>
              <a:tr h="361840">
                <a:tc>
                  <a:txBody>
                    <a:bodyPr/>
                    <a:lstStyle/>
                    <a:p>
                      <a:r>
                        <a:rPr lang="en-IN" sz="1000" b="0">
                          <a:effectLst/>
                        </a:rPr>
                        <a:t>Sweden</a:t>
                      </a:r>
                      <a:endParaRPr lang="en-IN" sz="1000" b="0">
                        <a:effectLst/>
                        <a:latin typeface="Google Sans"/>
                      </a:endParaRPr>
                    </a:p>
                  </a:txBody>
                  <a:tcPr marL="84987" marR="84987" marT="84987" marB="84987" anchor="ctr"/>
                </a:tc>
                <a:tc>
                  <a:txBody>
                    <a:bodyPr/>
                    <a:lstStyle/>
                    <a:p>
                      <a:r>
                        <a:rPr lang="en-IN" sz="1000" b="0">
                          <a:effectLst/>
                        </a:rPr>
                        <a:t>491</a:t>
                      </a:r>
                      <a:endParaRPr lang="en-IN" sz="1000" b="0">
                        <a:effectLst/>
                        <a:latin typeface="Google Sans"/>
                      </a:endParaRPr>
                    </a:p>
                  </a:txBody>
                  <a:tcPr marL="84987" marR="84987" marT="84987" marB="84987" anchor="ctr"/>
                </a:tc>
                <a:extLst>
                  <a:ext uri="{0D108BD9-81ED-4DB2-BD59-A6C34878D82A}">
                    <a16:rowId xmlns:a16="http://schemas.microsoft.com/office/drawing/2014/main" val="1798621558"/>
                  </a:ext>
                </a:extLst>
              </a:tr>
              <a:tr h="361840">
                <a:tc>
                  <a:txBody>
                    <a:bodyPr/>
                    <a:lstStyle/>
                    <a:p>
                      <a:r>
                        <a:rPr lang="en-IN" sz="1000" b="0">
                          <a:effectLst/>
                        </a:rPr>
                        <a:t>Canada</a:t>
                      </a:r>
                      <a:endParaRPr lang="en-IN" sz="1000" b="0">
                        <a:effectLst/>
                        <a:latin typeface="Google Sans"/>
                      </a:endParaRPr>
                    </a:p>
                  </a:txBody>
                  <a:tcPr marL="84987" marR="84987" marT="84987" marB="84987" anchor="ctr"/>
                </a:tc>
                <a:tc>
                  <a:txBody>
                    <a:bodyPr/>
                    <a:lstStyle/>
                    <a:p>
                      <a:r>
                        <a:rPr lang="en-IN" sz="1000" b="0">
                          <a:effectLst/>
                        </a:rPr>
                        <a:t>466</a:t>
                      </a:r>
                      <a:endParaRPr lang="en-IN" sz="1000" b="0">
                        <a:effectLst/>
                        <a:latin typeface="Google Sans"/>
                      </a:endParaRPr>
                    </a:p>
                  </a:txBody>
                  <a:tcPr marL="84987" marR="84987" marT="84987" marB="84987" anchor="ctr"/>
                </a:tc>
                <a:extLst>
                  <a:ext uri="{0D108BD9-81ED-4DB2-BD59-A6C34878D82A}">
                    <a16:rowId xmlns:a16="http://schemas.microsoft.com/office/drawing/2014/main" val="3084236339"/>
                  </a:ext>
                </a:extLst>
              </a:tr>
              <a:tr h="361840">
                <a:tc>
                  <a:txBody>
                    <a:bodyPr/>
                    <a:lstStyle/>
                    <a:p>
                      <a:r>
                        <a:rPr lang="en-IN" sz="1000" b="0">
                          <a:effectLst/>
                        </a:rPr>
                        <a:t>Russia</a:t>
                      </a:r>
                      <a:endParaRPr lang="en-IN" sz="1000" b="0">
                        <a:effectLst/>
                        <a:latin typeface="Google Sans"/>
                      </a:endParaRPr>
                    </a:p>
                  </a:txBody>
                  <a:tcPr marL="84987" marR="84987" marT="84987" marB="84987" anchor="ctr"/>
                </a:tc>
                <a:tc>
                  <a:txBody>
                    <a:bodyPr/>
                    <a:lstStyle/>
                    <a:p>
                      <a:r>
                        <a:rPr lang="en-IN" sz="1000" b="0">
                          <a:effectLst/>
                        </a:rPr>
                        <a:t>466</a:t>
                      </a:r>
                      <a:endParaRPr lang="en-IN" sz="1000" b="0">
                        <a:effectLst/>
                        <a:latin typeface="Google Sans"/>
                      </a:endParaRPr>
                    </a:p>
                  </a:txBody>
                  <a:tcPr marL="84987" marR="84987" marT="84987" marB="84987" anchor="ctr"/>
                </a:tc>
                <a:extLst>
                  <a:ext uri="{0D108BD9-81ED-4DB2-BD59-A6C34878D82A}">
                    <a16:rowId xmlns:a16="http://schemas.microsoft.com/office/drawing/2014/main" val="1979853105"/>
                  </a:ext>
                </a:extLst>
              </a:tr>
              <a:tr h="361840">
                <a:tc>
                  <a:txBody>
                    <a:bodyPr/>
                    <a:lstStyle/>
                    <a:p>
                      <a:r>
                        <a:rPr lang="en-IN" sz="1000" b="0">
                          <a:effectLst/>
                        </a:rPr>
                        <a:t>Hungary</a:t>
                      </a:r>
                      <a:endParaRPr lang="en-IN" sz="1000" b="0">
                        <a:effectLst/>
                        <a:latin typeface="Google Sans"/>
                      </a:endParaRPr>
                    </a:p>
                  </a:txBody>
                  <a:tcPr marL="84987" marR="84987" marT="84987" marB="84987" anchor="ctr"/>
                </a:tc>
                <a:tc>
                  <a:txBody>
                    <a:bodyPr/>
                    <a:lstStyle/>
                    <a:p>
                      <a:r>
                        <a:rPr lang="en-IN" sz="1000" b="0" dirty="0">
                          <a:effectLst/>
                        </a:rPr>
                        <a:t>464</a:t>
                      </a:r>
                      <a:endParaRPr lang="en-IN" sz="1000" b="0" dirty="0">
                        <a:effectLst/>
                        <a:latin typeface="Google Sans"/>
                      </a:endParaRPr>
                    </a:p>
                  </a:txBody>
                  <a:tcPr marL="84987" marR="84987" marT="84987" marB="84987" anchor="ctr"/>
                </a:tc>
                <a:extLst>
                  <a:ext uri="{0D108BD9-81ED-4DB2-BD59-A6C34878D82A}">
                    <a16:rowId xmlns:a16="http://schemas.microsoft.com/office/drawing/2014/main" val="2618039379"/>
                  </a:ext>
                </a:extLst>
              </a:tr>
            </a:tbl>
          </a:graphicData>
        </a:graphic>
      </p:graphicFrame>
    </p:spTree>
    <p:extLst>
      <p:ext uri="{BB962C8B-B14F-4D97-AF65-F5344CB8AC3E}">
        <p14:creationId xmlns:p14="http://schemas.microsoft.com/office/powerpoint/2010/main" val="65213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D70-A6A7-02D0-65DE-558F0C5D6105}"/>
              </a:ext>
            </a:extLst>
          </p:cNvPr>
          <p:cNvSpPr>
            <a:spLocks noGrp="1"/>
          </p:cNvSpPr>
          <p:nvPr>
            <p:ph type="title"/>
          </p:nvPr>
        </p:nvSpPr>
        <p:spPr/>
        <p:txBody>
          <a:bodyPr/>
          <a:lstStyle/>
          <a:p>
            <a:r>
              <a:rPr lang="en-IN" dirty="0"/>
              <a:t>Project Objective</a:t>
            </a:r>
          </a:p>
        </p:txBody>
      </p:sp>
      <p:sp>
        <p:nvSpPr>
          <p:cNvPr id="3" name="Subtitle 2">
            <a:extLst>
              <a:ext uri="{FF2B5EF4-FFF2-40B4-BE49-F238E27FC236}">
                <a16:creationId xmlns:a16="http://schemas.microsoft.com/office/drawing/2014/main" id="{3B15BD65-1E1D-F052-0BFF-1417104C7CA2}"/>
              </a:ext>
            </a:extLst>
          </p:cNvPr>
          <p:cNvSpPr>
            <a:spLocks noGrp="1"/>
          </p:cNvSpPr>
          <p:nvPr>
            <p:ph type="subTitle" idx="1"/>
          </p:nvPr>
        </p:nvSpPr>
        <p:spPr/>
        <p:txBody>
          <a:bodyPr/>
          <a:lstStyle/>
          <a:p>
            <a:r>
              <a:rPr lang="en-IN" sz="2400" dirty="0"/>
              <a:t>Conduct a comprehensive analysis of Olympics game dataset:</a:t>
            </a:r>
          </a:p>
          <a:p>
            <a:r>
              <a:rPr lang="en-IN" sz="2400" dirty="0"/>
              <a:t>Explore Historical Evolution, </a:t>
            </a:r>
            <a:r>
              <a:rPr lang="en-IN" sz="2400" dirty="0" err="1"/>
              <a:t>Analyze</a:t>
            </a:r>
            <a:r>
              <a:rPr lang="en-IN" sz="2400" dirty="0"/>
              <a:t> Participation Patterns, Assess Medal Distribution, Provide Comprehensive Insights</a:t>
            </a:r>
          </a:p>
        </p:txBody>
      </p:sp>
      <p:pic>
        <p:nvPicPr>
          <p:cNvPr id="14" name="Picture 13">
            <a:extLst>
              <a:ext uri="{FF2B5EF4-FFF2-40B4-BE49-F238E27FC236}">
                <a16:creationId xmlns:a16="http://schemas.microsoft.com/office/drawing/2014/main" id="{1214A72A-ECB5-D7AC-1E13-63CBD0AFB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5718"/>
            <a:ext cx="5200688" cy="4070844"/>
          </a:xfrm>
          <a:prstGeom prst="rect">
            <a:avLst/>
          </a:prstGeom>
        </p:spPr>
      </p:pic>
    </p:spTree>
    <p:extLst>
      <p:ext uri="{BB962C8B-B14F-4D97-AF65-F5344CB8AC3E}">
        <p14:creationId xmlns:p14="http://schemas.microsoft.com/office/powerpoint/2010/main" val="3204920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1868-5AC9-B47B-B144-20C95EE14982}"/>
              </a:ext>
            </a:extLst>
          </p:cNvPr>
          <p:cNvSpPr>
            <a:spLocks noGrp="1"/>
          </p:cNvSpPr>
          <p:nvPr>
            <p:ph type="title"/>
          </p:nvPr>
        </p:nvSpPr>
        <p:spPr/>
        <p:txBody>
          <a:bodyPr/>
          <a:lstStyle/>
          <a:p>
            <a:r>
              <a:rPr lang="en-GB" dirty="0"/>
              <a:t>15. How does the medal distribution vary across different sports?</a:t>
            </a:r>
            <a:endParaRPr lang="en-IN" dirty="0"/>
          </a:p>
        </p:txBody>
      </p:sp>
      <p:sp>
        <p:nvSpPr>
          <p:cNvPr id="3" name="Text Placeholder 2">
            <a:extLst>
              <a:ext uri="{FF2B5EF4-FFF2-40B4-BE49-F238E27FC236}">
                <a16:creationId xmlns:a16="http://schemas.microsoft.com/office/drawing/2014/main" id="{1335A6E5-5AF7-D7E0-DC09-B589AC9B3ECD}"/>
              </a:ext>
            </a:extLst>
          </p:cNvPr>
          <p:cNvSpPr>
            <a:spLocks noGrp="1"/>
          </p:cNvSpPr>
          <p:nvPr>
            <p:ph type="body" idx="1"/>
          </p:nvPr>
        </p:nvSpPr>
        <p:spPr>
          <a:xfrm>
            <a:off x="960000" y="1525484"/>
            <a:ext cx="5584235" cy="4875315"/>
          </a:xfrm>
        </p:spPr>
        <p:txBody>
          <a:bodyPr/>
          <a:lstStyle/>
          <a:p>
            <a:r>
              <a:rPr lang="en-GB" sz="2400" dirty="0"/>
              <a:t>Athletics has seen a balanced distribution of gold, silver, and bronze medals, with 1404 gold medals, 1404 silver medals, and 1370 bronze medals.</a:t>
            </a:r>
          </a:p>
          <a:p>
            <a:r>
              <a:rPr lang="en-GB" sz="2400" dirty="0"/>
              <a:t>Swimming has seen a substantial distribution of medals, with 1100 gold medals, 1045 silver medals, and 995 bronze medals.</a:t>
            </a:r>
          </a:p>
          <a:p>
            <a:r>
              <a:rPr lang="en-GB" sz="2400" dirty="0"/>
              <a:t>Rowing has consistently awarded medals over the years, with 987 gold medals, 981 silver medals, and 1003 bronze medals.</a:t>
            </a:r>
          </a:p>
        </p:txBody>
      </p:sp>
      <p:pic>
        <p:nvPicPr>
          <p:cNvPr id="5" name="Picture 4">
            <a:extLst>
              <a:ext uri="{FF2B5EF4-FFF2-40B4-BE49-F238E27FC236}">
                <a16:creationId xmlns:a16="http://schemas.microsoft.com/office/drawing/2014/main" id="{16193F91-0ABC-CDB4-20A3-575BD23080D8}"/>
              </a:ext>
            </a:extLst>
          </p:cNvPr>
          <p:cNvPicPr>
            <a:picLocks noChangeAspect="1"/>
          </p:cNvPicPr>
          <p:nvPr/>
        </p:nvPicPr>
        <p:blipFill rotWithShape="1">
          <a:blip r:embed="rId3"/>
          <a:srcRect l="3158" t="28965" r="31032" b="6897"/>
          <a:stretch/>
        </p:blipFill>
        <p:spPr bwMode="auto">
          <a:xfrm>
            <a:off x="6868925" y="1377542"/>
            <a:ext cx="4657725" cy="51711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046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1868-5AC9-B47B-B144-20C95EE14982}"/>
              </a:ext>
            </a:extLst>
          </p:cNvPr>
          <p:cNvSpPr>
            <a:spLocks noGrp="1"/>
          </p:cNvSpPr>
          <p:nvPr>
            <p:ph type="title"/>
          </p:nvPr>
        </p:nvSpPr>
        <p:spPr/>
        <p:txBody>
          <a:bodyPr/>
          <a:lstStyle/>
          <a:p>
            <a:r>
              <a:rPr lang="en-GB" dirty="0"/>
              <a:t>16. How many regions or NOCs participate in each Olympic Games</a:t>
            </a:r>
            <a:endParaRPr lang="en-IN" dirty="0"/>
          </a:p>
        </p:txBody>
      </p:sp>
      <p:pic>
        <p:nvPicPr>
          <p:cNvPr id="4" name="Picture 3">
            <a:extLst>
              <a:ext uri="{FF2B5EF4-FFF2-40B4-BE49-F238E27FC236}">
                <a16:creationId xmlns:a16="http://schemas.microsoft.com/office/drawing/2014/main" id="{206B3AE6-1838-06BC-9672-847DDEA333BF}"/>
              </a:ext>
            </a:extLst>
          </p:cNvPr>
          <p:cNvPicPr>
            <a:picLocks noChangeAspect="1"/>
          </p:cNvPicPr>
          <p:nvPr/>
        </p:nvPicPr>
        <p:blipFill rotWithShape="1">
          <a:blip r:embed="rId3"/>
          <a:srcRect l="2659" t="28374" r="84877" b="56256"/>
          <a:stretch/>
        </p:blipFill>
        <p:spPr bwMode="auto">
          <a:xfrm>
            <a:off x="1905000" y="2499677"/>
            <a:ext cx="3505200" cy="24301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909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1868-5AC9-B47B-B144-20C95EE14982}"/>
              </a:ext>
            </a:extLst>
          </p:cNvPr>
          <p:cNvSpPr>
            <a:spLocks noGrp="1"/>
          </p:cNvSpPr>
          <p:nvPr>
            <p:ph type="title"/>
          </p:nvPr>
        </p:nvSpPr>
        <p:spPr/>
        <p:txBody>
          <a:bodyPr/>
          <a:lstStyle/>
          <a:p>
            <a:r>
              <a:rPr lang="en-GB" dirty="0"/>
              <a:t>17. Which regions have the highest number of participants in the Olympics?</a:t>
            </a:r>
            <a:endParaRPr lang="en-IN" dirty="0"/>
          </a:p>
        </p:txBody>
      </p:sp>
      <p:sp>
        <p:nvSpPr>
          <p:cNvPr id="3" name="Text Placeholder 2">
            <a:extLst>
              <a:ext uri="{FF2B5EF4-FFF2-40B4-BE49-F238E27FC236}">
                <a16:creationId xmlns:a16="http://schemas.microsoft.com/office/drawing/2014/main" id="{1335A6E5-5AF7-D7E0-DC09-B589AC9B3ECD}"/>
              </a:ext>
            </a:extLst>
          </p:cNvPr>
          <p:cNvSpPr>
            <a:spLocks noGrp="1"/>
          </p:cNvSpPr>
          <p:nvPr>
            <p:ph type="body" idx="1"/>
          </p:nvPr>
        </p:nvSpPr>
        <p:spPr>
          <a:xfrm>
            <a:off x="960000" y="1525484"/>
            <a:ext cx="5584235" cy="4875315"/>
          </a:xfrm>
        </p:spPr>
        <p:txBody>
          <a:bodyPr/>
          <a:lstStyle/>
          <a:p>
            <a:r>
              <a:rPr lang="en-GB" sz="2400" dirty="0"/>
              <a:t>United States (USA) - 18,551 participants</a:t>
            </a:r>
          </a:p>
          <a:p>
            <a:r>
              <a:rPr lang="en-GB" sz="2400" dirty="0"/>
              <a:t>United Kingdom (UK) - 11,821 participants</a:t>
            </a:r>
          </a:p>
          <a:p>
            <a:r>
              <a:rPr lang="en-GB" sz="2400" dirty="0"/>
              <a:t>France - 11,670 participants</a:t>
            </a:r>
          </a:p>
          <a:p>
            <a:r>
              <a:rPr lang="en-GB" sz="2400" dirty="0"/>
              <a:t>Germany - 10,757 participants</a:t>
            </a:r>
          </a:p>
          <a:p>
            <a:r>
              <a:rPr lang="en-GB" sz="2400" dirty="0"/>
              <a:t>Italy - 10,552 participants</a:t>
            </a:r>
          </a:p>
          <a:p>
            <a:endParaRPr lang="en-GB" sz="2400" dirty="0"/>
          </a:p>
        </p:txBody>
      </p:sp>
      <p:pic>
        <p:nvPicPr>
          <p:cNvPr id="4" name="Picture 3">
            <a:extLst>
              <a:ext uri="{FF2B5EF4-FFF2-40B4-BE49-F238E27FC236}">
                <a16:creationId xmlns:a16="http://schemas.microsoft.com/office/drawing/2014/main" id="{77659B14-3F73-E02B-33F6-32E765943874}"/>
              </a:ext>
            </a:extLst>
          </p:cNvPr>
          <p:cNvPicPr>
            <a:picLocks noChangeAspect="1"/>
          </p:cNvPicPr>
          <p:nvPr/>
        </p:nvPicPr>
        <p:blipFill rotWithShape="1">
          <a:blip r:embed="rId3"/>
          <a:srcRect l="4445" t="22628" r="41829" b="11612"/>
          <a:stretch/>
        </p:blipFill>
        <p:spPr bwMode="auto">
          <a:xfrm>
            <a:off x="6544235" y="1813917"/>
            <a:ext cx="5113838" cy="35185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4286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1868-5AC9-B47B-B144-20C95EE14982}"/>
              </a:ext>
            </a:extLst>
          </p:cNvPr>
          <p:cNvSpPr>
            <a:spLocks noGrp="1"/>
          </p:cNvSpPr>
          <p:nvPr>
            <p:ph type="title"/>
          </p:nvPr>
        </p:nvSpPr>
        <p:spPr/>
        <p:txBody>
          <a:bodyPr/>
          <a:lstStyle/>
          <a:p>
            <a:r>
              <a:rPr lang="en-GB" dirty="0"/>
              <a:t>18. What is the distribution of medals among different regions?</a:t>
            </a:r>
            <a:endParaRPr lang="en-IN" dirty="0"/>
          </a:p>
        </p:txBody>
      </p:sp>
      <p:sp>
        <p:nvSpPr>
          <p:cNvPr id="3" name="Text Placeholder 2">
            <a:extLst>
              <a:ext uri="{FF2B5EF4-FFF2-40B4-BE49-F238E27FC236}">
                <a16:creationId xmlns:a16="http://schemas.microsoft.com/office/drawing/2014/main" id="{1335A6E5-5AF7-D7E0-DC09-B589AC9B3ECD}"/>
              </a:ext>
            </a:extLst>
          </p:cNvPr>
          <p:cNvSpPr>
            <a:spLocks noGrp="1"/>
          </p:cNvSpPr>
          <p:nvPr>
            <p:ph type="body" idx="1"/>
          </p:nvPr>
        </p:nvSpPr>
        <p:spPr>
          <a:xfrm>
            <a:off x="960000" y="1525484"/>
            <a:ext cx="5584235" cy="4875315"/>
          </a:xfrm>
        </p:spPr>
        <p:txBody>
          <a:bodyPr/>
          <a:lstStyle/>
          <a:p>
            <a:endParaRPr lang="en-GB" sz="2400" dirty="0"/>
          </a:p>
        </p:txBody>
      </p:sp>
      <p:graphicFrame>
        <p:nvGraphicFramePr>
          <p:cNvPr id="6" name="Table 5">
            <a:extLst>
              <a:ext uri="{FF2B5EF4-FFF2-40B4-BE49-F238E27FC236}">
                <a16:creationId xmlns:a16="http://schemas.microsoft.com/office/drawing/2014/main" id="{5371377B-7989-3CE4-4DD0-4C9667328C90}"/>
              </a:ext>
            </a:extLst>
          </p:cNvPr>
          <p:cNvGraphicFramePr>
            <a:graphicFrameLocks noGrp="1"/>
          </p:cNvGraphicFramePr>
          <p:nvPr>
            <p:extLst>
              <p:ext uri="{D42A27DB-BD31-4B8C-83A1-F6EECF244321}">
                <p14:modId xmlns:p14="http://schemas.microsoft.com/office/powerpoint/2010/main" val="964029904"/>
              </p:ext>
            </p:extLst>
          </p:nvPr>
        </p:nvGraphicFramePr>
        <p:xfrm>
          <a:off x="1156716" y="2135568"/>
          <a:ext cx="4718305" cy="2947543"/>
        </p:xfrm>
        <a:graphic>
          <a:graphicData uri="http://schemas.openxmlformats.org/drawingml/2006/table">
            <a:tbl>
              <a:tblPr>
                <a:tableStyleId>{2D5ABB26-0587-4C30-8999-92F81FD0307C}</a:tableStyleId>
              </a:tblPr>
              <a:tblGrid>
                <a:gridCol w="943661">
                  <a:extLst>
                    <a:ext uri="{9D8B030D-6E8A-4147-A177-3AD203B41FA5}">
                      <a16:colId xmlns:a16="http://schemas.microsoft.com/office/drawing/2014/main" val="1562244434"/>
                    </a:ext>
                  </a:extLst>
                </a:gridCol>
                <a:gridCol w="943661">
                  <a:extLst>
                    <a:ext uri="{9D8B030D-6E8A-4147-A177-3AD203B41FA5}">
                      <a16:colId xmlns:a16="http://schemas.microsoft.com/office/drawing/2014/main" val="2669792228"/>
                    </a:ext>
                  </a:extLst>
                </a:gridCol>
                <a:gridCol w="943661">
                  <a:extLst>
                    <a:ext uri="{9D8B030D-6E8A-4147-A177-3AD203B41FA5}">
                      <a16:colId xmlns:a16="http://schemas.microsoft.com/office/drawing/2014/main" val="3059556696"/>
                    </a:ext>
                  </a:extLst>
                </a:gridCol>
                <a:gridCol w="943661">
                  <a:extLst>
                    <a:ext uri="{9D8B030D-6E8A-4147-A177-3AD203B41FA5}">
                      <a16:colId xmlns:a16="http://schemas.microsoft.com/office/drawing/2014/main" val="2879542838"/>
                    </a:ext>
                  </a:extLst>
                </a:gridCol>
                <a:gridCol w="943661">
                  <a:extLst>
                    <a:ext uri="{9D8B030D-6E8A-4147-A177-3AD203B41FA5}">
                      <a16:colId xmlns:a16="http://schemas.microsoft.com/office/drawing/2014/main" val="1919317461"/>
                    </a:ext>
                  </a:extLst>
                </a:gridCol>
              </a:tblGrid>
              <a:tr h="276332">
                <a:tc>
                  <a:txBody>
                    <a:bodyPr/>
                    <a:lstStyle/>
                    <a:p>
                      <a:pPr algn="l"/>
                      <a:r>
                        <a:rPr lang="en-IN" sz="1100" b="0" dirty="0">
                          <a:effectLst/>
                        </a:rPr>
                        <a:t>Country</a:t>
                      </a:r>
                      <a:endParaRPr lang="en-IN" sz="1100" b="0" dirty="0">
                        <a:effectLst/>
                        <a:latin typeface="Google Sans"/>
                      </a:endParaRPr>
                    </a:p>
                  </a:txBody>
                  <a:tcPr marL="58277" marR="58277" marT="29138" marB="29138" anchor="ctr"/>
                </a:tc>
                <a:tc>
                  <a:txBody>
                    <a:bodyPr/>
                    <a:lstStyle/>
                    <a:p>
                      <a:pPr algn="l"/>
                      <a:r>
                        <a:rPr lang="en-IN" sz="1100" b="0">
                          <a:effectLst/>
                        </a:rPr>
                        <a:t>Gold</a:t>
                      </a:r>
                      <a:endParaRPr lang="en-IN" sz="1100" b="0">
                        <a:effectLst/>
                        <a:latin typeface="Google Sans"/>
                      </a:endParaRPr>
                    </a:p>
                  </a:txBody>
                  <a:tcPr marL="58277" marR="58277" marT="29138" marB="29138" anchor="ctr"/>
                </a:tc>
                <a:tc>
                  <a:txBody>
                    <a:bodyPr/>
                    <a:lstStyle/>
                    <a:p>
                      <a:pPr algn="l"/>
                      <a:r>
                        <a:rPr lang="en-IN" sz="1100" b="0">
                          <a:effectLst/>
                        </a:rPr>
                        <a:t>Silver</a:t>
                      </a:r>
                      <a:endParaRPr lang="en-IN" sz="1100" b="0">
                        <a:effectLst/>
                        <a:latin typeface="Google Sans"/>
                      </a:endParaRPr>
                    </a:p>
                  </a:txBody>
                  <a:tcPr marL="58277" marR="58277" marT="29138" marB="29138" anchor="ctr"/>
                </a:tc>
                <a:tc>
                  <a:txBody>
                    <a:bodyPr/>
                    <a:lstStyle/>
                    <a:p>
                      <a:pPr algn="l"/>
                      <a:r>
                        <a:rPr lang="en-IN" sz="1100" b="0">
                          <a:effectLst/>
                        </a:rPr>
                        <a:t>Bronze</a:t>
                      </a:r>
                      <a:endParaRPr lang="en-IN" sz="1100" b="0">
                        <a:effectLst/>
                        <a:latin typeface="Google Sans"/>
                      </a:endParaRPr>
                    </a:p>
                  </a:txBody>
                  <a:tcPr marL="58277" marR="58277" marT="29138" marB="29138" anchor="ctr"/>
                </a:tc>
                <a:tc>
                  <a:txBody>
                    <a:bodyPr/>
                    <a:lstStyle/>
                    <a:p>
                      <a:pPr algn="l"/>
                      <a:r>
                        <a:rPr lang="en-IN" sz="1100" b="0">
                          <a:effectLst/>
                        </a:rPr>
                        <a:t>Total</a:t>
                      </a:r>
                      <a:endParaRPr lang="en-IN" sz="1100" b="0">
                        <a:effectLst/>
                        <a:latin typeface="Google Sans"/>
                      </a:endParaRPr>
                    </a:p>
                  </a:txBody>
                  <a:tcPr marL="58277" marR="58277" marT="29138" marB="29138" anchor="ctr"/>
                </a:tc>
                <a:extLst>
                  <a:ext uri="{0D108BD9-81ED-4DB2-BD59-A6C34878D82A}">
                    <a16:rowId xmlns:a16="http://schemas.microsoft.com/office/drawing/2014/main" val="643974868"/>
                  </a:ext>
                </a:extLst>
              </a:tr>
              <a:tr h="605299">
                <a:tc>
                  <a:txBody>
                    <a:bodyPr/>
                    <a:lstStyle/>
                    <a:p>
                      <a:r>
                        <a:rPr lang="en-IN" sz="1100" b="0">
                          <a:effectLst/>
                        </a:rPr>
                        <a:t>United States</a:t>
                      </a:r>
                      <a:endParaRPr lang="en-IN" sz="1100" b="0">
                        <a:effectLst/>
                        <a:latin typeface="Google Sans"/>
                      </a:endParaRPr>
                    </a:p>
                  </a:txBody>
                  <a:tcPr marL="97128" marR="97128" marT="97128" marB="97128" anchor="ctr"/>
                </a:tc>
                <a:tc>
                  <a:txBody>
                    <a:bodyPr/>
                    <a:lstStyle/>
                    <a:p>
                      <a:r>
                        <a:rPr lang="en-IN" sz="1100" b="0" dirty="0">
                          <a:effectLst/>
                        </a:rPr>
                        <a:t>1,032</a:t>
                      </a:r>
                      <a:endParaRPr lang="en-IN" sz="1100" b="0" dirty="0">
                        <a:effectLst/>
                        <a:latin typeface="Google Sans"/>
                      </a:endParaRPr>
                    </a:p>
                  </a:txBody>
                  <a:tcPr marL="97128" marR="97128" marT="97128" marB="97128" anchor="ctr"/>
                </a:tc>
                <a:tc>
                  <a:txBody>
                    <a:bodyPr/>
                    <a:lstStyle/>
                    <a:p>
                      <a:r>
                        <a:rPr lang="en-IN" sz="1100" b="0">
                          <a:effectLst/>
                        </a:rPr>
                        <a:t>845</a:t>
                      </a:r>
                      <a:endParaRPr lang="en-IN" sz="1100" b="0">
                        <a:effectLst/>
                        <a:latin typeface="Google Sans"/>
                      </a:endParaRPr>
                    </a:p>
                  </a:txBody>
                  <a:tcPr marL="97128" marR="97128" marT="97128" marB="97128" anchor="ctr"/>
                </a:tc>
                <a:tc>
                  <a:txBody>
                    <a:bodyPr/>
                    <a:lstStyle/>
                    <a:p>
                      <a:r>
                        <a:rPr lang="en-IN" sz="1100" b="0" dirty="0">
                          <a:effectLst/>
                        </a:rPr>
                        <a:t>771</a:t>
                      </a:r>
                      <a:endParaRPr lang="en-IN" sz="1100" b="0" dirty="0">
                        <a:effectLst/>
                        <a:latin typeface="Google Sans"/>
                      </a:endParaRPr>
                    </a:p>
                  </a:txBody>
                  <a:tcPr marL="97128" marR="97128" marT="97128" marB="97128" anchor="ctr"/>
                </a:tc>
                <a:tc>
                  <a:txBody>
                    <a:bodyPr/>
                    <a:lstStyle/>
                    <a:p>
                      <a:r>
                        <a:rPr lang="en-IN" sz="1100" b="0">
                          <a:effectLst/>
                        </a:rPr>
                        <a:t>2,648</a:t>
                      </a:r>
                      <a:endParaRPr lang="en-IN" sz="1100" b="0">
                        <a:effectLst/>
                        <a:latin typeface="Google Sans"/>
                      </a:endParaRPr>
                    </a:p>
                  </a:txBody>
                  <a:tcPr marL="97128" marR="97128" marT="97128" marB="97128" anchor="ctr"/>
                </a:tc>
                <a:extLst>
                  <a:ext uri="{0D108BD9-81ED-4DB2-BD59-A6C34878D82A}">
                    <a16:rowId xmlns:a16="http://schemas.microsoft.com/office/drawing/2014/main" val="1946491635"/>
                  </a:ext>
                </a:extLst>
              </a:tr>
              <a:tr h="605299">
                <a:tc>
                  <a:txBody>
                    <a:bodyPr/>
                    <a:lstStyle/>
                    <a:p>
                      <a:r>
                        <a:rPr lang="en-IN" sz="1100" b="0">
                          <a:effectLst/>
                        </a:rPr>
                        <a:t>Soviet Union</a:t>
                      </a:r>
                      <a:endParaRPr lang="en-IN" sz="1100" b="0">
                        <a:effectLst/>
                        <a:latin typeface="Google Sans"/>
                      </a:endParaRPr>
                    </a:p>
                  </a:txBody>
                  <a:tcPr marL="97128" marR="97128" marT="97128" marB="97128" anchor="ctr"/>
                </a:tc>
                <a:tc>
                  <a:txBody>
                    <a:bodyPr/>
                    <a:lstStyle/>
                    <a:p>
                      <a:r>
                        <a:rPr lang="en-IN" sz="1100" b="0">
                          <a:effectLst/>
                        </a:rPr>
                        <a:t>498</a:t>
                      </a:r>
                      <a:endParaRPr lang="en-IN" sz="1100" b="0">
                        <a:effectLst/>
                        <a:latin typeface="Google Sans"/>
                      </a:endParaRPr>
                    </a:p>
                  </a:txBody>
                  <a:tcPr marL="97128" marR="97128" marT="97128" marB="97128" anchor="ctr"/>
                </a:tc>
                <a:tc>
                  <a:txBody>
                    <a:bodyPr/>
                    <a:lstStyle/>
                    <a:p>
                      <a:r>
                        <a:rPr lang="en-IN" sz="1100" b="0">
                          <a:effectLst/>
                        </a:rPr>
                        <a:t>437</a:t>
                      </a:r>
                      <a:endParaRPr lang="en-IN" sz="1100" b="0">
                        <a:effectLst/>
                        <a:latin typeface="Google Sans"/>
                      </a:endParaRPr>
                    </a:p>
                  </a:txBody>
                  <a:tcPr marL="97128" marR="97128" marT="97128" marB="97128" anchor="ctr"/>
                </a:tc>
                <a:tc>
                  <a:txBody>
                    <a:bodyPr/>
                    <a:lstStyle/>
                    <a:p>
                      <a:r>
                        <a:rPr lang="en-IN" sz="1100" b="0" dirty="0">
                          <a:effectLst/>
                        </a:rPr>
                        <a:t>417</a:t>
                      </a:r>
                      <a:endParaRPr lang="en-IN" sz="1100" b="0" dirty="0">
                        <a:effectLst/>
                        <a:latin typeface="Google Sans"/>
                      </a:endParaRPr>
                    </a:p>
                  </a:txBody>
                  <a:tcPr marL="97128" marR="97128" marT="97128" marB="97128" anchor="ctr"/>
                </a:tc>
                <a:tc>
                  <a:txBody>
                    <a:bodyPr/>
                    <a:lstStyle/>
                    <a:p>
                      <a:r>
                        <a:rPr lang="en-IN" sz="1100" b="0" dirty="0">
                          <a:effectLst/>
                        </a:rPr>
                        <a:t>1,352</a:t>
                      </a:r>
                      <a:endParaRPr lang="en-IN" sz="1100" b="0" dirty="0">
                        <a:effectLst/>
                        <a:latin typeface="Google Sans"/>
                      </a:endParaRPr>
                    </a:p>
                  </a:txBody>
                  <a:tcPr marL="97128" marR="97128" marT="97128" marB="97128" anchor="ctr"/>
                </a:tc>
                <a:extLst>
                  <a:ext uri="{0D108BD9-81ED-4DB2-BD59-A6C34878D82A}">
                    <a16:rowId xmlns:a16="http://schemas.microsoft.com/office/drawing/2014/main" val="2060876316"/>
                  </a:ext>
                </a:extLst>
              </a:tr>
              <a:tr h="486871">
                <a:tc>
                  <a:txBody>
                    <a:bodyPr/>
                    <a:lstStyle/>
                    <a:p>
                      <a:r>
                        <a:rPr lang="en-IN" sz="1100" b="0">
                          <a:effectLst/>
                        </a:rPr>
                        <a:t>Germany</a:t>
                      </a:r>
                      <a:endParaRPr lang="en-IN" sz="1100" b="0">
                        <a:effectLst/>
                        <a:latin typeface="Google Sans"/>
                      </a:endParaRPr>
                    </a:p>
                  </a:txBody>
                  <a:tcPr marL="97128" marR="97128" marT="97128" marB="97128" anchor="ctr"/>
                </a:tc>
                <a:tc>
                  <a:txBody>
                    <a:bodyPr/>
                    <a:lstStyle/>
                    <a:p>
                      <a:r>
                        <a:rPr lang="en-IN" sz="1100" b="0" dirty="0">
                          <a:effectLst/>
                        </a:rPr>
                        <a:t>397</a:t>
                      </a:r>
                      <a:endParaRPr lang="en-IN" sz="1100" b="0" dirty="0">
                        <a:effectLst/>
                        <a:latin typeface="Google Sans"/>
                      </a:endParaRPr>
                    </a:p>
                  </a:txBody>
                  <a:tcPr marL="97128" marR="97128" marT="97128" marB="97128" anchor="ctr"/>
                </a:tc>
                <a:tc>
                  <a:txBody>
                    <a:bodyPr/>
                    <a:lstStyle/>
                    <a:p>
                      <a:r>
                        <a:rPr lang="en-IN" sz="1100" b="0">
                          <a:effectLst/>
                        </a:rPr>
                        <a:t>384</a:t>
                      </a:r>
                      <a:endParaRPr lang="en-IN" sz="1100" b="0">
                        <a:effectLst/>
                        <a:latin typeface="Google Sans"/>
                      </a:endParaRPr>
                    </a:p>
                  </a:txBody>
                  <a:tcPr marL="97128" marR="97128" marT="97128" marB="97128" anchor="ctr"/>
                </a:tc>
                <a:tc>
                  <a:txBody>
                    <a:bodyPr/>
                    <a:lstStyle/>
                    <a:p>
                      <a:r>
                        <a:rPr lang="en-IN" sz="1100" b="0">
                          <a:effectLst/>
                        </a:rPr>
                        <a:t>383</a:t>
                      </a:r>
                      <a:endParaRPr lang="en-IN" sz="1100" b="0">
                        <a:effectLst/>
                        <a:latin typeface="Google Sans"/>
                      </a:endParaRPr>
                    </a:p>
                  </a:txBody>
                  <a:tcPr marL="97128" marR="97128" marT="97128" marB="97128" anchor="ctr"/>
                </a:tc>
                <a:tc>
                  <a:txBody>
                    <a:bodyPr/>
                    <a:lstStyle/>
                    <a:p>
                      <a:r>
                        <a:rPr lang="en-IN" sz="1100" b="0">
                          <a:effectLst/>
                        </a:rPr>
                        <a:t>1,164</a:t>
                      </a:r>
                      <a:endParaRPr lang="en-IN" sz="1100" b="0">
                        <a:effectLst/>
                        <a:latin typeface="Google Sans"/>
                      </a:endParaRPr>
                    </a:p>
                  </a:txBody>
                  <a:tcPr marL="97128" marR="97128" marT="97128" marB="97128" anchor="ctr"/>
                </a:tc>
                <a:extLst>
                  <a:ext uri="{0D108BD9-81ED-4DB2-BD59-A6C34878D82A}">
                    <a16:rowId xmlns:a16="http://schemas.microsoft.com/office/drawing/2014/main" val="3006366736"/>
                  </a:ext>
                </a:extLst>
              </a:tr>
              <a:tr h="605299">
                <a:tc>
                  <a:txBody>
                    <a:bodyPr/>
                    <a:lstStyle/>
                    <a:p>
                      <a:r>
                        <a:rPr lang="en-IN" sz="1100" b="0">
                          <a:effectLst/>
                        </a:rPr>
                        <a:t>United Kingdom</a:t>
                      </a:r>
                      <a:endParaRPr lang="en-IN" sz="1100" b="0">
                        <a:effectLst/>
                        <a:latin typeface="Google Sans"/>
                      </a:endParaRPr>
                    </a:p>
                  </a:txBody>
                  <a:tcPr marL="97128" marR="97128" marT="97128" marB="97128" anchor="ctr"/>
                </a:tc>
                <a:tc>
                  <a:txBody>
                    <a:bodyPr/>
                    <a:lstStyle/>
                    <a:p>
                      <a:r>
                        <a:rPr lang="en-IN" sz="1100" b="0" dirty="0">
                          <a:effectLst/>
                        </a:rPr>
                        <a:t>27</a:t>
                      </a:r>
                      <a:endParaRPr lang="en-IN" sz="1100" b="0" dirty="0">
                        <a:effectLst/>
                        <a:latin typeface="Google Sans"/>
                      </a:endParaRPr>
                    </a:p>
                  </a:txBody>
                  <a:tcPr marL="97128" marR="97128" marT="97128" marB="97128" anchor="ctr"/>
                </a:tc>
                <a:tc>
                  <a:txBody>
                    <a:bodyPr/>
                    <a:lstStyle/>
                    <a:p>
                      <a:r>
                        <a:rPr lang="en-IN" sz="1100" b="0">
                          <a:effectLst/>
                        </a:rPr>
                        <a:t>295</a:t>
                      </a:r>
                      <a:endParaRPr lang="en-IN" sz="1100" b="0">
                        <a:effectLst/>
                        <a:latin typeface="Google Sans"/>
                      </a:endParaRPr>
                    </a:p>
                  </a:txBody>
                  <a:tcPr marL="97128" marR="97128" marT="97128" marB="97128" anchor="ctr"/>
                </a:tc>
                <a:tc>
                  <a:txBody>
                    <a:bodyPr/>
                    <a:lstStyle/>
                    <a:p>
                      <a:r>
                        <a:rPr lang="en-IN" sz="1100" b="0">
                          <a:effectLst/>
                        </a:rPr>
                        <a:t>284</a:t>
                      </a:r>
                      <a:endParaRPr lang="en-IN" sz="1100" b="0">
                        <a:effectLst/>
                        <a:latin typeface="Google Sans"/>
                      </a:endParaRPr>
                    </a:p>
                  </a:txBody>
                  <a:tcPr marL="97128" marR="97128" marT="97128" marB="97128" anchor="ctr"/>
                </a:tc>
                <a:tc>
                  <a:txBody>
                    <a:bodyPr/>
                    <a:lstStyle/>
                    <a:p>
                      <a:r>
                        <a:rPr lang="en-IN" sz="1100" b="0">
                          <a:effectLst/>
                        </a:rPr>
                        <a:t>856</a:t>
                      </a:r>
                      <a:endParaRPr lang="en-IN" sz="1100" b="0">
                        <a:effectLst/>
                        <a:latin typeface="Google Sans"/>
                      </a:endParaRPr>
                    </a:p>
                  </a:txBody>
                  <a:tcPr marL="97128" marR="97128" marT="97128" marB="97128" anchor="ctr"/>
                </a:tc>
                <a:extLst>
                  <a:ext uri="{0D108BD9-81ED-4DB2-BD59-A6C34878D82A}">
                    <a16:rowId xmlns:a16="http://schemas.microsoft.com/office/drawing/2014/main" val="183439328"/>
                  </a:ext>
                </a:extLst>
              </a:tr>
              <a:tr h="368443">
                <a:tc>
                  <a:txBody>
                    <a:bodyPr/>
                    <a:lstStyle/>
                    <a:p>
                      <a:r>
                        <a:rPr lang="en-IN" sz="1100" b="0">
                          <a:effectLst/>
                        </a:rPr>
                        <a:t>France</a:t>
                      </a:r>
                      <a:endParaRPr lang="en-IN" sz="1100" b="0">
                        <a:effectLst/>
                        <a:latin typeface="Google Sans"/>
                      </a:endParaRPr>
                    </a:p>
                  </a:txBody>
                  <a:tcPr marL="97128" marR="97128" marT="97128" marB="97128" anchor="ctr"/>
                </a:tc>
                <a:tc>
                  <a:txBody>
                    <a:bodyPr/>
                    <a:lstStyle/>
                    <a:p>
                      <a:r>
                        <a:rPr lang="en-IN" sz="1100" b="0">
                          <a:effectLst/>
                        </a:rPr>
                        <a:t>247</a:t>
                      </a:r>
                      <a:endParaRPr lang="en-IN" sz="1100" b="0">
                        <a:effectLst/>
                        <a:latin typeface="Google Sans"/>
                      </a:endParaRPr>
                    </a:p>
                  </a:txBody>
                  <a:tcPr marL="97128" marR="97128" marT="97128" marB="97128" anchor="ctr"/>
                </a:tc>
                <a:tc>
                  <a:txBody>
                    <a:bodyPr/>
                    <a:lstStyle/>
                    <a:p>
                      <a:r>
                        <a:rPr lang="en-IN" sz="1100" b="0">
                          <a:effectLst/>
                        </a:rPr>
                        <a:t>229</a:t>
                      </a:r>
                      <a:endParaRPr lang="en-IN" sz="1100" b="0">
                        <a:effectLst/>
                        <a:latin typeface="Google Sans"/>
                      </a:endParaRPr>
                    </a:p>
                  </a:txBody>
                  <a:tcPr marL="97128" marR="97128" marT="97128" marB="97128" anchor="ctr"/>
                </a:tc>
                <a:tc>
                  <a:txBody>
                    <a:bodyPr/>
                    <a:lstStyle/>
                    <a:p>
                      <a:r>
                        <a:rPr lang="en-IN" sz="1100" b="0">
                          <a:effectLst/>
                        </a:rPr>
                        <a:t>234</a:t>
                      </a:r>
                      <a:endParaRPr lang="en-IN" sz="1100" b="0">
                        <a:effectLst/>
                        <a:latin typeface="Google Sans"/>
                      </a:endParaRPr>
                    </a:p>
                  </a:txBody>
                  <a:tcPr marL="97128" marR="97128" marT="97128" marB="97128" anchor="ctr"/>
                </a:tc>
                <a:tc>
                  <a:txBody>
                    <a:bodyPr/>
                    <a:lstStyle/>
                    <a:p>
                      <a:r>
                        <a:rPr lang="en-IN" sz="1100" b="0" dirty="0">
                          <a:effectLst/>
                        </a:rPr>
                        <a:t>710</a:t>
                      </a:r>
                      <a:endParaRPr lang="en-IN" sz="1100" b="0" dirty="0">
                        <a:effectLst/>
                        <a:latin typeface="Google Sans"/>
                      </a:endParaRPr>
                    </a:p>
                  </a:txBody>
                  <a:tcPr marL="97128" marR="97128" marT="97128" marB="97128" anchor="ctr"/>
                </a:tc>
                <a:extLst>
                  <a:ext uri="{0D108BD9-81ED-4DB2-BD59-A6C34878D82A}">
                    <a16:rowId xmlns:a16="http://schemas.microsoft.com/office/drawing/2014/main" val="2978742895"/>
                  </a:ext>
                </a:extLst>
              </a:tr>
            </a:tbl>
          </a:graphicData>
        </a:graphic>
      </p:graphicFrame>
      <p:pic>
        <p:nvPicPr>
          <p:cNvPr id="7" name="Picture 6">
            <a:extLst>
              <a:ext uri="{FF2B5EF4-FFF2-40B4-BE49-F238E27FC236}">
                <a16:creationId xmlns:a16="http://schemas.microsoft.com/office/drawing/2014/main" id="{6C12E2B1-9462-3F34-8A45-26CB38DFB8C2}"/>
              </a:ext>
            </a:extLst>
          </p:cNvPr>
          <p:cNvPicPr>
            <a:picLocks noChangeAspect="1"/>
          </p:cNvPicPr>
          <p:nvPr/>
        </p:nvPicPr>
        <p:blipFill rotWithShape="1">
          <a:blip r:embed="rId3"/>
          <a:srcRect l="3434" t="22990" r="41637" b="8382"/>
          <a:stretch/>
        </p:blipFill>
        <p:spPr bwMode="auto">
          <a:xfrm>
            <a:off x="6193536" y="1690688"/>
            <a:ext cx="5462905" cy="38373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9680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FC04-4716-5DB8-591D-9052FBD04463}"/>
              </a:ext>
            </a:extLst>
          </p:cNvPr>
          <p:cNvSpPr txBox="1">
            <a:spLocks/>
          </p:cNvSpPr>
          <p:nvPr/>
        </p:nvSpPr>
        <p:spPr>
          <a:xfrm>
            <a:off x="960000" y="593367"/>
            <a:ext cx="10272000" cy="7636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0" lang="en-IN" sz="4400" b="0" i="0" u="none" strike="noStrike" kern="1200" cap="none" spc="0" normalizeH="0" baseline="0" noProof="0" dirty="0">
                <a:ln>
                  <a:noFill/>
                </a:ln>
                <a:solidFill>
                  <a:prstClr val="black"/>
                </a:solidFill>
                <a:effectLst/>
                <a:uLnTx/>
                <a:uFillTx/>
                <a:latin typeface="Calibri Light" panose="020F0302020204030204"/>
                <a:ea typeface="+mj-ea"/>
                <a:cs typeface="+mj-cs"/>
              </a:rPr>
              <a:t>Conclusion</a:t>
            </a:r>
            <a:endParaRPr lang="en-IN" dirty="0"/>
          </a:p>
        </p:txBody>
      </p:sp>
      <p:sp>
        <p:nvSpPr>
          <p:cNvPr id="3" name="Title 1">
            <a:extLst>
              <a:ext uri="{FF2B5EF4-FFF2-40B4-BE49-F238E27FC236}">
                <a16:creationId xmlns:a16="http://schemas.microsoft.com/office/drawing/2014/main" id="{BE56BAEA-283F-91DC-D620-0EC46FD0658F}"/>
              </a:ext>
            </a:extLst>
          </p:cNvPr>
          <p:cNvSpPr txBox="1">
            <a:spLocks/>
          </p:cNvSpPr>
          <p:nvPr/>
        </p:nvSpPr>
        <p:spPr>
          <a:xfrm>
            <a:off x="960000" y="1551743"/>
            <a:ext cx="10272000" cy="3754514"/>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GB" sz="2800" dirty="0"/>
              <a:t>Dominance of the USA</a:t>
            </a:r>
          </a:p>
          <a:p>
            <a:r>
              <a:rPr lang="en-GB" sz="2800" dirty="0"/>
              <a:t>European Powerhouses</a:t>
            </a:r>
          </a:p>
          <a:p>
            <a:r>
              <a:rPr lang="en-GB" sz="2800" dirty="0"/>
              <a:t>Soviet Union's Legacy</a:t>
            </a:r>
          </a:p>
          <a:p>
            <a:r>
              <a:rPr lang="en-GB" sz="2800" dirty="0"/>
              <a:t>Balance in Medal Distribution</a:t>
            </a:r>
          </a:p>
          <a:p>
            <a:r>
              <a:rPr lang="en-GB" sz="2800" dirty="0"/>
              <a:t>Evolution of Participation</a:t>
            </a:r>
          </a:p>
          <a:p>
            <a:endParaRPr lang="en-GB" sz="2800" dirty="0"/>
          </a:p>
        </p:txBody>
      </p:sp>
    </p:spTree>
    <p:extLst>
      <p:ext uri="{BB962C8B-B14F-4D97-AF65-F5344CB8AC3E}">
        <p14:creationId xmlns:p14="http://schemas.microsoft.com/office/powerpoint/2010/main" val="343569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D70-A6A7-02D0-65DE-558F0C5D6105}"/>
              </a:ext>
            </a:extLst>
          </p:cNvPr>
          <p:cNvSpPr>
            <a:spLocks noGrp="1"/>
          </p:cNvSpPr>
          <p:nvPr>
            <p:ph type="title"/>
          </p:nvPr>
        </p:nvSpPr>
        <p:spPr/>
        <p:txBody>
          <a:bodyPr/>
          <a:lstStyle/>
          <a:p>
            <a:r>
              <a:rPr lang="en-IN" dirty="0"/>
              <a:t>Approach</a:t>
            </a:r>
          </a:p>
        </p:txBody>
      </p:sp>
      <p:sp>
        <p:nvSpPr>
          <p:cNvPr id="3" name="Subtitle 2">
            <a:extLst>
              <a:ext uri="{FF2B5EF4-FFF2-40B4-BE49-F238E27FC236}">
                <a16:creationId xmlns:a16="http://schemas.microsoft.com/office/drawing/2014/main" id="{3B15BD65-1E1D-F052-0BFF-1417104C7CA2}"/>
              </a:ext>
            </a:extLst>
          </p:cNvPr>
          <p:cNvSpPr>
            <a:spLocks noGrp="1"/>
          </p:cNvSpPr>
          <p:nvPr>
            <p:ph type="subTitle" idx="1"/>
          </p:nvPr>
        </p:nvSpPr>
        <p:spPr/>
        <p:txBody>
          <a:bodyPr/>
          <a:lstStyle/>
          <a:p>
            <a:pPr marL="0" lvl="0" indent="0">
              <a:lnSpc>
                <a:spcPct val="107000"/>
              </a:lnSpc>
              <a:spcAft>
                <a:spcPts val="800"/>
              </a:spcAft>
              <a:buNone/>
              <a:tabLst>
                <a:tab pos="457200" algn="l"/>
              </a:tabLst>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1.	Data Collection and Research:</a:t>
            </a:r>
          </a:p>
          <a:p>
            <a:pPr marL="0" lvl="0" indent="0">
              <a:lnSpc>
                <a:spcPct val="107000"/>
              </a:lnSpc>
              <a:spcAft>
                <a:spcPts val="800"/>
              </a:spcAft>
              <a:buNone/>
              <a:tabLst>
                <a:tab pos="457200" algn="l"/>
              </a:tabLst>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2.	Data Analysis:</a:t>
            </a:r>
          </a:p>
          <a:p>
            <a:pPr marL="0" lvl="0" indent="0">
              <a:lnSpc>
                <a:spcPct val="107000"/>
              </a:lnSpc>
              <a:spcAft>
                <a:spcPts val="800"/>
              </a:spcAft>
              <a:buNone/>
              <a:tabLst>
                <a:tab pos="457200" algn="l"/>
              </a:tabLst>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3.	Visual Representation:</a:t>
            </a:r>
          </a:p>
          <a:p>
            <a:pPr marL="342900" lvl="0" indent="-342900">
              <a:lnSpc>
                <a:spcPct val="107000"/>
              </a:lnSpc>
              <a:spcAft>
                <a:spcPts val="800"/>
              </a:spcAft>
              <a:buFont typeface="+mj-lt"/>
              <a:buAutoNum type="arabicPeriod"/>
              <a:tabLst>
                <a:tab pos="457200"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5E6538B-092C-DD1A-6643-917964D14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5718"/>
            <a:ext cx="5200688" cy="4070844"/>
          </a:xfrm>
          <a:prstGeom prst="rect">
            <a:avLst/>
          </a:prstGeom>
        </p:spPr>
      </p:pic>
    </p:spTree>
    <p:extLst>
      <p:ext uri="{BB962C8B-B14F-4D97-AF65-F5344CB8AC3E}">
        <p14:creationId xmlns:p14="http://schemas.microsoft.com/office/powerpoint/2010/main" val="29977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D70-A6A7-02D0-65DE-558F0C5D6105}"/>
              </a:ext>
            </a:extLst>
          </p:cNvPr>
          <p:cNvSpPr>
            <a:spLocks noGrp="1"/>
          </p:cNvSpPr>
          <p:nvPr>
            <p:ph type="title"/>
          </p:nvPr>
        </p:nvSpPr>
        <p:spPr/>
        <p:txBody>
          <a:bodyPr/>
          <a:lstStyle/>
          <a:p>
            <a:r>
              <a:rPr lang="en-IN" dirty="0"/>
              <a:t>Key finding and insights</a:t>
            </a:r>
          </a:p>
        </p:txBody>
      </p:sp>
      <p:sp>
        <p:nvSpPr>
          <p:cNvPr id="3" name="Subtitle 2">
            <a:extLst>
              <a:ext uri="{FF2B5EF4-FFF2-40B4-BE49-F238E27FC236}">
                <a16:creationId xmlns:a16="http://schemas.microsoft.com/office/drawing/2014/main" id="{3B15BD65-1E1D-F052-0BFF-1417104C7CA2}"/>
              </a:ext>
            </a:extLst>
          </p:cNvPr>
          <p:cNvSpPr>
            <a:spLocks noGrp="1"/>
          </p:cNvSpPr>
          <p:nvPr>
            <p:ph type="subTitle" idx="1"/>
          </p:nvPr>
        </p:nvSpPr>
        <p:spPr/>
        <p:txBody>
          <a:bodyPr/>
          <a:lstStyle/>
          <a:p>
            <a:pPr marL="0" lvl="0" indent="0">
              <a:lnSpc>
                <a:spcPct val="107000"/>
              </a:lnSpc>
              <a:spcAft>
                <a:spcPts val="800"/>
              </a:spcAft>
              <a:buNone/>
              <a:tabLst>
                <a:tab pos="457200" algn="l"/>
              </a:tabLst>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1.	Historical Evolution</a:t>
            </a:r>
          </a:p>
          <a:p>
            <a:pPr marL="0" lvl="0" indent="0">
              <a:lnSpc>
                <a:spcPct val="107000"/>
              </a:lnSpc>
              <a:spcAft>
                <a:spcPts val="800"/>
              </a:spcAft>
              <a:buNone/>
              <a:tabLst>
                <a:tab pos="457200" algn="l"/>
              </a:tabLst>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2.	Global Participation</a:t>
            </a:r>
          </a:p>
          <a:p>
            <a:pPr marL="0" lvl="0" indent="0">
              <a:lnSpc>
                <a:spcPct val="107000"/>
              </a:lnSpc>
              <a:spcAft>
                <a:spcPts val="800"/>
              </a:spcAft>
              <a:buNone/>
              <a:tabLst>
                <a:tab pos="457200" algn="l"/>
              </a:tabLst>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3.	Gender Equality Progress</a:t>
            </a:r>
          </a:p>
          <a:p>
            <a:pPr marL="0" lvl="0" indent="0">
              <a:lnSpc>
                <a:spcPct val="107000"/>
              </a:lnSpc>
              <a:spcAft>
                <a:spcPts val="800"/>
              </a:spcAft>
              <a:buNone/>
              <a:tabLst>
                <a:tab pos="457200" algn="l"/>
              </a:tabLst>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4.	Medal Distribution Patterns</a:t>
            </a:r>
          </a:p>
        </p:txBody>
      </p:sp>
      <p:pic>
        <p:nvPicPr>
          <p:cNvPr id="5" name="Picture 4">
            <a:extLst>
              <a:ext uri="{FF2B5EF4-FFF2-40B4-BE49-F238E27FC236}">
                <a16:creationId xmlns:a16="http://schemas.microsoft.com/office/drawing/2014/main" id="{2315C446-4E14-F1CC-2546-5283A78DD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5718"/>
            <a:ext cx="5200688" cy="4070844"/>
          </a:xfrm>
          <a:prstGeom prst="rect">
            <a:avLst/>
          </a:prstGeom>
        </p:spPr>
      </p:pic>
    </p:spTree>
    <p:extLst>
      <p:ext uri="{BB962C8B-B14F-4D97-AF65-F5344CB8AC3E}">
        <p14:creationId xmlns:p14="http://schemas.microsoft.com/office/powerpoint/2010/main" val="329580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121B-3824-4FC1-3DFF-BE25B319E912}"/>
              </a:ext>
            </a:extLst>
          </p:cNvPr>
          <p:cNvSpPr>
            <a:spLocks noGrp="1"/>
          </p:cNvSpPr>
          <p:nvPr>
            <p:ph type="title"/>
          </p:nvPr>
        </p:nvSpPr>
        <p:spPr/>
        <p:txBody>
          <a:bodyPr/>
          <a:lstStyle/>
          <a:p>
            <a:r>
              <a:rPr lang="en-IN" dirty="0"/>
              <a:t>Er diagram</a:t>
            </a:r>
          </a:p>
        </p:txBody>
      </p:sp>
      <p:pic>
        <p:nvPicPr>
          <p:cNvPr id="3" name="Picture 2">
            <a:extLst>
              <a:ext uri="{FF2B5EF4-FFF2-40B4-BE49-F238E27FC236}">
                <a16:creationId xmlns:a16="http://schemas.microsoft.com/office/drawing/2014/main" id="{98F534E9-A6DE-4EB5-E8D1-57B72ADEE3CC}"/>
              </a:ext>
            </a:extLst>
          </p:cNvPr>
          <p:cNvPicPr>
            <a:picLocks noChangeAspect="1"/>
          </p:cNvPicPr>
          <p:nvPr/>
        </p:nvPicPr>
        <p:blipFill rotWithShape="1">
          <a:blip r:embed="rId3">
            <a:extLst>
              <a:ext uri="{28A0092B-C50C-407E-A947-70E740481C1C}">
                <a14:useLocalDpi xmlns:a14="http://schemas.microsoft.com/office/drawing/2010/main" val="0"/>
              </a:ext>
            </a:extLst>
          </a:blip>
          <a:srcRect l="3822" t="20985" r="30202" b="11626"/>
          <a:stretch/>
        </p:blipFill>
        <p:spPr bwMode="auto">
          <a:xfrm>
            <a:off x="1398494" y="1356967"/>
            <a:ext cx="8821271" cy="50654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9069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9B4D-45A5-33B9-6201-CF9D80F88969}"/>
              </a:ext>
            </a:extLst>
          </p:cNvPr>
          <p:cNvSpPr>
            <a:spLocks noGrp="1"/>
          </p:cNvSpPr>
          <p:nvPr>
            <p:ph type="title"/>
          </p:nvPr>
        </p:nvSpPr>
        <p:spPr/>
        <p:txBody>
          <a:bodyPr/>
          <a:lstStyle/>
          <a:p>
            <a:r>
              <a:rPr lang="en-GB" dirty="0"/>
              <a:t>1. How many Olympic Games have been held in each season (Summer vs. Winter)?</a:t>
            </a:r>
            <a:endParaRPr lang="en-IN" dirty="0"/>
          </a:p>
        </p:txBody>
      </p:sp>
      <p:sp>
        <p:nvSpPr>
          <p:cNvPr id="3" name="Text Placeholder 2">
            <a:extLst>
              <a:ext uri="{FF2B5EF4-FFF2-40B4-BE49-F238E27FC236}">
                <a16:creationId xmlns:a16="http://schemas.microsoft.com/office/drawing/2014/main" id="{9E56C435-3B25-2ED7-0709-80C47B1A1C19}"/>
              </a:ext>
            </a:extLst>
          </p:cNvPr>
          <p:cNvSpPr>
            <a:spLocks noGrp="1"/>
          </p:cNvSpPr>
          <p:nvPr>
            <p:ph type="body" idx="1"/>
          </p:nvPr>
        </p:nvSpPr>
        <p:spPr>
          <a:xfrm>
            <a:off x="960000" y="1525485"/>
            <a:ext cx="9891776" cy="4739148"/>
          </a:xfrm>
        </p:spPr>
        <p:txBody>
          <a:bodyPr/>
          <a:lstStyle/>
          <a:p>
            <a:r>
              <a:rPr lang="en-IN" sz="2400" dirty="0"/>
              <a:t>Summer Olympics: 29 season held since 1896</a:t>
            </a:r>
          </a:p>
          <a:p>
            <a:pPr lvl="1"/>
            <a:r>
              <a:rPr lang="en-IN" sz="2400" dirty="0"/>
              <a:t>Showcases global sportsmanship and competition</a:t>
            </a:r>
          </a:p>
          <a:p>
            <a:pPr lvl="1"/>
            <a:r>
              <a:rPr lang="en-IN" sz="2400" dirty="0"/>
              <a:t>Fosters international camaraderie</a:t>
            </a:r>
          </a:p>
          <a:p>
            <a:r>
              <a:rPr lang="en-IN" sz="2400" dirty="0"/>
              <a:t>Winter Olympics: 22 season since 1924</a:t>
            </a:r>
          </a:p>
          <a:p>
            <a:pPr lvl="1"/>
            <a:r>
              <a:rPr lang="en-IN" sz="2400" dirty="0"/>
              <a:t>Celebrates cold-weather sports (skiing, skating, snowboarding)</a:t>
            </a:r>
          </a:p>
          <a:p>
            <a:pPr lvl="1"/>
            <a:r>
              <a:rPr lang="en-IN" sz="2400" dirty="0"/>
              <a:t>Symbol of excellence in winter sports</a:t>
            </a:r>
          </a:p>
        </p:txBody>
      </p:sp>
      <p:pic>
        <p:nvPicPr>
          <p:cNvPr id="6" name="Picture 5">
            <a:extLst>
              <a:ext uri="{FF2B5EF4-FFF2-40B4-BE49-F238E27FC236}">
                <a16:creationId xmlns:a16="http://schemas.microsoft.com/office/drawing/2014/main" id="{68C43BB4-7681-8048-739B-0797BB726FD4}"/>
              </a:ext>
            </a:extLst>
          </p:cNvPr>
          <p:cNvPicPr>
            <a:picLocks noChangeAspect="1"/>
          </p:cNvPicPr>
          <p:nvPr/>
        </p:nvPicPr>
        <p:blipFill rotWithShape="1">
          <a:blip r:embed="rId3"/>
          <a:srcRect l="12794" t="35287" r="39706" b="51896"/>
          <a:stretch/>
        </p:blipFill>
        <p:spPr>
          <a:xfrm>
            <a:off x="2169460" y="4893244"/>
            <a:ext cx="5791200" cy="878541"/>
          </a:xfrm>
          <a:prstGeom prst="rect">
            <a:avLst/>
          </a:prstGeom>
        </p:spPr>
      </p:pic>
    </p:spTree>
    <p:extLst>
      <p:ext uri="{BB962C8B-B14F-4D97-AF65-F5344CB8AC3E}">
        <p14:creationId xmlns:p14="http://schemas.microsoft.com/office/powerpoint/2010/main" val="183731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9B4D-45A5-33B9-6201-CF9D80F88969}"/>
              </a:ext>
            </a:extLst>
          </p:cNvPr>
          <p:cNvSpPr>
            <a:spLocks noGrp="1"/>
          </p:cNvSpPr>
          <p:nvPr>
            <p:ph type="title"/>
          </p:nvPr>
        </p:nvSpPr>
        <p:spPr/>
        <p:txBody>
          <a:bodyPr/>
          <a:lstStyle/>
          <a:p>
            <a:r>
              <a:rPr lang="en-GB" dirty="0"/>
              <a:t>2. What is the distribution of games across different decades?</a:t>
            </a:r>
            <a:endParaRPr lang="en-IN" dirty="0"/>
          </a:p>
        </p:txBody>
      </p:sp>
      <p:pic>
        <p:nvPicPr>
          <p:cNvPr id="6" name="Picture 5">
            <a:extLst>
              <a:ext uri="{FF2B5EF4-FFF2-40B4-BE49-F238E27FC236}">
                <a16:creationId xmlns:a16="http://schemas.microsoft.com/office/drawing/2014/main" id="{05876743-447D-26DE-EB6C-72904F2A0A46}"/>
              </a:ext>
            </a:extLst>
          </p:cNvPr>
          <p:cNvPicPr>
            <a:picLocks noChangeAspect="1"/>
          </p:cNvPicPr>
          <p:nvPr/>
        </p:nvPicPr>
        <p:blipFill rotWithShape="1">
          <a:blip r:embed="rId3"/>
          <a:srcRect l="3236" t="27702" r="28382" b="6173"/>
          <a:stretch/>
        </p:blipFill>
        <p:spPr>
          <a:xfrm>
            <a:off x="5737411" y="2047576"/>
            <a:ext cx="5830791" cy="3169998"/>
          </a:xfrm>
          <a:prstGeom prst="rect">
            <a:avLst/>
          </a:prstGeom>
        </p:spPr>
      </p:pic>
      <p:graphicFrame>
        <p:nvGraphicFramePr>
          <p:cNvPr id="7" name="Table 6">
            <a:extLst>
              <a:ext uri="{FF2B5EF4-FFF2-40B4-BE49-F238E27FC236}">
                <a16:creationId xmlns:a16="http://schemas.microsoft.com/office/drawing/2014/main" id="{99482D97-DFC1-A768-5276-7AF96933EC9C}"/>
              </a:ext>
            </a:extLst>
          </p:cNvPr>
          <p:cNvGraphicFramePr>
            <a:graphicFrameLocks noGrp="1"/>
          </p:cNvGraphicFramePr>
          <p:nvPr>
            <p:extLst>
              <p:ext uri="{D42A27DB-BD31-4B8C-83A1-F6EECF244321}">
                <p14:modId xmlns:p14="http://schemas.microsoft.com/office/powerpoint/2010/main" val="3838975309"/>
              </p:ext>
            </p:extLst>
          </p:nvPr>
        </p:nvGraphicFramePr>
        <p:xfrm>
          <a:off x="1340224" y="1617791"/>
          <a:ext cx="3267635" cy="4554536"/>
        </p:xfrm>
        <a:graphic>
          <a:graphicData uri="http://schemas.openxmlformats.org/drawingml/2006/table">
            <a:tbl>
              <a:tblPr>
                <a:tableStyleId>{2D5ABB26-0587-4C30-8999-92F81FD0307C}</a:tableStyleId>
              </a:tblPr>
              <a:tblGrid>
                <a:gridCol w="1013244">
                  <a:extLst>
                    <a:ext uri="{9D8B030D-6E8A-4147-A177-3AD203B41FA5}">
                      <a16:colId xmlns:a16="http://schemas.microsoft.com/office/drawing/2014/main" val="331480809"/>
                    </a:ext>
                  </a:extLst>
                </a:gridCol>
                <a:gridCol w="2254391">
                  <a:extLst>
                    <a:ext uri="{9D8B030D-6E8A-4147-A177-3AD203B41FA5}">
                      <a16:colId xmlns:a16="http://schemas.microsoft.com/office/drawing/2014/main" val="4189165366"/>
                    </a:ext>
                  </a:extLst>
                </a:gridCol>
              </a:tblGrid>
              <a:tr h="325324">
                <a:tc>
                  <a:txBody>
                    <a:bodyPr/>
                    <a:lstStyle/>
                    <a:p>
                      <a:pPr fontAlgn="b"/>
                      <a:r>
                        <a:rPr lang="en-IN" sz="1600" b="1">
                          <a:effectLst/>
                        </a:rPr>
                        <a:t>Decade</a:t>
                      </a:r>
                    </a:p>
                  </a:txBody>
                  <a:tcPr marL="79119" marR="79119" marT="39560" marB="395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IN" sz="1600" b="1">
                          <a:effectLst/>
                        </a:rPr>
                        <a:t>Count of Seasons</a:t>
                      </a:r>
                    </a:p>
                  </a:txBody>
                  <a:tcPr marL="79119" marR="79119" marT="39560" marB="395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0397925"/>
                  </a:ext>
                </a:extLst>
              </a:tr>
              <a:tr h="325324">
                <a:tc>
                  <a:txBody>
                    <a:bodyPr/>
                    <a:lstStyle/>
                    <a:p>
                      <a:pPr fontAlgn="base"/>
                      <a:r>
                        <a:rPr lang="en-IN" sz="1600">
                          <a:effectLst/>
                        </a:rPr>
                        <a:t>1960s</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6</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36282"/>
                  </a:ext>
                </a:extLst>
              </a:tr>
              <a:tr h="325324">
                <a:tc>
                  <a:txBody>
                    <a:bodyPr/>
                    <a:lstStyle/>
                    <a:p>
                      <a:pPr fontAlgn="base"/>
                      <a:r>
                        <a:rPr lang="en-IN" sz="1600">
                          <a:effectLst/>
                        </a:rPr>
                        <a:t>1980s</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6</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4286859"/>
                  </a:ext>
                </a:extLst>
              </a:tr>
              <a:tr h="325324">
                <a:tc>
                  <a:txBody>
                    <a:bodyPr/>
                    <a:lstStyle/>
                    <a:p>
                      <a:pPr fontAlgn="base"/>
                      <a:r>
                        <a:rPr lang="en-IN" sz="1600">
                          <a:effectLst/>
                        </a:rPr>
                        <a:t>1920s</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5</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414824"/>
                  </a:ext>
                </a:extLst>
              </a:tr>
              <a:tr h="325324">
                <a:tc>
                  <a:txBody>
                    <a:bodyPr/>
                    <a:lstStyle/>
                    <a:p>
                      <a:pPr fontAlgn="base"/>
                      <a:r>
                        <a:rPr lang="en-IN" sz="1600">
                          <a:effectLst/>
                        </a:rPr>
                        <a:t>1990s</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5</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1933333"/>
                  </a:ext>
                </a:extLst>
              </a:tr>
              <a:tr h="325324">
                <a:tc>
                  <a:txBody>
                    <a:bodyPr/>
                    <a:lstStyle/>
                    <a:p>
                      <a:pPr fontAlgn="base"/>
                      <a:r>
                        <a:rPr lang="en-IN" sz="1600">
                          <a:effectLst/>
                        </a:rPr>
                        <a:t>2000s</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5</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3211023"/>
                  </a:ext>
                </a:extLst>
              </a:tr>
              <a:tr h="325324">
                <a:tc>
                  <a:txBody>
                    <a:bodyPr/>
                    <a:lstStyle/>
                    <a:p>
                      <a:pPr fontAlgn="base"/>
                      <a:r>
                        <a:rPr lang="en-IN" sz="1600">
                          <a:effectLst/>
                        </a:rPr>
                        <a:t>1900s</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4</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0257447"/>
                  </a:ext>
                </a:extLst>
              </a:tr>
              <a:tr h="325324">
                <a:tc>
                  <a:txBody>
                    <a:bodyPr/>
                    <a:lstStyle/>
                    <a:p>
                      <a:pPr fontAlgn="base"/>
                      <a:r>
                        <a:rPr lang="en-IN" sz="1600">
                          <a:effectLst/>
                        </a:rPr>
                        <a:t>1930s</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4</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137875"/>
                  </a:ext>
                </a:extLst>
              </a:tr>
              <a:tr h="325324">
                <a:tc>
                  <a:txBody>
                    <a:bodyPr/>
                    <a:lstStyle/>
                    <a:p>
                      <a:pPr fontAlgn="base"/>
                      <a:r>
                        <a:rPr lang="en-IN" sz="1600">
                          <a:effectLst/>
                        </a:rPr>
                        <a:t>1950s</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4</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1770162"/>
                  </a:ext>
                </a:extLst>
              </a:tr>
              <a:tr h="325324">
                <a:tc>
                  <a:txBody>
                    <a:bodyPr/>
                    <a:lstStyle/>
                    <a:p>
                      <a:pPr fontAlgn="base"/>
                      <a:r>
                        <a:rPr lang="en-IN" sz="1600">
                          <a:effectLst/>
                        </a:rPr>
                        <a:t>1970s</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4</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619147"/>
                  </a:ext>
                </a:extLst>
              </a:tr>
              <a:tr h="325324">
                <a:tc>
                  <a:txBody>
                    <a:bodyPr/>
                    <a:lstStyle/>
                    <a:p>
                      <a:pPr fontAlgn="base"/>
                      <a:r>
                        <a:rPr lang="en-IN" sz="1600">
                          <a:effectLst/>
                        </a:rPr>
                        <a:t>2010s</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4</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057790"/>
                  </a:ext>
                </a:extLst>
              </a:tr>
              <a:tr h="325324">
                <a:tc>
                  <a:txBody>
                    <a:bodyPr/>
                    <a:lstStyle/>
                    <a:p>
                      <a:pPr fontAlgn="base"/>
                      <a:r>
                        <a:rPr lang="en-IN" sz="1600">
                          <a:effectLst/>
                        </a:rPr>
                        <a:t>1940s</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2</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10510"/>
                  </a:ext>
                </a:extLst>
              </a:tr>
              <a:tr h="325324">
                <a:tc>
                  <a:txBody>
                    <a:bodyPr/>
                    <a:lstStyle/>
                    <a:p>
                      <a:pPr fontAlgn="base"/>
                      <a:r>
                        <a:rPr lang="en-IN" sz="1600">
                          <a:effectLst/>
                        </a:rPr>
                        <a:t>1870s</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1</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2193016"/>
                  </a:ext>
                </a:extLst>
              </a:tr>
              <a:tr h="325324">
                <a:tc>
                  <a:txBody>
                    <a:bodyPr/>
                    <a:lstStyle/>
                    <a:p>
                      <a:pPr fontAlgn="base"/>
                      <a:r>
                        <a:rPr lang="en-IN" sz="1600">
                          <a:effectLst/>
                        </a:rPr>
                        <a:t>1910s</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1</a:t>
                      </a:r>
                    </a:p>
                  </a:txBody>
                  <a:tcPr marL="79119" marR="79119" marT="39560" marB="39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082912"/>
                  </a:ext>
                </a:extLst>
              </a:tr>
            </a:tbl>
          </a:graphicData>
        </a:graphic>
      </p:graphicFrame>
    </p:spTree>
    <p:extLst>
      <p:ext uri="{BB962C8B-B14F-4D97-AF65-F5344CB8AC3E}">
        <p14:creationId xmlns:p14="http://schemas.microsoft.com/office/powerpoint/2010/main" val="1342661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9B4D-45A5-33B9-6201-CF9D80F88969}"/>
              </a:ext>
            </a:extLst>
          </p:cNvPr>
          <p:cNvSpPr>
            <a:spLocks noGrp="1"/>
          </p:cNvSpPr>
          <p:nvPr>
            <p:ph type="title"/>
          </p:nvPr>
        </p:nvSpPr>
        <p:spPr/>
        <p:txBody>
          <a:bodyPr/>
          <a:lstStyle/>
          <a:p>
            <a:r>
              <a:rPr lang="en-GB" dirty="0"/>
              <a:t>3. Which cities have hosted the most Olympic Games?</a:t>
            </a:r>
            <a:endParaRPr lang="en-IN" dirty="0"/>
          </a:p>
        </p:txBody>
      </p:sp>
      <p:sp>
        <p:nvSpPr>
          <p:cNvPr id="3" name="Text Placeholder 2">
            <a:extLst>
              <a:ext uri="{FF2B5EF4-FFF2-40B4-BE49-F238E27FC236}">
                <a16:creationId xmlns:a16="http://schemas.microsoft.com/office/drawing/2014/main" id="{9E56C435-3B25-2ED7-0709-80C47B1A1C19}"/>
              </a:ext>
            </a:extLst>
          </p:cNvPr>
          <p:cNvSpPr>
            <a:spLocks noGrp="1"/>
          </p:cNvSpPr>
          <p:nvPr>
            <p:ph type="body" idx="1"/>
          </p:nvPr>
        </p:nvSpPr>
        <p:spPr>
          <a:xfrm>
            <a:off x="960000" y="1525485"/>
            <a:ext cx="4983600" cy="4739148"/>
          </a:xfrm>
        </p:spPr>
        <p:txBody>
          <a:bodyPr/>
          <a:lstStyle/>
          <a:p>
            <a:r>
              <a:rPr lang="en-GB" sz="2400" dirty="0" err="1"/>
              <a:t>Athina</a:t>
            </a:r>
            <a:r>
              <a:rPr lang="en-GB" sz="2400" dirty="0"/>
              <a:t> and London: Leading the Pack</a:t>
            </a:r>
          </a:p>
          <a:p>
            <a:r>
              <a:rPr lang="en-GB" sz="2400" dirty="0"/>
              <a:t>Summer Olympics Dominance :</a:t>
            </a:r>
            <a:r>
              <a:rPr lang="en-GB" sz="2400" dirty="0" err="1"/>
              <a:t>Athina</a:t>
            </a:r>
            <a:r>
              <a:rPr lang="en-GB" sz="2400" dirty="0"/>
              <a:t> and London</a:t>
            </a:r>
          </a:p>
          <a:p>
            <a:r>
              <a:rPr lang="en-GB" sz="2400" dirty="0"/>
              <a:t>Winter Olympics Innsbruck, Lake Placid, and Sankt Moritz</a:t>
            </a:r>
            <a:endParaRPr lang="en-IN" sz="2400" dirty="0"/>
          </a:p>
        </p:txBody>
      </p:sp>
      <p:pic>
        <p:nvPicPr>
          <p:cNvPr id="5" name="Picture 4">
            <a:extLst>
              <a:ext uri="{FF2B5EF4-FFF2-40B4-BE49-F238E27FC236}">
                <a16:creationId xmlns:a16="http://schemas.microsoft.com/office/drawing/2014/main" id="{C8AFE22C-02B7-2070-F731-6CA30803A1EF}"/>
              </a:ext>
            </a:extLst>
          </p:cNvPr>
          <p:cNvPicPr>
            <a:picLocks noChangeAspect="1"/>
          </p:cNvPicPr>
          <p:nvPr/>
        </p:nvPicPr>
        <p:blipFill rotWithShape="1">
          <a:blip r:embed="rId3"/>
          <a:srcRect l="3232" t="28740" r="28915" b="7332"/>
          <a:stretch/>
        </p:blipFill>
        <p:spPr bwMode="auto">
          <a:xfrm>
            <a:off x="6444371" y="1525485"/>
            <a:ext cx="5112385" cy="47391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150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9B4D-45A5-33B9-6201-CF9D80F88969}"/>
              </a:ext>
            </a:extLst>
          </p:cNvPr>
          <p:cNvSpPr>
            <a:spLocks noGrp="1"/>
          </p:cNvSpPr>
          <p:nvPr>
            <p:ph type="title"/>
          </p:nvPr>
        </p:nvSpPr>
        <p:spPr/>
        <p:txBody>
          <a:bodyPr/>
          <a:lstStyle/>
          <a:p>
            <a:r>
              <a:rPr lang="en-GB" dirty="0"/>
              <a:t>4.Sports Distribution in Summer and Winter Olympics</a:t>
            </a:r>
            <a:endParaRPr lang="en-IN" dirty="0"/>
          </a:p>
        </p:txBody>
      </p:sp>
      <p:sp>
        <p:nvSpPr>
          <p:cNvPr id="3" name="Text Placeholder 2">
            <a:extLst>
              <a:ext uri="{FF2B5EF4-FFF2-40B4-BE49-F238E27FC236}">
                <a16:creationId xmlns:a16="http://schemas.microsoft.com/office/drawing/2014/main" id="{9E56C435-3B25-2ED7-0709-80C47B1A1C19}"/>
              </a:ext>
            </a:extLst>
          </p:cNvPr>
          <p:cNvSpPr>
            <a:spLocks noGrp="1"/>
          </p:cNvSpPr>
          <p:nvPr>
            <p:ph type="body" idx="1"/>
          </p:nvPr>
        </p:nvSpPr>
        <p:spPr>
          <a:xfrm>
            <a:off x="960000" y="1525485"/>
            <a:ext cx="5467694" cy="4739148"/>
          </a:xfrm>
        </p:spPr>
        <p:txBody>
          <a:bodyPr/>
          <a:lstStyle/>
          <a:p>
            <a:r>
              <a:rPr lang="en-GB" sz="2400" dirty="0"/>
              <a:t>Total Sports: 66 across Summer and Winter Olympics</a:t>
            </a:r>
          </a:p>
          <a:p>
            <a:r>
              <a:rPr lang="en-GB" sz="2400" dirty="0"/>
              <a:t>Summer Olympics: 51 sports showcasing diverse strengths and teamwork</a:t>
            </a:r>
          </a:p>
          <a:p>
            <a:r>
              <a:rPr lang="en-GB" sz="2400" dirty="0"/>
              <a:t>Winter Olympics: 15 sports highlighting expertise in cold-weather challenges</a:t>
            </a:r>
          </a:p>
        </p:txBody>
      </p:sp>
      <p:pic>
        <p:nvPicPr>
          <p:cNvPr id="5" name="Picture 4">
            <a:extLst>
              <a:ext uri="{FF2B5EF4-FFF2-40B4-BE49-F238E27FC236}">
                <a16:creationId xmlns:a16="http://schemas.microsoft.com/office/drawing/2014/main" id="{152ED31B-DC9E-CEF4-2C14-651ADA9DC183}"/>
              </a:ext>
            </a:extLst>
          </p:cNvPr>
          <p:cNvPicPr>
            <a:picLocks noChangeAspect="1"/>
          </p:cNvPicPr>
          <p:nvPr/>
        </p:nvPicPr>
        <p:blipFill rotWithShape="1">
          <a:blip r:embed="rId3">
            <a:extLst>
              <a:ext uri="{28A0092B-C50C-407E-A947-70E740481C1C}">
                <a14:useLocalDpi xmlns:a14="http://schemas.microsoft.com/office/drawing/2010/main" val="0"/>
              </a:ext>
            </a:extLst>
          </a:blip>
          <a:srcRect l="2825" t="27784" r="83880" b="6009"/>
          <a:stretch/>
        </p:blipFill>
        <p:spPr bwMode="auto">
          <a:xfrm>
            <a:off x="9691479" y="1686820"/>
            <a:ext cx="1540521" cy="431412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02EB1F72-4B2A-590F-3B44-E0C5C2776B43}"/>
              </a:ext>
            </a:extLst>
          </p:cNvPr>
          <p:cNvPicPr>
            <a:picLocks noChangeAspect="1"/>
          </p:cNvPicPr>
          <p:nvPr/>
        </p:nvPicPr>
        <p:blipFill rotWithShape="1">
          <a:blip r:embed="rId4">
            <a:extLst>
              <a:ext uri="{28A0092B-C50C-407E-A947-70E740481C1C}">
                <a14:useLocalDpi xmlns:a14="http://schemas.microsoft.com/office/drawing/2010/main" val="0"/>
              </a:ext>
            </a:extLst>
          </a:blip>
          <a:srcRect l="3323" t="28965" r="82883" b="19901"/>
          <a:stretch/>
        </p:blipFill>
        <p:spPr bwMode="auto">
          <a:xfrm>
            <a:off x="7347079" y="1686821"/>
            <a:ext cx="2012073" cy="41947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8477977"/>
      </p:ext>
    </p:extLst>
  </p:cSld>
  <p:clrMapOvr>
    <a:masterClrMapping/>
  </p:clrMapOvr>
</p:sld>
</file>

<file path=ppt/theme/theme1.xml><?xml version="1.0" encoding="utf-8"?>
<a:theme xmlns:a="http://schemas.openxmlformats.org/drawingml/2006/main" name="Bank Loan Pitch Deck by Slidesgo">
  <a:themeElements>
    <a:clrScheme name="Simple Light">
      <a:dk1>
        <a:srgbClr val="111010"/>
      </a:dk1>
      <a:lt1>
        <a:srgbClr val="F3F3F3"/>
      </a:lt1>
      <a:dk2>
        <a:srgbClr val="FFD966"/>
      </a:dk2>
      <a:lt2>
        <a:srgbClr val="C9B576"/>
      </a:lt2>
      <a:accent1>
        <a:srgbClr val="9E9D9D"/>
      </a:accent1>
      <a:accent2>
        <a:srgbClr val="434343"/>
      </a:accent2>
      <a:accent3>
        <a:srgbClr val="FFFFFF"/>
      </a:accent3>
      <a:accent4>
        <a:srgbClr val="FFFFFF"/>
      </a:accent4>
      <a:accent5>
        <a:srgbClr val="FFFFFF"/>
      </a:accent5>
      <a:accent6>
        <a:srgbClr val="FFFFFF"/>
      </a:accent6>
      <a:hlink>
        <a:srgbClr val="11101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Bank Loan Pitch Deck by Slidesgo</Template>
  <TotalTime>165</TotalTime>
  <Words>1207</Words>
  <Application>Microsoft Office PowerPoint</Application>
  <PresentationFormat>Widescreen</PresentationFormat>
  <Paragraphs>297</Paragraphs>
  <Slides>24</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Arial</vt:lpstr>
      <vt:lpstr>Calibri</vt:lpstr>
      <vt:lpstr>Calibri Light</vt:lpstr>
      <vt:lpstr>Google Sans</vt:lpstr>
      <vt:lpstr>Inter Medium</vt:lpstr>
      <vt:lpstr>JetBrains Mono</vt:lpstr>
      <vt:lpstr>Nunito Light</vt:lpstr>
      <vt:lpstr>Proxima Nova</vt:lpstr>
      <vt:lpstr>PT Sans</vt:lpstr>
      <vt:lpstr>Bank Loan Pitch Deck by Slidesgo</vt:lpstr>
      <vt:lpstr>Slidesgo Final Pages</vt:lpstr>
      <vt:lpstr>Power BI's Capstone Project Olympics Sports Analysis.</vt:lpstr>
      <vt:lpstr>Project Objective</vt:lpstr>
      <vt:lpstr>Approach</vt:lpstr>
      <vt:lpstr>Key finding and insights</vt:lpstr>
      <vt:lpstr>Er diagram</vt:lpstr>
      <vt:lpstr>1. How many Olympic Games have been held in each season (Summer vs. Winter)?</vt:lpstr>
      <vt:lpstr>2. What is the distribution of games across different decades?</vt:lpstr>
      <vt:lpstr>3. Which cities have hosted the most Olympic Games?</vt:lpstr>
      <vt:lpstr>4.Sports Distribution in Summer and Winter Olympics</vt:lpstr>
      <vt:lpstr>5. Which sports have the highest number of events in the Olympics?</vt:lpstr>
      <vt:lpstr>6. How has the participation in each sport evolved over time?</vt:lpstr>
      <vt:lpstr>7. How many events are there in each sport?</vt:lpstr>
      <vt:lpstr>8. What is the distribution of events by gender</vt:lpstr>
      <vt:lpstr>9. How has the number of events changed over time?</vt:lpstr>
      <vt:lpstr>10. What is the distribution of participants by gender?</vt:lpstr>
      <vt:lpstr>11. Which countries have the highest number of participants in the Olympics?</vt:lpstr>
      <vt:lpstr>12. How does the age distribution of participants vary across different games?</vt:lpstr>
      <vt:lpstr>13. How many medals have been awarded in each Olympics?</vt:lpstr>
      <vt:lpstr>14. Which countries have the highest number of gold medals?</vt:lpstr>
      <vt:lpstr>15. How does the medal distribution vary across different sports?</vt:lpstr>
      <vt:lpstr>16. How many regions or NOCs participate in each Olympic Games</vt:lpstr>
      <vt:lpstr>17. Which regions have the highest number of participants in the Olympics?</vt:lpstr>
      <vt:lpstr>18. What is the distribution of medals among different regions?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 Girhepunje</dc:creator>
  <cp:lastModifiedBy>Atul Girhepunje</cp:lastModifiedBy>
  <cp:revision>11</cp:revision>
  <dcterms:created xsi:type="dcterms:W3CDTF">2023-08-10T14:40:24Z</dcterms:created>
  <dcterms:modified xsi:type="dcterms:W3CDTF">2023-08-10T17:46:22Z</dcterms:modified>
</cp:coreProperties>
</file>