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DDE93-DA09-49FE-9A36-CD572F9C6562}" type="datetimeFigureOut">
              <a:rPr lang="en-US" smtClean="0"/>
              <a:pPr/>
              <a:t>5/7/2018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5B76B-F3C2-4FF6-B19C-E7959D513FF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75B76B-F3C2-4FF6-B19C-E7959D513FFC}"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75B76B-F3C2-4FF6-B19C-E7959D513FFC}"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75B76B-F3C2-4FF6-B19C-E7959D513FFC}"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A5174B4-5A75-4172-9455-6CCB9CEEF3BD}" type="datetimeFigureOut">
              <a:rPr lang="en-US" smtClean="0"/>
              <a:pPr/>
              <a:t>5/7/2018</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2F1C32DA-54C3-485F-9AF0-3E9BA911718C}"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1C32DA-54C3-485F-9AF0-3E9BA911718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1C32DA-54C3-485F-9AF0-3E9BA911718C}"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1C32DA-54C3-485F-9AF0-3E9BA911718C}"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A5174B4-5A75-4172-9455-6CCB9CEEF3BD}" type="datetimeFigureOut">
              <a:rPr lang="en-US" smtClean="0"/>
              <a:pPr/>
              <a:t>5/7/2018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2F1C32DA-54C3-485F-9AF0-3E9BA911718C}"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1C32DA-54C3-485F-9AF0-3E9BA911718C}"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1C32DA-54C3-485F-9AF0-3E9BA911718C}"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1C32DA-54C3-485F-9AF0-3E9BA911718C}"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1C32DA-54C3-485F-9AF0-3E9BA911718C}"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1C32DA-54C3-485F-9AF0-3E9BA911718C}"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5174B4-5A75-4172-9455-6CCB9CEEF3BD}"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1C32DA-54C3-485F-9AF0-3E9BA911718C}"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A5174B4-5A75-4172-9455-6CCB9CEEF3BD}" type="datetimeFigureOut">
              <a:rPr lang="en-US" smtClean="0"/>
              <a:pPr/>
              <a:t>5/7/2018</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F1C32DA-54C3-485F-9AF0-3E9BA911718C}"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09600"/>
            <a:ext cx="7620000" cy="2308324"/>
          </a:xfrm>
          <a:prstGeom prst="rect">
            <a:avLst/>
          </a:prstGeom>
          <a:noFill/>
        </p:spPr>
        <p:txBody>
          <a:bodyPr wrap="square" lIns="91440" tIns="45720" rIns="91440" bIns="45720">
            <a:spAutoFit/>
          </a:bodyPr>
          <a:lstStyle/>
          <a:p>
            <a:pPr algn="ctr"/>
            <a:r>
              <a:rPr lang="en-US"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Vehicle</a:t>
            </a:r>
          </a:p>
          <a:p>
            <a:pPr algn="ctr"/>
            <a:r>
              <a:rPr lang="en-US"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Tracking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6167073"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FLOWCHRAT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Oval 5"/>
          <p:cNvSpPr/>
          <p:nvPr/>
        </p:nvSpPr>
        <p:spPr>
          <a:xfrm>
            <a:off x="3200400" y="1524000"/>
            <a:ext cx="1752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START</a:t>
            </a:r>
            <a:endParaRPr lang="en-US" sz="2400" dirty="0"/>
          </a:p>
        </p:txBody>
      </p:sp>
      <p:cxnSp>
        <p:nvCxnSpPr>
          <p:cNvPr id="10" name="Straight Connector 9"/>
          <p:cNvCxnSpPr/>
          <p:nvPr/>
        </p:nvCxnSpPr>
        <p:spPr>
          <a:xfrm rot="5400000">
            <a:off x="3619500" y="2857500"/>
            <a:ext cx="685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895600" y="31242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GPS,GSM on</a:t>
            </a:r>
            <a:endParaRPr lang="en-US" sz="2400" dirty="0"/>
          </a:p>
        </p:txBody>
      </p:sp>
      <p:sp>
        <p:nvSpPr>
          <p:cNvPr id="12" name="Flowchart: Terminator 11"/>
          <p:cNvSpPr/>
          <p:nvPr/>
        </p:nvSpPr>
        <p:spPr>
          <a:xfrm>
            <a:off x="2286000" y="4648200"/>
            <a:ext cx="3810000" cy="914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GSM wait for request</a:t>
            </a:r>
            <a:endParaRPr lang="en-US" sz="2200" dirty="0"/>
          </a:p>
        </p:txBody>
      </p:sp>
      <p:cxnSp>
        <p:nvCxnSpPr>
          <p:cNvPr id="14" name="Straight Connector 13"/>
          <p:cNvCxnSpPr/>
          <p:nvPr/>
        </p:nvCxnSpPr>
        <p:spPr>
          <a:xfrm rot="5400000">
            <a:off x="3733800" y="4419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695700" y="5905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3733800" y="6248400"/>
            <a:ext cx="609600"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A</a:t>
            </a:r>
            <a:endParaRPr lang="en-US" sz="2200" dirty="0"/>
          </a:p>
        </p:txBody>
      </p:sp>
      <p:cxnSp>
        <p:nvCxnSpPr>
          <p:cNvPr id="23" name="Straight Connector 22"/>
          <p:cNvCxnSpPr/>
          <p:nvPr/>
        </p:nvCxnSpPr>
        <p:spPr>
          <a:xfrm rot="5400000">
            <a:off x="6743700" y="5676900"/>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6934200" y="6248400"/>
            <a:ext cx="685800" cy="609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cxnSp>
        <p:nvCxnSpPr>
          <p:cNvPr id="26" name="Straight Arrow Connector 25"/>
          <p:cNvCxnSpPr>
            <a:endCxn id="12" idx="3"/>
          </p:cNvCxnSpPr>
          <p:nvPr/>
        </p:nvCxnSpPr>
        <p:spPr>
          <a:xfrm rot="10800000">
            <a:off x="6096000" y="5105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p:cNvSpPr/>
          <p:nvPr/>
        </p:nvSpPr>
        <p:spPr>
          <a:xfrm>
            <a:off x="3581400" y="0"/>
            <a:ext cx="762000" cy="685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a:t>
            </a:r>
            <a:endParaRPr lang="en-US" sz="2000" dirty="0"/>
          </a:p>
        </p:txBody>
      </p:sp>
      <p:sp>
        <p:nvSpPr>
          <p:cNvPr id="6" name="Flowchart: Connector 5"/>
          <p:cNvSpPr/>
          <p:nvPr/>
        </p:nvSpPr>
        <p:spPr>
          <a:xfrm>
            <a:off x="6019800" y="0"/>
            <a:ext cx="762000" cy="685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a:t>
            </a:r>
            <a:endParaRPr lang="en-US" sz="2000" dirty="0"/>
          </a:p>
        </p:txBody>
      </p:sp>
      <p:sp>
        <p:nvSpPr>
          <p:cNvPr id="7" name="Diamond 6"/>
          <p:cNvSpPr/>
          <p:nvPr/>
        </p:nvSpPr>
        <p:spPr>
          <a:xfrm>
            <a:off x="3124200" y="1371600"/>
            <a:ext cx="17526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VALID</a:t>
            </a:r>
            <a:endParaRPr lang="en-US" sz="1600" dirty="0"/>
          </a:p>
        </p:txBody>
      </p:sp>
      <p:cxnSp>
        <p:nvCxnSpPr>
          <p:cNvPr id="9" name="Straight Connector 8"/>
          <p:cNvCxnSpPr>
            <a:stCxn id="4" idx="4"/>
          </p:cNvCxnSpPr>
          <p:nvPr/>
        </p:nvCxnSpPr>
        <p:spPr>
          <a:xfrm rot="5400000">
            <a:off x="3543300" y="11049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76800" y="19812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5600700" y="13335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Terminator 15"/>
          <p:cNvSpPr/>
          <p:nvPr/>
        </p:nvSpPr>
        <p:spPr>
          <a:xfrm>
            <a:off x="1676400" y="3200400"/>
            <a:ext cx="5562600" cy="685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GPS on get Coordinates</a:t>
            </a:r>
            <a:endParaRPr lang="en-US" sz="2400" dirty="0"/>
          </a:p>
        </p:txBody>
      </p:sp>
      <p:sp>
        <p:nvSpPr>
          <p:cNvPr id="17" name="Flowchart: Terminator 16"/>
          <p:cNvSpPr/>
          <p:nvPr/>
        </p:nvSpPr>
        <p:spPr>
          <a:xfrm>
            <a:off x="1676400" y="4572000"/>
            <a:ext cx="5562600" cy="685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GSM gets DATA and SEND</a:t>
            </a:r>
            <a:endParaRPr lang="en-US" sz="2400" dirty="0"/>
          </a:p>
        </p:txBody>
      </p:sp>
      <p:sp>
        <p:nvSpPr>
          <p:cNvPr id="18" name="Flowchart: Terminator 17"/>
          <p:cNvSpPr/>
          <p:nvPr/>
        </p:nvSpPr>
        <p:spPr>
          <a:xfrm>
            <a:off x="1752600" y="5943600"/>
            <a:ext cx="5562600" cy="685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USER Receives the DATA</a:t>
            </a:r>
            <a:endParaRPr lang="en-US" sz="2400" dirty="0"/>
          </a:p>
        </p:txBody>
      </p:sp>
      <p:cxnSp>
        <p:nvCxnSpPr>
          <p:cNvPr id="24" name="Straight Connector 23"/>
          <p:cNvCxnSpPr/>
          <p:nvPr/>
        </p:nvCxnSpPr>
        <p:spPr>
          <a:xfrm rot="5400000">
            <a:off x="3618705" y="28575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620294" y="4228306"/>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620294" y="5676106"/>
            <a:ext cx="838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467600" cy="5486400"/>
          </a:xfrm>
        </p:spPr>
        <p:txBody>
          <a:bodyPr>
            <a:normAutofit fontScale="92500" lnSpcReduction="10000"/>
          </a:bodyPr>
          <a:lstStyle/>
          <a:p>
            <a:r>
              <a:rPr lang="en-US" dirty="0" smtClean="0"/>
              <a:t>Stolen Vehicle recovery</a:t>
            </a:r>
          </a:p>
          <a:p>
            <a:r>
              <a:rPr lang="en-US" dirty="0" smtClean="0"/>
              <a:t>It is used in for food delivery and  car rental Services.</a:t>
            </a:r>
          </a:p>
          <a:p>
            <a:r>
              <a:rPr lang="en-US" dirty="0" smtClean="0"/>
              <a:t>It is also used in field service management.</a:t>
            </a:r>
          </a:p>
          <a:p>
            <a:r>
              <a:rPr lang="en-US" dirty="0" smtClean="0"/>
              <a:t>It can also be used as tracking  device of children to prevent kidnapping.</a:t>
            </a:r>
          </a:p>
          <a:p>
            <a:endParaRPr lang="en-US" dirty="0" smtClean="0"/>
          </a:p>
          <a:p>
            <a:endParaRPr lang="en-US" dirty="0" smtClean="0"/>
          </a:p>
          <a:p>
            <a:endParaRPr lang="en-US" dirty="0" smtClean="0"/>
          </a:p>
          <a:p>
            <a:endParaRPr lang="en-US" dirty="0" smtClean="0"/>
          </a:p>
          <a:p>
            <a:r>
              <a:rPr lang="en-US" dirty="0" smtClean="0"/>
              <a:t>It provide more security than other system.</a:t>
            </a:r>
          </a:p>
          <a:p>
            <a:r>
              <a:rPr lang="en-US" dirty="0" smtClean="0"/>
              <a:t>We can also access the device from a remote area.</a:t>
            </a:r>
          </a:p>
          <a:p>
            <a:r>
              <a:rPr lang="en-US" dirty="0" smtClean="0"/>
              <a:t>It is also low cost and there is no need to create it from </a:t>
            </a:r>
            <a:r>
              <a:rPr lang="en-US" dirty="0" err="1" smtClean="0"/>
              <a:t>scrach</a:t>
            </a:r>
            <a:r>
              <a:rPr lang="en-US" dirty="0" smtClean="0"/>
              <a:t>.</a:t>
            </a:r>
          </a:p>
          <a:p>
            <a:pPr>
              <a:buNone/>
            </a:pPr>
            <a:endParaRPr lang="en-US" dirty="0" smtClean="0"/>
          </a:p>
          <a:p>
            <a:endParaRPr lang="en-US" dirty="0"/>
          </a:p>
        </p:txBody>
      </p:sp>
      <p:sp>
        <p:nvSpPr>
          <p:cNvPr id="4" name="Rectangle 3"/>
          <p:cNvSpPr/>
          <p:nvPr/>
        </p:nvSpPr>
        <p:spPr>
          <a:xfrm>
            <a:off x="152400" y="152400"/>
            <a:ext cx="8534400" cy="861774"/>
          </a:xfrm>
          <a:prstGeom prst="rect">
            <a:avLst/>
          </a:prstGeom>
          <a:noFill/>
        </p:spPr>
        <p:txBody>
          <a:bodyPr wrap="square" lIns="91440" tIns="45720" rIns="91440" bIns="45720">
            <a:spAutoFit/>
          </a:bodyPr>
          <a:lstStyle/>
          <a:p>
            <a:pPr algn="ctr"/>
            <a:r>
              <a:rPr lang="en-US" sz="5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APPLICATION</a:t>
            </a:r>
          </a:p>
        </p:txBody>
      </p:sp>
      <p:sp>
        <p:nvSpPr>
          <p:cNvPr id="6" name="Rectangle 5"/>
          <p:cNvSpPr/>
          <p:nvPr/>
        </p:nvSpPr>
        <p:spPr>
          <a:xfrm>
            <a:off x="1752600" y="3886200"/>
            <a:ext cx="550663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ADVANTAGES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8229600" cy="4632960"/>
          </a:xfrm>
        </p:spPr>
        <p:txBody>
          <a:bodyPr/>
          <a:lstStyle/>
          <a:p>
            <a:r>
              <a:rPr lang="en-US" dirty="0" smtClean="0"/>
              <a:t>We </a:t>
            </a:r>
            <a:r>
              <a:rPr lang="en-US" dirty="0" smtClean="0"/>
              <a:t>can use wifi module for better connection.</a:t>
            </a:r>
            <a:endParaRPr lang="en-US" dirty="0" smtClean="0"/>
          </a:p>
          <a:p>
            <a:r>
              <a:rPr lang="en-US" dirty="0" smtClean="0"/>
              <a:t>We can attach a camera with it to increase the security of the vehicle.</a:t>
            </a:r>
          </a:p>
          <a:p>
            <a:pPr lvl="0"/>
            <a:r>
              <a:rPr lang="en-US" dirty="0" smtClean="0"/>
              <a:t> We can reduce the size of the kit by using GPS+GSM on the same module. </a:t>
            </a:r>
          </a:p>
          <a:p>
            <a:r>
              <a:rPr lang="en-US" dirty="0" smtClean="0"/>
              <a:t> With the help of high sensitivity vibration sensors we can detect the accident. whenever vehicle unexpectedly had an accident on the road with help of vibration sensor we can detect the accident and we can send the location to the owner, hospital and police</a:t>
            </a:r>
            <a:endParaRPr lang="en-US" dirty="0"/>
          </a:p>
        </p:txBody>
      </p:sp>
      <p:sp>
        <p:nvSpPr>
          <p:cNvPr id="4" name="Rectangle 3"/>
          <p:cNvSpPr/>
          <p:nvPr/>
        </p:nvSpPr>
        <p:spPr>
          <a:xfrm>
            <a:off x="1143000" y="304800"/>
            <a:ext cx="605807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FUTURESCOPE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The GPS and GSM Based Vehicle Tracking System will provide the real-time vehicle location.</a:t>
            </a:r>
          </a:p>
          <a:p>
            <a:r>
              <a:rPr lang="en-US" sz="2800" dirty="0" smtClean="0"/>
              <a:t>There is an increase in demand of the tracking system in today world.</a:t>
            </a:r>
          </a:p>
          <a:p>
            <a:r>
              <a:rPr lang="en-US" sz="2800" dirty="0" smtClean="0"/>
              <a:t>GSM will  receive the request for transmitting data from the owner and it will sent current location using GPS.</a:t>
            </a:r>
            <a:endParaRPr lang="en-US" sz="2800" dirty="0"/>
          </a:p>
        </p:txBody>
      </p:sp>
      <p:sp>
        <p:nvSpPr>
          <p:cNvPr id="5" name="Rectangle 4"/>
          <p:cNvSpPr/>
          <p:nvPr/>
        </p:nvSpPr>
        <p:spPr>
          <a:xfrm>
            <a:off x="1052946" y="457200"/>
            <a:ext cx="636584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INTRODUCTION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Goal: To create an tracking System for : Vehicle .</a:t>
            </a:r>
          </a:p>
          <a:p>
            <a:r>
              <a:rPr lang="en-US" sz="2800" dirty="0" smtClean="0"/>
              <a:t>Application : Vehicle Tracking System, Children Protection etc.</a:t>
            </a:r>
          </a:p>
          <a:p>
            <a:r>
              <a:rPr lang="en-US" sz="2800" dirty="0" smtClean="0"/>
              <a:t>This project uses GPS and GSM Technology  and Arduino Uno.</a:t>
            </a:r>
          </a:p>
          <a:p>
            <a:endParaRPr lang="en-US" sz="2800" dirty="0"/>
          </a:p>
        </p:txBody>
      </p:sp>
      <p:sp>
        <p:nvSpPr>
          <p:cNvPr id="5" name="Rectangle 4"/>
          <p:cNvSpPr/>
          <p:nvPr/>
        </p:nvSpPr>
        <p:spPr>
          <a:xfrm>
            <a:off x="1219200" y="228600"/>
            <a:ext cx="5791200" cy="923330"/>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OBJECTIVE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800" dirty="0" smtClean="0"/>
              <a:t>Arduino Uno</a:t>
            </a:r>
          </a:p>
          <a:p>
            <a:pPr marL="514350" indent="-514350">
              <a:buFont typeface="+mj-lt"/>
              <a:buAutoNum type="arabicPeriod"/>
            </a:pPr>
            <a:r>
              <a:rPr lang="en-US" sz="2800" dirty="0" smtClean="0"/>
              <a:t>Bluetooth Module(HC-05)</a:t>
            </a:r>
          </a:p>
          <a:p>
            <a:pPr marL="514350" indent="-514350">
              <a:buFont typeface="+mj-lt"/>
              <a:buAutoNum type="arabicPeriod"/>
            </a:pPr>
            <a:r>
              <a:rPr lang="en-US" sz="2800" dirty="0" smtClean="0"/>
              <a:t>GPS Module(NEO-06)</a:t>
            </a:r>
          </a:p>
          <a:p>
            <a:pPr marL="514350" indent="-514350">
              <a:buFont typeface="+mj-lt"/>
              <a:buAutoNum type="arabicPeriod"/>
            </a:pPr>
            <a:r>
              <a:rPr lang="en-US" sz="2800" dirty="0" smtClean="0"/>
              <a:t>GSM module(SIM300+)</a:t>
            </a:r>
          </a:p>
          <a:p>
            <a:pPr marL="514350" indent="-514350">
              <a:buFont typeface="+mj-lt"/>
              <a:buAutoNum type="arabicPeriod"/>
            </a:pPr>
            <a:r>
              <a:rPr lang="en-US" sz="2800" dirty="0" smtClean="0"/>
              <a:t>LCD 16X2 Alphabetic Display</a:t>
            </a:r>
            <a:endParaRPr lang="en-US" sz="2800" dirty="0"/>
          </a:p>
        </p:txBody>
      </p:sp>
      <p:sp>
        <p:nvSpPr>
          <p:cNvPr id="4" name="Rectangle 3"/>
          <p:cNvSpPr/>
          <p:nvPr/>
        </p:nvSpPr>
        <p:spPr>
          <a:xfrm>
            <a:off x="609600" y="304800"/>
            <a:ext cx="7090403"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HARDWARE USED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7848600"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ARDUINO UNO</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Content Placeholder 4" descr="Image result for arduino uno"/>
          <p:cNvPicPr>
            <a:picLocks noGrp="1"/>
          </p:cNvPicPr>
          <p:nvPr>
            <p:ph sz="quarter" idx="1"/>
          </p:nvPr>
        </p:nvPicPr>
        <p:blipFill>
          <a:blip r:embed="rId2" cstate="print"/>
          <a:srcRect/>
          <a:stretch>
            <a:fillRect/>
          </a:stretch>
        </p:blipFill>
        <p:spPr bwMode="auto">
          <a:xfrm>
            <a:off x="1371600" y="1524000"/>
            <a:ext cx="6781800" cy="4419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7467600" cy="5102352"/>
          </a:xfrm>
        </p:spPr>
        <p:txBody>
          <a:bodyPr>
            <a:normAutofit/>
          </a:bodyPr>
          <a:lstStyle/>
          <a:p>
            <a:r>
              <a:rPr lang="en-US" sz="2800" dirty="0" smtClean="0"/>
              <a:t>ATmega328 micro controller Based System.</a:t>
            </a:r>
          </a:p>
          <a:p>
            <a:r>
              <a:rPr lang="en-US" sz="2800" dirty="0" smtClean="0"/>
              <a:t>Advantage :</a:t>
            </a:r>
          </a:p>
          <a:p>
            <a:pPr marL="514350" indent="-514350">
              <a:buFont typeface="+mj-lt"/>
              <a:buAutoNum type="arabicPeriod"/>
            </a:pPr>
            <a:r>
              <a:rPr lang="en-US" sz="2800" dirty="0" smtClean="0"/>
              <a:t>Easy to Use</a:t>
            </a:r>
          </a:p>
          <a:p>
            <a:pPr marL="514350" indent="-514350">
              <a:buFont typeface="+mj-lt"/>
              <a:buAutoNum type="arabicPeriod"/>
            </a:pPr>
            <a:r>
              <a:rPr lang="en-US" sz="2800" dirty="0" smtClean="0"/>
              <a:t>Open Source Platform</a:t>
            </a:r>
          </a:p>
          <a:p>
            <a:pPr marL="514350" indent="-514350">
              <a:buFont typeface="+mj-lt"/>
              <a:buAutoNum type="arabicPeriod"/>
            </a:pPr>
            <a:r>
              <a:rPr lang="en-US" sz="2800" dirty="0" smtClean="0"/>
              <a:t> Low cost</a:t>
            </a:r>
          </a:p>
          <a:p>
            <a:pPr marL="514350" indent="-514350">
              <a:buFont typeface="+mj-lt"/>
              <a:buAutoNum type="arabicPeriod"/>
            </a:pP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981200"/>
            <a:ext cx="7696200" cy="4492752"/>
          </a:xfrm>
        </p:spPr>
        <p:txBody>
          <a:bodyPr>
            <a:normAutofit/>
          </a:bodyPr>
          <a:lstStyle/>
          <a:p>
            <a:r>
              <a:rPr lang="en-US" sz="2800" dirty="0" smtClean="0"/>
              <a:t>Bluetooth module is basically a part  of serial  communication module.</a:t>
            </a:r>
          </a:p>
          <a:p>
            <a:r>
              <a:rPr lang="en-US" sz="2800" dirty="0" smtClean="0"/>
              <a:t>We are using HC-05 module for communication with the app.</a:t>
            </a:r>
          </a:p>
          <a:p>
            <a:r>
              <a:rPr lang="en-US" sz="2800" dirty="0" smtClean="0"/>
              <a:t>Advantage: wireless communication.</a:t>
            </a:r>
          </a:p>
          <a:p>
            <a:r>
              <a:rPr lang="en-US" sz="2800" dirty="0" smtClean="0"/>
              <a:t>Disadvantage: Range of communication.</a:t>
            </a:r>
          </a:p>
        </p:txBody>
      </p:sp>
      <p:sp>
        <p:nvSpPr>
          <p:cNvPr id="5" name="Rectangle 4"/>
          <p:cNvSpPr/>
          <p:nvPr/>
        </p:nvSpPr>
        <p:spPr>
          <a:xfrm>
            <a:off x="0" y="304800"/>
            <a:ext cx="8719055"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BLUETOOTH MODULE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jpg"/>
          <p:cNvPicPr>
            <a:picLocks noGrp="1" noChangeAspect="1"/>
          </p:cNvPicPr>
          <p:nvPr>
            <p:ph sz="quarter" idx="1"/>
          </p:nvPr>
        </p:nvPicPr>
        <p:blipFill>
          <a:blip r:embed="rId2" cstate="print"/>
          <a:stretch>
            <a:fillRect/>
          </a:stretch>
        </p:blipFill>
        <p:spPr>
          <a:xfrm>
            <a:off x="6158552" y="1143000"/>
            <a:ext cx="2985448" cy="3276600"/>
          </a:xfrm>
          <a:prstGeom prst="rect">
            <a:avLst/>
          </a:prstGeom>
          <a:ln>
            <a:noFill/>
          </a:ln>
          <a:effectLst>
            <a:softEdge rad="112500"/>
          </a:effectLst>
        </p:spPr>
      </p:pic>
      <p:sp>
        <p:nvSpPr>
          <p:cNvPr id="4" name="Rectangle 3"/>
          <p:cNvSpPr/>
          <p:nvPr/>
        </p:nvSpPr>
        <p:spPr>
          <a:xfrm>
            <a:off x="228600" y="228600"/>
            <a:ext cx="862928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GPS MODULE(NEO-06)</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457200" y="1295400"/>
            <a:ext cx="5715000" cy="3970318"/>
          </a:xfrm>
          <a:prstGeom prst="rect">
            <a:avLst/>
          </a:prstGeom>
          <a:noFill/>
        </p:spPr>
        <p:txBody>
          <a:bodyPr wrap="square" rtlCol="0">
            <a:spAutoFit/>
          </a:bodyPr>
          <a:lstStyle/>
          <a:p>
            <a:pPr>
              <a:buFont typeface="Wingdings" pitchFamily="2" charset="2"/>
              <a:buChar char="Ø"/>
            </a:pPr>
            <a:r>
              <a:rPr lang="en-US" sz="2800" dirty="0" smtClean="0"/>
              <a:t>GPS - Global Positioning System. </a:t>
            </a:r>
          </a:p>
          <a:p>
            <a:pPr>
              <a:buFont typeface="Wingdings" pitchFamily="2" charset="2"/>
              <a:buChar char="Ø"/>
            </a:pPr>
            <a:r>
              <a:rPr lang="en-US" sz="2800" dirty="0" smtClean="0"/>
              <a:t>GPS is a Global Navigation Satellite System created by United State Department of Defense.</a:t>
            </a:r>
          </a:p>
          <a:p>
            <a:pPr>
              <a:buFont typeface="Wingdings" pitchFamily="2" charset="2"/>
              <a:buChar char="Ø"/>
            </a:pPr>
            <a:r>
              <a:rPr lang="en-US" sz="2800" dirty="0" smtClean="0"/>
              <a:t>This system is self collaborative and can be used in field.</a:t>
            </a:r>
          </a:p>
          <a:p>
            <a:pPr>
              <a:buFont typeface="Wingdings" pitchFamily="2" charset="2"/>
              <a:buChar char="Ø"/>
            </a:pPr>
            <a:r>
              <a:rPr lang="en-US" sz="2800" dirty="0" smtClean="0"/>
              <a:t>GPS accuracy is related to the quality of signal reception.</a:t>
            </a:r>
          </a:p>
          <a:p>
            <a:pPr>
              <a:buFont typeface="Wingdings" pitchFamily="2" charset="2"/>
              <a:buChar char="Ø"/>
            </a:pP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0"/>
            <a:ext cx="6019800" cy="4953000"/>
          </a:xfrm>
        </p:spPr>
        <p:txBody>
          <a:bodyPr>
            <a:normAutofit/>
          </a:bodyPr>
          <a:lstStyle/>
          <a:p>
            <a:r>
              <a:rPr lang="en-US" sz="2800" dirty="0" smtClean="0"/>
              <a:t>GSM – Global System of Mobile Communication</a:t>
            </a:r>
          </a:p>
          <a:p>
            <a:r>
              <a:rPr lang="en-US" sz="2800" dirty="0" smtClean="0"/>
              <a:t>Most widely used digital wireless telephone technology.</a:t>
            </a:r>
          </a:p>
          <a:p>
            <a:r>
              <a:rPr lang="en-US" sz="2800" dirty="0" smtClean="0"/>
              <a:t>Single Supply voltage 12v.</a:t>
            </a:r>
          </a:p>
          <a:p>
            <a:r>
              <a:rPr lang="en-US" sz="2800" dirty="0" smtClean="0"/>
              <a:t>Circuit- Switch network optimized for full-duplex link voice telephony.</a:t>
            </a:r>
          </a:p>
          <a:p>
            <a:r>
              <a:rPr lang="en-US" sz="2800" dirty="0" smtClean="0"/>
              <a:t>It operates at either 900MHz frequency band.</a:t>
            </a:r>
            <a:endParaRPr lang="en-US" sz="2800" dirty="0"/>
          </a:p>
        </p:txBody>
      </p:sp>
      <p:sp>
        <p:nvSpPr>
          <p:cNvPr id="4" name="Rectangle 3"/>
          <p:cNvSpPr/>
          <p:nvPr/>
        </p:nvSpPr>
        <p:spPr>
          <a:xfrm>
            <a:off x="194114" y="304800"/>
            <a:ext cx="89498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GSM MODULE(SIM-300)</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2" descr="Image result for sim300"/>
          <p:cNvPicPr>
            <a:picLocks noChangeAspect="1" noChangeArrowheads="1"/>
          </p:cNvPicPr>
          <p:nvPr/>
        </p:nvPicPr>
        <p:blipFill>
          <a:blip r:embed="rId3" cstate="print"/>
          <a:srcRect l="17566" t="4536" r="9460" b="6249"/>
          <a:stretch>
            <a:fillRect/>
          </a:stretch>
        </p:blipFill>
        <p:spPr bwMode="auto">
          <a:xfrm>
            <a:off x="6689130" y="1219200"/>
            <a:ext cx="2454870" cy="300039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1098</TotalTime>
  <Words>439</Words>
  <Application>Microsoft Office PowerPoint</Application>
  <PresentationFormat>On-screen Show (4:3)</PresentationFormat>
  <Paragraphs>71</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Origin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atul garg</dc:creator>
  <cp:lastModifiedBy>atul garg</cp:lastModifiedBy>
  <cp:revision>12</cp:revision>
  <dcterms:created xsi:type="dcterms:W3CDTF">2018-03-12T17:03:20Z</dcterms:created>
  <dcterms:modified xsi:type="dcterms:W3CDTF">2018-05-08T03:31:31Z</dcterms:modified>
</cp:coreProperties>
</file>