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87" r:id="rId1"/>
  </p:sldMasterIdLst>
  <p:notesMasterIdLst>
    <p:notesMasterId r:id="rId23"/>
  </p:notesMasterIdLst>
  <p:sldIdLst>
    <p:sldId id="262" r:id="rId2"/>
    <p:sldId id="263" r:id="rId3"/>
    <p:sldId id="264" r:id="rId4"/>
    <p:sldId id="266" r:id="rId5"/>
    <p:sldId id="267" r:id="rId6"/>
    <p:sldId id="268" r:id="rId7"/>
    <p:sldId id="269" r:id="rId8"/>
    <p:sldId id="270" r:id="rId9"/>
    <p:sldId id="271" r:id="rId10"/>
    <p:sldId id="272" r:id="rId11"/>
    <p:sldId id="276" r:id="rId12"/>
    <p:sldId id="279" r:id="rId13"/>
    <p:sldId id="280" r:id="rId14"/>
    <p:sldId id="281" r:id="rId15"/>
    <p:sldId id="288" r:id="rId16"/>
    <p:sldId id="289" r:id="rId17"/>
    <p:sldId id="291" r:id="rId18"/>
    <p:sldId id="292" r:id="rId19"/>
    <p:sldId id="293" r:id="rId20"/>
    <p:sldId id="294" r:id="rId21"/>
    <p:sldId id="298" r:id="rId22"/>
  </p:sldIdLst>
  <p:sldSz cx="12179300" cy="6858000"/>
  <p:notesSz cx="6858000" cy="9144000"/>
  <p:embeddedFontLst>
    <p:embeddedFont>
      <p:font typeface="Rockwell" panose="02060603020205020403" pitchFamily="18"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DAC48-649C-4BCF-9B2C-D2BC4926E4FD}" v="27" dt="2023-04-24T09:21:10.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96" d="100"/>
          <a:sy n="96" d="100"/>
        </p:scale>
        <p:origin x="208" y="712"/>
      </p:cViewPr>
      <p:guideLst>
        <p:guide/>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gala Rathan" userId="S::vengala.rathan@triconinfotech.com::4db1d68e-a25d-4fc6-946e-cbcba3f1b739" providerId="AD" clId="Web-{6CFDAC48-649C-4BCF-9B2C-D2BC4926E4FD}"/>
    <pc:docChg chg="addSld delSld modSld">
      <pc:chgData name="Vengala Rathan" userId="S::vengala.rathan@triconinfotech.com::4db1d68e-a25d-4fc6-946e-cbcba3f1b739" providerId="AD" clId="Web-{6CFDAC48-649C-4BCF-9B2C-D2BC4926E4FD}" dt="2023-04-24T09:21:08.310" v="30"/>
      <pc:docMkLst>
        <pc:docMk/>
      </pc:docMkLst>
      <pc:sldChg chg="modSp del">
        <pc:chgData name="Vengala Rathan" userId="S::vengala.rathan@triconinfotech.com::4db1d68e-a25d-4fc6-946e-cbcba3f1b739" providerId="AD" clId="Web-{6CFDAC48-649C-4BCF-9B2C-D2BC4926E4FD}" dt="2023-04-24T09:16:21.931" v="28"/>
        <pc:sldMkLst>
          <pc:docMk/>
          <pc:sldMk cId="0" sldId="265"/>
        </pc:sldMkLst>
        <pc:graphicFrameChg chg="modGraphic">
          <ac:chgData name="Vengala Rathan" userId="S::vengala.rathan@triconinfotech.com::4db1d68e-a25d-4fc6-946e-cbcba3f1b739" providerId="AD" clId="Web-{6CFDAC48-649C-4BCF-9B2C-D2BC4926E4FD}" dt="2023-04-24T09:15:59.618" v="27" actId="20577"/>
          <ac:graphicFrameMkLst>
            <pc:docMk/>
            <pc:sldMk cId="0" sldId="265"/>
            <ac:graphicFrameMk id="178" creationId="{010F6658-18F7-E758-9962-E578D43195D1}"/>
          </ac:graphicFrameMkLst>
        </pc:graphicFrameChg>
      </pc:sldChg>
      <pc:sldChg chg="modSp">
        <pc:chgData name="Vengala Rathan" userId="S::vengala.rathan@triconinfotech.com::4db1d68e-a25d-4fc6-946e-cbcba3f1b739" providerId="AD" clId="Web-{6CFDAC48-649C-4BCF-9B2C-D2BC4926E4FD}" dt="2023-04-24T09:08:11.393" v="3" actId="20577"/>
        <pc:sldMkLst>
          <pc:docMk/>
          <pc:sldMk cId="0" sldId="266"/>
        </pc:sldMkLst>
        <pc:spChg chg="mod">
          <ac:chgData name="Vengala Rathan" userId="S::vengala.rathan@triconinfotech.com::4db1d68e-a25d-4fc6-946e-cbcba3f1b739" providerId="AD" clId="Web-{6CFDAC48-649C-4BCF-9B2C-D2BC4926E4FD}" dt="2023-04-24T09:08:11.393" v="3" actId="20577"/>
          <ac:spMkLst>
            <pc:docMk/>
            <pc:sldMk cId="0" sldId="266"/>
            <ac:spMk id="141" creationId="{00000000-0000-0000-0000-000000000000}"/>
          </ac:spMkLst>
        </pc:spChg>
      </pc:sldChg>
      <pc:sldChg chg="del">
        <pc:chgData name="Vengala Rathan" userId="S::vengala.rathan@triconinfotech.com::4db1d68e-a25d-4fc6-946e-cbcba3f1b739" providerId="AD" clId="Web-{6CFDAC48-649C-4BCF-9B2C-D2BC4926E4FD}" dt="2023-04-24T09:13:47.148" v="7"/>
        <pc:sldMkLst>
          <pc:docMk/>
          <pc:sldMk cId="0" sldId="273"/>
        </pc:sldMkLst>
      </pc:sldChg>
      <pc:sldChg chg="del">
        <pc:chgData name="Vengala Rathan" userId="S::vengala.rathan@triconinfotech.com::4db1d68e-a25d-4fc6-946e-cbcba3f1b739" providerId="AD" clId="Web-{6CFDAC48-649C-4BCF-9B2C-D2BC4926E4FD}" dt="2023-04-24T09:13:54.476" v="8"/>
        <pc:sldMkLst>
          <pc:docMk/>
          <pc:sldMk cId="0" sldId="274"/>
        </pc:sldMkLst>
      </pc:sldChg>
      <pc:sldChg chg="del">
        <pc:chgData name="Vengala Rathan" userId="S::vengala.rathan@triconinfotech.com::4db1d68e-a25d-4fc6-946e-cbcba3f1b739" providerId="AD" clId="Web-{6CFDAC48-649C-4BCF-9B2C-D2BC4926E4FD}" dt="2023-04-24T09:13:59.632" v="9"/>
        <pc:sldMkLst>
          <pc:docMk/>
          <pc:sldMk cId="0" sldId="275"/>
        </pc:sldMkLst>
      </pc:sldChg>
      <pc:sldChg chg="del">
        <pc:chgData name="Vengala Rathan" userId="S::vengala.rathan@triconinfotech.com::4db1d68e-a25d-4fc6-946e-cbcba3f1b739" providerId="AD" clId="Web-{6CFDAC48-649C-4BCF-9B2C-D2BC4926E4FD}" dt="2023-04-24T09:14:23.179" v="10"/>
        <pc:sldMkLst>
          <pc:docMk/>
          <pc:sldMk cId="0" sldId="277"/>
        </pc:sldMkLst>
      </pc:sldChg>
      <pc:sldChg chg="del">
        <pc:chgData name="Vengala Rathan" userId="S::vengala.rathan@triconinfotech.com::4db1d68e-a25d-4fc6-946e-cbcba3f1b739" providerId="AD" clId="Web-{6CFDAC48-649C-4BCF-9B2C-D2BC4926E4FD}" dt="2023-04-24T09:14:23.211" v="11"/>
        <pc:sldMkLst>
          <pc:docMk/>
          <pc:sldMk cId="0" sldId="278"/>
        </pc:sldMkLst>
      </pc:sldChg>
      <pc:sldChg chg="modSp">
        <pc:chgData name="Vengala Rathan" userId="S::vengala.rathan@triconinfotech.com::4db1d68e-a25d-4fc6-946e-cbcba3f1b739" providerId="AD" clId="Web-{6CFDAC48-649C-4BCF-9B2C-D2BC4926E4FD}" dt="2023-04-24T09:14:39.148" v="13" actId="20577"/>
        <pc:sldMkLst>
          <pc:docMk/>
          <pc:sldMk cId="0" sldId="279"/>
        </pc:sldMkLst>
        <pc:spChg chg="mod">
          <ac:chgData name="Vengala Rathan" userId="S::vengala.rathan@triconinfotech.com::4db1d68e-a25d-4fc6-946e-cbcba3f1b739" providerId="AD" clId="Web-{6CFDAC48-649C-4BCF-9B2C-D2BC4926E4FD}" dt="2023-04-24T09:14:39.148" v="13" actId="20577"/>
          <ac:spMkLst>
            <pc:docMk/>
            <pc:sldMk cId="0" sldId="279"/>
            <ac:spMk id="233" creationId="{00000000-0000-0000-0000-000000000000}"/>
          </ac:spMkLst>
        </pc:spChg>
      </pc:sldChg>
      <pc:sldChg chg="add del">
        <pc:chgData name="Vengala Rathan" userId="S::vengala.rathan@triconinfotech.com::4db1d68e-a25d-4fc6-946e-cbcba3f1b739" providerId="AD" clId="Web-{6CFDAC48-649C-4BCF-9B2C-D2BC4926E4FD}" dt="2023-04-24T09:21:08.310" v="30"/>
        <pc:sldMkLst>
          <pc:docMk/>
          <pc:sldMk cId="0" sldId="280"/>
        </pc:sldMkLst>
      </pc:sldChg>
      <pc:sldChg chg="del">
        <pc:chgData name="Vengala Rathan" userId="S::vengala.rathan@triconinfotech.com::4db1d68e-a25d-4fc6-946e-cbcba3f1b739" providerId="AD" clId="Web-{6CFDAC48-649C-4BCF-9B2C-D2BC4926E4FD}" dt="2023-04-24T09:14:55.695" v="14"/>
        <pc:sldMkLst>
          <pc:docMk/>
          <pc:sldMk cId="0" sldId="282"/>
        </pc:sldMkLst>
      </pc:sldChg>
      <pc:sldChg chg="del">
        <pc:chgData name="Vengala Rathan" userId="S::vengala.rathan@triconinfotech.com::4db1d68e-a25d-4fc6-946e-cbcba3f1b739" providerId="AD" clId="Web-{6CFDAC48-649C-4BCF-9B2C-D2BC4926E4FD}" dt="2023-04-24T09:14:55.695" v="15"/>
        <pc:sldMkLst>
          <pc:docMk/>
          <pc:sldMk cId="0" sldId="283"/>
        </pc:sldMkLst>
      </pc:sldChg>
      <pc:sldChg chg="del">
        <pc:chgData name="Vengala Rathan" userId="S::vengala.rathan@triconinfotech.com::4db1d68e-a25d-4fc6-946e-cbcba3f1b739" providerId="AD" clId="Web-{6CFDAC48-649C-4BCF-9B2C-D2BC4926E4FD}" dt="2023-04-24T09:14:55.711" v="16"/>
        <pc:sldMkLst>
          <pc:docMk/>
          <pc:sldMk cId="0" sldId="284"/>
        </pc:sldMkLst>
      </pc:sldChg>
      <pc:sldChg chg="del">
        <pc:chgData name="Vengala Rathan" userId="S::vengala.rathan@triconinfotech.com::4db1d68e-a25d-4fc6-946e-cbcba3f1b739" providerId="AD" clId="Web-{6CFDAC48-649C-4BCF-9B2C-D2BC4926E4FD}" dt="2023-04-24T09:15:00.430" v="17"/>
        <pc:sldMkLst>
          <pc:docMk/>
          <pc:sldMk cId="0" sldId="285"/>
        </pc:sldMkLst>
      </pc:sldChg>
      <pc:sldChg chg="del">
        <pc:chgData name="Vengala Rathan" userId="S::vengala.rathan@triconinfotech.com::4db1d68e-a25d-4fc6-946e-cbcba3f1b739" providerId="AD" clId="Web-{6CFDAC48-649C-4BCF-9B2C-D2BC4926E4FD}" dt="2023-04-24T09:13:15.882" v="6"/>
        <pc:sldMkLst>
          <pc:docMk/>
          <pc:sldMk cId="0" sldId="286"/>
        </pc:sldMkLst>
      </pc:sldChg>
      <pc:sldChg chg="del">
        <pc:chgData name="Vengala Rathan" userId="S::vengala.rathan@triconinfotech.com::4db1d68e-a25d-4fc6-946e-cbcba3f1b739" providerId="AD" clId="Web-{6CFDAC48-649C-4BCF-9B2C-D2BC4926E4FD}" dt="2023-04-24T09:13:04.272" v="5"/>
        <pc:sldMkLst>
          <pc:docMk/>
          <pc:sldMk cId="0" sldId="287"/>
        </pc:sldMkLst>
      </pc:sldChg>
      <pc:sldChg chg="del">
        <pc:chgData name="Vengala Rathan" userId="S::vengala.rathan@triconinfotech.com::4db1d68e-a25d-4fc6-946e-cbcba3f1b739" providerId="AD" clId="Web-{6CFDAC48-649C-4BCF-9B2C-D2BC4926E4FD}" dt="2023-04-24T09:12:37.428" v="4"/>
        <pc:sldMkLst>
          <pc:docMk/>
          <pc:sldMk cId="0"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255FB-BE47-4916-AFB5-BEEAEF3241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9C5B54-13CA-47E7-8C3D-FAA9E98E8ACA}">
      <dgm:prSet/>
      <dgm:spPr/>
      <dgm:t>
        <a:bodyPr/>
        <a:lstStyle/>
        <a:p>
          <a:r>
            <a:rPr lang="en-US"/>
            <a:t>Liquibase Introduction</a:t>
          </a:r>
        </a:p>
      </dgm:t>
    </dgm:pt>
    <dgm:pt modelId="{ADBF6C65-754B-42FC-8343-CE5AB9BBC70A}" type="parTrans" cxnId="{B6515392-96D5-4215-A106-EF0C97DF6311}">
      <dgm:prSet/>
      <dgm:spPr/>
      <dgm:t>
        <a:bodyPr/>
        <a:lstStyle/>
        <a:p>
          <a:endParaRPr lang="en-US"/>
        </a:p>
      </dgm:t>
    </dgm:pt>
    <dgm:pt modelId="{77E01278-9FB0-4D0F-9D80-B600BA244DA7}" type="sibTrans" cxnId="{B6515392-96D5-4215-A106-EF0C97DF6311}">
      <dgm:prSet/>
      <dgm:spPr/>
      <dgm:t>
        <a:bodyPr/>
        <a:lstStyle/>
        <a:p>
          <a:endParaRPr lang="en-US"/>
        </a:p>
      </dgm:t>
    </dgm:pt>
    <dgm:pt modelId="{33857C5D-F806-4492-A4E9-BE9A8E76E9EF}">
      <dgm:prSet/>
      <dgm:spPr/>
      <dgm:t>
        <a:bodyPr/>
        <a:lstStyle/>
        <a:p>
          <a:r>
            <a:rPr lang="en-US"/>
            <a:t>Liquibase Major Concepts</a:t>
          </a:r>
        </a:p>
      </dgm:t>
    </dgm:pt>
    <dgm:pt modelId="{6CEEB6FD-7509-478A-B173-E7C79D0AF970}" type="parTrans" cxnId="{3CED5DDE-B0D6-4B3A-BF9B-1C47C7A47010}">
      <dgm:prSet/>
      <dgm:spPr/>
      <dgm:t>
        <a:bodyPr/>
        <a:lstStyle/>
        <a:p>
          <a:endParaRPr lang="en-US"/>
        </a:p>
      </dgm:t>
    </dgm:pt>
    <dgm:pt modelId="{B956EF00-B0DF-4FAC-94C2-F05B3F7C594E}" type="sibTrans" cxnId="{3CED5DDE-B0D6-4B3A-BF9B-1C47C7A47010}">
      <dgm:prSet/>
      <dgm:spPr/>
      <dgm:t>
        <a:bodyPr/>
        <a:lstStyle/>
        <a:p>
          <a:endParaRPr lang="en-US"/>
        </a:p>
      </dgm:t>
    </dgm:pt>
    <dgm:pt modelId="{AC2E2B98-7ADE-4BE5-A5B8-3A1F03052526}">
      <dgm:prSet/>
      <dgm:spPr/>
      <dgm:t>
        <a:bodyPr/>
        <a:lstStyle/>
        <a:p>
          <a:r>
            <a:rPr lang="en-US"/>
            <a:t>Liquibase Integration with Mulesoft Application</a:t>
          </a:r>
        </a:p>
      </dgm:t>
    </dgm:pt>
    <dgm:pt modelId="{059E1C5C-A5D0-49BE-99B4-266F09BF64AF}" type="parTrans" cxnId="{ACADD1D7-168D-4A9F-B494-C8B7F50E5BF6}">
      <dgm:prSet/>
      <dgm:spPr/>
      <dgm:t>
        <a:bodyPr/>
        <a:lstStyle/>
        <a:p>
          <a:endParaRPr lang="en-US"/>
        </a:p>
      </dgm:t>
    </dgm:pt>
    <dgm:pt modelId="{8FECAF9B-8AE4-4456-BCD7-47769AA333EC}" type="sibTrans" cxnId="{ACADD1D7-168D-4A9F-B494-C8B7F50E5BF6}">
      <dgm:prSet/>
      <dgm:spPr/>
      <dgm:t>
        <a:bodyPr/>
        <a:lstStyle/>
        <a:p>
          <a:endParaRPr lang="en-US"/>
        </a:p>
      </dgm:t>
    </dgm:pt>
    <dgm:pt modelId="{2BD7B1D6-6895-45D1-8CFA-7033E6C636C0}">
      <dgm:prSet/>
      <dgm:spPr/>
      <dgm:t>
        <a:bodyPr/>
        <a:lstStyle/>
        <a:p>
          <a:r>
            <a:rPr lang="en-US"/>
            <a:t>Liquibase Integration using spring dependency</a:t>
          </a:r>
        </a:p>
      </dgm:t>
    </dgm:pt>
    <dgm:pt modelId="{D632793B-FBE0-476B-91E6-2578534B2896}" type="parTrans" cxnId="{14D5BECC-0EED-4F97-9001-0D6D917C4E14}">
      <dgm:prSet/>
      <dgm:spPr/>
      <dgm:t>
        <a:bodyPr/>
        <a:lstStyle/>
        <a:p>
          <a:endParaRPr lang="en-US"/>
        </a:p>
      </dgm:t>
    </dgm:pt>
    <dgm:pt modelId="{22567D4C-3FF2-45B6-ACFC-315C1881CB60}" type="sibTrans" cxnId="{14D5BECC-0EED-4F97-9001-0D6D917C4E14}">
      <dgm:prSet/>
      <dgm:spPr/>
      <dgm:t>
        <a:bodyPr/>
        <a:lstStyle/>
        <a:p>
          <a:endParaRPr lang="en-US"/>
        </a:p>
      </dgm:t>
    </dgm:pt>
    <dgm:pt modelId="{435FCC9D-1092-4827-BC46-C5AE628A6E5E}">
      <dgm:prSet/>
      <dgm:spPr/>
      <dgm:t>
        <a:bodyPr/>
        <a:lstStyle/>
        <a:p>
          <a:r>
            <a:rPr lang="en-US"/>
            <a:t>Demo</a:t>
          </a:r>
        </a:p>
      </dgm:t>
    </dgm:pt>
    <dgm:pt modelId="{DDD5BF60-0894-4846-A8A2-556CB8C72CDA}" type="parTrans" cxnId="{4A00691F-B34C-467B-82B6-BB7D5D2FE8F6}">
      <dgm:prSet/>
      <dgm:spPr/>
      <dgm:t>
        <a:bodyPr/>
        <a:lstStyle/>
        <a:p>
          <a:endParaRPr lang="en-US"/>
        </a:p>
      </dgm:t>
    </dgm:pt>
    <dgm:pt modelId="{C7F85592-0D5B-4CB1-89FE-0A7CA69F1B83}" type="sibTrans" cxnId="{4A00691F-B34C-467B-82B6-BB7D5D2FE8F6}">
      <dgm:prSet/>
      <dgm:spPr/>
      <dgm:t>
        <a:bodyPr/>
        <a:lstStyle/>
        <a:p>
          <a:endParaRPr lang="en-US"/>
        </a:p>
      </dgm:t>
    </dgm:pt>
    <dgm:pt modelId="{9D435AC0-F829-C345-87A4-5058E2A5322A}" type="pres">
      <dgm:prSet presAssocID="{DF5255FB-BE47-4916-AFB5-BEEAEF3241C2}" presName="linear" presStyleCnt="0">
        <dgm:presLayoutVars>
          <dgm:animLvl val="lvl"/>
          <dgm:resizeHandles val="exact"/>
        </dgm:presLayoutVars>
      </dgm:prSet>
      <dgm:spPr/>
    </dgm:pt>
    <dgm:pt modelId="{E985E428-8B49-F64E-9668-9807459F111B}" type="pres">
      <dgm:prSet presAssocID="{8C9C5B54-13CA-47E7-8C3D-FAA9E98E8ACA}" presName="parentText" presStyleLbl="node1" presStyleIdx="0" presStyleCnt="5">
        <dgm:presLayoutVars>
          <dgm:chMax val="0"/>
          <dgm:bulletEnabled val="1"/>
        </dgm:presLayoutVars>
      </dgm:prSet>
      <dgm:spPr/>
    </dgm:pt>
    <dgm:pt modelId="{02920A0B-CFD8-6D4E-A3DD-1147FF5B2930}" type="pres">
      <dgm:prSet presAssocID="{77E01278-9FB0-4D0F-9D80-B600BA244DA7}" presName="spacer" presStyleCnt="0"/>
      <dgm:spPr/>
    </dgm:pt>
    <dgm:pt modelId="{760BAFBC-D3DC-0A4A-8494-30E8C34C9503}" type="pres">
      <dgm:prSet presAssocID="{33857C5D-F806-4492-A4E9-BE9A8E76E9EF}" presName="parentText" presStyleLbl="node1" presStyleIdx="1" presStyleCnt="5">
        <dgm:presLayoutVars>
          <dgm:chMax val="0"/>
          <dgm:bulletEnabled val="1"/>
        </dgm:presLayoutVars>
      </dgm:prSet>
      <dgm:spPr/>
    </dgm:pt>
    <dgm:pt modelId="{D83B9010-4211-6B49-ADA0-65EC042F7574}" type="pres">
      <dgm:prSet presAssocID="{B956EF00-B0DF-4FAC-94C2-F05B3F7C594E}" presName="spacer" presStyleCnt="0"/>
      <dgm:spPr/>
    </dgm:pt>
    <dgm:pt modelId="{24C35550-7DD5-4C4D-ACCC-51DF91C0653E}" type="pres">
      <dgm:prSet presAssocID="{AC2E2B98-7ADE-4BE5-A5B8-3A1F03052526}" presName="parentText" presStyleLbl="node1" presStyleIdx="2" presStyleCnt="5">
        <dgm:presLayoutVars>
          <dgm:chMax val="0"/>
          <dgm:bulletEnabled val="1"/>
        </dgm:presLayoutVars>
      </dgm:prSet>
      <dgm:spPr/>
    </dgm:pt>
    <dgm:pt modelId="{998E485A-F10E-C04C-9ED5-DF6D0EBF66B5}" type="pres">
      <dgm:prSet presAssocID="{8FECAF9B-8AE4-4456-BCD7-47769AA333EC}" presName="spacer" presStyleCnt="0"/>
      <dgm:spPr/>
    </dgm:pt>
    <dgm:pt modelId="{0F9E9B28-1C0C-2D42-9433-959B9F989DFA}" type="pres">
      <dgm:prSet presAssocID="{2BD7B1D6-6895-45D1-8CFA-7033E6C636C0}" presName="parentText" presStyleLbl="node1" presStyleIdx="3" presStyleCnt="5">
        <dgm:presLayoutVars>
          <dgm:chMax val="0"/>
          <dgm:bulletEnabled val="1"/>
        </dgm:presLayoutVars>
      </dgm:prSet>
      <dgm:spPr/>
    </dgm:pt>
    <dgm:pt modelId="{758FE33A-1A80-414F-9CBF-B6447BB3903E}" type="pres">
      <dgm:prSet presAssocID="{22567D4C-3FF2-45B6-ACFC-315C1881CB60}" presName="spacer" presStyleCnt="0"/>
      <dgm:spPr/>
    </dgm:pt>
    <dgm:pt modelId="{AA28CC24-7639-844B-ACC9-A8B8E3982482}" type="pres">
      <dgm:prSet presAssocID="{435FCC9D-1092-4827-BC46-C5AE628A6E5E}" presName="parentText" presStyleLbl="node1" presStyleIdx="4" presStyleCnt="5">
        <dgm:presLayoutVars>
          <dgm:chMax val="0"/>
          <dgm:bulletEnabled val="1"/>
        </dgm:presLayoutVars>
      </dgm:prSet>
      <dgm:spPr/>
    </dgm:pt>
  </dgm:ptLst>
  <dgm:cxnLst>
    <dgm:cxn modelId="{4A00691F-B34C-467B-82B6-BB7D5D2FE8F6}" srcId="{DF5255FB-BE47-4916-AFB5-BEEAEF3241C2}" destId="{435FCC9D-1092-4827-BC46-C5AE628A6E5E}" srcOrd="4" destOrd="0" parTransId="{DDD5BF60-0894-4846-A8A2-556CB8C72CDA}" sibTransId="{C7F85592-0D5B-4CB1-89FE-0A7CA69F1B83}"/>
    <dgm:cxn modelId="{2D145D68-E601-4547-A330-FA4AF4FFC5D2}" type="presOf" srcId="{435FCC9D-1092-4827-BC46-C5AE628A6E5E}" destId="{AA28CC24-7639-844B-ACC9-A8B8E3982482}" srcOrd="0" destOrd="0" presId="urn:microsoft.com/office/officeart/2005/8/layout/vList2"/>
    <dgm:cxn modelId="{9549E46D-DCA8-2846-A8CB-9936EEE822F4}" type="presOf" srcId="{8C9C5B54-13CA-47E7-8C3D-FAA9E98E8ACA}" destId="{E985E428-8B49-F64E-9668-9807459F111B}" srcOrd="0" destOrd="0" presId="urn:microsoft.com/office/officeart/2005/8/layout/vList2"/>
    <dgm:cxn modelId="{2BB93A8A-F46A-154D-BA05-7B2A74CAC7F2}" type="presOf" srcId="{DF5255FB-BE47-4916-AFB5-BEEAEF3241C2}" destId="{9D435AC0-F829-C345-87A4-5058E2A5322A}" srcOrd="0" destOrd="0" presId="urn:microsoft.com/office/officeart/2005/8/layout/vList2"/>
    <dgm:cxn modelId="{B6515392-96D5-4215-A106-EF0C97DF6311}" srcId="{DF5255FB-BE47-4916-AFB5-BEEAEF3241C2}" destId="{8C9C5B54-13CA-47E7-8C3D-FAA9E98E8ACA}" srcOrd="0" destOrd="0" parTransId="{ADBF6C65-754B-42FC-8343-CE5AB9BBC70A}" sibTransId="{77E01278-9FB0-4D0F-9D80-B600BA244DA7}"/>
    <dgm:cxn modelId="{D957039B-E983-F74A-A227-5D89886C44D2}" type="presOf" srcId="{AC2E2B98-7ADE-4BE5-A5B8-3A1F03052526}" destId="{24C35550-7DD5-4C4D-ACCC-51DF91C0653E}" srcOrd="0" destOrd="0" presId="urn:microsoft.com/office/officeart/2005/8/layout/vList2"/>
    <dgm:cxn modelId="{5DCB27A5-FBF1-744D-9330-BD6AB63648F1}" type="presOf" srcId="{33857C5D-F806-4492-A4E9-BE9A8E76E9EF}" destId="{760BAFBC-D3DC-0A4A-8494-30E8C34C9503}" srcOrd="0" destOrd="0" presId="urn:microsoft.com/office/officeart/2005/8/layout/vList2"/>
    <dgm:cxn modelId="{14D5BECC-0EED-4F97-9001-0D6D917C4E14}" srcId="{DF5255FB-BE47-4916-AFB5-BEEAEF3241C2}" destId="{2BD7B1D6-6895-45D1-8CFA-7033E6C636C0}" srcOrd="3" destOrd="0" parTransId="{D632793B-FBE0-476B-91E6-2578534B2896}" sibTransId="{22567D4C-3FF2-45B6-ACFC-315C1881CB60}"/>
    <dgm:cxn modelId="{ACADD1D7-168D-4A9F-B494-C8B7F50E5BF6}" srcId="{DF5255FB-BE47-4916-AFB5-BEEAEF3241C2}" destId="{AC2E2B98-7ADE-4BE5-A5B8-3A1F03052526}" srcOrd="2" destOrd="0" parTransId="{059E1C5C-A5D0-49BE-99B4-266F09BF64AF}" sibTransId="{8FECAF9B-8AE4-4456-BCD7-47769AA333EC}"/>
    <dgm:cxn modelId="{3CED5DDE-B0D6-4B3A-BF9B-1C47C7A47010}" srcId="{DF5255FB-BE47-4916-AFB5-BEEAEF3241C2}" destId="{33857C5D-F806-4492-A4E9-BE9A8E76E9EF}" srcOrd="1" destOrd="0" parTransId="{6CEEB6FD-7509-478A-B173-E7C79D0AF970}" sibTransId="{B956EF00-B0DF-4FAC-94C2-F05B3F7C594E}"/>
    <dgm:cxn modelId="{6A4A03E4-AD5E-E843-9515-5F8E4738F98B}" type="presOf" srcId="{2BD7B1D6-6895-45D1-8CFA-7033E6C636C0}" destId="{0F9E9B28-1C0C-2D42-9433-959B9F989DFA}" srcOrd="0" destOrd="0" presId="urn:microsoft.com/office/officeart/2005/8/layout/vList2"/>
    <dgm:cxn modelId="{0C5C5B53-19B4-2448-A6D5-FCCB867837B9}" type="presParOf" srcId="{9D435AC0-F829-C345-87A4-5058E2A5322A}" destId="{E985E428-8B49-F64E-9668-9807459F111B}" srcOrd="0" destOrd="0" presId="urn:microsoft.com/office/officeart/2005/8/layout/vList2"/>
    <dgm:cxn modelId="{9D3B848A-2D70-784D-8A67-911AE66E1677}" type="presParOf" srcId="{9D435AC0-F829-C345-87A4-5058E2A5322A}" destId="{02920A0B-CFD8-6D4E-A3DD-1147FF5B2930}" srcOrd="1" destOrd="0" presId="urn:microsoft.com/office/officeart/2005/8/layout/vList2"/>
    <dgm:cxn modelId="{AAA8B7C4-AF91-4742-9396-91B691DAD315}" type="presParOf" srcId="{9D435AC0-F829-C345-87A4-5058E2A5322A}" destId="{760BAFBC-D3DC-0A4A-8494-30E8C34C9503}" srcOrd="2" destOrd="0" presId="urn:microsoft.com/office/officeart/2005/8/layout/vList2"/>
    <dgm:cxn modelId="{0B76552F-9AD1-8349-8383-575ED45024CA}" type="presParOf" srcId="{9D435AC0-F829-C345-87A4-5058E2A5322A}" destId="{D83B9010-4211-6B49-ADA0-65EC042F7574}" srcOrd="3" destOrd="0" presId="urn:microsoft.com/office/officeart/2005/8/layout/vList2"/>
    <dgm:cxn modelId="{3D934E6C-5BCA-B84A-8B22-17491641646D}" type="presParOf" srcId="{9D435AC0-F829-C345-87A4-5058E2A5322A}" destId="{24C35550-7DD5-4C4D-ACCC-51DF91C0653E}" srcOrd="4" destOrd="0" presId="urn:microsoft.com/office/officeart/2005/8/layout/vList2"/>
    <dgm:cxn modelId="{DD1545C1-8622-8D4F-BC1D-75D3C8984482}" type="presParOf" srcId="{9D435AC0-F829-C345-87A4-5058E2A5322A}" destId="{998E485A-F10E-C04C-9ED5-DF6D0EBF66B5}" srcOrd="5" destOrd="0" presId="urn:microsoft.com/office/officeart/2005/8/layout/vList2"/>
    <dgm:cxn modelId="{D5BFD7E6-F918-4E48-AE1C-E8248056D8CE}" type="presParOf" srcId="{9D435AC0-F829-C345-87A4-5058E2A5322A}" destId="{0F9E9B28-1C0C-2D42-9433-959B9F989DFA}" srcOrd="6" destOrd="0" presId="urn:microsoft.com/office/officeart/2005/8/layout/vList2"/>
    <dgm:cxn modelId="{563A1A43-69BC-DC41-A63C-B51DDC9035BA}" type="presParOf" srcId="{9D435AC0-F829-C345-87A4-5058E2A5322A}" destId="{758FE33A-1A80-414F-9CBF-B6447BB3903E}" srcOrd="7" destOrd="0" presId="urn:microsoft.com/office/officeart/2005/8/layout/vList2"/>
    <dgm:cxn modelId="{9A19D749-247B-2B4F-BEF3-9B0B687A06CA}" type="presParOf" srcId="{9D435AC0-F829-C345-87A4-5058E2A5322A}" destId="{AA28CC24-7639-844B-ACC9-A8B8E3982482}"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37FA65-3CE1-49FA-9FAB-61A14F5B4BB2}"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3F2CC7E9-1B72-4921-9380-0AEC2405F6CB}">
      <dgm:prSet/>
      <dgm:spPr/>
      <dgm:t>
        <a:bodyPr/>
        <a:lstStyle/>
        <a:p>
          <a:r>
            <a:rPr lang="en-IN"/>
            <a:t>Tracking tables are used to track, version, and deploy database schema changes. If your database does not contain a tracking table, Liquibase will create one for you.</a:t>
          </a:r>
          <a:endParaRPr lang="en-US"/>
        </a:p>
      </dgm:t>
    </dgm:pt>
    <dgm:pt modelId="{E9996F32-7671-4F22-A178-1B02EA598720}" type="parTrans" cxnId="{61BB6CCB-16F2-405A-BE0B-2C43C65A424D}">
      <dgm:prSet/>
      <dgm:spPr/>
      <dgm:t>
        <a:bodyPr/>
        <a:lstStyle/>
        <a:p>
          <a:endParaRPr lang="en-US"/>
        </a:p>
      </dgm:t>
    </dgm:pt>
    <dgm:pt modelId="{C0B384FD-594C-431B-BBA3-EF699234D7F7}" type="sibTrans" cxnId="{61BB6CCB-16F2-405A-BE0B-2C43C65A424D}">
      <dgm:prSet/>
      <dgm:spPr/>
      <dgm:t>
        <a:bodyPr/>
        <a:lstStyle/>
        <a:p>
          <a:endParaRPr lang="en-US"/>
        </a:p>
      </dgm:t>
    </dgm:pt>
    <dgm:pt modelId="{9EFE44AC-CC1E-489A-8AE2-B8F59E74244B}">
      <dgm:prSet/>
      <dgm:spPr/>
      <dgm:t>
        <a:bodyPr/>
        <a:lstStyle/>
        <a:p>
          <a:r>
            <a:rPr lang="en-IN"/>
            <a:t>Liquibase uses two types of tables to track successful schema change deployments:</a:t>
          </a:r>
          <a:endParaRPr lang="en-US"/>
        </a:p>
      </dgm:t>
    </dgm:pt>
    <dgm:pt modelId="{F883D742-7FF6-4C71-9D83-D83938F6D23F}" type="parTrans" cxnId="{AA194A15-1DC1-4268-9C2F-4992A6450B48}">
      <dgm:prSet/>
      <dgm:spPr/>
      <dgm:t>
        <a:bodyPr/>
        <a:lstStyle/>
        <a:p>
          <a:endParaRPr lang="en-US"/>
        </a:p>
      </dgm:t>
    </dgm:pt>
    <dgm:pt modelId="{36737D35-51A3-4CC1-9C38-7F48C161730C}" type="sibTrans" cxnId="{AA194A15-1DC1-4268-9C2F-4992A6450B48}">
      <dgm:prSet/>
      <dgm:spPr/>
      <dgm:t>
        <a:bodyPr/>
        <a:lstStyle/>
        <a:p>
          <a:endParaRPr lang="en-US"/>
        </a:p>
      </dgm:t>
    </dgm:pt>
    <dgm:pt modelId="{ED030221-7B48-47B6-A650-701B4B08D737}">
      <dgm:prSet/>
      <dgm:spPr/>
      <dgm:t>
        <a:bodyPr/>
        <a:lstStyle/>
        <a:p>
          <a:r>
            <a:rPr lang="en-IN"/>
            <a:t>DATABASECHANGELOG</a:t>
          </a:r>
          <a:endParaRPr lang="en-US"/>
        </a:p>
      </dgm:t>
    </dgm:pt>
    <dgm:pt modelId="{DD9587D2-4862-484B-A00B-42CE1CF867BD}" type="parTrans" cxnId="{A598F081-D459-4619-A0C6-848FE2085E15}">
      <dgm:prSet/>
      <dgm:spPr/>
      <dgm:t>
        <a:bodyPr/>
        <a:lstStyle/>
        <a:p>
          <a:endParaRPr lang="en-US"/>
        </a:p>
      </dgm:t>
    </dgm:pt>
    <dgm:pt modelId="{6BFD5543-635D-4014-8BD2-54A269EF9497}" type="sibTrans" cxnId="{A598F081-D459-4619-A0C6-848FE2085E15}">
      <dgm:prSet/>
      <dgm:spPr/>
      <dgm:t>
        <a:bodyPr/>
        <a:lstStyle/>
        <a:p>
          <a:endParaRPr lang="en-US"/>
        </a:p>
      </dgm:t>
    </dgm:pt>
    <dgm:pt modelId="{6527DD31-E18C-4C99-854D-9B4A194F0D1F}">
      <dgm:prSet/>
      <dgm:spPr/>
      <dgm:t>
        <a:bodyPr/>
        <a:lstStyle/>
        <a:p>
          <a:r>
            <a:rPr lang="en-IN"/>
            <a:t>DATABASECHANGELOGLOCK</a:t>
          </a:r>
          <a:endParaRPr lang="en-US"/>
        </a:p>
      </dgm:t>
    </dgm:pt>
    <dgm:pt modelId="{FF630169-FD40-4B97-82E4-636FB005B988}" type="parTrans" cxnId="{CE2225B2-2A31-4C41-864E-F1195AF3FBEF}">
      <dgm:prSet/>
      <dgm:spPr/>
      <dgm:t>
        <a:bodyPr/>
        <a:lstStyle/>
        <a:p>
          <a:endParaRPr lang="en-US"/>
        </a:p>
      </dgm:t>
    </dgm:pt>
    <dgm:pt modelId="{108D4B2B-72B2-45FE-B5AD-2A78C5DF86AC}" type="sibTrans" cxnId="{CE2225B2-2A31-4C41-864E-F1195AF3FBEF}">
      <dgm:prSet/>
      <dgm:spPr/>
      <dgm:t>
        <a:bodyPr/>
        <a:lstStyle/>
        <a:p>
          <a:endParaRPr lang="en-US"/>
        </a:p>
      </dgm:t>
    </dgm:pt>
    <dgm:pt modelId="{6C52117E-41D3-A643-84FC-E035CB892AAE}" type="pres">
      <dgm:prSet presAssocID="{E437FA65-3CE1-49FA-9FAB-61A14F5B4BB2}" presName="Name0" presStyleCnt="0">
        <dgm:presLayoutVars>
          <dgm:dir/>
          <dgm:animLvl val="lvl"/>
          <dgm:resizeHandles val="exact"/>
        </dgm:presLayoutVars>
      </dgm:prSet>
      <dgm:spPr/>
    </dgm:pt>
    <dgm:pt modelId="{75033063-A952-B14D-BE1D-57AD3037865E}" type="pres">
      <dgm:prSet presAssocID="{9EFE44AC-CC1E-489A-8AE2-B8F59E74244B}" presName="boxAndChildren" presStyleCnt="0"/>
      <dgm:spPr/>
    </dgm:pt>
    <dgm:pt modelId="{C65E1D04-97D7-B749-A259-13E4BB90E094}" type="pres">
      <dgm:prSet presAssocID="{9EFE44AC-CC1E-489A-8AE2-B8F59E74244B}" presName="parentTextBox" presStyleLbl="node1" presStyleIdx="0" presStyleCnt="2"/>
      <dgm:spPr/>
    </dgm:pt>
    <dgm:pt modelId="{80B90E3B-ADB7-6A4A-9940-2CAD7A2FB19B}" type="pres">
      <dgm:prSet presAssocID="{9EFE44AC-CC1E-489A-8AE2-B8F59E74244B}" presName="entireBox" presStyleLbl="node1" presStyleIdx="0" presStyleCnt="2"/>
      <dgm:spPr/>
    </dgm:pt>
    <dgm:pt modelId="{953E0F63-B2CA-364B-8C43-6D57528C5E81}" type="pres">
      <dgm:prSet presAssocID="{9EFE44AC-CC1E-489A-8AE2-B8F59E74244B}" presName="descendantBox" presStyleCnt="0"/>
      <dgm:spPr/>
    </dgm:pt>
    <dgm:pt modelId="{56D13891-5531-BF46-8163-766046A21F08}" type="pres">
      <dgm:prSet presAssocID="{ED030221-7B48-47B6-A650-701B4B08D737}" presName="childTextBox" presStyleLbl="fgAccFollowNode1" presStyleIdx="0" presStyleCnt="2">
        <dgm:presLayoutVars>
          <dgm:bulletEnabled val="1"/>
        </dgm:presLayoutVars>
      </dgm:prSet>
      <dgm:spPr/>
    </dgm:pt>
    <dgm:pt modelId="{E19E519B-EBF6-8742-8677-7582CF889BBA}" type="pres">
      <dgm:prSet presAssocID="{6527DD31-E18C-4C99-854D-9B4A194F0D1F}" presName="childTextBox" presStyleLbl="fgAccFollowNode1" presStyleIdx="1" presStyleCnt="2">
        <dgm:presLayoutVars>
          <dgm:bulletEnabled val="1"/>
        </dgm:presLayoutVars>
      </dgm:prSet>
      <dgm:spPr/>
    </dgm:pt>
    <dgm:pt modelId="{222FC6ED-AB5F-BD4C-B661-2E6EF07A23FB}" type="pres">
      <dgm:prSet presAssocID="{C0B384FD-594C-431B-BBA3-EF699234D7F7}" presName="sp" presStyleCnt="0"/>
      <dgm:spPr/>
    </dgm:pt>
    <dgm:pt modelId="{16B617F7-6279-4848-A836-9339C7867848}" type="pres">
      <dgm:prSet presAssocID="{3F2CC7E9-1B72-4921-9380-0AEC2405F6CB}" presName="arrowAndChildren" presStyleCnt="0"/>
      <dgm:spPr/>
    </dgm:pt>
    <dgm:pt modelId="{A3958371-63B1-6948-B95D-7240BDDE1683}" type="pres">
      <dgm:prSet presAssocID="{3F2CC7E9-1B72-4921-9380-0AEC2405F6CB}" presName="parentTextArrow" presStyleLbl="node1" presStyleIdx="1" presStyleCnt="2"/>
      <dgm:spPr/>
    </dgm:pt>
  </dgm:ptLst>
  <dgm:cxnLst>
    <dgm:cxn modelId="{E4840714-DA0E-5E49-AC2A-624118BAA035}" type="presOf" srcId="{9EFE44AC-CC1E-489A-8AE2-B8F59E74244B}" destId="{C65E1D04-97D7-B749-A259-13E4BB90E094}" srcOrd="0" destOrd="0" presId="urn:microsoft.com/office/officeart/2005/8/layout/process4"/>
    <dgm:cxn modelId="{AA194A15-1DC1-4268-9C2F-4992A6450B48}" srcId="{E437FA65-3CE1-49FA-9FAB-61A14F5B4BB2}" destId="{9EFE44AC-CC1E-489A-8AE2-B8F59E74244B}" srcOrd="1" destOrd="0" parTransId="{F883D742-7FF6-4C71-9D83-D83938F6D23F}" sibTransId="{36737D35-51A3-4CC1-9C38-7F48C161730C}"/>
    <dgm:cxn modelId="{8741912B-F961-0241-B053-8807FB76CB4E}" type="presOf" srcId="{9EFE44AC-CC1E-489A-8AE2-B8F59E74244B}" destId="{80B90E3B-ADB7-6A4A-9940-2CAD7A2FB19B}" srcOrd="1" destOrd="0" presId="urn:microsoft.com/office/officeart/2005/8/layout/process4"/>
    <dgm:cxn modelId="{33A0282D-1BB8-064C-982F-23E9C89574EB}" type="presOf" srcId="{3F2CC7E9-1B72-4921-9380-0AEC2405F6CB}" destId="{A3958371-63B1-6948-B95D-7240BDDE1683}" srcOrd="0" destOrd="0" presId="urn:microsoft.com/office/officeart/2005/8/layout/process4"/>
    <dgm:cxn modelId="{A598F081-D459-4619-A0C6-848FE2085E15}" srcId="{9EFE44AC-CC1E-489A-8AE2-B8F59E74244B}" destId="{ED030221-7B48-47B6-A650-701B4B08D737}" srcOrd="0" destOrd="0" parTransId="{DD9587D2-4862-484B-A00B-42CE1CF867BD}" sibTransId="{6BFD5543-635D-4014-8BD2-54A269EF9497}"/>
    <dgm:cxn modelId="{6E2D3885-C197-7F4C-89BD-7F931ECA714F}" type="presOf" srcId="{6527DD31-E18C-4C99-854D-9B4A194F0D1F}" destId="{E19E519B-EBF6-8742-8677-7582CF889BBA}" srcOrd="0" destOrd="0" presId="urn:microsoft.com/office/officeart/2005/8/layout/process4"/>
    <dgm:cxn modelId="{10EF1E8E-B53A-6643-A00A-5985B1C7A1D0}" type="presOf" srcId="{ED030221-7B48-47B6-A650-701B4B08D737}" destId="{56D13891-5531-BF46-8163-766046A21F08}" srcOrd="0" destOrd="0" presId="urn:microsoft.com/office/officeart/2005/8/layout/process4"/>
    <dgm:cxn modelId="{7EB1789E-C0F8-9940-89FD-7DAE0C7AF816}" type="presOf" srcId="{E437FA65-3CE1-49FA-9FAB-61A14F5B4BB2}" destId="{6C52117E-41D3-A643-84FC-E035CB892AAE}" srcOrd="0" destOrd="0" presId="urn:microsoft.com/office/officeart/2005/8/layout/process4"/>
    <dgm:cxn modelId="{CE2225B2-2A31-4C41-864E-F1195AF3FBEF}" srcId="{9EFE44AC-CC1E-489A-8AE2-B8F59E74244B}" destId="{6527DD31-E18C-4C99-854D-9B4A194F0D1F}" srcOrd="1" destOrd="0" parTransId="{FF630169-FD40-4B97-82E4-636FB005B988}" sibTransId="{108D4B2B-72B2-45FE-B5AD-2A78C5DF86AC}"/>
    <dgm:cxn modelId="{61BB6CCB-16F2-405A-BE0B-2C43C65A424D}" srcId="{E437FA65-3CE1-49FA-9FAB-61A14F5B4BB2}" destId="{3F2CC7E9-1B72-4921-9380-0AEC2405F6CB}" srcOrd="0" destOrd="0" parTransId="{E9996F32-7671-4F22-A178-1B02EA598720}" sibTransId="{C0B384FD-594C-431B-BBA3-EF699234D7F7}"/>
    <dgm:cxn modelId="{BAB110E2-0CEB-5C40-9E81-E823E57B6337}" type="presParOf" srcId="{6C52117E-41D3-A643-84FC-E035CB892AAE}" destId="{75033063-A952-B14D-BE1D-57AD3037865E}" srcOrd="0" destOrd="0" presId="urn:microsoft.com/office/officeart/2005/8/layout/process4"/>
    <dgm:cxn modelId="{C62B7314-FBBD-274F-A398-839846DF1655}" type="presParOf" srcId="{75033063-A952-B14D-BE1D-57AD3037865E}" destId="{C65E1D04-97D7-B749-A259-13E4BB90E094}" srcOrd="0" destOrd="0" presId="urn:microsoft.com/office/officeart/2005/8/layout/process4"/>
    <dgm:cxn modelId="{EAA69874-A82F-AC44-A34F-70D469FCAAFD}" type="presParOf" srcId="{75033063-A952-B14D-BE1D-57AD3037865E}" destId="{80B90E3B-ADB7-6A4A-9940-2CAD7A2FB19B}" srcOrd="1" destOrd="0" presId="urn:microsoft.com/office/officeart/2005/8/layout/process4"/>
    <dgm:cxn modelId="{F64FF178-E7BE-CE43-9D48-1D443A4B2A4B}" type="presParOf" srcId="{75033063-A952-B14D-BE1D-57AD3037865E}" destId="{953E0F63-B2CA-364B-8C43-6D57528C5E81}" srcOrd="2" destOrd="0" presId="urn:microsoft.com/office/officeart/2005/8/layout/process4"/>
    <dgm:cxn modelId="{6278CBB8-B3FF-A249-AF0B-D10527A2A05A}" type="presParOf" srcId="{953E0F63-B2CA-364B-8C43-6D57528C5E81}" destId="{56D13891-5531-BF46-8163-766046A21F08}" srcOrd="0" destOrd="0" presId="urn:microsoft.com/office/officeart/2005/8/layout/process4"/>
    <dgm:cxn modelId="{5D7C86CF-FE03-D742-97A6-E925D8DD33AC}" type="presParOf" srcId="{953E0F63-B2CA-364B-8C43-6D57528C5E81}" destId="{E19E519B-EBF6-8742-8677-7582CF889BBA}" srcOrd="1" destOrd="0" presId="urn:microsoft.com/office/officeart/2005/8/layout/process4"/>
    <dgm:cxn modelId="{424A9F4F-5347-2341-A0F5-650637B4F5D5}" type="presParOf" srcId="{6C52117E-41D3-A643-84FC-E035CB892AAE}" destId="{222FC6ED-AB5F-BD4C-B661-2E6EF07A23FB}" srcOrd="1" destOrd="0" presId="urn:microsoft.com/office/officeart/2005/8/layout/process4"/>
    <dgm:cxn modelId="{1FE2448E-001C-0646-BE48-C5762C2A7DE7}" type="presParOf" srcId="{6C52117E-41D3-A643-84FC-E035CB892AAE}" destId="{16B617F7-6279-4848-A836-9339C7867848}" srcOrd="2" destOrd="0" presId="urn:microsoft.com/office/officeart/2005/8/layout/process4"/>
    <dgm:cxn modelId="{12420447-718A-0848-85A3-2379B9D1953D}" type="presParOf" srcId="{16B617F7-6279-4848-A836-9339C7867848}" destId="{A3958371-63B1-6948-B95D-7240BDDE168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90D72A-72E6-4FCC-B908-7BD89C5FA58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FD2F101-4925-4002-ACDF-7CB3CA63DF34}">
      <dgm:prSet/>
      <dgm:spPr/>
      <dgm:t>
        <a:bodyPr/>
        <a:lstStyle/>
        <a:p>
          <a:r>
            <a:rPr lang="en-IN"/>
            <a:t>Changelog file</a:t>
          </a:r>
          <a:endParaRPr lang="en-US"/>
        </a:p>
      </dgm:t>
    </dgm:pt>
    <dgm:pt modelId="{518B1F61-9E43-428B-A8B0-6AE069A66763}" type="parTrans" cxnId="{04CA6D60-5780-4C49-88B2-AD3659FAB672}">
      <dgm:prSet/>
      <dgm:spPr/>
      <dgm:t>
        <a:bodyPr/>
        <a:lstStyle/>
        <a:p>
          <a:endParaRPr lang="en-US"/>
        </a:p>
      </dgm:t>
    </dgm:pt>
    <dgm:pt modelId="{7EA6562F-2E05-4127-80E8-1AC191A79889}" type="sibTrans" cxnId="{04CA6D60-5780-4C49-88B2-AD3659FAB672}">
      <dgm:prSet/>
      <dgm:spPr/>
      <dgm:t>
        <a:bodyPr/>
        <a:lstStyle/>
        <a:p>
          <a:endParaRPr lang="en-US"/>
        </a:p>
      </dgm:t>
    </dgm:pt>
    <dgm:pt modelId="{DA669414-29FA-46ED-A25E-495013F9FB5D}">
      <dgm:prSet/>
      <dgm:spPr/>
      <dgm:t>
        <a:bodyPr/>
        <a:lstStyle/>
        <a:p>
          <a:r>
            <a:rPr lang="en-IN"/>
            <a:t>Changeset</a:t>
          </a:r>
          <a:endParaRPr lang="en-US"/>
        </a:p>
      </dgm:t>
    </dgm:pt>
    <dgm:pt modelId="{648B4730-CFFF-49D3-9CA5-D1665573FF32}" type="parTrans" cxnId="{F37EEFF7-0918-4A57-AFC4-CA536076EEC1}">
      <dgm:prSet/>
      <dgm:spPr/>
      <dgm:t>
        <a:bodyPr/>
        <a:lstStyle/>
        <a:p>
          <a:endParaRPr lang="en-US"/>
        </a:p>
      </dgm:t>
    </dgm:pt>
    <dgm:pt modelId="{77D724FF-2D04-4C57-B690-08639A994ED8}" type="sibTrans" cxnId="{F37EEFF7-0918-4A57-AFC4-CA536076EEC1}">
      <dgm:prSet/>
      <dgm:spPr/>
      <dgm:t>
        <a:bodyPr/>
        <a:lstStyle/>
        <a:p>
          <a:endParaRPr lang="en-US"/>
        </a:p>
      </dgm:t>
    </dgm:pt>
    <dgm:pt modelId="{1F880FB3-5D50-4873-B568-DC0130B26E1B}">
      <dgm:prSet/>
      <dgm:spPr/>
      <dgm:t>
        <a:bodyPr/>
        <a:lstStyle/>
        <a:p>
          <a:r>
            <a:rPr lang="en-IN"/>
            <a:t>Changes</a:t>
          </a:r>
          <a:endParaRPr lang="en-US"/>
        </a:p>
      </dgm:t>
    </dgm:pt>
    <dgm:pt modelId="{1EFB707B-1E38-4E55-927A-C5CC90DB700D}" type="parTrans" cxnId="{5D3690DE-2D96-4436-8120-542E5A2EE534}">
      <dgm:prSet/>
      <dgm:spPr/>
      <dgm:t>
        <a:bodyPr/>
        <a:lstStyle/>
        <a:p>
          <a:endParaRPr lang="en-US"/>
        </a:p>
      </dgm:t>
    </dgm:pt>
    <dgm:pt modelId="{E07E485D-835F-4E92-A36A-1132B0104F8B}" type="sibTrans" cxnId="{5D3690DE-2D96-4436-8120-542E5A2EE534}">
      <dgm:prSet/>
      <dgm:spPr/>
      <dgm:t>
        <a:bodyPr/>
        <a:lstStyle/>
        <a:p>
          <a:endParaRPr lang="en-US"/>
        </a:p>
      </dgm:t>
    </dgm:pt>
    <dgm:pt modelId="{66239464-F455-47A3-885D-53F31B63287B}">
      <dgm:prSet/>
      <dgm:spPr/>
      <dgm:t>
        <a:bodyPr/>
        <a:lstStyle/>
        <a:p>
          <a:r>
            <a:rPr lang="en-IN"/>
            <a:t>Preconditions</a:t>
          </a:r>
          <a:endParaRPr lang="en-US"/>
        </a:p>
      </dgm:t>
    </dgm:pt>
    <dgm:pt modelId="{4E56A70F-41E0-4621-9641-E982A43427E0}" type="parTrans" cxnId="{E4F640BC-E457-4530-9BDD-7B0FE1D9B57E}">
      <dgm:prSet/>
      <dgm:spPr/>
      <dgm:t>
        <a:bodyPr/>
        <a:lstStyle/>
        <a:p>
          <a:endParaRPr lang="en-US"/>
        </a:p>
      </dgm:t>
    </dgm:pt>
    <dgm:pt modelId="{61E25297-420E-4F74-BC27-4CCC0E8178A8}" type="sibTrans" cxnId="{E4F640BC-E457-4530-9BDD-7B0FE1D9B57E}">
      <dgm:prSet/>
      <dgm:spPr/>
      <dgm:t>
        <a:bodyPr/>
        <a:lstStyle/>
        <a:p>
          <a:endParaRPr lang="en-US"/>
        </a:p>
      </dgm:t>
    </dgm:pt>
    <dgm:pt modelId="{D27EE0BB-03EC-4728-A6DA-B0C8CA6509A8}">
      <dgm:prSet/>
      <dgm:spPr/>
      <dgm:t>
        <a:bodyPr/>
        <a:lstStyle/>
        <a:p>
          <a:r>
            <a:rPr lang="en-IN"/>
            <a:t>Contexts</a:t>
          </a:r>
          <a:endParaRPr lang="en-US"/>
        </a:p>
      </dgm:t>
    </dgm:pt>
    <dgm:pt modelId="{65C48C67-0555-48BC-9B12-8FD0CFCB9ADC}" type="parTrans" cxnId="{E09013DC-AFDF-4F24-BBCA-DABA5C5D35F2}">
      <dgm:prSet/>
      <dgm:spPr/>
      <dgm:t>
        <a:bodyPr/>
        <a:lstStyle/>
        <a:p>
          <a:endParaRPr lang="en-US"/>
        </a:p>
      </dgm:t>
    </dgm:pt>
    <dgm:pt modelId="{E902FD7E-2776-4C9D-AF01-DCB6392215A9}" type="sibTrans" cxnId="{E09013DC-AFDF-4F24-BBCA-DABA5C5D35F2}">
      <dgm:prSet/>
      <dgm:spPr/>
      <dgm:t>
        <a:bodyPr/>
        <a:lstStyle/>
        <a:p>
          <a:endParaRPr lang="en-US"/>
        </a:p>
      </dgm:t>
    </dgm:pt>
    <dgm:pt modelId="{F56C3589-7404-C84B-8868-8CEAB1110665}" type="pres">
      <dgm:prSet presAssocID="{7E90D72A-72E6-4FCC-B908-7BD89C5FA587}" presName="hierChild1" presStyleCnt="0">
        <dgm:presLayoutVars>
          <dgm:chPref val="1"/>
          <dgm:dir/>
          <dgm:animOne val="branch"/>
          <dgm:animLvl val="lvl"/>
          <dgm:resizeHandles/>
        </dgm:presLayoutVars>
      </dgm:prSet>
      <dgm:spPr/>
    </dgm:pt>
    <dgm:pt modelId="{5F65014B-0637-7E47-89E6-48B39C305222}" type="pres">
      <dgm:prSet presAssocID="{6FD2F101-4925-4002-ACDF-7CB3CA63DF34}" presName="hierRoot1" presStyleCnt="0"/>
      <dgm:spPr/>
    </dgm:pt>
    <dgm:pt modelId="{FA233F16-AD07-BA4E-B61C-2AA887EC907A}" type="pres">
      <dgm:prSet presAssocID="{6FD2F101-4925-4002-ACDF-7CB3CA63DF34}" presName="composite" presStyleCnt="0"/>
      <dgm:spPr/>
    </dgm:pt>
    <dgm:pt modelId="{8871BCC6-6712-9E47-96F0-3E22742FA763}" type="pres">
      <dgm:prSet presAssocID="{6FD2F101-4925-4002-ACDF-7CB3CA63DF34}" presName="background" presStyleLbl="node0" presStyleIdx="0" presStyleCnt="5"/>
      <dgm:spPr/>
    </dgm:pt>
    <dgm:pt modelId="{F0FD2F0E-DCB8-3C4F-BDD5-2D12CA659888}" type="pres">
      <dgm:prSet presAssocID="{6FD2F101-4925-4002-ACDF-7CB3CA63DF34}" presName="text" presStyleLbl="fgAcc0" presStyleIdx="0" presStyleCnt="5">
        <dgm:presLayoutVars>
          <dgm:chPref val="3"/>
        </dgm:presLayoutVars>
      </dgm:prSet>
      <dgm:spPr/>
    </dgm:pt>
    <dgm:pt modelId="{83C0DCDA-FDFD-6D4C-A69D-879395AA80AD}" type="pres">
      <dgm:prSet presAssocID="{6FD2F101-4925-4002-ACDF-7CB3CA63DF34}" presName="hierChild2" presStyleCnt="0"/>
      <dgm:spPr/>
    </dgm:pt>
    <dgm:pt modelId="{C45A729D-9D8E-494E-8743-C0DF2E0FEA78}" type="pres">
      <dgm:prSet presAssocID="{DA669414-29FA-46ED-A25E-495013F9FB5D}" presName="hierRoot1" presStyleCnt="0"/>
      <dgm:spPr/>
    </dgm:pt>
    <dgm:pt modelId="{33D21E80-3BCD-1B4F-BBEA-50E67925243E}" type="pres">
      <dgm:prSet presAssocID="{DA669414-29FA-46ED-A25E-495013F9FB5D}" presName="composite" presStyleCnt="0"/>
      <dgm:spPr/>
    </dgm:pt>
    <dgm:pt modelId="{3DA2741F-23C5-184A-B407-AFF437CC1E54}" type="pres">
      <dgm:prSet presAssocID="{DA669414-29FA-46ED-A25E-495013F9FB5D}" presName="background" presStyleLbl="node0" presStyleIdx="1" presStyleCnt="5"/>
      <dgm:spPr/>
    </dgm:pt>
    <dgm:pt modelId="{C48F9898-277F-A642-BD47-4E519405117C}" type="pres">
      <dgm:prSet presAssocID="{DA669414-29FA-46ED-A25E-495013F9FB5D}" presName="text" presStyleLbl="fgAcc0" presStyleIdx="1" presStyleCnt="5">
        <dgm:presLayoutVars>
          <dgm:chPref val="3"/>
        </dgm:presLayoutVars>
      </dgm:prSet>
      <dgm:spPr/>
    </dgm:pt>
    <dgm:pt modelId="{5D5528CC-C516-AD48-9170-07DFCDDE4224}" type="pres">
      <dgm:prSet presAssocID="{DA669414-29FA-46ED-A25E-495013F9FB5D}" presName="hierChild2" presStyleCnt="0"/>
      <dgm:spPr/>
    </dgm:pt>
    <dgm:pt modelId="{3EB59AD1-D506-3948-BC04-9BD823BD3497}" type="pres">
      <dgm:prSet presAssocID="{1F880FB3-5D50-4873-B568-DC0130B26E1B}" presName="hierRoot1" presStyleCnt="0"/>
      <dgm:spPr/>
    </dgm:pt>
    <dgm:pt modelId="{BC9C701B-D0F6-3043-B381-4F5153882839}" type="pres">
      <dgm:prSet presAssocID="{1F880FB3-5D50-4873-B568-DC0130B26E1B}" presName="composite" presStyleCnt="0"/>
      <dgm:spPr/>
    </dgm:pt>
    <dgm:pt modelId="{A604F763-6915-EF4E-A3BE-1063D08EC582}" type="pres">
      <dgm:prSet presAssocID="{1F880FB3-5D50-4873-B568-DC0130B26E1B}" presName="background" presStyleLbl="node0" presStyleIdx="2" presStyleCnt="5"/>
      <dgm:spPr/>
    </dgm:pt>
    <dgm:pt modelId="{B5F3703D-C8D5-CA4F-9D4B-696E3607D7D3}" type="pres">
      <dgm:prSet presAssocID="{1F880FB3-5D50-4873-B568-DC0130B26E1B}" presName="text" presStyleLbl="fgAcc0" presStyleIdx="2" presStyleCnt="5">
        <dgm:presLayoutVars>
          <dgm:chPref val="3"/>
        </dgm:presLayoutVars>
      </dgm:prSet>
      <dgm:spPr/>
    </dgm:pt>
    <dgm:pt modelId="{1B0DDD02-AE8B-484C-A9C0-1F6A6522E518}" type="pres">
      <dgm:prSet presAssocID="{1F880FB3-5D50-4873-B568-DC0130B26E1B}" presName="hierChild2" presStyleCnt="0"/>
      <dgm:spPr/>
    </dgm:pt>
    <dgm:pt modelId="{EBB54907-7FBE-2A47-AA86-DC97240F9C35}" type="pres">
      <dgm:prSet presAssocID="{66239464-F455-47A3-885D-53F31B63287B}" presName="hierRoot1" presStyleCnt="0"/>
      <dgm:spPr/>
    </dgm:pt>
    <dgm:pt modelId="{FA61C66C-8DCB-2746-A03A-1CC29C65B54D}" type="pres">
      <dgm:prSet presAssocID="{66239464-F455-47A3-885D-53F31B63287B}" presName="composite" presStyleCnt="0"/>
      <dgm:spPr/>
    </dgm:pt>
    <dgm:pt modelId="{B09C64EE-0D71-C54F-8F28-5904CF21B9E7}" type="pres">
      <dgm:prSet presAssocID="{66239464-F455-47A3-885D-53F31B63287B}" presName="background" presStyleLbl="node0" presStyleIdx="3" presStyleCnt="5"/>
      <dgm:spPr/>
    </dgm:pt>
    <dgm:pt modelId="{FC296AC9-D0F4-804B-94FB-44ED0E22674E}" type="pres">
      <dgm:prSet presAssocID="{66239464-F455-47A3-885D-53F31B63287B}" presName="text" presStyleLbl="fgAcc0" presStyleIdx="3" presStyleCnt="5">
        <dgm:presLayoutVars>
          <dgm:chPref val="3"/>
        </dgm:presLayoutVars>
      </dgm:prSet>
      <dgm:spPr/>
    </dgm:pt>
    <dgm:pt modelId="{BE19EB22-D8CA-8547-A648-9524A1F29478}" type="pres">
      <dgm:prSet presAssocID="{66239464-F455-47A3-885D-53F31B63287B}" presName="hierChild2" presStyleCnt="0"/>
      <dgm:spPr/>
    </dgm:pt>
    <dgm:pt modelId="{CC312762-E139-7647-B8B2-428233EE5F2E}" type="pres">
      <dgm:prSet presAssocID="{D27EE0BB-03EC-4728-A6DA-B0C8CA6509A8}" presName="hierRoot1" presStyleCnt="0"/>
      <dgm:spPr/>
    </dgm:pt>
    <dgm:pt modelId="{CCDF8D13-CBD9-9547-91DD-DD0857290488}" type="pres">
      <dgm:prSet presAssocID="{D27EE0BB-03EC-4728-A6DA-B0C8CA6509A8}" presName="composite" presStyleCnt="0"/>
      <dgm:spPr/>
    </dgm:pt>
    <dgm:pt modelId="{4290F14A-AEBB-B54D-B5E3-EE06608A0985}" type="pres">
      <dgm:prSet presAssocID="{D27EE0BB-03EC-4728-A6DA-B0C8CA6509A8}" presName="background" presStyleLbl="node0" presStyleIdx="4" presStyleCnt="5"/>
      <dgm:spPr/>
    </dgm:pt>
    <dgm:pt modelId="{518190BA-C004-7743-8529-FAFE71671E82}" type="pres">
      <dgm:prSet presAssocID="{D27EE0BB-03EC-4728-A6DA-B0C8CA6509A8}" presName="text" presStyleLbl="fgAcc0" presStyleIdx="4" presStyleCnt="5">
        <dgm:presLayoutVars>
          <dgm:chPref val="3"/>
        </dgm:presLayoutVars>
      </dgm:prSet>
      <dgm:spPr/>
    </dgm:pt>
    <dgm:pt modelId="{9DC92D8A-FC21-0841-8F52-8DFBB76DA781}" type="pres">
      <dgm:prSet presAssocID="{D27EE0BB-03EC-4728-A6DA-B0C8CA6509A8}" presName="hierChild2" presStyleCnt="0"/>
      <dgm:spPr/>
    </dgm:pt>
  </dgm:ptLst>
  <dgm:cxnLst>
    <dgm:cxn modelId="{136F1609-65A9-184B-92BD-A9B8D9224036}" type="presOf" srcId="{1F880FB3-5D50-4873-B568-DC0130B26E1B}" destId="{B5F3703D-C8D5-CA4F-9D4B-696E3607D7D3}" srcOrd="0" destOrd="0" presId="urn:microsoft.com/office/officeart/2005/8/layout/hierarchy1"/>
    <dgm:cxn modelId="{1C13500E-47D0-7941-B2D9-820034A6E696}" type="presOf" srcId="{D27EE0BB-03EC-4728-A6DA-B0C8CA6509A8}" destId="{518190BA-C004-7743-8529-FAFE71671E82}" srcOrd="0" destOrd="0" presId="urn:microsoft.com/office/officeart/2005/8/layout/hierarchy1"/>
    <dgm:cxn modelId="{F13FE61D-37CB-DB45-B682-1AFFD414E9D5}" type="presOf" srcId="{66239464-F455-47A3-885D-53F31B63287B}" destId="{FC296AC9-D0F4-804B-94FB-44ED0E22674E}" srcOrd="0" destOrd="0" presId="urn:microsoft.com/office/officeart/2005/8/layout/hierarchy1"/>
    <dgm:cxn modelId="{04A0FF2C-6D76-F349-8A49-7278217A790E}" type="presOf" srcId="{7E90D72A-72E6-4FCC-B908-7BD89C5FA587}" destId="{F56C3589-7404-C84B-8868-8CEAB1110665}" srcOrd="0" destOrd="0" presId="urn:microsoft.com/office/officeart/2005/8/layout/hierarchy1"/>
    <dgm:cxn modelId="{77028933-1376-F54F-8A59-89A1AAB18C52}" type="presOf" srcId="{6FD2F101-4925-4002-ACDF-7CB3CA63DF34}" destId="{F0FD2F0E-DCB8-3C4F-BDD5-2D12CA659888}" srcOrd="0" destOrd="0" presId="urn:microsoft.com/office/officeart/2005/8/layout/hierarchy1"/>
    <dgm:cxn modelId="{04CA6D60-5780-4C49-88B2-AD3659FAB672}" srcId="{7E90D72A-72E6-4FCC-B908-7BD89C5FA587}" destId="{6FD2F101-4925-4002-ACDF-7CB3CA63DF34}" srcOrd="0" destOrd="0" parTransId="{518B1F61-9E43-428B-A8B0-6AE069A66763}" sibTransId="{7EA6562F-2E05-4127-80E8-1AC191A79889}"/>
    <dgm:cxn modelId="{AC38AC9C-2673-044B-9348-655F39976084}" type="presOf" srcId="{DA669414-29FA-46ED-A25E-495013F9FB5D}" destId="{C48F9898-277F-A642-BD47-4E519405117C}" srcOrd="0" destOrd="0" presId="urn:microsoft.com/office/officeart/2005/8/layout/hierarchy1"/>
    <dgm:cxn modelId="{E4F640BC-E457-4530-9BDD-7B0FE1D9B57E}" srcId="{7E90D72A-72E6-4FCC-B908-7BD89C5FA587}" destId="{66239464-F455-47A3-885D-53F31B63287B}" srcOrd="3" destOrd="0" parTransId="{4E56A70F-41E0-4621-9641-E982A43427E0}" sibTransId="{61E25297-420E-4F74-BC27-4CCC0E8178A8}"/>
    <dgm:cxn modelId="{E09013DC-AFDF-4F24-BBCA-DABA5C5D35F2}" srcId="{7E90D72A-72E6-4FCC-B908-7BD89C5FA587}" destId="{D27EE0BB-03EC-4728-A6DA-B0C8CA6509A8}" srcOrd="4" destOrd="0" parTransId="{65C48C67-0555-48BC-9B12-8FD0CFCB9ADC}" sibTransId="{E902FD7E-2776-4C9D-AF01-DCB6392215A9}"/>
    <dgm:cxn modelId="{5D3690DE-2D96-4436-8120-542E5A2EE534}" srcId="{7E90D72A-72E6-4FCC-B908-7BD89C5FA587}" destId="{1F880FB3-5D50-4873-B568-DC0130B26E1B}" srcOrd="2" destOrd="0" parTransId="{1EFB707B-1E38-4E55-927A-C5CC90DB700D}" sibTransId="{E07E485D-835F-4E92-A36A-1132B0104F8B}"/>
    <dgm:cxn modelId="{F37EEFF7-0918-4A57-AFC4-CA536076EEC1}" srcId="{7E90D72A-72E6-4FCC-B908-7BD89C5FA587}" destId="{DA669414-29FA-46ED-A25E-495013F9FB5D}" srcOrd="1" destOrd="0" parTransId="{648B4730-CFFF-49D3-9CA5-D1665573FF32}" sibTransId="{77D724FF-2D04-4C57-B690-08639A994ED8}"/>
    <dgm:cxn modelId="{452182F2-71C5-894A-902C-8E6C41009E17}" type="presParOf" srcId="{F56C3589-7404-C84B-8868-8CEAB1110665}" destId="{5F65014B-0637-7E47-89E6-48B39C305222}" srcOrd="0" destOrd="0" presId="urn:microsoft.com/office/officeart/2005/8/layout/hierarchy1"/>
    <dgm:cxn modelId="{1ECEDF35-B7A8-F146-9FB3-AAB14BB623A2}" type="presParOf" srcId="{5F65014B-0637-7E47-89E6-48B39C305222}" destId="{FA233F16-AD07-BA4E-B61C-2AA887EC907A}" srcOrd="0" destOrd="0" presId="urn:microsoft.com/office/officeart/2005/8/layout/hierarchy1"/>
    <dgm:cxn modelId="{42ECA352-F6C3-8B4B-A2D1-21EFE1A41D02}" type="presParOf" srcId="{FA233F16-AD07-BA4E-B61C-2AA887EC907A}" destId="{8871BCC6-6712-9E47-96F0-3E22742FA763}" srcOrd="0" destOrd="0" presId="urn:microsoft.com/office/officeart/2005/8/layout/hierarchy1"/>
    <dgm:cxn modelId="{3C0B9704-453A-9742-834E-270538773D8D}" type="presParOf" srcId="{FA233F16-AD07-BA4E-B61C-2AA887EC907A}" destId="{F0FD2F0E-DCB8-3C4F-BDD5-2D12CA659888}" srcOrd="1" destOrd="0" presId="urn:microsoft.com/office/officeart/2005/8/layout/hierarchy1"/>
    <dgm:cxn modelId="{BC646638-9E87-0247-957D-A798E15A1CB9}" type="presParOf" srcId="{5F65014B-0637-7E47-89E6-48B39C305222}" destId="{83C0DCDA-FDFD-6D4C-A69D-879395AA80AD}" srcOrd="1" destOrd="0" presId="urn:microsoft.com/office/officeart/2005/8/layout/hierarchy1"/>
    <dgm:cxn modelId="{80B8099D-5A70-9A4A-963E-C289F7286C23}" type="presParOf" srcId="{F56C3589-7404-C84B-8868-8CEAB1110665}" destId="{C45A729D-9D8E-494E-8743-C0DF2E0FEA78}" srcOrd="1" destOrd="0" presId="urn:microsoft.com/office/officeart/2005/8/layout/hierarchy1"/>
    <dgm:cxn modelId="{0D406B7D-5E86-524A-AA0E-7DC265E37F96}" type="presParOf" srcId="{C45A729D-9D8E-494E-8743-C0DF2E0FEA78}" destId="{33D21E80-3BCD-1B4F-BBEA-50E67925243E}" srcOrd="0" destOrd="0" presId="urn:microsoft.com/office/officeart/2005/8/layout/hierarchy1"/>
    <dgm:cxn modelId="{AEBA167E-6ADA-524B-A305-2D9A36591F82}" type="presParOf" srcId="{33D21E80-3BCD-1B4F-BBEA-50E67925243E}" destId="{3DA2741F-23C5-184A-B407-AFF437CC1E54}" srcOrd="0" destOrd="0" presId="urn:microsoft.com/office/officeart/2005/8/layout/hierarchy1"/>
    <dgm:cxn modelId="{D0AE298F-0501-634C-B55A-2BA6307EE4EF}" type="presParOf" srcId="{33D21E80-3BCD-1B4F-BBEA-50E67925243E}" destId="{C48F9898-277F-A642-BD47-4E519405117C}" srcOrd="1" destOrd="0" presId="urn:microsoft.com/office/officeart/2005/8/layout/hierarchy1"/>
    <dgm:cxn modelId="{DF318E16-6973-274C-A587-515F4325271B}" type="presParOf" srcId="{C45A729D-9D8E-494E-8743-C0DF2E0FEA78}" destId="{5D5528CC-C516-AD48-9170-07DFCDDE4224}" srcOrd="1" destOrd="0" presId="urn:microsoft.com/office/officeart/2005/8/layout/hierarchy1"/>
    <dgm:cxn modelId="{CA36A016-B1D7-274B-8DC6-F40C9E5B91B1}" type="presParOf" srcId="{F56C3589-7404-C84B-8868-8CEAB1110665}" destId="{3EB59AD1-D506-3948-BC04-9BD823BD3497}" srcOrd="2" destOrd="0" presId="urn:microsoft.com/office/officeart/2005/8/layout/hierarchy1"/>
    <dgm:cxn modelId="{49857303-363A-B64D-B13B-8833DB38E64A}" type="presParOf" srcId="{3EB59AD1-D506-3948-BC04-9BD823BD3497}" destId="{BC9C701B-D0F6-3043-B381-4F5153882839}" srcOrd="0" destOrd="0" presId="urn:microsoft.com/office/officeart/2005/8/layout/hierarchy1"/>
    <dgm:cxn modelId="{81055783-C20A-484C-B494-0EB1C7E4938C}" type="presParOf" srcId="{BC9C701B-D0F6-3043-B381-4F5153882839}" destId="{A604F763-6915-EF4E-A3BE-1063D08EC582}" srcOrd="0" destOrd="0" presId="urn:microsoft.com/office/officeart/2005/8/layout/hierarchy1"/>
    <dgm:cxn modelId="{B9AB8574-3BCA-A34B-ADA4-F3F4B9187274}" type="presParOf" srcId="{BC9C701B-D0F6-3043-B381-4F5153882839}" destId="{B5F3703D-C8D5-CA4F-9D4B-696E3607D7D3}" srcOrd="1" destOrd="0" presId="urn:microsoft.com/office/officeart/2005/8/layout/hierarchy1"/>
    <dgm:cxn modelId="{FA5EBB80-4ADB-2242-9A8D-106EF7E28D01}" type="presParOf" srcId="{3EB59AD1-D506-3948-BC04-9BD823BD3497}" destId="{1B0DDD02-AE8B-484C-A9C0-1F6A6522E518}" srcOrd="1" destOrd="0" presId="urn:microsoft.com/office/officeart/2005/8/layout/hierarchy1"/>
    <dgm:cxn modelId="{C9FEA98E-C194-1E4F-AE74-33C7CB1320EE}" type="presParOf" srcId="{F56C3589-7404-C84B-8868-8CEAB1110665}" destId="{EBB54907-7FBE-2A47-AA86-DC97240F9C35}" srcOrd="3" destOrd="0" presId="urn:microsoft.com/office/officeart/2005/8/layout/hierarchy1"/>
    <dgm:cxn modelId="{DF1A11DB-3042-EC43-9100-B51D83AB2E8B}" type="presParOf" srcId="{EBB54907-7FBE-2A47-AA86-DC97240F9C35}" destId="{FA61C66C-8DCB-2746-A03A-1CC29C65B54D}" srcOrd="0" destOrd="0" presId="urn:microsoft.com/office/officeart/2005/8/layout/hierarchy1"/>
    <dgm:cxn modelId="{6AF16947-426E-1A48-BA33-A4E2C8DD214B}" type="presParOf" srcId="{FA61C66C-8DCB-2746-A03A-1CC29C65B54D}" destId="{B09C64EE-0D71-C54F-8F28-5904CF21B9E7}" srcOrd="0" destOrd="0" presId="urn:microsoft.com/office/officeart/2005/8/layout/hierarchy1"/>
    <dgm:cxn modelId="{A8080DA0-F645-F344-A41F-C0881F3C2860}" type="presParOf" srcId="{FA61C66C-8DCB-2746-A03A-1CC29C65B54D}" destId="{FC296AC9-D0F4-804B-94FB-44ED0E22674E}" srcOrd="1" destOrd="0" presId="urn:microsoft.com/office/officeart/2005/8/layout/hierarchy1"/>
    <dgm:cxn modelId="{EE27E93C-A861-5349-95B5-1D6BBA0A012F}" type="presParOf" srcId="{EBB54907-7FBE-2A47-AA86-DC97240F9C35}" destId="{BE19EB22-D8CA-8547-A648-9524A1F29478}" srcOrd="1" destOrd="0" presId="urn:microsoft.com/office/officeart/2005/8/layout/hierarchy1"/>
    <dgm:cxn modelId="{B257A20C-00D2-FF4C-BAC6-4B985E710011}" type="presParOf" srcId="{F56C3589-7404-C84B-8868-8CEAB1110665}" destId="{CC312762-E139-7647-B8B2-428233EE5F2E}" srcOrd="4" destOrd="0" presId="urn:microsoft.com/office/officeart/2005/8/layout/hierarchy1"/>
    <dgm:cxn modelId="{75095150-666E-CC49-AF21-5A78602E83BA}" type="presParOf" srcId="{CC312762-E139-7647-B8B2-428233EE5F2E}" destId="{CCDF8D13-CBD9-9547-91DD-DD0857290488}" srcOrd="0" destOrd="0" presId="urn:microsoft.com/office/officeart/2005/8/layout/hierarchy1"/>
    <dgm:cxn modelId="{4B1EF28A-A1C8-D646-8695-8BE3A8937D55}" type="presParOf" srcId="{CCDF8D13-CBD9-9547-91DD-DD0857290488}" destId="{4290F14A-AEBB-B54D-B5E3-EE06608A0985}" srcOrd="0" destOrd="0" presId="urn:microsoft.com/office/officeart/2005/8/layout/hierarchy1"/>
    <dgm:cxn modelId="{F00ABACC-64DD-8740-B48D-3C41CE0E0DF3}" type="presParOf" srcId="{CCDF8D13-CBD9-9547-91DD-DD0857290488}" destId="{518190BA-C004-7743-8529-FAFE71671E82}" srcOrd="1" destOrd="0" presId="urn:microsoft.com/office/officeart/2005/8/layout/hierarchy1"/>
    <dgm:cxn modelId="{AA4CA13C-1934-D240-9A7E-5A9CFE027FB6}" type="presParOf" srcId="{CC312762-E139-7647-B8B2-428233EE5F2E}" destId="{9DC92D8A-FC21-0841-8F52-8DFBB76DA78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FC5B39-8A57-42BA-91F0-97C685BC3C6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F5402B8-0AF3-468D-9C80-8F9980FF3C6A}">
      <dgm:prSet/>
      <dgm:spPr/>
      <dgm:t>
        <a:bodyPr/>
        <a:lstStyle/>
        <a:p>
          <a:r>
            <a:rPr lang="en-IN"/>
            <a:t>Each changeset contains a change which describes the change/refactoring to apply to the database. </a:t>
          </a:r>
          <a:endParaRPr lang="en-US"/>
        </a:p>
      </dgm:t>
    </dgm:pt>
    <dgm:pt modelId="{9D6C459C-C465-4B43-9974-394F3B5AB973}" type="parTrans" cxnId="{C52B8CB4-8F1A-4A07-AEC5-B91BA2D0C574}">
      <dgm:prSet/>
      <dgm:spPr/>
      <dgm:t>
        <a:bodyPr/>
        <a:lstStyle/>
        <a:p>
          <a:endParaRPr lang="en-US"/>
        </a:p>
      </dgm:t>
    </dgm:pt>
    <dgm:pt modelId="{F78F509B-8F66-4854-8F2D-7C02F04A3B8A}" type="sibTrans" cxnId="{C52B8CB4-8F1A-4A07-AEC5-B91BA2D0C574}">
      <dgm:prSet/>
      <dgm:spPr/>
      <dgm:t>
        <a:bodyPr/>
        <a:lstStyle/>
        <a:p>
          <a:endParaRPr lang="en-US"/>
        </a:p>
      </dgm:t>
    </dgm:pt>
    <dgm:pt modelId="{E64C1635-23E9-4421-8128-9862553BCE16}">
      <dgm:prSet/>
      <dgm:spPr/>
      <dgm:t>
        <a:bodyPr/>
        <a:lstStyle/>
        <a:p>
          <a:r>
            <a:rPr lang="en-IN"/>
            <a:t>One change per changeset</a:t>
          </a:r>
          <a:endParaRPr lang="en-US"/>
        </a:p>
      </dgm:t>
    </dgm:pt>
    <dgm:pt modelId="{402A9D6A-A2D6-48CD-A2B8-2CE07FFAE385}" type="parTrans" cxnId="{6A1E2364-8450-406C-A2AE-FE1AB0FC2417}">
      <dgm:prSet/>
      <dgm:spPr/>
      <dgm:t>
        <a:bodyPr/>
        <a:lstStyle/>
        <a:p>
          <a:endParaRPr lang="en-US"/>
        </a:p>
      </dgm:t>
    </dgm:pt>
    <dgm:pt modelId="{EFDA6539-09B8-4902-BB1C-25B4E40F6CD8}" type="sibTrans" cxnId="{6A1E2364-8450-406C-A2AE-FE1AB0FC2417}">
      <dgm:prSet/>
      <dgm:spPr/>
      <dgm:t>
        <a:bodyPr/>
        <a:lstStyle/>
        <a:p>
          <a:endParaRPr lang="en-US"/>
        </a:p>
      </dgm:t>
    </dgm:pt>
    <dgm:pt modelId="{D87C6D0F-22BA-0C45-9FAD-1E9F7F71C874}" type="pres">
      <dgm:prSet presAssocID="{F2FC5B39-8A57-42BA-91F0-97C685BC3C6A}" presName="outerComposite" presStyleCnt="0">
        <dgm:presLayoutVars>
          <dgm:chMax val="5"/>
          <dgm:dir/>
          <dgm:resizeHandles val="exact"/>
        </dgm:presLayoutVars>
      </dgm:prSet>
      <dgm:spPr/>
    </dgm:pt>
    <dgm:pt modelId="{52DCFBD5-4BC4-3046-B5D6-6D322D7091DD}" type="pres">
      <dgm:prSet presAssocID="{F2FC5B39-8A57-42BA-91F0-97C685BC3C6A}" presName="dummyMaxCanvas" presStyleCnt="0">
        <dgm:presLayoutVars/>
      </dgm:prSet>
      <dgm:spPr/>
    </dgm:pt>
    <dgm:pt modelId="{AFE756F3-3D72-AD4F-8FE7-2AC199360AFB}" type="pres">
      <dgm:prSet presAssocID="{F2FC5B39-8A57-42BA-91F0-97C685BC3C6A}" presName="TwoNodes_1" presStyleLbl="node1" presStyleIdx="0" presStyleCnt="2">
        <dgm:presLayoutVars>
          <dgm:bulletEnabled val="1"/>
        </dgm:presLayoutVars>
      </dgm:prSet>
      <dgm:spPr/>
    </dgm:pt>
    <dgm:pt modelId="{1DD71109-A31B-2B40-8D65-1948176E2729}" type="pres">
      <dgm:prSet presAssocID="{F2FC5B39-8A57-42BA-91F0-97C685BC3C6A}" presName="TwoNodes_2" presStyleLbl="node1" presStyleIdx="1" presStyleCnt="2">
        <dgm:presLayoutVars>
          <dgm:bulletEnabled val="1"/>
        </dgm:presLayoutVars>
      </dgm:prSet>
      <dgm:spPr/>
    </dgm:pt>
    <dgm:pt modelId="{83CAAC95-DC25-3C4C-B7DB-D9944E96F5FD}" type="pres">
      <dgm:prSet presAssocID="{F2FC5B39-8A57-42BA-91F0-97C685BC3C6A}" presName="TwoConn_1-2" presStyleLbl="fgAccFollowNode1" presStyleIdx="0" presStyleCnt="1">
        <dgm:presLayoutVars>
          <dgm:bulletEnabled val="1"/>
        </dgm:presLayoutVars>
      </dgm:prSet>
      <dgm:spPr/>
    </dgm:pt>
    <dgm:pt modelId="{DA8E20D1-76AE-FF47-AFFB-65531B9DB9CA}" type="pres">
      <dgm:prSet presAssocID="{F2FC5B39-8A57-42BA-91F0-97C685BC3C6A}" presName="TwoNodes_1_text" presStyleLbl="node1" presStyleIdx="1" presStyleCnt="2">
        <dgm:presLayoutVars>
          <dgm:bulletEnabled val="1"/>
        </dgm:presLayoutVars>
      </dgm:prSet>
      <dgm:spPr/>
    </dgm:pt>
    <dgm:pt modelId="{DFA5B983-CDD0-F148-863C-0AE3F72BD43F}" type="pres">
      <dgm:prSet presAssocID="{F2FC5B39-8A57-42BA-91F0-97C685BC3C6A}" presName="TwoNodes_2_text" presStyleLbl="node1" presStyleIdx="1" presStyleCnt="2">
        <dgm:presLayoutVars>
          <dgm:bulletEnabled val="1"/>
        </dgm:presLayoutVars>
      </dgm:prSet>
      <dgm:spPr/>
    </dgm:pt>
  </dgm:ptLst>
  <dgm:cxnLst>
    <dgm:cxn modelId="{0F909C2F-AED8-F945-99C0-AF8A81CD4475}" type="presOf" srcId="{E64C1635-23E9-4421-8128-9862553BCE16}" destId="{DFA5B983-CDD0-F148-863C-0AE3F72BD43F}" srcOrd="1" destOrd="0" presId="urn:microsoft.com/office/officeart/2005/8/layout/vProcess5"/>
    <dgm:cxn modelId="{6A1E2364-8450-406C-A2AE-FE1AB0FC2417}" srcId="{F2FC5B39-8A57-42BA-91F0-97C685BC3C6A}" destId="{E64C1635-23E9-4421-8128-9862553BCE16}" srcOrd="1" destOrd="0" parTransId="{402A9D6A-A2D6-48CD-A2B8-2CE07FFAE385}" sibTransId="{EFDA6539-09B8-4902-BB1C-25B4E40F6CD8}"/>
    <dgm:cxn modelId="{1EAD2A47-7716-4A45-94D9-B2E5B136D252}" type="presOf" srcId="{E64C1635-23E9-4421-8128-9862553BCE16}" destId="{1DD71109-A31B-2B40-8D65-1948176E2729}" srcOrd="0" destOrd="0" presId="urn:microsoft.com/office/officeart/2005/8/layout/vProcess5"/>
    <dgm:cxn modelId="{979A2876-7C84-4E4E-B5C6-FCA486F0E631}" type="presOf" srcId="{F2FC5B39-8A57-42BA-91F0-97C685BC3C6A}" destId="{D87C6D0F-22BA-0C45-9FAD-1E9F7F71C874}" srcOrd="0" destOrd="0" presId="urn:microsoft.com/office/officeart/2005/8/layout/vProcess5"/>
    <dgm:cxn modelId="{C52B8CB4-8F1A-4A07-AEC5-B91BA2D0C574}" srcId="{F2FC5B39-8A57-42BA-91F0-97C685BC3C6A}" destId="{CF5402B8-0AF3-468D-9C80-8F9980FF3C6A}" srcOrd="0" destOrd="0" parTransId="{9D6C459C-C465-4B43-9974-394F3B5AB973}" sibTransId="{F78F509B-8F66-4854-8F2D-7C02F04A3B8A}"/>
    <dgm:cxn modelId="{3129A6BA-C5FF-B646-A57C-B257E58B11C4}" type="presOf" srcId="{CF5402B8-0AF3-468D-9C80-8F9980FF3C6A}" destId="{DA8E20D1-76AE-FF47-AFFB-65531B9DB9CA}" srcOrd="1" destOrd="0" presId="urn:microsoft.com/office/officeart/2005/8/layout/vProcess5"/>
    <dgm:cxn modelId="{EC3C20FC-3477-8145-9050-73A026384015}" type="presOf" srcId="{CF5402B8-0AF3-468D-9C80-8F9980FF3C6A}" destId="{AFE756F3-3D72-AD4F-8FE7-2AC199360AFB}" srcOrd="0" destOrd="0" presId="urn:microsoft.com/office/officeart/2005/8/layout/vProcess5"/>
    <dgm:cxn modelId="{4AF04AFF-DB7D-D646-ABED-68E29FF4EC45}" type="presOf" srcId="{F78F509B-8F66-4854-8F2D-7C02F04A3B8A}" destId="{83CAAC95-DC25-3C4C-B7DB-D9944E96F5FD}" srcOrd="0" destOrd="0" presId="urn:microsoft.com/office/officeart/2005/8/layout/vProcess5"/>
    <dgm:cxn modelId="{6B477950-CA31-444B-957D-10DCFB41FE74}" type="presParOf" srcId="{D87C6D0F-22BA-0C45-9FAD-1E9F7F71C874}" destId="{52DCFBD5-4BC4-3046-B5D6-6D322D7091DD}" srcOrd="0" destOrd="0" presId="urn:microsoft.com/office/officeart/2005/8/layout/vProcess5"/>
    <dgm:cxn modelId="{E5640594-C57E-AC4E-9A10-B7A5A4A5D3AA}" type="presParOf" srcId="{D87C6D0F-22BA-0C45-9FAD-1E9F7F71C874}" destId="{AFE756F3-3D72-AD4F-8FE7-2AC199360AFB}" srcOrd="1" destOrd="0" presId="urn:microsoft.com/office/officeart/2005/8/layout/vProcess5"/>
    <dgm:cxn modelId="{276B09C4-BADC-4347-BBCD-00336FC9CA24}" type="presParOf" srcId="{D87C6D0F-22BA-0C45-9FAD-1E9F7F71C874}" destId="{1DD71109-A31B-2B40-8D65-1948176E2729}" srcOrd="2" destOrd="0" presId="urn:microsoft.com/office/officeart/2005/8/layout/vProcess5"/>
    <dgm:cxn modelId="{9886735C-F161-944B-A1C7-CC1D2930D192}" type="presParOf" srcId="{D87C6D0F-22BA-0C45-9FAD-1E9F7F71C874}" destId="{83CAAC95-DC25-3C4C-B7DB-D9944E96F5FD}" srcOrd="3" destOrd="0" presId="urn:microsoft.com/office/officeart/2005/8/layout/vProcess5"/>
    <dgm:cxn modelId="{C5FD34CF-9495-DB48-BD4C-FFFA5F72DA0C}" type="presParOf" srcId="{D87C6D0F-22BA-0C45-9FAD-1E9F7F71C874}" destId="{DA8E20D1-76AE-FF47-AFFB-65531B9DB9CA}" srcOrd="4" destOrd="0" presId="urn:microsoft.com/office/officeart/2005/8/layout/vProcess5"/>
    <dgm:cxn modelId="{7C44D1DC-D386-944A-9B3A-022627E232F0}" type="presParOf" srcId="{D87C6D0F-22BA-0C45-9FAD-1E9F7F71C874}" destId="{DFA5B983-CDD0-F148-863C-0AE3F72BD43F}"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2CE897-A7BA-4C97-A1FF-5E118EEEF3B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65B9A2E-C36A-49C5-BBFC-0BA15665BDAA}">
      <dgm:prSet/>
      <dgm:spPr/>
      <dgm:t>
        <a:bodyPr/>
        <a:lstStyle/>
        <a:p>
          <a:r>
            <a:rPr lang="en-IN"/>
            <a:t>It’s possible to specify for each changeset in what context it should be run.</a:t>
          </a:r>
          <a:endParaRPr lang="en-US"/>
        </a:p>
      </dgm:t>
    </dgm:pt>
    <dgm:pt modelId="{176A113E-05AA-404D-817F-62FD6FECA04C}" type="parTrans" cxnId="{121B94BA-5277-4F2D-B960-A01209296F52}">
      <dgm:prSet/>
      <dgm:spPr/>
      <dgm:t>
        <a:bodyPr/>
        <a:lstStyle/>
        <a:p>
          <a:endParaRPr lang="en-US"/>
        </a:p>
      </dgm:t>
    </dgm:pt>
    <dgm:pt modelId="{250862EC-0B49-4C68-B7B2-77B7789E6EE0}" type="sibTrans" cxnId="{121B94BA-5277-4F2D-B960-A01209296F52}">
      <dgm:prSet/>
      <dgm:spPr/>
      <dgm:t>
        <a:bodyPr/>
        <a:lstStyle/>
        <a:p>
          <a:endParaRPr lang="en-US"/>
        </a:p>
      </dgm:t>
    </dgm:pt>
    <dgm:pt modelId="{9585BE4F-CC3D-4311-AFB3-287ECF0A7CE8}">
      <dgm:prSet/>
      <dgm:spPr/>
      <dgm:t>
        <a:bodyPr/>
        <a:lstStyle/>
        <a:p>
          <a:r>
            <a:rPr lang="en-IN"/>
            <a:t>Context value can be specified on liquibase run.</a:t>
          </a:r>
          <a:endParaRPr lang="en-US"/>
        </a:p>
      </dgm:t>
    </dgm:pt>
    <dgm:pt modelId="{3579E5F9-0FD5-4214-AAA5-7A8529CDEFB2}" type="parTrans" cxnId="{0F9D9F6C-A9CA-45F0-8615-2D85E0559D05}">
      <dgm:prSet/>
      <dgm:spPr/>
      <dgm:t>
        <a:bodyPr/>
        <a:lstStyle/>
        <a:p>
          <a:endParaRPr lang="en-US"/>
        </a:p>
      </dgm:t>
    </dgm:pt>
    <dgm:pt modelId="{31D14EC0-81A0-4242-A8B2-EEE6C13D3F65}" type="sibTrans" cxnId="{0F9D9F6C-A9CA-45F0-8615-2D85E0559D05}">
      <dgm:prSet/>
      <dgm:spPr/>
      <dgm:t>
        <a:bodyPr/>
        <a:lstStyle/>
        <a:p>
          <a:endParaRPr lang="en-US"/>
        </a:p>
      </dgm:t>
    </dgm:pt>
    <dgm:pt modelId="{CC6241C9-D07F-4AE3-AAA8-D6007A06E53F}">
      <dgm:prSet/>
      <dgm:spPr/>
      <dgm:t>
        <a:bodyPr/>
        <a:lstStyle/>
        <a:p>
          <a:r>
            <a:rPr lang="en-IN"/>
            <a:t>Contexts can be applied to changesets to control which are ran in different environments.</a:t>
          </a:r>
          <a:endParaRPr lang="en-US"/>
        </a:p>
      </dgm:t>
    </dgm:pt>
    <dgm:pt modelId="{A89A67BF-4A84-4848-8B00-0602D6D4BD4B}" type="parTrans" cxnId="{FFB522FE-BDC0-49D2-BCDF-F6850D218567}">
      <dgm:prSet/>
      <dgm:spPr/>
      <dgm:t>
        <a:bodyPr/>
        <a:lstStyle/>
        <a:p>
          <a:endParaRPr lang="en-US"/>
        </a:p>
      </dgm:t>
    </dgm:pt>
    <dgm:pt modelId="{09BD639B-3D3A-49C0-8225-BEFC3A96FEEB}" type="sibTrans" cxnId="{FFB522FE-BDC0-49D2-BCDF-F6850D218567}">
      <dgm:prSet/>
      <dgm:spPr/>
      <dgm:t>
        <a:bodyPr/>
        <a:lstStyle/>
        <a:p>
          <a:endParaRPr lang="en-US"/>
        </a:p>
      </dgm:t>
    </dgm:pt>
    <dgm:pt modelId="{4C037C70-7523-44BD-8576-6A19DB97949F}">
      <dgm:prSet/>
      <dgm:spPr/>
      <dgm:t>
        <a:bodyPr/>
        <a:lstStyle/>
        <a:p>
          <a:r>
            <a:rPr lang="en-IN"/>
            <a:t>Example – prod for production and test for test</a:t>
          </a:r>
          <a:endParaRPr lang="en-US"/>
        </a:p>
      </dgm:t>
    </dgm:pt>
    <dgm:pt modelId="{700E6220-1AAF-4FC9-BDB6-FDCC93211C3B}" type="parTrans" cxnId="{32D18A81-B165-4E10-99CC-B40EFE8E8240}">
      <dgm:prSet/>
      <dgm:spPr/>
      <dgm:t>
        <a:bodyPr/>
        <a:lstStyle/>
        <a:p>
          <a:endParaRPr lang="en-US"/>
        </a:p>
      </dgm:t>
    </dgm:pt>
    <dgm:pt modelId="{2E658088-AFED-449D-996F-9B3A631BE0FA}" type="sibTrans" cxnId="{32D18A81-B165-4E10-99CC-B40EFE8E8240}">
      <dgm:prSet/>
      <dgm:spPr/>
      <dgm:t>
        <a:bodyPr/>
        <a:lstStyle/>
        <a:p>
          <a:endParaRPr lang="en-US"/>
        </a:p>
      </dgm:t>
    </dgm:pt>
    <dgm:pt modelId="{5D763874-836C-D446-BE7C-16691C36A432}" type="pres">
      <dgm:prSet presAssocID="{012CE897-A7BA-4C97-A1FF-5E118EEEF3BC}" presName="vert0" presStyleCnt="0">
        <dgm:presLayoutVars>
          <dgm:dir/>
          <dgm:animOne val="branch"/>
          <dgm:animLvl val="lvl"/>
        </dgm:presLayoutVars>
      </dgm:prSet>
      <dgm:spPr/>
    </dgm:pt>
    <dgm:pt modelId="{049CCFEC-F0E8-5C45-B9A4-9B0CCD938BEA}" type="pres">
      <dgm:prSet presAssocID="{465B9A2E-C36A-49C5-BBFC-0BA15665BDAA}" presName="thickLine" presStyleLbl="alignNode1" presStyleIdx="0" presStyleCnt="4"/>
      <dgm:spPr/>
    </dgm:pt>
    <dgm:pt modelId="{F1660FBB-92EE-4845-A970-E13EB134A7EF}" type="pres">
      <dgm:prSet presAssocID="{465B9A2E-C36A-49C5-BBFC-0BA15665BDAA}" presName="horz1" presStyleCnt="0"/>
      <dgm:spPr/>
    </dgm:pt>
    <dgm:pt modelId="{CB0EEBCD-21BE-7F48-8B91-35F2A58D1488}" type="pres">
      <dgm:prSet presAssocID="{465B9A2E-C36A-49C5-BBFC-0BA15665BDAA}" presName="tx1" presStyleLbl="revTx" presStyleIdx="0" presStyleCnt="4"/>
      <dgm:spPr/>
    </dgm:pt>
    <dgm:pt modelId="{D5815E01-5CE8-3A46-9001-5C76B40CB4C1}" type="pres">
      <dgm:prSet presAssocID="{465B9A2E-C36A-49C5-BBFC-0BA15665BDAA}" presName="vert1" presStyleCnt="0"/>
      <dgm:spPr/>
    </dgm:pt>
    <dgm:pt modelId="{FE858D67-5718-B740-AD16-FFD17F11BCB4}" type="pres">
      <dgm:prSet presAssocID="{9585BE4F-CC3D-4311-AFB3-287ECF0A7CE8}" presName="thickLine" presStyleLbl="alignNode1" presStyleIdx="1" presStyleCnt="4"/>
      <dgm:spPr/>
    </dgm:pt>
    <dgm:pt modelId="{36DE894C-49CA-4A4B-9811-160EB9C10CE7}" type="pres">
      <dgm:prSet presAssocID="{9585BE4F-CC3D-4311-AFB3-287ECF0A7CE8}" presName="horz1" presStyleCnt="0"/>
      <dgm:spPr/>
    </dgm:pt>
    <dgm:pt modelId="{C4653F79-14B1-DB4D-A311-54A62684FEAE}" type="pres">
      <dgm:prSet presAssocID="{9585BE4F-CC3D-4311-AFB3-287ECF0A7CE8}" presName="tx1" presStyleLbl="revTx" presStyleIdx="1" presStyleCnt="4"/>
      <dgm:spPr/>
    </dgm:pt>
    <dgm:pt modelId="{9A4BB35B-D109-2A4C-B0FE-D7031209AB69}" type="pres">
      <dgm:prSet presAssocID="{9585BE4F-CC3D-4311-AFB3-287ECF0A7CE8}" presName="vert1" presStyleCnt="0"/>
      <dgm:spPr/>
    </dgm:pt>
    <dgm:pt modelId="{6E6E7A4D-1E3E-0E48-B62B-EA88C6728A4F}" type="pres">
      <dgm:prSet presAssocID="{CC6241C9-D07F-4AE3-AAA8-D6007A06E53F}" presName="thickLine" presStyleLbl="alignNode1" presStyleIdx="2" presStyleCnt="4"/>
      <dgm:spPr/>
    </dgm:pt>
    <dgm:pt modelId="{17607846-798E-3640-9E96-8C77887B9C25}" type="pres">
      <dgm:prSet presAssocID="{CC6241C9-D07F-4AE3-AAA8-D6007A06E53F}" presName="horz1" presStyleCnt="0"/>
      <dgm:spPr/>
    </dgm:pt>
    <dgm:pt modelId="{4E48DCF9-D748-474D-A8AD-BAF082FEA770}" type="pres">
      <dgm:prSet presAssocID="{CC6241C9-D07F-4AE3-AAA8-D6007A06E53F}" presName="tx1" presStyleLbl="revTx" presStyleIdx="2" presStyleCnt="4"/>
      <dgm:spPr/>
    </dgm:pt>
    <dgm:pt modelId="{D9761FA6-06B5-7C49-BBB8-54E6CFBDD854}" type="pres">
      <dgm:prSet presAssocID="{CC6241C9-D07F-4AE3-AAA8-D6007A06E53F}" presName="vert1" presStyleCnt="0"/>
      <dgm:spPr/>
    </dgm:pt>
    <dgm:pt modelId="{F6CC1A5C-CFB2-1342-9A35-67D943F8F07F}" type="pres">
      <dgm:prSet presAssocID="{4C037C70-7523-44BD-8576-6A19DB97949F}" presName="thickLine" presStyleLbl="alignNode1" presStyleIdx="3" presStyleCnt="4"/>
      <dgm:spPr/>
    </dgm:pt>
    <dgm:pt modelId="{954879F7-DA8F-584E-B114-6D25994C7C20}" type="pres">
      <dgm:prSet presAssocID="{4C037C70-7523-44BD-8576-6A19DB97949F}" presName="horz1" presStyleCnt="0"/>
      <dgm:spPr/>
    </dgm:pt>
    <dgm:pt modelId="{4FD8F1DA-339C-2E4D-A1D7-ED318FD79E95}" type="pres">
      <dgm:prSet presAssocID="{4C037C70-7523-44BD-8576-6A19DB97949F}" presName="tx1" presStyleLbl="revTx" presStyleIdx="3" presStyleCnt="4"/>
      <dgm:spPr/>
    </dgm:pt>
    <dgm:pt modelId="{BA2BA6BF-F297-CA4C-B7D1-00E12C2662A3}" type="pres">
      <dgm:prSet presAssocID="{4C037C70-7523-44BD-8576-6A19DB97949F}" presName="vert1" presStyleCnt="0"/>
      <dgm:spPr/>
    </dgm:pt>
  </dgm:ptLst>
  <dgm:cxnLst>
    <dgm:cxn modelId="{4B605063-0093-0C47-924F-E7882B8C2009}" type="presOf" srcId="{465B9A2E-C36A-49C5-BBFC-0BA15665BDAA}" destId="{CB0EEBCD-21BE-7F48-8B91-35F2A58D1488}" srcOrd="0" destOrd="0" presId="urn:microsoft.com/office/officeart/2008/layout/LinedList"/>
    <dgm:cxn modelId="{0F9D9F6C-A9CA-45F0-8615-2D85E0559D05}" srcId="{012CE897-A7BA-4C97-A1FF-5E118EEEF3BC}" destId="{9585BE4F-CC3D-4311-AFB3-287ECF0A7CE8}" srcOrd="1" destOrd="0" parTransId="{3579E5F9-0FD5-4214-AAA5-7A8529CDEFB2}" sibTransId="{31D14EC0-81A0-4242-A8B2-EEE6C13D3F65}"/>
    <dgm:cxn modelId="{B6501E7C-A116-F342-A18C-B4C9CA6C91CE}" type="presOf" srcId="{CC6241C9-D07F-4AE3-AAA8-D6007A06E53F}" destId="{4E48DCF9-D748-474D-A8AD-BAF082FEA770}" srcOrd="0" destOrd="0" presId="urn:microsoft.com/office/officeart/2008/layout/LinedList"/>
    <dgm:cxn modelId="{32D18A81-B165-4E10-99CC-B40EFE8E8240}" srcId="{012CE897-A7BA-4C97-A1FF-5E118EEEF3BC}" destId="{4C037C70-7523-44BD-8576-6A19DB97949F}" srcOrd="3" destOrd="0" parTransId="{700E6220-1AAF-4FC9-BDB6-FDCC93211C3B}" sibTransId="{2E658088-AFED-449D-996F-9B3A631BE0FA}"/>
    <dgm:cxn modelId="{046B3E8A-3EF3-1E4D-AC00-0C002517D5B1}" type="presOf" srcId="{012CE897-A7BA-4C97-A1FF-5E118EEEF3BC}" destId="{5D763874-836C-D446-BE7C-16691C36A432}" srcOrd="0" destOrd="0" presId="urn:microsoft.com/office/officeart/2008/layout/LinedList"/>
    <dgm:cxn modelId="{121B94BA-5277-4F2D-B960-A01209296F52}" srcId="{012CE897-A7BA-4C97-A1FF-5E118EEEF3BC}" destId="{465B9A2E-C36A-49C5-BBFC-0BA15665BDAA}" srcOrd="0" destOrd="0" parTransId="{176A113E-05AA-404D-817F-62FD6FECA04C}" sibTransId="{250862EC-0B49-4C68-B7B2-77B7789E6EE0}"/>
    <dgm:cxn modelId="{DEDFB3DF-70C5-CD4B-8CAA-A4AA01DD0ABC}" type="presOf" srcId="{9585BE4F-CC3D-4311-AFB3-287ECF0A7CE8}" destId="{C4653F79-14B1-DB4D-A311-54A62684FEAE}" srcOrd="0" destOrd="0" presId="urn:microsoft.com/office/officeart/2008/layout/LinedList"/>
    <dgm:cxn modelId="{09E826F0-70CB-B844-B7DA-B4B820AEFFE6}" type="presOf" srcId="{4C037C70-7523-44BD-8576-6A19DB97949F}" destId="{4FD8F1DA-339C-2E4D-A1D7-ED318FD79E95}" srcOrd="0" destOrd="0" presId="urn:microsoft.com/office/officeart/2008/layout/LinedList"/>
    <dgm:cxn modelId="{FFB522FE-BDC0-49D2-BCDF-F6850D218567}" srcId="{012CE897-A7BA-4C97-A1FF-5E118EEEF3BC}" destId="{CC6241C9-D07F-4AE3-AAA8-D6007A06E53F}" srcOrd="2" destOrd="0" parTransId="{A89A67BF-4A84-4848-8B00-0602D6D4BD4B}" sibTransId="{09BD639B-3D3A-49C0-8225-BEFC3A96FEEB}"/>
    <dgm:cxn modelId="{3A3A1B10-C8B5-604A-84F0-EF47C891364D}" type="presParOf" srcId="{5D763874-836C-D446-BE7C-16691C36A432}" destId="{049CCFEC-F0E8-5C45-B9A4-9B0CCD938BEA}" srcOrd="0" destOrd="0" presId="urn:microsoft.com/office/officeart/2008/layout/LinedList"/>
    <dgm:cxn modelId="{3F2276E3-AE06-CA47-8395-0F7A6461D745}" type="presParOf" srcId="{5D763874-836C-D446-BE7C-16691C36A432}" destId="{F1660FBB-92EE-4845-A970-E13EB134A7EF}" srcOrd="1" destOrd="0" presId="urn:microsoft.com/office/officeart/2008/layout/LinedList"/>
    <dgm:cxn modelId="{4C98081A-26FD-FF4C-B547-6C65BD5B296D}" type="presParOf" srcId="{F1660FBB-92EE-4845-A970-E13EB134A7EF}" destId="{CB0EEBCD-21BE-7F48-8B91-35F2A58D1488}" srcOrd="0" destOrd="0" presId="urn:microsoft.com/office/officeart/2008/layout/LinedList"/>
    <dgm:cxn modelId="{799B9FF2-B372-9745-891E-34EDFF554D06}" type="presParOf" srcId="{F1660FBB-92EE-4845-A970-E13EB134A7EF}" destId="{D5815E01-5CE8-3A46-9001-5C76B40CB4C1}" srcOrd="1" destOrd="0" presId="urn:microsoft.com/office/officeart/2008/layout/LinedList"/>
    <dgm:cxn modelId="{612EC80D-1D86-1742-A1BB-0E40541FF3B1}" type="presParOf" srcId="{5D763874-836C-D446-BE7C-16691C36A432}" destId="{FE858D67-5718-B740-AD16-FFD17F11BCB4}" srcOrd="2" destOrd="0" presId="urn:microsoft.com/office/officeart/2008/layout/LinedList"/>
    <dgm:cxn modelId="{3FE95E1B-258A-C74D-9E7F-3789659DFC64}" type="presParOf" srcId="{5D763874-836C-D446-BE7C-16691C36A432}" destId="{36DE894C-49CA-4A4B-9811-160EB9C10CE7}" srcOrd="3" destOrd="0" presId="urn:microsoft.com/office/officeart/2008/layout/LinedList"/>
    <dgm:cxn modelId="{BA430865-D76C-0B41-B0C6-5E69098CED38}" type="presParOf" srcId="{36DE894C-49CA-4A4B-9811-160EB9C10CE7}" destId="{C4653F79-14B1-DB4D-A311-54A62684FEAE}" srcOrd="0" destOrd="0" presId="urn:microsoft.com/office/officeart/2008/layout/LinedList"/>
    <dgm:cxn modelId="{132570E5-F1FE-ED4B-9982-5E69CD00CC60}" type="presParOf" srcId="{36DE894C-49CA-4A4B-9811-160EB9C10CE7}" destId="{9A4BB35B-D109-2A4C-B0FE-D7031209AB69}" srcOrd="1" destOrd="0" presId="urn:microsoft.com/office/officeart/2008/layout/LinedList"/>
    <dgm:cxn modelId="{03E03632-DA7D-4043-8DC0-62548C4F5E63}" type="presParOf" srcId="{5D763874-836C-D446-BE7C-16691C36A432}" destId="{6E6E7A4D-1E3E-0E48-B62B-EA88C6728A4F}" srcOrd="4" destOrd="0" presId="urn:microsoft.com/office/officeart/2008/layout/LinedList"/>
    <dgm:cxn modelId="{54186F23-9E31-0942-B740-90B03B3B8E4A}" type="presParOf" srcId="{5D763874-836C-D446-BE7C-16691C36A432}" destId="{17607846-798E-3640-9E96-8C77887B9C25}" srcOrd="5" destOrd="0" presId="urn:microsoft.com/office/officeart/2008/layout/LinedList"/>
    <dgm:cxn modelId="{CF9DDBAD-0566-D246-8848-F34C0BD7A0CF}" type="presParOf" srcId="{17607846-798E-3640-9E96-8C77887B9C25}" destId="{4E48DCF9-D748-474D-A8AD-BAF082FEA770}" srcOrd="0" destOrd="0" presId="urn:microsoft.com/office/officeart/2008/layout/LinedList"/>
    <dgm:cxn modelId="{E7525494-6082-8E48-A038-EE30E5F3B293}" type="presParOf" srcId="{17607846-798E-3640-9E96-8C77887B9C25}" destId="{D9761FA6-06B5-7C49-BBB8-54E6CFBDD854}" srcOrd="1" destOrd="0" presId="urn:microsoft.com/office/officeart/2008/layout/LinedList"/>
    <dgm:cxn modelId="{D5DB30A9-F625-8346-81B5-761F99B2301B}" type="presParOf" srcId="{5D763874-836C-D446-BE7C-16691C36A432}" destId="{F6CC1A5C-CFB2-1342-9A35-67D943F8F07F}" srcOrd="6" destOrd="0" presId="urn:microsoft.com/office/officeart/2008/layout/LinedList"/>
    <dgm:cxn modelId="{391BE705-439A-A64C-9740-B1543BF01A61}" type="presParOf" srcId="{5D763874-836C-D446-BE7C-16691C36A432}" destId="{954879F7-DA8F-584E-B114-6D25994C7C20}" srcOrd="7" destOrd="0" presId="urn:microsoft.com/office/officeart/2008/layout/LinedList"/>
    <dgm:cxn modelId="{4A07F097-8343-EE4A-B10E-F98AD1C0CC08}" type="presParOf" srcId="{954879F7-DA8F-584E-B114-6D25994C7C20}" destId="{4FD8F1DA-339C-2E4D-A1D7-ED318FD79E95}" srcOrd="0" destOrd="0" presId="urn:microsoft.com/office/officeart/2008/layout/LinedList"/>
    <dgm:cxn modelId="{B4D117E9-3323-B047-984D-E6BBC6AFD29E}" type="presParOf" srcId="{954879F7-DA8F-584E-B114-6D25994C7C20}" destId="{BA2BA6BF-F297-CA4C-B7D1-00E12C2662A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66D7-7708-4218-97FD-A71E72046042}"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B7E6DD6B-3958-4000-81A0-6239BBFC32A3}">
      <dgm:prSet/>
      <dgm:spPr/>
      <dgm:t>
        <a:bodyPr/>
        <a:lstStyle/>
        <a:p>
          <a:r>
            <a:rPr lang="en-IN" b="1"/>
            <a:t>On Demand</a:t>
          </a:r>
          <a:endParaRPr lang="en-US"/>
        </a:p>
      </dgm:t>
    </dgm:pt>
    <dgm:pt modelId="{CD258510-26D8-4A40-B282-00C17F4F79AC}" type="parTrans" cxnId="{272648F2-5C5B-4619-9E15-D688951668D8}">
      <dgm:prSet/>
      <dgm:spPr/>
      <dgm:t>
        <a:bodyPr/>
        <a:lstStyle/>
        <a:p>
          <a:endParaRPr lang="en-US"/>
        </a:p>
      </dgm:t>
    </dgm:pt>
    <dgm:pt modelId="{E5480A98-C248-4169-9D15-740E65C03ACA}" type="sibTrans" cxnId="{272648F2-5C5B-4619-9E15-D688951668D8}">
      <dgm:prSet/>
      <dgm:spPr/>
      <dgm:t>
        <a:bodyPr/>
        <a:lstStyle/>
        <a:p>
          <a:endParaRPr lang="en-US"/>
        </a:p>
      </dgm:t>
    </dgm:pt>
    <dgm:pt modelId="{47582FEA-5697-4110-93EA-10CF39FE7596}">
      <dgm:prSet/>
      <dgm:spPr/>
      <dgm:t>
        <a:bodyPr/>
        <a:lstStyle/>
        <a:p>
          <a:r>
            <a:rPr lang="en-IN"/>
            <a:t>Command Line</a:t>
          </a:r>
          <a:endParaRPr lang="en-US"/>
        </a:p>
      </dgm:t>
    </dgm:pt>
    <dgm:pt modelId="{EDBB093D-A32F-4657-80B5-86C705E9635A}" type="parTrans" cxnId="{B2E9C7CD-7B40-4D07-8303-FCABD2102236}">
      <dgm:prSet/>
      <dgm:spPr/>
      <dgm:t>
        <a:bodyPr/>
        <a:lstStyle/>
        <a:p>
          <a:endParaRPr lang="en-US"/>
        </a:p>
      </dgm:t>
    </dgm:pt>
    <dgm:pt modelId="{ADC82D57-F236-43D3-8A2F-20ECCCA82601}" type="sibTrans" cxnId="{B2E9C7CD-7B40-4D07-8303-FCABD2102236}">
      <dgm:prSet/>
      <dgm:spPr/>
      <dgm:t>
        <a:bodyPr/>
        <a:lstStyle/>
        <a:p>
          <a:endParaRPr lang="en-US"/>
        </a:p>
      </dgm:t>
    </dgm:pt>
    <dgm:pt modelId="{0B660DA4-4240-459E-B996-2C0FDD844F4D}">
      <dgm:prSet/>
      <dgm:spPr/>
      <dgm:t>
        <a:bodyPr/>
        <a:lstStyle/>
        <a:p>
          <a:r>
            <a:rPr lang="en-IN"/>
            <a:t>Ant</a:t>
          </a:r>
          <a:endParaRPr lang="en-US"/>
        </a:p>
      </dgm:t>
    </dgm:pt>
    <dgm:pt modelId="{66F9825A-8A60-4EA8-B270-7BF3BEB65605}" type="parTrans" cxnId="{F8CAB858-2F8B-4A22-945D-DD8A70FC2044}">
      <dgm:prSet/>
      <dgm:spPr/>
      <dgm:t>
        <a:bodyPr/>
        <a:lstStyle/>
        <a:p>
          <a:endParaRPr lang="en-US"/>
        </a:p>
      </dgm:t>
    </dgm:pt>
    <dgm:pt modelId="{78680D95-F8FD-472A-86ED-C2A0AC3605F2}" type="sibTrans" cxnId="{F8CAB858-2F8B-4A22-945D-DD8A70FC2044}">
      <dgm:prSet/>
      <dgm:spPr/>
      <dgm:t>
        <a:bodyPr/>
        <a:lstStyle/>
        <a:p>
          <a:endParaRPr lang="en-US"/>
        </a:p>
      </dgm:t>
    </dgm:pt>
    <dgm:pt modelId="{87AE50C3-2EA2-4456-A9AC-EA8600C56D36}">
      <dgm:prSet/>
      <dgm:spPr/>
      <dgm:t>
        <a:bodyPr/>
        <a:lstStyle/>
        <a:p>
          <a:r>
            <a:rPr lang="en-IN"/>
            <a:t>Maven</a:t>
          </a:r>
          <a:endParaRPr lang="en-US"/>
        </a:p>
      </dgm:t>
    </dgm:pt>
    <dgm:pt modelId="{80987AE1-F0BA-4D5D-8681-42C1FC830856}" type="parTrans" cxnId="{CD3AB128-2BAE-4CD5-92AB-61EB8AFF671A}">
      <dgm:prSet/>
      <dgm:spPr/>
      <dgm:t>
        <a:bodyPr/>
        <a:lstStyle/>
        <a:p>
          <a:endParaRPr lang="en-US"/>
        </a:p>
      </dgm:t>
    </dgm:pt>
    <dgm:pt modelId="{D9543B67-452B-41C2-9DBD-1F958590114D}" type="sibTrans" cxnId="{CD3AB128-2BAE-4CD5-92AB-61EB8AFF671A}">
      <dgm:prSet/>
      <dgm:spPr/>
      <dgm:t>
        <a:bodyPr/>
        <a:lstStyle/>
        <a:p>
          <a:endParaRPr lang="en-US"/>
        </a:p>
      </dgm:t>
    </dgm:pt>
    <dgm:pt modelId="{F1802C00-D46E-4E6F-B98B-3A7FF87B015E}">
      <dgm:prSet/>
      <dgm:spPr/>
      <dgm:t>
        <a:bodyPr/>
        <a:lstStyle/>
        <a:p>
          <a:r>
            <a:rPr lang="en-IN" b="1"/>
            <a:t>Automated</a:t>
          </a:r>
          <a:endParaRPr lang="en-US"/>
        </a:p>
      </dgm:t>
    </dgm:pt>
    <dgm:pt modelId="{875AE0D4-5B04-4A9B-99C9-5B53F84CA3F9}" type="parTrans" cxnId="{31847EB2-A2AC-4B25-8776-77B6EC8810C4}">
      <dgm:prSet/>
      <dgm:spPr/>
      <dgm:t>
        <a:bodyPr/>
        <a:lstStyle/>
        <a:p>
          <a:endParaRPr lang="en-US"/>
        </a:p>
      </dgm:t>
    </dgm:pt>
    <dgm:pt modelId="{C34D97B5-2F4D-4135-AC08-8B2E4AF03664}" type="sibTrans" cxnId="{31847EB2-A2AC-4B25-8776-77B6EC8810C4}">
      <dgm:prSet/>
      <dgm:spPr/>
      <dgm:t>
        <a:bodyPr/>
        <a:lstStyle/>
        <a:p>
          <a:endParaRPr lang="en-US"/>
        </a:p>
      </dgm:t>
    </dgm:pt>
    <dgm:pt modelId="{823F91D6-677A-435A-93C1-5376DBAB4533}">
      <dgm:prSet/>
      <dgm:spPr/>
      <dgm:t>
        <a:bodyPr/>
        <a:lstStyle/>
        <a:p>
          <a:r>
            <a:rPr lang="en-IN"/>
            <a:t>Servlet Listener</a:t>
          </a:r>
          <a:endParaRPr lang="en-US"/>
        </a:p>
      </dgm:t>
    </dgm:pt>
    <dgm:pt modelId="{F8614E4E-B712-4216-83AB-6F7EF8D4613E}" type="parTrans" cxnId="{C2D50765-EFD1-4175-88B3-4EF24B1F9BCF}">
      <dgm:prSet/>
      <dgm:spPr/>
      <dgm:t>
        <a:bodyPr/>
        <a:lstStyle/>
        <a:p>
          <a:endParaRPr lang="en-US"/>
        </a:p>
      </dgm:t>
    </dgm:pt>
    <dgm:pt modelId="{F59B565E-47CF-44CE-A714-E219727A5133}" type="sibTrans" cxnId="{C2D50765-EFD1-4175-88B3-4EF24B1F9BCF}">
      <dgm:prSet/>
      <dgm:spPr/>
      <dgm:t>
        <a:bodyPr/>
        <a:lstStyle/>
        <a:p>
          <a:endParaRPr lang="en-US"/>
        </a:p>
      </dgm:t>
    </dgm:pt>
    <dgm:pt modelId="{308B0760-BC3B-41FC-A181-8B2FE5826371}">
      <dgm:prSet/>
      <dgm:spPr/>
      <dgm:t>
        <a:bodyPr/>
        <a:lstStyle/>
        <a:p>
          <a:r>
            <a:rPr lang="en-IN"/>
            <a:t>Spring Listener</a:t>
          </a:r>
          <a:endParaRPr lang="en-US"/>
        </a:p>
      </dgm:t>
    </dgm:pt>
    <dgm:pt modelId="{E2D713A5-EE60-47AE-B022-0F33424B701B}" type="parTrans" cxnId="{68A89073-51DC-48A4-9202-15F7DC3EC1DD}">
      <dgm:prSet/>
      <dgm:spPr/>
      <dgm:t>
        <a:bodyPr/>
        <a:lstStyle/>
        <a:p>
          <a:endParaRPr lang="en-US"/>
        </a:p>
      </dgm:t>
    </dgm:pt>
    <dgm:pt modelId="{3F9877E6-6901-4F25-A917-C9B3453A0E7A}" type="sibTrans" cxnId="{68A89073-51DC-48A4-9202-15F7DC3EC1DD}">
      <dgm:prSet/>
      <dgm:spPr/>
      <dgm:t>
        <a:bodyPr/>
        <a:lstStyle/>
        <a:p>
          <a:endParaRPr lang="en-US"/>
        </a:p>
      </dgm:t>
    </dgm:pt>
    <dgm:pt modelId="{0CC65386-CC34-44DE-9F00-8B9D6479750C}">
      <dgm:prSet/>
      <dgm:spPr/>
      <dgm:t>
        <a:bodyPr/>
        <a:lstStyle/>
        <a:p>
          <a:r>
            <a:rPr lang="en-IN"/>
            <a:t>JEE CDI Listener</a:t>
          </a:r>
          <a:endParaRPr lang="en-US"/>
        </a:p>
      </dgm:t>
    </dgm:pt>
    <dgm:pt modelId="{97070D78-3986-4F78-A834-6FF1F0DE9F67}" type="parTrans" cxnId="{17929E0C-AF71-4B01-A6FD-50686DED50D9}">
      <dgm:prSet/>
      <dgm:spPr/>
      <dgm:t>
        <a:bodyPr/>
        <a:lstStyle/>
        <a:p>
          <a:endParaRPr lang="en-US"/>
        </a:p>
      </dgm:t>
    </dgm:pt>
    <dgm:pt modelId="{1B81FF6C-ABDD-4656-8AB1-EAD816B3841B}" type="sibTrans" cxnId="{17929E0C-AF71-4B01-A6FD-50686DED50D9}">
      <dgm:prSet/>
      <dgm:spPr/>
      <dgm:t>
        <a:bodyPr/>
        <a:lstStyle/>
        <a:p>
          <a:endParaRPr lang="en-US"/>
        </a:p>
      </dgm:t>
    </dgm:pt>
    <dgm:pt modelId="{6F4F4659-3BF5-42B4-AD47-5505BA84F6E8}">
      <dgm:prSet/>
      <dgm:spPr/>
      <dgm:t>
        <a:bodyPr/>
        <a:lstStyle/>
        <a:p>
          <a:r>
            <a:rPr lang="en-IN" b="1"/>
            <a:t>Java APIs</a:t>
          </a:r>
          <a:endParaRPr lang="en-US"/>
        </a:p>
      </dgm:t>
    </dgm:pt>
    <dgm:pt modelId="{EDC91282-CE5D-4277-A675-B37248AD2087}" type="parTrans" cxnId="{B2AEC445-3889-4060-A766-F64FF6E77A39}">
      <dgm:prSet/>
      <dgm:spPr/>
      <dgm:t>
        <a:bodyPr/>
        <a:lstStyle/>
        <a:p>
          <a:endParaRPr lang="en-US"/>
        </a:p>
      </dgm:t>
    </dgm:pt>
    <dgm:pt modelId="{E8524133-4D29-46C8-8C82-D18E48152D88}" type="sibTrans" cxnId="{B2AEC445-3889-4060-A766-F64FF6E77A39}">
      <dgm:prSet/>
      <dgm:spPr/>
      <dgm:t>
        <a:bodyPr/>
        <a:lstStyle/>
        <a:p>
          <a:endParaRPr lang="en-US"/>
        </a:p>
      </dgm:t>
    </dgm:pt>
    <dgm:pt modelId="{7AA3EDAF-B8C4-441A-8BA7-6CE8003374D3}">
      <dgm:prSet/>
      <dgm:spPr/>
      <dgm:t>
        <a:bodyPr/>
        <a:lstStyle/>
        <a:p>
          <a:r>
            <a:rPr lang="en-IN"/>
            <a:t>Liquibase can easily be embedded and executed through its Java APIs.</a:t>
          </a:r>
          <a:endParaRPr lang="en-US"/>
        </a:p>
      </dgm:t>
    </dgm:pt>
    <dgm:pt modelId="{2CEE8967-9129-49EC-8262-B93BB80BC5FC}" type="parTrans" cxnId="{049ADDBB-70F7-4A36-AE1F-D0D9A2A94E64}">
      <dgm:prSet/>
      <dgm:spPr/>
      <dgm:t>
        <a:bodyPr/>
        <a:lstStyle/>
        <a:p>
          <a:endParaRPr lang="en-US"/>
        </a:p>
      </dgm:t>
    </dgm:pt>
    <dgm:pt modelId="{45887C4A-44F9-4978-B5FC-88BAEC305C4A}" type="sibTrans" cxnId="{049ADDBB-70F7-4A36-AE1F-D0D9A2A94E64}">
      <dgm:prSet/>
      <dgm:spPr/>
      <dgm:t>
        <a:bodyPr/>
        <a:lstStyle/>
        <a:p>
          <a:endParaRPr lang="en-US"/>
        </a:p>
      </dgm:t>
    </dgm:pt>
    <dgm:pt modelId="{6B849877-A03E-2149-B3FA-E00CF8BF825C}" type="pres">
      <dgm:prSet presAssocID="{D99666D7-7708-4218-97FD-A71E72046042}" presName="linear" presStyleCnt="0">
        <dgm:presLayoutVars>
          <dgm:dir/>
          <dgm:animLvl val="lvl"/>
          <dgm:resizeHandles val="exact"/>
        </dgm:presLayoutVars>
      </dgm:prSet>
      <dgm:spPr/>
    </dgm:pt>
    <dgm:pt modelId="{A16CFD04-9D8A-7745-9F45-71E20DD5C0C2}" type="pres">
      <dgm:prSet presAssocID="{B7E6DD6B-3958-4000-81A0-6239BBFC32A3}" presName="parentLin" presStyleCnt="0"/>
      <dgm:spPr/>
    </dgm:pt>
    <dgm:pt modelId="{A490EF40-D867-2946-88DD-C6CE087986BC}" type="pres">
      <dgm:prSet presAssocID="{B7E6DD6B-3958-4000-81A0-6239BBFC32A3}" presName="parentLeftMargin" presStyleLbl="node1" presStyleIdx="0" presStyleCnt="3"/>
      <dgm:spPr/>
    </dgm:pt>
    <dgm:pt modelId="{C7FA79CC-0436-BC4A-B590-E24F1F1FBF38}" type="pres">
      <dgm:prSet presAssocID="{B7E6DD6B-3958-4000-81A0-6239BBFC32A3}" presName="parentText" presStyleLbl="node1" presStyleIdx="0" presStyleCnt="3">
        <dgm:presLayoutVars>
          <dgm:chMax val="0"/>
          <dgm:bulletEnabled val="1"/>
        </dgm:presLayoutVars>
      </dgm:prSet>
      <dgm:spPr/>
    </dgm:pt>
    <dgm:pt modelId="{9052ECF1-C2C4-C446-BA93-F9DDF2FE0BA1}" type="pres">
      <dgm:prSet presAssocID="{B7E6DD6B-3958-4000-81A0-6239BBFC32A3}" presName="negativeSpace" presStyleCnt="0"/>
      <dgm:spPr/>
    </dgm:pt>
    <dgm:pt modelId="{032CA358-A20D-D34B-80C0-55B1D321462B}" type="pres">
      <dgm:prSet presAssocID="{B7E6DD6B-3958-4000-81A0-6239BBFC32A3}" presName="childText" presStyleLbl="conFgAcc1" presStyleIdx="0" presStyleCnt="3">
        <dgm:presLayoutVars>
          <dgm:bulletEnabled val="1"/>
        </dgm:presLayoutVars>
      </dgm:prSet>
      <dgm:spPr/>
    </dgm:pt>
    <dgm:pt modelId="{2713A5DE-FE81-6045-BAA3-EDC35B3B02E2}" type="pres">
      <dgm:prSet presAssocID="{E5480A98-C248-4169-9D15-740E65C03ACA}" presName="spaceBetweenRectangles" presStyleCnt="0"/>
      <dgm:spPr/>
    </dgm:pt>
    <dgm:pt modelId="{B29C2FA0-F9A0-4C4F-9974-81C05AFC6EA7}" type="pres">
      <dgm:prSet presAssocID="{F1802C00-D46E-4E6F-B98B-3A7FF87B015E}" presName="parentLin" presStyleCnt="0"/>
      <dgm:spPr/>
    </dgm:pt>
    <dgm:pt modelId="{26B22DDB-06DE-E345-9FD0-E7CFC85E47DB}" type="pres">
      <dgm:prSet presAssocID="{F1802C00-D46E-4E6F-B98B-3A7FF87B015E}" presName="parentLeftMargin" presStyleLbl="node1" presStyleIdx="0" presStyleCnt="3"/>
      <dgm:spPr/>
    </dgm:pt>
    <dgm:pt modelId="{B03A6E22-2A12-5448-AB11-F46724150286}" type="pres">
      <dgm:prSet presAssocID="{F1802C00-D46E-4E6F-B98B-3A7FF87B015E}" presName="parentText" presStyleLbl="node1" presStyleIdx="1" presStyleCnt="3">
        <dgm:presLayoutVars>
          <dgm:chMax val="0"/>
          <dgm:bulletEnabled val="1"/>
        </dgm:presLayoutVars>
      </dgm:prSet>
      <dgm:spPr/>
    </dgm:pt>
    <dgm:pt modelId="{2EED04F2-CC93-9C4D-AB40-289AD2B65197}" type="pres">
      <dgm:prSet presAssocID="{F1802C00-D46E-4E6F-B98B-3A7FF87B015E}" presName="negativeSpace" presStyleCnt="0"/>
      <dgm:spPr/>
    </dgm:pt>
    <dgm:pt modelId="{E1CBA165-46FE-C040-B558-69D7A1788206}" type="pres">
      <dgm:prSet presAssocID="{F1802C00-D46E-4E6F-B98B-3A7FF87B015E}" presName="childText" presStyleLbl="conFgAcc1" presStyleIdx="1" presStyleCnt="3">
        <dgm:presLayoutVars>
          <dgm:bulletEnabled val="1"/>
        </dgm:presLayoutVars>
      </dgm:prSet>
      <dgm:spPr/>
    </dgm:pt>
    <dgm:pt modelId="{B6EB46BF-39AA-5C48-8971-451C55E1B7C4}" type="pres">
      <dgm:prSet presAssocID="{C34D97B5-2F4D-4135-AC08-8B2E4AF03664}" presName="spaceBetweenRectangles" presStyleCnt="0"/>
      <dgm:spPr/>
    </dgm:pt>
    <dgm:pt modelId="{74BC32A4-4110-F84B-AE5A-515C77EA4B4D}" type="pres">
      <dgm:prSet presAssocID="{6F4F4659-3BF5-42B4-AD47-5505BA84F6E8}" presName="parentLin" presStyleCnt="0"/>
      <dgm:spPr/>
    </dgm:pt>
    <dgm:pt modelId="{DCC41023-8131-2449-8735-E3189A1372C2}" type="pres">
      <dgm:prSet presAssocID="{6F4F4659-3BF5-42B4-AD47-5505BA84F6E8}" presName="parentLeftMargin" presStyleLbl="node1" presStyleIdx="1" presStyleCnt="3"/>
      <dgm:spPr/>
    </dgm:pt>
    <dgm:pt modelId="{7406F259-261C-974F-A008-9BF96746CEC5}" type="pres">
      <dgm:prSet presAssocID="{6F4F4659-3BF5-42B4-AD47-5505BA84F6E8}" presName="parentText" presStyleLbl="node1" presStyleIdx="2" presStyleCnt="3">
        <dgm:presLayoutVars>
          <dgm:chMax val="0"/>
          <dgm:bulletEnabled val="1"/>
        </dgm:presLayoutVars>
      </dgm:prSet>
      <dgm:spPr/>
    </dgm:pt>
    <dgm:pt modelId="{997B10AD-A5C1-B043-BD3F-437E48DAC215}" type="pres">
      <dgm:prSet presAssocID="{6F4F4659-3BF5-42B4-AD47-5505BA84F6E8}" presName="negativeSpace" presStyleCnt="0"/>
      <dgm:spPr/>
    </dgm:pt>
    <dgm:pt modelId="{23E503D5-7DF0-AD41-A527-71CCA6A3C66D}" type="pres">
      <dgm:prSet presAssocID="{6F4F4659-3BF5-42B4-AD47-5505BA84F6E8}" presName="childText" presStyleLbl="conFgAcc1" presStyleIdx="2" presStyleCnt="3">
        <dgm:presLayoutVars>
          <dgm:bulletEnabled val="1"/>
        </dgm:presLayoutVars>
      </dgm:prSet>
      <dgm:spPr/>
    </dgm:pt>
  </dgm:ptLst>
  <dgm:cxnLst>
    <dgm:cxn modelId="{17929E0C-AF71-4B01-A6FD-50686DED50D9}" srcId="{F1802C00-D46E-4E6F-B98B-3A7FF87B015E}" destId="{0CC65386-CC34-44DE-9F00-8B9D6479750C}" srcOrd="2" destOrd="0" parTransId="{97070D78-3986-4F78-A834-6FF1F0DE9F67}" sibTransId="{1B81FF6C-ABDD-4656-8AB1-EAD816B3841B}"/>
    <dgm:cxn modelId="{C8015A22-4A5D-5041-A801-930EE1C388BF}" type="presOf" srcId="{F1802C00-D46E-4E6F-B98B-3A7FF87B015E}" destId="{26B22DDB-06DE-E345-9FD0-E7CFC85E47DB}" srcOrd="0" destOrd="0" presId="urn:microsoft.com/office/officeart/2005/8/layout/list1"/>
    <dgm:cxn modelId="{FF7CE822-5AC6-FE4E-9441-448E3D35C4B0}" type="presOf" srcId="{823F91D6-677A-435A-93C1-5376DBAB4533}" destId="{E1CBA165-46FE-C040-B558-69D7A1788206}" srcOrd="0" destOrd="0" presId="urn:microsoft.com/office/officeart/2005/8/layout/list1"/>
    <dgm:cxn modelId="{CD3AB128-2BAE-4CD5-92AB-61EB8AFF671A}" srcId="{B7E6DD6B-3958-4000-81A0-6239BBFC32A3}" destId="{87AE50C3-2EA2-4456-A9AC-EA8600C56D36}" srcOrd="2" destOrd="0" parTransId="{80987AE1-F0BA-4D5D-8681-42C1FC830856}" sibTransId="{D9543B67-452B-41C2-9DBD-1F958590114D}"/>
    <dgm:cxn modelId="{D1127D39-6A64-A144-8E39-66E4BA045224}" type="presOf" srcId="{B7E6DD6B-3958-4000-81A0-6239BBFC32A3}" destId="{C7FA79CC-0436-BC4A-B590-E24F1F1FBF38}" srcOrd="1" destOrd="0" presId="urn:microsoft.com/office/officeart/2005/8/layout/list1"/>
    <dgm:cxn modelId="{AB9ED35B-3DAA-D248-AF4F-2D56496B4B70}" type="presOf" srcId="{6F4F4659-3BF5-42B4-AD47-5505BA84F6E8}" destId="{7406F259-261C-974F-A008-9BF96746CEC5}" srcOrd="1" destOrd="0" presId="urn:microsoft.com/office/officeart/2005/8/layout/list1"/>
    <dgm:cxn modelId="{C2D50765-EFD1-4175-88B3-4EF24B1F9BCF}" srcId="{F1802C00-D46E-4E6F-B98B-3A7FF87B015E}" destId="{823F91D6-677A-435A-93C1-5376DBAB4533}" srcOrd="0" destOrd="0" parTransId="{F8614E4E-B712-4216-83AB-6F7EF8D4613E}" sibTransId="{F59B565E-47CF-44CE-A714-E219727A5133}"/>
    <dgm:cxn modelId="{B2AEC445-3889-4060-A766-F64FF6E77A39}" srcId="{D99666D7-7708-4218-97FD-A71E72046042}" destId="{6F4F4659-3BF5-42B4-AD47-5505BA84F6E8}" srcOrd="2" destOrd="0" parTransId="{EDC91282-CE5D-4277-A675-B37248AD2087}" sibTransId="{E8524133-4D29-46C8-8C82-D18E48152D88}"/>
    <dgm:cxn modelId="{CC0C5F66-6982-6344-9A2F-485EBEA15053}" type="presOf" srcId="{308B0760-BC3B-41FC-A181-8B2FE5826371}" destId="{E1CBA165-46FE-C040-B558-69D7A1788206}" srcOrd="0" destOrd="1" presId="urn:microsoft.com/office/officeart/2005/8/layout/list1"/>
    <dgm:cxn modelId="{68A89073-51DC-48A4-9202-15F7DC3EC1DD}" srcId="{F1802C00-D46E-4E6F-B98B-3A7FF87B015E}" destId="{308B0760-BC3B-41FC-A181-8B2FE5826371}" srcOrd="1" destOrd="0" parTransId="{E2D713A5-EE60-47AE-B022-0F33424B701B}" sibTransId="{3F9877E6-6901-4F25-A917-C9B3453A0E7A}"/>
    <dgm:cxn modelId="{F8CAB858-2F8B-4A22-945D-DD8A70FC2044}" srcId="{B7E6DD6B-3958-4000-81A0-6239BBFC32A3}" destId="{0B660DA4-4240-459E-B996-2C0FDD844F4D}" srcOrd="1" destOrd="0" parTransId="{66F9825A-8A60-4EA8-B270-7BF3BEB65605}" sibTransId="{78680D95-F8FD-472A-86ED-C2A0AC3605F2}"/>
    <dgm:cxn modelId="{714EFA88-2FE2-A64A-AB5F-DC446095709A}" type="presOf" srcId="{D99666D7-7708-4218-97FD-A71E72046042}" destId="{6B849877-A03E-2149-B3FA-E00CF8BF825C}" srcOrd="0" destOrd="0" presId="urn:microsoft.com/office/officeart/2005/8/layout/list1"/>
    <dgm:cxn modelId="{627C43A2-3D84-E34D-833D-B1AE57ED8C04}" type="presOf" srcId="{87AE50C3-2EA2-4456-A9AC-EA8600C56D36}" destId="{032CA358-A20D-D34B-80C0-55B1D321462B}" srcOrd="0" destOrd="2" presId="urn:microsoft.com/office/officeart/2005/8/layout/list1"/>
    <dgm:cxn modelId="{31847EB2-A2AC-4B25-8776-77B6EC8810C4}" srcId="{D99666D7-7708-4218-97FD-A71E72046042}" destId="{F1802C00-D46E-4E6F-B98B-3A7FF87B015E}" srcOrd="1" destOrd="0" parTransId="{875AE0D4-5B04-4A9B-99C9-5B53F84CA3F9}" sibTransId="{C34D97B5-2F4D-4135-AC08-8B2E4AF03664}"/>
    <dgm:cxn modelId="{AEA22EB3-F5C2-0749-B35D-BD48D765E361}" type="presOf" srcId="{B7E6DD6B-3958-4000-81A0-6239BBFC32A3}" destId="{A490EF40-D867-2946-88DD-C6CE087986BC}" srcOrd="0" destOrd="0" presId="urn:microsoft.com/office/officeart/2005/8/layout/list1"/>
    <dgm:cxn modelId="{74C39BB5-DEC6-9E43-A5B6-CFB352A41E62}" type="presOf" srcId="{47582FEA-5697-4110-93EA-10CF39FE7596}" destId="{032CA358-A20D-D34B-80C0-55B1D321462B}" srcOrd="0" destOrd="0" presId="urn:microsoft.com/office/officeart/2005/8/layout/list1"/>
    <dgm:cxn modelId="{049ADDBB-70F7-4A36-AE1F-D0D9A2A94E64}" srcId="{6F4F4659-3BF5-42B4-AD47-5505BA84F6E8}" destId="{7AA3EDAF-B8C4-441A-8BA7-6CE8003374D3}" srcOrd="0" destOrd="0" parTransId="{2CEE8967-9129-49EC-8262-B93BB80BC5FC}" sibTransId="{45887C4A-44F9-4978-B5FC-88BAEC305C4A}"/>
    <dgm:cxn modelId="{B2E9C7CD-7B40-4D07-8303-FCABD2102236}" srcId="{B7E6DD6B-3958-4000-81A0-6239BBFC32A3}" destId="{47582FEA-5697-4110-93EA-10CF39FE7596}" srcOrd="0" destOrd="0" parTransId="{EDBB093D-A32F-4657-80B5-86C705E9635A}" sibTransId="{ADC82D57-F236-43D3-8A2F-20ECCCA82601}"/>
    <dgm:cxn modelId="{721D4CD0-24EC-244C-BBAD-C98FC2D163B7}" type="presOf" srcId="{6F4F4659-3BF5-42B4-AD47-5505BA84F6E8}" destId="{DCC41023-8131-2449-8735-E3189A1372C2}" srcOrd="0" destOrd="0" presId="urn:microsoft.com/office/officeart/2005/8/layout/list1"/>
    <dgm:cxn modelId="{EC389DE7-77DA-1247-93C9-EF770A6E4664}" type="presOf" srcId="{F1802C00-D46E-4E6F-B98B-3A7FF87B015E}" destId="{B03A6E22-2A12-5448-AB11-F46724150286}" srcOrd="1" destOrd="0" presId="urn:microsoft.com/office/officeart/2005/8/layout/list1"/>
    <dgm:cxn modelId="{272648F2-5C5B-4619-9E15-D688951668D8}" srcId="{D99666D7-7708-4218-97FD-A71E72046042}" destId="{B7E6DD6B-3958-4000-81A0-6239BBFC32A3}" srcOrd="0" destOrd="0" parTransId="{CD258510-26D8-4A40-B282-00C17F4F79AC}" sibTransId="{E5480A98-C248-4169-9D15-740E65C03ACA}"/>
    <dgm:cxn modelId="{C09658F5-FB05-3143-8D40-C912BB29EA1B}" type="presOf" srcId="{7AA3EDAF-B8C4-441A-8BA7-6CE8003374D3}" destId="{23E503D5-7DF0-AD41-A527-71CCA6A3C66D}" srcOrd="0" destOrd="0" presId="urn:microsoft.com/office/officeart/2005/8/layout/list1"/>
    <dgm:cxn modelId="{A02242F9-F7C7-E84E-99CE-C4451463E973}" type="presOf" srcId="{0B660DA4-4240-459E-B996-2C0FDD844F4D}" destId="{032CA358-A20D-D34B-80C0-55B1D321462B}" srcOrd="0" destOrd="1" presId="urn:microsoft.com/office/officeart/2005/8/layout/list1"/>
    <dgm:cxn modelId="{F86F90FB-8621-5346-824B-15EB72B25645}" type="presOf" srcId="{0CC65386-CC34-44DE-9F00-8B9D6479750C}" destId="{E1CBA165-46FE-C040-B558-69D7A1788206}" srcOrd="0" destOrd="2" presId="urn:microsoft.com/office/officeart/2005/8/layout/list1"/>
    <dgm:cxn modelId="{5D6853B0-0A4C-C74D-87F3-3C3DCF31D58D}" type="presParOf" srcId="{6B849877-A03E-2149-B3FA-E00CF8BF825C}" destId="{A16CFD04-9D8A-7745-9F45-71E20DD5C0C2}" srcOrd="0" destOrd="0" presId="urn:microsoft.com/office/officeart/2005/8/layout/list1"/>
    <dgm:cxn modelId="{DDE22D99-3F42-B841-BC6B-2D2A9DE894BA}" type="presParOf" srcId="{A16CFD04-9D8A-7745-9F45-71E20DD5C0C2}" destId="{A490EF40-D867-2946-88DD-C6CE087986BC}" srcOrd="0" destOrd="0" presId="urn:microsoft.com/office/officeart/2005/8/layout/list1"/>
    <dgm:cxn modelId="{B423423E-B27C-E942-BD7D-E888777C9000}" type="presParOf" srcId="{A16CFD04-9D8A-7745-9F45-71E20DD5C0C2}" destId="{C7FA79CC-0436-BC4A-B590-E24F1F1FBF38}" srcOrd="1" destOrd="0" presId="urn:microsoft.com/office/officeart/2005/8/layout/list1"/>
    <dgm:cxn modelId="{E83F86BC-48D2-CC40-936B-AFE55BC22E60}" type="presParOf" srcId="{6B849877-A03E-2149-B3FA-E00CF8BF825C}" destId="{9052ECF1-C2C4-C446-BA93-F9DDF2FE0BA1}" srcOrd="1" destOrd="0" presId="urn:microsoft.com/office/officeart/2005/8/layout/list1"/>
    <dgm:cxn modelId="{06D91D54-DD47-EF40-AA30-1E96CEB3FB00}" type="presParOf" srcId="{6B849877-A03E-2149-B3FA-E00CF8BF825C}" destId="{032CA358-A20D-D34B-80C0-55B1D321462B}" srcOrd="2" destOrd="0" presId="urn:microsoft.com/office/officeart/2005/8/layout/list1"/>
    <dgm:cxn modelId="{1544EA82-F89D-874E-9A83-F884722188D0}" type="presParOf" srcId="{6B849877-A03E-2149-B3FA-E00CF8BF825C}" destId="{2713A5DE-FE81-6045-BAA3-EDC35B3B02E2}" srcOrd="3" destOrd="0" presId="urn:microsoft.com/office/officeart/2005/8/layout/list1"/>
    <dgm:cxn modelId="{B9619316-A29B-2046-B05B-24C0256C260B}" type="presParOf" srcId="{6B849877-A03E-2149-B3FA-E00CF8BF825C}" destId="{B29C2FA0-F9A0-4C4F-9974-81C05AFC6EA7}" srcOrd="4" destOrd="0" presId="urn:microsoft.com/office/officeart/2005/8/layout/list1"/>
    <dgm:cxn modelId="{ADADE2E3-1E25-8D49-9C49-EDE2F9F2FBBE}" type="presParOf" srcId="{B29C2FA0-F9A0-4C4F-9974-81C05AFC6EA7}" destId="{26B22DDB-06DE-E345-9FD0-E7CFC85E47DB}" srcOrd="0" destOrd="0" presId="urn:microsoft.com/office/officeart/2005/8/layout/list1"/>
    <dgm:cxn modelId="{ABA7C9C4-3E1D-0043-AB7A-13926FFA91CC}" type="presParOf" srcId="{B29C2FA0-F9A0-4C4F-9974-81C05AFC6EA7}" destId="{B03A6E22-2A12-5448-AB11-F46724150286}" srcOrd="1" destOrd="0" presId="urn:microsoft.com/office/officeart/2005/8/layout/list1"/>
    <dgm:cxn modelId="{CC23E56A-AB5E-FB43-A7AD-2497825D879E}" type="presParOf" srcId="{6B849877-A03E-2149-B3FA-E00CF8BF825C}" destId="{2EED04F2-CC93-9C4D-AB40-289AD2B65197}" srcOrd="5" destOrd="0" presId="urn:microsoft.com/office/officeart/2005/8/layout/list1"/>
    <dgm:cxn modelId="{B8832BBC-B090-3C4D-A2E6-391B714C0578}" type="presParOf" srcId="{6B849877-A03E-2149-B3FA-E00CF8BF825C}" destId="{E1CBA165-46FE-C040-B558-69D7A1788206}" srcOrd="6" destOrd="0" presId="urn:microsoft.com/office/officeart/2005/8/layout/list1"/>
    <dgm:cxn modelId="{CB7215C6-AE47-074D-89E5-BB1E78B56211}" type="presParOf" srcId="{6B849877-A03E-2149-B3FA-E00CF8BF825C}" destId="{B6EB46BF-39AA-5C48-8971-451C55E1B7C4}" srcOrd="7" destOrd="0" presId="urn:microsoft.com/office/officeart/2005/8/layout/list1"/>
    <dgm:cxn modelId="{96AC49C7-EDCA-F249-80A1-8BCB56B08FDE}" type="presParOf" srcId="{6B849877-A03E-2149-B3FA-E00CF8BF825C}" destId="{74BC32A4-4110-F84B-AE5A-515C77EA4B4D}" srcOrd="8" destOrd="0" presId="urn:microsoft.com/office/officeart/2005/8/layout/list1"/>
    <dgm:cxn modelId="{2C48B400-9777-3242-904A-CDB47C12DF3E}" type="presParOf" srcId="{74BC32A4-4110-F84B-AE5A-515C77EA4B4D}" destId="{DCC41023-8131-2449-8735-E3189A1372C2}" srcOrd="0" destOrd="0" presId="urn:microsoft.com/office/officeart/2005/8/layout/list1"/>
    <dgm:cxn modelId="{031287C5-20D9-6244-B065-C1DA5404C7EE}" type="presParOf" srcId="{74BC32A4-4110-F84B-AE5A-515C77EA4B4D}" destId="{7406F259-261C-974F-A008-9BF96746CEC5}" srcOrd="1" destOrd="0" presId="urn:microsoft.com/office/officeart/2005/8/layout/list1"/>
    <dgm:cxn modelId="{E24CA458-410A-5F44-B3AC-A467311B71AA}" type="presParOf" srcId="{6B849877-A03E-2149-B3FA-E00CF8BF825C}" destId="{997B10AD-A5C1-B043-BD3F-437E48DAC215}" srcOrd="9" destOrd="0" presId="urn:microsoft.com/office/officeart/2005/8/layout/list1"/>
    <dgm:cxn modelId="{3385F977-F0D3-824E-BD77-887716C637C8}" type="presParOf" srcId="{6B849877-A03E-2149-B3FA-E00CF8BF825C}" destId="{23E503D5-7DF0-AD41-A527-71CCA6A3C66D}"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5E428-8B49-F64E-9668-9807459F111B}">
      <dsp:nvSpPr>
        <dsp:cNvPr id="0" name=""/>
        <dsp:cNvSpPr/>
      </dsp:nvSpPr>
      <dsp:spPr>
        <a:xfrm>
          <a:off x="0" y="91186"/>
          <a:ext cx="6078752" cy="8526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Liquibase Introduction</a:t>
          </a:r>
        </a:p>
      </dsp:txBody>
      <dsp:txXfrm>
        <a:off x="41622" y="132808"/>
        <a:ext cx="5995508" cy="769393"/>
      </dsp:txXfrm>
    </dsp:sp>
    <dsp:sp modelId="{760BAFBC-D3DC-0A4A-8494-30E8C34C9503}">
      <dsp:nvSpPr>
        <dsp:cNvPr id="0" name=""/>
        <dsp:cNvSpPr/>
      </dsp:nvSpPr>
      <dsp:spPr>
        <a:xfrm>
          <a:off x="0" y="1007183"/>
          <a:ext cx="6078752" cy="8526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Liquibase Major Concepts</a:t>
          </a:r>
        </a:p>
      </dsp:txBody>
      <dsp:txXfrm>
        <a:off x="41622" y="1048805"/>
        <a:ext cx="5995508" cy="769393"/>
      </dsp:txXfrm>
    </dsp:sp>
    <dsp:sp modelId="{24C35550-7DD5-4C4D-ACCC-51DF91C0653E}">
      <dsp:nvSpPr>
        <dsp:cNvPr id="0" name=""/>
        <dsp:cNvSpPr/>
      </dsp:nvSpPr>
      <dsp:spPr>
        <a:xfrm>
          <a:off x="0" y="1923181"/>
          <a:ext cx="6078752" cy="8526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Liquibase Integration with Mulesoft Application</a:t>
          </a:r>
        </a:p>
      </dsp:txBody>
      <dsp:txXfrm>
        <a:off x="41622" y="1964803"/>
        <a:ext cx="5995508" cy="769393"/>
      </dsp:txXfrm>
    </dsp:sp>
    <dsp:sp modelId="{0F9E9B28-1C0C-2D42-9433-959B9F989DFA}">
      <dsp:nvSpPr>
        <dsp:cNvPr id="0" name=""/>
        <dsp:cNvSpPr/>
      </dsp:nvSpPr>
      <dsp:spPr>
        <a:xfrm>
          <a:off x="0" y="2839178"/>
          <a:ext cx="6078752" cy="8526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Liquibase Integration using spring dependency</a:t>
          </a:r>
        </a:p>
      </dsp:txBody>
      <dsp:txXfrm>
        <a:off x="41622" y="2880800"/>
        <a:ext cx="5995508" cy="769393"/>
      </dsp:txXfrm>
    </dsp:sp>
    <dsp:sp modelId="{AA28CC24-7639-844B-ACC9-A8B8E3982482}">
      <dsp:nvSpPr>
        <dsp:cNvPr id="0" name=""/>
        <dsp:cNvSpPr/>
      </dsp:nvSpPr>
      <dsp:spPr>
        <a:xfrm>
          <a:off x="0" y="3755176"/>
          <a:ext cx="6078752" cy="8526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Demo</a:t>
          </a:r>
        </a:p>
      </dsp:txBody>
      <dsp:txXfrm>
        <a:off x="41622" y="3796798"/>
        <a:ext cx="5995508" cy="76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90E3B-ADB7-6A4A-9940-2CAD7A2FB19B}">
      <dsp:nvSpPr>
        <dsp:cNvPr id="0" name=""/>
        <dsp:cNvSpPr/>
      </dsp:nvSpPr>
      <dsp:spPr>
        <a:xfrm>
          <a:off x="0" y="2694079"/>
          <a:ext cx="11046000" cy="17676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Liquibase uses two types of tables to track successful schema change deployments:</a:t>
          </a:r>
          <a:endParaRPr lang="en-US" sz="2300" kern="1200"/>
        </a:p>
      </dsp:txBody>
      <dsp:txXfrm>
        <a:off x="0" y="2694079"/>
        <a:ext cx="11046000" cy="954508"/>
      </dsp:txXfrm>
    </dsp:sp>
    <dsp:sp modelId="{56D13891-5531-BF46-8163-766046A21F08}">
      <dsp:nvSpPr>
        <dsp:cNvPr id="0" name=""/>
        <dsp:cNvSpPr/>
      </dsp:nvSpPr>
      <dsp:spPr>
        <a:xfrm>
          <a:off x="0" y="3613235"/>
          <a:ext cx="5523000" cy="8130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IN" sz="2800" kern="1200"/>
            <a:t>DATABASECHANGELOG</a:t>
          </a:r>
          <a:endParaRPr lang="en-US" sz="2800" kern="1200"/>
        </a:p>
      </dsp:txBody>
      <dsp:txXfrm>
        <a:off x="0" y="3613235"/>
        <a:ext cx="5523000" cy="813099"/>
      </dsp:txXfrm>
    </dsp:sp>
    <dsp:sp modelId="{E19E519B-EBF6-8742-8677-7582CF889BBA}">
      <dsp:nvSpPr>
        <dsp:cNvPr id="0" name=""/>
        <dsp:cNvSpPr/>
      </dsp:nvSpPr>
      <dsp:spPr>
        <a:xfrm>
          <a:off x="5523000" y="3613235"/>
          <a:ext cx="5523000" cy="8130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IN" sz="2800" kern="1200"/>
            <a:t>DATABASECHANGELOGLOCK</a:t>
          </a:r>
          <a:endParaRPr lang="en-US" sz="2800" kern="1200"/>
        </a:p>
      </dsp:txBody>
      <dsp:txXfrm>
        <a:off x="5523000" y="3613235"/>
        <a:ext cx="5523000" cy="813099"/>
      </dsp:txXfrm>
    </dsp:sp>
    <dsp:sp modelId="{A3958371-63B1-6948-B95D-7240BDDE1683}">
      <dsp:nvSpPr>
        <dsp:cNvPr id="0" name=""/>
        <dsp:cNvSpPr/>
      </dsp:nvSpPr>
      <dsp:spPr>
        <a:xfrm rot="10800000">
          <a:off x="0" y="2012"/>
          <a:ext cx="11046000" cy="271858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Tracking tables are used to track, version, and deploy database schema changes. If your database does not contain a tracking table, Liquibase will create one for you.</a:t>
          </a:r>
          <a:endParaRPr lang="en-US" sz="2300" kern="1200"/>
        </a:p>
      </dsp:txBody>
      <dsp:txXfrm rot="10800000">
        <a:off x="0" y="2012"/>
        <a:ext cx="11046000" cy="1766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1BCC6-6712-9E47-96F0-3E22742FA763}">
      <dsp:nvSpPr>
        <dsp:cNvPr id="0" name=""/>
        <dsp:cNvSpPr/>
      </dsp:nvSpPr>
      <dsp:spPr>
        <a:xfrm>
          <a:off x="3279" y="1267492"/>
          <a:ext cx="1597968" cy="10147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D2F0E-DCB8-3C4F-BDD5-2D12CA659888}">
      <dsp:nvSpPr>
        <dsp:cNvPr id="0" name=""/>
        <dsp:cNvSpPr/>
      </dsp:nvSpPr>
      <dsp:spPr>
        <a:xfrm>
          <a:off x="180831" y="1436167"/>
          <a:ext cx="1597968" cy="10147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Changelog file</a:t>
          </a:r>
          <a:endParaRPr lang="en-US" sz="1700" kern="1200"/>
        </a:p>
      </dsp:txBody>
      <dsp:txXfrm>
        <a:off x="210551" y="1465887"/>
        <a:ext cx="1538528" cy="955270"/>
      </dsp:txXfrm>
    </dsp:sp>
    <dsp:sp modelId="{3DA2741F-23C5-184A-B407-AFF437CC1E54}">
      <dsp:nvSpPr>
        <dsp:cNvPr id="0" name=""/>
        <dsp:cNvSpPr/>
      </dsp:nvSpPr>
      <dsp:spPr>
        <a:xfrm>
          <a:off x="1956352" y="1267492"/>
          <a:ext cx="1597968" cy="10147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F9898-277F-A642-BD47-4E519405117C}">
      <dsp:nvSpPr>
        <dsp:cNvPr id="0" name=""/>
        <dsp:cNvSpPr/>
      </dsp:nvSpPr>
      <dsp:spPr>
        <a:xfrm>
          <a:off x="2133904" y="1436167"/>
          <a:ext cx="1597968" cy="10147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Changeset</a:t>
          </a:r>
          <a:endParaRPr lang="en-US" sz="1700" kern="1200"/>
        </a:p>
      </dsp:txBody>
      <dsp:txXfrm>
        <a:off x="2163624" y="1465887"/>
        <a:ext cx="1538528" cy="955270"/>
      </dsp:txXfrm>
    </dsp:sp>
    <dsp:sp modelId="{A604F763-6915-EF4E-A3BE-1063D08EC582}">
      <dsp:nvSpPr>
        <dsp:cNvPr id="0" name=""/>
        <dsp:cNvSpPr/>
      </dsp:nvSpPr>
      <dsp:spPr>
        <a:xfrm>
          <a:off x="3909425" y="1267492"/>
          <a:ext cx="1597968" cy="10147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3703D-C8D5-CA4F-9D4B-696E3607D7D3}">
      <dsp:nvSpPr>
        <dsp:cNvPr id="0" name=""/>
        <dsp:cNvSpPr/>
      </dsp:nvSpPr>
      <dsp:spPr>
        <a:xfrm>
          <a:off x="4086977" y="1436167"/>
          <a:ext cx="1597968" cy="10147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Changes</a:t>
          </a:r>
          <a:endParaRPr lang="en-US" sz="1700" kern="1200"/>
        </a:p>
      </dsp:txBody>
      <dsp:txXfrm>
        <a:off x="4116697" y="1465887"/>
        <a:ext cx="1538528" cy="955270"/>
      </dsp:txXfrm>
    </dsp:sp>
    <dsp:sp modelId="{B09C64EE-0D71-C54F-8F28-5904CF21B9E7}">
      <dsp:nvSpPr>
        <dsp:cNvPr id="0" name=""/>
        <dsp:cNvSpPr/>
      </dsp:nvSpPr>
      <dsp:spPr>
        <a:xfrm>
          <a:off x="5862497" y="1267492"/>
          <a:ext cx="1597968" cy="10147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296AC9-D0F4-804B-94FB-44ED0E22674E}">
      <dsp:nvSpPr>
        <dsp:cNvPr id="0" name=""/>
        <dsp:cNvSpPr/>
      </dsp:nvSpPr>
      <dsp:spPr>
        <a:xfrm>
          <a:off x="6040050" y="1436167"/>
          <a:ext cx="1597968" cy="10147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Preconditions</a:t>
          </a:r>
          <a:endParaRPr lang="en-US" sz="1700" kern="1200"/>
        </a:p>
      </dsp:txBody>
      <dsp:txXfrm>
        <a:off x="6069770" y="1465887"/>
        <a:ext cx="1538528" cy="955270"/>
      </dsp:txXfrm>
    </dsp:sp>
    <dsp:sp modelId="{4290F14A-AEBB-B54D-B5E3-EE06608A0985}">
      <dsp:nvSpPr>
        <dsp:cNvPr id="0" name=""/>
        <dsp:cNvSpPr/>
      </dsp:nvSpPr>
      <dsp:spPr>
        <a:xfrm>
          <a:off x="7815570" y="1267492"/>
          <a:ext cx="1597968" cy="10147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190BA-C004-7743-8529-FAFE71671E82}">
      <dsp:nvSpPr>
        <dsp:cNvPr id="0" name=""/>
        <dsp:cNvSpPr/>
      </dsp:nvSpPr>
      <dsp:spPr>
        <a:xfrm>
          <a:off x="7993122" y="1436167"/>
          <a:ext cx="1597968" cy="101471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Contexts</a:t>
          </a:r>
          <a:endParaRPr lang="en-US" sz="1700" kern="1200"/>
        </a:p>
      </dsp:txBody>
      <dsp:txXfrm>
        <a:off x="8022842" y="1465887"/>
        <a:ext cx="1538528" cy="955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756F3-3D72-AD4F-8FE7-2AC199360AFB}">
      <dsp:nvSpPr>
        <dsp:cNvPr id="0" name=""/>
        <dsp:cNvSpPr/>
      </dsp:nvSpPr>
      <dsp:spPr>
        <a:xfrm>
          <a:off x="0" y="0"/>
          <a:ext cx="8155215" cy="167326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Each changeset contains a change which describes the change/refactoring to apply to the database. </a:t>
          </a:r>
          <a:endParaRPr lang="en-US" sz="2600" kern="1200"/>
        </a:p>
      </dsp:txBody>
      <dsp:txXfrm>
        <a:off x="49008" y="49008"/>
        <a:ext cx="6425764" cy="1575250"/>
      </dsp:txXfrm>
    </dsp:sp>
    <dsp:sp modelId="{1DD71109-A31B-2B40-8D65-1948176E2729}">
      <dsp:nvSpPr>
        <dsp:cNvPr id="0" name=""/>
        <dsp:cNvSpPr/>
      </dsp:nvSpPr>
      <dsp:spPr>
        <a:xfrm>
          <a:off x="1439155" y="2045103"/>
          <a:ext cx="8155215" cy="1673266"/>
        </a:xfrm>
        <a:prstGeom prst="roundRect">
          <a:avLst>
            <a:gd name="adj" fmla="val 10000"/>
          </a:avLst>
        </a:prstGeom>
        <a:solidFill>
          <a:schemeClr val="accent2">
            <a:hueOff val="632278"/>
            <a:satOff val="-54709"/>
            <a:lumOff val="98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One change per changeset</a:t>
          </a:r>
          <a:endParaRPr lang="en-US" sz="2600" kern="1200"/>
        </a:p>
      </dsp:txBody>
      <dsp:txXfrm>
        <a:off x="1488163" y="2094111"/>
        <a:ext cx="5530420" cy="1575250"/>
      </dsp:txXfrm>
    </dsp:sp>
    <dsp:sp modelId="{83CAAC95-DC25-3C4C-B7DB-D9944E96F5FD}">
      <dsp:nvSpPr>
        <dsp:cNvPr id="0" name=""/>
        <dsp:cNvSpPr/>
      </dsp:nvSpPr>
      <dsp:spPr>
        <a:xfrm>
          <a:off x="7067592" y="1315373"/>
          <a:ext cx="1087623" cy="108762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12307" y="1315373"/>
        <a:ext cx="598193" cy="8184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CCFEC-F0E8-5C45-B9A4-9B0CCD938BEA}">
      <dsp:nvSpPr>
        <dsp:cNvPr id="0" name=""/>
        <dsp:cNvSpPr/>
      </dsp:nvSpPr>
      <dsp:spPr>
        <a:xfrm>
          <a:off x="0" y="0"/>
          <a:ext cx="5907278"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B0EEBCD-21BE-7F48-8B91-35F2A58D1488}">
      <dsp:nvSpPr>
        <dsp:cNvPr id="0" name=""/>
        <dsp:cNvSpPr/>
      </dsp:nvSpPr>
      <dsp:spPr>
        <a:xfrm>
          <a:off x="0" y="0"/>
          <a:ext cx="5907278"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It’s possible to specify for each changeset in what context it should be run.</a:t>
          </a:r>
          <a:endParaRPr lang="en-US" sz="2400" kern="1200"/>
        </a:p>
      </dsp:txBody>
      <dsp:txXfrm>
        <a:off x="0" y="0"/>
        <a:ext cx="5907278" cy="1159272"/>
      </dsp:txXfrm>
    </dsp:sp>
    <dsp:sp modelId="{FE858D67-5718-B740-AD16-FFD17F11BCB4}">
      <dsp:nvSpPr>
        <dsp:cNvPr id="0" name=""/>
        <dsp:cNvSpPr/>
      </dsp:nvSpPr>
      <dsp:spPr>
        <a:xfrm>
          <a:off x="0" y="1159272"/>
          <a:ext cx="5907278" cy="0"/>
        </a:xfrm>
        <a:prstGeom prst="line">
          <a:avLst/>
        </a:prstGeom>
        <a:gradFill rotWithShape="0">
          <a:gsLst>
            <a:gs pos="0">
              <a:schemeClr val="accent2">
                <a:hueOff val="210759"/>
                <a:satOff val="-18236"/>
                <a:lumOff val="3268"/>
                <a:alphaOff val="0"/>
                <a:tint val="98000"/>
                <a:satMod val="110000"/>
                <a:lumMod val="104000"/>
              </a:schemeClr>
            </a:gs>
            <a:gs pos="69000">
              <a:schemeClr val="accent2">
                <a:hueOff val="210759"/>
                <a:satOff val="-18236"/>
                <a:lumOff val="3268"/>
                <a:alphaOff val="0"/>
                <a:shade val="88000"/>
                <a:satMod val="130000"/>
                <a:lumMod val="92000"/>
              </a:schemeClr>
            </a:gs>
            <a:gs pos="100000">
              <a:schemeClr val="accent2">
                <a:hueOff val="210759"/>
                <a:satOff val="-18236"/>
                <a:lumOff val="3268"/>
                <a:alphaOff val="0"/>
                <a:shade val="78000"/>
                <a:satMod val="130000"/>
                <a:lumMod val="92000"/>
              </a:schemeClr>
            </a:gs>
          </a:gsLst>
          <a:lin ang="5400000" scaled="0"/>
        </a:gradFill>
        <a:ln w="9525" cap="flat" cmpd="sng" algn="ctr">
          <a:solidFill>
            <a:schemeClr val="accent2">
              <a:hueOff val="210759"/>
              <a:satOff val="-18236"/>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4653F79-14B1-DB4D-A311-54A62684FEAE}">
      <dsp:nvSpPr>
        <dsp:cNvPr id="0" name=""/>
        <dsp:cNvSpPr/>
      </dsp:nvSpPr>
      <dsp:spPr>
        <a:xfrm>
          <a:off x="0" y="1159272"/>
          <a:ext cx="5907278"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Context value can be specified on liquibase run.</a:t>
          </a:r>
          <a:endParaRPr lang="en-US" sz="2400" kern="1200"/>
        </a:p>
      </dsp:txBody>
      <dsp:txXfrm>
        <a:off x="0" y="1159272"/>
        <a:ext cx="5907278" cy="1159272"/>
      </dsp:txXfrm>
    </dsp:sp>
    <dsp:sp modelId="{6E6E7A4D-1E3E-0E48-B62B-EA88C6728A4F}">
      <dsp:nvSpPr>
        <dsp:cNvPr id="0" name=""/>
        <dsp:cNvSpPr/>
      </dsp:nvSpPr>
      <dsp:spPr>
        <a:xfrm>
          <a:off x="0" y="2318544"/>
          <a:ext cx="5907278" cy="0"/>
        </a:xfrm>
        <a:prstGeom prst="line">
          <a:avLst/>
        </a:prstGeom>
        <a:gradFill rotWithShape="0">
          <a:gsLst>
            <a:gs pos="0">
              <a:schemeClr val="accent2">
                <a:hueOff val="421519"/>
                <a:satOff val="-36473"/>
                <a:lumOff val="6536"/>
                <a:alphaOff val="0"/>
                <a:tint val="98000"/>
                <a:satMod val="110000"/>
                <a:lumMod val="104000"/>
              </a:schemeClr>
            </a:gs>
            <a:gs pos="69000">
              <a:schemeClr val="accent2">
                <a:hueOff val="421519"/>
                <a:satOff val="-36473"/>
                <a:lumOff val="6536"/>
                <a:alphaOff val="0"/>
                <a:shade val="88000"/>
                <a:satMod val="130000"/>
                <a:lumMod val="92000"/>
              </a:schemeClr>
            </a:gs>
            <a:gs pos="100000">
              <a:schemeClr val="accent2">
                <a:hueOff val="421519"/>
                <a:satOff val="-36473"/>
                <a:lumOff val="6536"/>
                <a:alphaOff val="0"/>
                <a:shade val="78000"/>
                <a:satMod val="130000"/>
                <a:lumMod val="92000"/>
              </a:schemeClr>
            </a:gs>
          </a:gsLst>
          <a:lin ang="5400000" scaled="0"/>
        </a:gradFill>
        <a:ln w="9525" cap="flat" cmpd="sng" algn="ctr">
          <a:solidFill>
            <a:schemeClr val="accent2">
              <a:hueOff val="421519"/>
              <a:satOff val="-36473"/>
              <a:lumOff val="653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E48DCF9-D748-474D-A8AD-BAF082FEA770}">
      <dsp:nvSpPr>
        <dsp:cNvPr id="0" name=""/>
        <dsp:cNvSpPr/>
      </dsp:nvSpPr>
      <dsp:spPr>
        <a:xfrm>
          <a:off x="0" y="2318544"/>
          <a:ext cx="5907278"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Contexts can be applied to changesets to control which are ran in different environments.</a:t>
          </a:r>
          <a:endParaRPr lang="en-US" sz="2400" kern="1200"/>
        </a:p>
      </dsp:txBody>
      <dsp:txXfrm>
        <a:off x="0" y="2318544"/>
        <a:ext cx="5907278" cy="1159272"/>
      </dsp:txXfrm>
    </dsp:sp>
    <dsp:sp modelId="{F6CC1A5C-CFB2-1342-9A35-67D943F8F07F}">
      <dsp:nvSpPr>
        <dsp:cNvPr id="0" name=""/>
        <dsp:cNvSpPr/>
      </dsp:nvSpPr>
      <dsp:spPr>
        <a:xfrm>
          <a:off x="0" y="3477816"/>
          <a:ext cx="5907278" cy="0"/>
        </a:xfrm>
        <a:prstGeom prst="line">
          <a:avLst/>
        </a:prstGeom>
        <a:gradFill rotWithShape="0">
          <a:gsLst>
            <a:gs pos="0">
              <a:schemeClr val="accent2">
                <a:hueOff val="632278"/>
                <a:satOff val="-54709"/>
                <a:lumOff val="9804"/>
                <a:alphaOff val="0"/>
                <a:tint val="98000"/>
                <a:satMod val="110000"/>
                <a:lumMod val="104000"/>
              </a:schemeClr>
            </a:gs>
            <a:gs pos="69000">
              <a:schemeClr val="accent2">
                <a:hueOff val="632278"/>
                <a:satOff val="-54709"/>
                <a:lumOff val="9804"/>
                <a:alphaOff val="0"/>
                <a:shade val="88000"/>
                <a:satMod val="130000"/>
                <a:lumMod val="92000"/>
              </a:schemeClr>
            </a:gs>
            <a:gs pos="100000">
              <a:schemeClr val="accent2">
                <a:hueOff val="632278"/>
                <a:satOff val="-54709"/>
                <a:lumOff val="9804"/>
                <a:alphaOff val="0"/>
                <a:shade val="78000"/>
                <a:satMod val="130000"/>
                <a:lumMod val="92000"/>
              </a:schemeClr>
            </a:gs>
          </a:gsLst>
          <a:lin ang="5400000" scaled="0"/>
        </a:gradFill>
        <a:ln w="9525" cap="flat" cmpd="sng" algn="ctr">
          <a:solidFill>
            <a:schemeClr val="accent2">
              <a:hueOff val="632278"/>
              <a:satOff val="-54709"/>
              <a:lumOff val="980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FD8F1DA-339C-2E4D-A1D7-ED318FD79E95}">
      <dsp:nvSpPr>
        <dsp:cNvPr id="0" name=""/>
        <dsp:cNvSpPr/>
      </dsp:nvSpPr>
      <dsp:spPr>
        <a:xfrm>
          <a:off x="0" y="3477816"/>
          <a:ext cx="5907278" cy="1159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Example – prod for production and test for test</a:t>
          </a:r>
          <a:endParaRPr lang="en-US" sz="2400" kern="1200"/>
        </a:p>
      </dsp:txBody>
      <dsp:txXfrm>
        <a:off x="0" y="3477816"/>
        <a:ext cx="5907278" cy="1159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CA358-A20D-D34B-80C0-55B1D321462B}">
      <dsp:nvSpPr>
        <dsp:cNvPr id="0" name=""/>
        <dsp:cNvSpPr/>
      </dsp:nvSpPr>
      <dsp:spPr>
        <a:xfrm>
          <a:off x="0" y="338374"/>
          <a:ext cx="5907277" cy="14805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470" tIns="416560" rIns="45847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Command Line</a:t>
          </a:r>
          <a:endParaRPr lang="en-US" sz="2000" kern="1200"/>
        </a:p>
        <a:p>
          <a:pPr marL="228600" lvl="1" indent="-228600" algn="l" defTabSz="889000">
            <a:lnSpc>
              <a:spcPct val="90000"/>
            </a:lnSpc>
            <a:spcBef>
              <a:spcPct val="0"/>
            </a:spcBef>
            <a:spcAft>
              <a:spcPct val="15000"/>
            </a:spcAft>
            <a:buChar char="•"/>
          </a:pPr>
          <a:r>
            <a:rPr lang="en-IN" sz="2000" kern="1200"/>
            <a:t>Ant</a:t>
          </a:r>
          <a:endParaRPr lang="en-US" sz="2000" kern="1200"/>
        </a:p>
        <a:p>
          <a:pPr marL="228600" lvl="1" indent="-228600" algn="l" defTabSz="889000">
            <a:lnSpc>
              <a:spcPct val="90000"/>
            </a:lnSpc>
            <a:spcBef>
              <a:spcPct val="0"/>
            </a:spcBef>
            <a:spcAft>
              <a:spcPct val="15000"/>
            </a:spcAft>
            <a:buChar char="•"/>
          </a:pPr>
          <a:r>
            <a:rPr lang="en-IN" sz="2000" kern="1200"/>
            <a:t>Maven</a:t>
          </a:r>
          <a:endParaRPr lang="en-US" sz="2000" kern="1200"/>
        </a:p>
      </dsp:txBody>
      <dsp:txXfrm>
        <a:off x="0" y="338374"/>
        <a:ext cx="5907277" cy="1480500"/>
      </dsp:txXfrm>
    </dsp:sp>
    <dsp:sp modelId="{C7FA79CC-0436-BC4A-B590-E24F1F1FBF38}">
      <dsp:nvSpPr>
        <dsp:cNvPr id="0" name=""/>
        <dsp:cNvSpPr/>
      </dsp:nvSpPr>
      <dsp:spPr>
        <a:xfrm>
          <a:off x="295363" y="43174"/>
          <a:ext cx="4135093" cy="5904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97" tIns="0" rIns="156297" bIns="0" numCol="1" spcCol="1270" anchor="ctr" anchorCtr="0">
          <a:noAutofit/>
        </a:bodyPr>
        <a:lstStyle/>
        <a:p>
          <a:pPr marL="0" lvl="0" indent="0" algn="l" defTabSz="889000">
            <a:lnSpc>
              <a:spcPct val="90000"/>
            </a:lnSpc>
            <a:spcBef>
              <a:spcPct val="0"/>
            </a:spcBef>
            <a:spcAft>
              <a:spcPct val="35000"/>
            </a:spcAft>
            <a:buNone/>
          </a:pPr>
          <a:r>
            <a:rPr lang="en-IN" sz="2000" b="1" kern="1200"/>
            <a:t>On Demand</a:t>
          </a:r>
          <a:endParaRPr lang="en-US" sz="2000" kern="1200"/>
        </a:p>
      </dsp:txBody>
      <dsp:txXfrm>
        <a:off x="324184" y="71995"/>
        <a:ext cx="4077451" cy="532758"/>
      </dsp:txXfrm>
    </dsp:sp>
    <dsp:sp modelId="{E1CBA165-46FE-C040-B558-69D7A1788206}">
      <dsp:nvSpPr>
        <dsp:cNvPr id="0" name=""/>
        <dsp:cNvSpPr/>
      </dsp:nvSpPr>
      <dsp:spPr>
        <a:xfrm>
          <a:off x="0" y="2222074"/>
          <a:ext cx="5907277" cy="14805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470" tIns="416560" rIns="45847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Servlet Listener</a:t>
          </a:r>
          <a:endParaRPr lang="en-US" sz="2000" kern="1200"/>
        </a:p>
        <a:p>
          <a:pPr marL="228600" lvl="1" indent="-228600" algn="l" defTabSz="889000">
            <a:lnSpc>
              <a:spcPct val="90000"/>
            </a:lnSpc>
            <a:spcBef>
              <a:spcPct val="0"/>
            </a:spcBef>
            <a:spcAft>
              <a:spcPct val="15000"/>
            </a:spcAft>
            <a:buChar char="•"/>
          </a:pPr>
          <a:r>
            <a:rPr lang="en-IN" sz="2000" kern="1200"/>
            <a:t>Spring Listener</a:t>
          </a:r>
          <a:endParaRPr lang="en-US" sz="2000" kern="1200"/>
        </a:p>
        <a:p>
          <a:pPr marL="228600" lvl="1" indent="-228600" algn="l" defTabSz="889000">
            <a:lnSpc>
              <a:spcPct val="90000"/>
            </a:lnSpc>
            <a:spcBef>
              <a:spcPct val="0"/>
            </a:spcBef>
            <a:spcAft>
              <a:spcPct val="15000"/>
            </a:spcAft>
            <a:buChar char="•"/>
          </a:pPr>
          <a:r>
            <a:rPr lang="en-IN" sz="2000" kern="1200"/>
            <a:t>JEE CDI Listener</a:t>
          </a:r>
          <a:endParaRPr lang="en-US" sz="2000" kern="1200"/>
        </a:p>
      </dsp:txBody>
      <dsp:txXfrm>
        <a:off x="0" y="2222074"/>
        <a:ext cx="5907277" cy="1480500"/>
      </dsp:txXfrm>
    </dsp:sp>
    <dsp:sp modelId="{B03A6E22-2A12-5448-AB11-F46724150286}">
      <dsp:nvSpPr>
        <dsp:cNvPr id="0" name=""/>
        <dsp:cNvSpPr/>
      </dsp:nvSpPr>
      <dsp:spPr>
        <a:xfrm>
          <a:off x="295363" y="1926874"/>
          <a:ext cx="4135093" cy="5904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97" tIns="0" rIns="156297" bIns="0" numCol="1" spcCol="1270" anchor="ctr" anchorCtr="0">
          <a:noAutofit/>
        </a:bodyPr>
        <a:lstStyle/>
        <a:p>
          <a:pPr marL="0" lvl="0" indent="0" algn="l" defTabSz="889000">
            <a:lnSpc>
              <a:spcPct val="90000"/>
            </a:lnSpc>
            <a:spcBef>
              <a:spcPct val="0"/>
            </a:spcBef>
            <a:spcAft>
              <a:spcPct val="35000"/>
            </a:spcAft>
            <a:buNone/>
          </a:pPr>
          <a:r>
            <a:rPr lang="en-IN" sz="2000" b="1" kern="1200"/>
            <a:t>Automated</a:t>
          </a:r>
          <a:endParaRPr lang="en-US" sz="2000" kern="1200"/>
        </a:p>
      </dsp:txBody>
      <dsp:txXfrm>
        <a:off x="324184" y="1955695"/>
        <a:ext cx="4077451" cy="532758"/>
      </dsp:txXfrm>
    </dsp:sp>
    <dsp:sp modelId="{23E503D5-7DF0-AD41-A527-71CCA6A3C66D}">
      <dsp:nvSpPr>
        <dsp:cNvPr id="0" name=""/>
        <dsp:cNvSpPr/>
      </dsp:nvSpPr>
      <dsp:spPr>
        <a:xfrm>
          <a:off x="0" y="4105775"/>
          <a:ext cx="5907277" cy="11025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470" tIns="416560" rIns="458470"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Liquibase can easily be embedded and executed through its Java APIs.</a:t>
          </a:r>
          <a:endParaRPr lang="en-US" sz="2000" kern="1200"/>
        </a:p>
      </dsp:txBody>
      <dsp:txXfrm>
        <a:off x="0" y="4105775"/>
        <a:ext cx="5907277" cy="1102500"/>
      </dsp:txXfrm>
    </dsp:sp>
    <dsp:sp modelId="{7406F259-261C-974F-A008-9BF96746CEC5}">
      <dsp:nvSpPr>
        <dsp:cNvPr id="0" name=""/>
        <dsp:cNvSpPr/>
      </dsp:nvSpPr>
      <dsp:spPr>
        <a:xfrm>
          <a:off x="295363" y="3810575"/>
          <a:ext cx="4135093" cy="59040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97" tIns="0" rIns="156297" bIns="0" numCol="1" spcCol="1270" anchor="ctr" anchorCtr="0">
          <a:noAutofit/>
        </a:bodyPr>
        <a:lstStyle/>
        <a:p>
          <a:pPr marL="0" lvl="0" indent="0" algn="l" defTabSz="889000">
            <a:lnSpc>
              <a:spcPct val="90000"/>
            </a:lnSpc>
            <a:spcBef>
              <a:spcPct val="0"/>
            </a:spcBef>
            <a:spcAft>
              <a:spcPct val="35000"/>
            </a:spcAft>
            <a:buNone/>
          </a:pPr>
          <a:r>
            <a:rPr lang="en-IN" sz="2000" b="1" kern="1200"/>
            <a:t>Java APIs</a:t>
          </a:r>
          <a:endParaRPr lang="en-US" sz="2000" kern="1200"/>
        </a:p>
      </dsp:txBody>
      <dsp:txXfrm>
        <a:off x="324184" y="3839396"/>
        <a:ext cx="4077451"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4350" y="685800"/>
            <a:ext cx="6090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4ba104d22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34ba104d22_0_113: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c1a9b853f_0_41: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c1a9b853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1: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4ba104d22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134ba104d22_0_124: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ba104d22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134ba104d22_0_141: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3: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34ba104d22_0_212: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34ba104d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34ba104d22_0_219: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4ba104d22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34ba104d22_0_233: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34ba104d2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4ba104d22_0_24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4ba104d2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3" name="Google Shape;333;p15: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p16: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2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0: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c1a9b853f_0_1: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c1a9b853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1a9b853f_0_7: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1a9b853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c1a9b853f_0_29: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c1a9b853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c1a9b853f_0_35:notes"/>
          <p:cNvSpPr>
            <a:spLocks noGrp="1" noRot="1" noChangeAspect="1"/>
          </p:cNvSpPr>
          <p:nvPr>
            <p:ph type="sldImg" idx="2"/>
          </p:nvPr>
        </p:nvSpPr>
        <p:spPr>
          <a:xfrm>
            <a:off x="384175" y="685800"/>
            <a:ext cx="6089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c1a9b853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2575" y="802299"/>
            <a:ext cx="8628076" cy="2920713"/>
          </a:xfrm>
        </p:spPr>
        <p:txBody>
          <a:bodyPr bIns="0" anchor="b">
            <a:normAutofit/>
          </a:bodyPr>
          <a:lstStyle>
            <a:lvl1pPr algn="ctr">
              <a:defRPr sz="6593"/>
            </a:lvl1pPr>
          </a:lstStyle>
          <a:p>
            <a:r>
              <a:rPr lang="en-GB"/>
              <a:t>Click to edit Master title style</a:t>
            </a:r>
            <a:endParaRPr lang="en-US" dirty="0"/>
          </a:p>
        </p:txBody>
      </p:sp>
      <p:sp>
        <p:nvSpPr>
          <p:cNvPr id="3" name="Subtitle 2"/>
          <p:cNvSpPr>
            <a:spLocks noGrp="1"/>
          </p:cNvSpPr>
          <p:nvPr>
            <p:ph type="subTitle" idx="1"/>
          </p:nvPr>
        </p:nvSpPr>
        <p:spPr>
          <a:xfrm>
            <a:off x="1772576" y="3724075"/>
            <a:ext cx="8628075" cy="977621"/>
          </a:xfrm>
        </p:spPr>
        <p:txBody>
          <a:bodyPr tIns="91440" bIns="91440">
            <a:normAutofit/>
          </a:bodyPr>
          <a:lstStyle>
            <a:lvl1pPr marL="0" indent="0" algn="ctr">
              <a:buNone/>
              <a:defRPr sz="1798" b="0" cap="all" baseline="0">
                <a:solidFill>
                  <a:schemeClr val="tx1"/>
                </a:solidFill>
              </a:defRPr>
            </a:lvl1pPr>
            <a:lvl2pPr marL="456743" indent="0" algn="ctr">
              <a:buNone/>
              <a:defRPr sz="17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4/24/2023</a:t>
            </a:fld>
            <a:endParaRPr lang="en-US" dirty="0"/>
          </a:p>
        </p:txBody>
      </p:sp>
      <p:sp>
        <p:nvSpPr>
          <p:cNvPr id="5" name="Footer Placeholder 4"/>
          <p:cNvSpPr>
            <a:spLocks noGrp="1"/>
          </p:cNvSpPr>
          <p:nvPr>
            <p:ph type="ftr" sz="quarter" idx="11"/>
          </p:nvPr>
        </p:nvSpPr>
        <p:spPr>
          <a:xfrm>
            <a:off x="1450067" y="329308"/>
            <a:ext cx="5620913" cy="309201"/>
          </a:xfrm>
        </p:spPr>
        <p:txBody>
          <a:bodyPr/>
          <a:lstStyle/>
          <a:p>
            <a:r>
              <a:rPr lang="en-US"/>
              <a:t>
              </a:t>
            </a:r>
            <a:endParaRPr lang="en-US" dirty="0"/>
          </a:p>
        </p:txBody>
      </p:sp>
      <p:sp>
        <p:nvSpPr>
          <p:cNvPr id="6" name="Slide Number Placeholder 5"/>
          <p:cNvSpPr>
            <a:spLocks noGrp="1"/>
          </p:cNvSpPr>
          <p:nvPr>
            <p:ph type="sldNum" sz="quarter" idx="12"/>
          </p:nvPr>
        </p:nvSpPr>
        <p:spPr>
          <a:xfrm>
            <a:off x="476338" y="798973"/>
            <a:ext cx="810174" cy="503578"/>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130596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673234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7545" y="798974"/>
            <a:ext cx="1614059"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167" y="798974"/>
            <a:ext cx="7510822"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141425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27"/>
        <p:cNvGrpSpPr/>
        <p:nvPr/>
      </p:nvGrpSpPr>
      <p:grpSpPr>
        <a:xfrm>
          <a:off x="0" y="0"/>
          <a:ext cx="0" cy="0"/>
          <a:chOff x="0" y="0"/>
          <a:chExt cx="0" cy="0"/>
        </a:xfrm>
      </p:grpSpPr>
      <p:sp>
        <p:nvSpPr>
          <p:cNvPr id="30" name="Google Shape;30;p5"/>
          <p:cNvSpPr txBox="1">
            <a:spLocks noGrp="1"/>
          </p:cNvSpPr>
          <p:nvPr>
            <p:ph type="ctrTitle"/>
          </p:nvPr>
        </p:nvSpPr>
        <p:spPr>
          <a:xfrm>
            <a:off x="2292675" y="2777125"/>
            <a:ext cx="7533000" cy="9528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rgbClr val="FFFFFF"/>
              </a:buClr>
              <a:buSzPts val="3600"/>
              <a:buNone/>
              <a:defRPr sz="3600" b="1">
                <a:solidFill>
                  <a:srgbClr val="FFFFFF"/>
                </a:solidFill>
              </a:defRPr>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Tree>
    <p:extLst>
      <p:ext uri="{BB962C8B-B14F-4D97-AF65-F5344CB8AC3E}">
        <p14:creationId xmlns:p14="http://schemas.microsoft.com/office/powerpoint/2010/main" val="372213351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1 - Basic" type="tx">
  <p:cSld name="B1 - Basic">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66925" y="64000"/>
            <a:ext cx="8862600" cy="987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1" name="Google Shape;21;p3"/>
          <p:cNvSpPr txBox="1">
            <a:spLocks noGrp="1"/>
          </p:cNvSpPr>
          <p:nvPr>
            <p:ph type="body" idx="1"/>
          </p:nvPr>
        </p:nvSpPr>
        <p:spPr>
          <a:xfrm>
            <a:off x="566925" y="1750375"/>
            <a:ext cx="11046000" cy="4463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a:lvl1pPr>
            <a:lvl2pPr marL="914400" lvl="1" indent="-342900" algn="l">
              <a:lnSpc>
                <a:spcPct val="100000"/>
              </a:lnSpc>
              <a:spcBef>
                <a:spcPts val="2100"/>
              </a:spcBef>
              <a:spcAft>
                <a:spcPts val="0"/>
              </a:spcAft>
              <a:buSzPts val="1800"/>
              <a:buChar char="○"/>
              <a:defRPr/>
            </a:lvl2pPr>
            <a:lvl3pPr marL="1371600" lvl="2" indent="-330200" algn="l">
              <a:lnSpc>
                <a:spcPct val="100000"/>
              </a:lnSpc>
              <a:spcBef>
                <a:spcPts val="2100"/>
              </a:spcBef>
              <a:spcAft>
                <a:spcPts val="0"/>
              </a:spcAft>
              <a:buSzPts val="1600"/>
              <a:buChar char="■"/>
              <a:defRPr/>
            </a:lvl3pPr>
            <a:lvl4pPr marL="1828800" lvl="3" indent="-317500" algn="l">
              <a:lnSpc>
                <a:spcPct val="100000"/>
              </a:lnSpc>
              <a:spcBef>
                <a:spcPts val="2100"/>
              </a:spcBef>
              <a:spcAft>
                <a:spcPts val="0"/>
              </a:spcAft>
              <a:buSzPts val="1400"/>
              <a:buChar char="●"/>
              <a:defRPr/>
            </a:lvl4pPr>
            <a:lvl5pPr marL="2286000" lvl="4" indent="-355600" algn="l">
              <a:lnSpc>
                <a:spcPct val="100000"/>
              </a:lnSpc>
              <a:spcBef>
                <a:spcPts val="2100"/>
              </a:spcBef>
              <a:spcAft>
                <a:spcPts val="0"/>
              </a:spcAft>
              <a:buSzPts val="2000"/>
              <a:buChar char="○"/>
              <a:defRPr/>
            </a:lvl5pPr>
            <a:lvl6pPr marL="2743200" lvl="5" indent="-342900" algn="l">
              <a:lnSpc>
                <a:spcPct val="100000"/>
              </a:lnSpc>
              <a:spcBef>
                <a:spcPts val="2100"/>
              </a:spcBef>
              <a:spcAft>
                <a:spcPts val="0"/>
              </a:spcAft>
              <a:buSzPts val="1800"/>
              <a:buChar char="■"/>
              <a:defRPr/>
            </a:lvl6pPr>
            <a:lvl7pPr marL="3200400" lvl="6" indent="-330200" algn="l">
              <a:lnSpc>
                <a:spcPct val="100000"/>
              </a:lnSpc>
              <a:spcBef>
                <a:spcPts val="2100"/>
              </a:spcBef>
              <a:spcAft>
                <a:spcPts val="0"/>
              </a:spcAft>
              <a:buSzPts val="1600"/>
              <a:buChar char="●"/>
              <a:defRPr/>
            </a:lvl7pPr>
            <a:lvl8pPr marL="3657600" lvl="7" indent="-317500" algn="l">
              <a:lnSpc>
                <a:spcPct val="100000"/>
              </a:lnSpc>
              <a:spcBef>
                <a:spcPts val="2100"/>
              </a:spcBef>
              <a:spcAft>
                <a:spcPts val="0"/>
              </a:spcAft>
              <a:buSzPts val="1400"/>
              <a:buChar char="○"/>
              <a:defRPr/>
            </a:lvl8pPr>
            <a:lvl9pPr marL="4114800" lvl="8" indent="-304800" algn="l">
              <a:lnSpc>
                <a:spcPct val="100000"/>
              </a:lnSpc>
              <a:spcBef>
                <a:spcPts val="2100"/>
              </a:spcBef>
              <a:spcAft>
                <a:spcPts val="2100"/>
              </a:spcAft>
              <a:buSzPts val="1200"/>
              <a:buChar char="■"/>
              <a:defRPr/>
            </a:lvl9pPr>
          </a:lstStyle>
          <a:p>
            <a:endParaRPr/>
          </a:p>
        </p:txBody>
      </p:sp>
      <p:sp>
        <p:nvSpPr>
          <p:cNvPr id="22" name="Google Shape;22;p3"/>
          <p:cNvSpPr txBox="1">
            <a:spLocks noGrp="1"/>
          </p:cNvSpPr>
          <p:nvPr>
            <p:ph type="sldNum" idx="12"/>
          </p:nvPr>
        </p:nvSpPr>
        <p:spPr>
          <a:xfrm>
            <a:off x="10707675" y="6470525"/>
            <a:ext cx="914400" cy="387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38911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4302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2575" y="1756131"/>
            <a:ext cx="8634151" cy="1969007"/>
          </a:xfrm>
        </p:spPr>
        <p:txBody>
          <a:bodyPr anchor="b">
            <a:normAutofit/>
          </a:bodyPr>
          <a:lstStyle>
            <a:lvl1pPr algn="ctr">
              <a:defRPr sz="3596"/>
            </a:lvl1pPr>
          </a:lstStyle>
          <a:p>
            <a:r>
              <a:rPr lang="en-GB"/>
              <a:t>Click to edit Master title style</a:t>
            </a:r>
            <a:endParaRPr lang="en-US" dirty="0"/>
          </a:p>
        </p:txBody>
      </p:sp>
      <p:sp>
        <p:nvSpPr>
          <p:cNvPr id="3" name="Text Placeholder 2"/>
          <p:cNvSpPr>
            <a:spLocks noGrp="1"/>
          </p:cNvSpPr>
          <p:nvPr>
            <p:ph type="body" idx="1"/>
          </p:nvPr>
        </p:nvSpPr>
        <p:spPr>
          <a:xfrm>
            <a:off x="1772575" y="3725138"/>
            <a:ext cx="8634151" cy="1093987"/>
          </a:xfrm>
        </p:spPr>
        <p:txBody>
          <a:bodyPr tIns="91440">
            <a:normAutofit/>
          </a:bodyPr>
          <a:lstStyle>
            <a:lvl1pPr marL="0" indent="0" algn="ctr">
              <a:buNone/>
              <a:defRPr sz="1798">
                <a:solidFill>
                  <a:schemeClr val="tx1"/>
                </a:solidFill>
              </a:defRPr>
            </a:lvl1pPr>
            <a:lvl2pPr marL="456743" indent="0">
              <a:buNone/>
              <a:defRPr sz="17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035016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708" y="804890"/>
            <a:ext cx="9283896"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5824" y="2010879"/>
            <a:ext cx="4483978"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47625" y="2017343"/>
            <a:ext cx="4483978"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9757126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5684" y="804164"/>
            <a:ext cx="9285920"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5684" y="2019550"/>
            <a:ext cx="4484118" cy="801943"/>
          </a:xfrm>
        </p:spPr>
        <p:txBody>
          <a:bodyPr anchor="b">
            <a:normAutofit/>
          </a:bodyPr>
          <a:lstStyle>
            <a:lvl1pPr marL="0" indent="0">
              <a:lnSpc>
                <a:spcPct val="100000"/>
              </a:lnSpc>
              <a:buNone/>
              <a:defRPr sz="2198" b="0" cap="all" baseline="0">
                <a:solidFill>
                  <a:schemeClr val="accent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GB"/>
              <a:t>Click to edit Master text styles</a:t>
            </a:r>
          </a:p>
        </p:txBody>
      </p:sp>
      <p:sp>
        <p:nvSpPr>
          <p:cNvPr id="4" name="Content Placeholder 3"/>
          <p:cNvSpPr>
            <a:spLocks noGrp="1"/>
          </p:cNvSpPr>
          <p:nvPr>
            <p:ph sz="half" idx="2"/>
          </p:nvPr>
        </p:nvSpPr>
        <p:spPr>
          <a:xfrm>
            <a:off x="1445684" y="2824270"/>
            <a:ext cx="4484118"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49508" y="2023004"/>
            <a:ext cx="4484118" cy="802237"/>
          </a:xfrm>
        </p:spPr>
        <p:txBody>
          <a:bodyPr anchor="b">
            <a:normAutofit/>
          </a:bodyPr>
          <a:lstStyle>
            <a:lvl1pPr marL="0" indent="0">
              <a:lnSpc>
                <a:spcPct val="100000"/>
              </a:lnSpc>
              <a:buNone/>
              <a:defRPr sz="2198" b="0" cap="all" baseline="0">
                <a:solidFill>
                  <a:schemeClr val="accent1"/>
                </a:solidFill>
              </a:defRPr>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GB"/>
              <a:t>Click to edit Master text styles</a:t>
            </a:r>
          </a:p>
        </p:txBody>
      </p:sp>
      <p:sp>
        <p:nvSpPr>
          <p:cNvPr id="6" name="Content Placeholder 5"/>
          <p:cNvSpPr>
            <a:spLocks noGrp="1"/>
          </p:cNvSpPr>
          <p:nvPr>
            <p:ph sz="quarter" idx="4"/>
          </p:nvPr>
        </p:nvSpPr>
        <p:spPr>
          <a:xfrm>
            <a:off x="6249508" y="2821491"/>
            <a:ext cx="4484118"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4/24/2023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862709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0123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4/24/2023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4468777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166" y="798973"/>
            <a:ext cx="2958882" cy="2406518"/>
          </a:xfrm>
        </p:spPr>
        <p:txBody>
          <a:bodyPr anchor="b">
            <a:normAutofit/>
          </a:bodyPr>
          <a:lstStyle>
            <a:lvl1pPr algn="l">
              <a:defRPr sz="2398"/>
            </a:lvl1pPr>
          </a:lstStyle>
          <a:p>
            <a:r>
              <a:rPr lang="en-GB"/>
              <a:t>Click to edit Master title style</a:t>
            </a:r>
            <a:endParaRPr lang="en-US" dirty="0"/>
          </a:p>
        </p:txBody>
      </p:sp>
      <p:sp>
        <p:nvSpPr>
          <p:cNvPr id="3" name="Content Placeholder 2"/>
          <p:cNvSpPr>
            <a:spLocks noGrp="1"/>
          </p:cNvSpPr>
          <p:nvPr>
            <p:ph idx="1"/>
          </p:nvPr>
        </p:nvSpPr>
        <p:spPr>
          <a:xfrm>
            <a:off x="4725397" y="798974"/>
            <a:ext cx="6006207"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3166" y="3205492"/>
            <a:ext cx="2958882" cy="2248181"/>
          </a:xfrm>
        </p:spPr>
        <p:txBody>
          <a:bodyPr/>
          <a:lstStyle>
            <a:lvl1pPr marL="0" indent="0" algn="l">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211209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69598" y="482171"/>
            <a:ext cx="4070289"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9694" y="1129513"/>
            <a:ext cx="5526565" cy="1922299"/>
          </a:xfrm>
        </p:spPr>
        <p:txBody>
          <a:bodyPr anchor="b">
            <a:normAutofit/>
          </a:bodyPr>
          <a:lstStyle>
            <a:lvl1pPr>
              <a:defRPr sz="3197"/>
            </a:lvl1pPr>
          </a:lstStyle>
          <a:p>
            <a:r>
              <a:rPr lang="en-GB"/>
              <a:t>Click to edit Master title style</a:t>
            </a:r>
            <a:endParaRPr lang="en-US" dirty="0"/>
          </a:p>
        </p:txBody>
      </p:sp>
      <p:sp>
        <p:nvSpPr>
          <p:cNvPr id="3" name="Picture Placeholder 2"/>
          <p:cNvSpPr>
            <a:spLocks noGrp="1" noChangeAspect="1"/>
          </p:cNvSpPr>
          <p:nvPr>
            <p:ph type="pic" idx="1"/>
          </p:nvPr>
        </p:nvSpPr>
        <p:spPr>
          <a:xfrm>
            <a:off x="8115926" y="1122543"/>
            <a:ext cx="2788264"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197" dirty="0"/>
            </a:lvl1pPr>
          </a:lstStyle>
          <a:p>
            <a:pPr lvl="0" algn="ctr"/>
            <a:r>
              <a:rPr lang="en-GB"/>
              <a:t>Click icon to add picture</a:t>
            </a:r>
            <a:endParaRPr lang="en-US" dirty="0"/>
          </a:p>
        </p:txBody>
      </p:sp>
      <p:sp>
        <p:nvSpPr>
          <p:cNvPr id="4" name="Text Placeholder 3"/>
          <p:cNvSpPr>
            <a:spLocks noGrp="1"/>
          </p:cNvSpPr>
          <p:nvPr>
            <p:ph type="body" sz="half" idx="2"/>
          </p:nvPr>
        </p:nvSpPr>
        <p:spPr>
          <a:xfrm>
            <a:off x="1448818" y="3059600"/>
            <a:ext cx="5518649" cy="2090134"/>
          </a:xfrm>
        </p:spPr>
        <p:txBody>
          <a:bodyPr>
            <a:normAutofit/>
          </a:bodyPr>
          <a:lstStyle>
            <a:lvl1pPr marL="0" indent="0" algn="ctr">
              <a:buNone/>
              <a:defRPr sz="17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GB"/>
              <a:t>Click to edit Master text styles</a:t>
            </a:r>
          </a:p>
        </p:txBody>
      </p:sp>
      <p:sp>
        <p:nvSpPr>
          <p:cNvPr id="5" name="Date Placeholder 4"/>
          <p:cNvSpPr>
            <a:spLocks noGrp="1"/>
          </p:cNvSpPr>
          <p:nvPr>
            <p:ph type="dt" sz="half" idx="10"/>
          </p:nvPr>
        </p:nvSpPr>
        <p:spPr>
          <a:xfrm>
            <a:off x="1445875" y="5469857"/>
            <a:ext cx="5521593" cy="320123"/>
          </a:xfrm>
        </p:spPr>
        <p:txBody>
          <a:bodyPr/>
          <a:lstStyle>
            <a:lvl1pPr algn="l">
              <a:defRPr/>
            </a:lvl1pPr>
          </a:lstStyle>
          <a:p>
            <a:fld id="{B16C4C9A-3960-41CF-A4E9-2A8FB932454B}" type="datetimeFigureOut">
              <a:rPr lang="en-US" smtClean="0"/>
              <a:t>4/24/2023</a:t>
            </a:fld>
            <a:endParaRPr lang="en-US" dirty="0"/>
          </a:p>
        </p:txBody>
      </p:sp>
      <p:sp>
        <p:nvSpPr>
          <p:cNvPr id="6" name="Footer Placeholder 5"/>
          <p:cNvSpPr>
            <a:spLocks noGrp="1"/>
          </p:cNvSpPr>
          <p:nvPr>
            <p:ph type="ftr" sz="quarter" idx="11"/>
          </p:nvPr>
        </p:nvSpPr>
        <p:spPr>
          <a:xfrm>
            <a:off x="1445874" y="318641"/>
            <a:ext cx="5535232"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010487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0067" y="804520"/>
            <a:ext cx="9281537"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0067" y="2015733"/>
            <a:ext cx="9281537"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34536" y="330370"/>
            <a:ext cx="3497068" cy="309201"/>
          </a:xfrm>
          <a:prstGeom prst="rect">
            <a:avLst/>
          </a:prstGeom>
        </p:spPr>
        <p:txBody>
          <a:bodyPr vert="horz" lIns="91440" tIns="45720" rIns="91440" bIns="45720" rtlCol="0" anchor="ctr"/>
          <a:lstStyle>
            <a:lvl1pPr algn="r">
              <a:defRPr sz="999">
                <a:solidFill>
                  <a:schemeClr val="tx1">
                    <a:tint val="75000"/>
                  </a:schemeClr>
                </a:solidFill>
              </a:defRPr>
            </a:lvl1pPr>
          </a:lstStyle>
          <a:p>
            <a:fld id="{3CBC1C18-307B-4F68-A007-B5B542270E8D}" type="datetimeFigureOut">
              <a:rPr lang="en-US" smtClean="0"/>
              <a:t>4/24/2023</a:t>
            </a:fld>
            <a:endParaRPr lang="en-US" dirty="0"/>
          </a:p>
        </p:txBody>
      </p:sp>
      <p:sp>
        <p:nvSpPr>
          <p:cNvPr id="5" name="Footer Placeholder 4"/>
          <p:cNvSpPr>
            <a:spLocks noGrp="1"/>
          </p:cNvSpPr>
          <p:nvPr>
            <p:ph type="ftr" sz="quarter" idx="3"/>
          </p:nvPr>
        </p:nvSpPr>
        <p:spPr>
          <a:xfrm>
            <a:off x="1450067" y="329308"/>
            <a:ext cx="5620913" cy="309201"/>
          </a:xfrm>
          <a:prstGeom prst="rect">
            <a:avLst/>
          </a:prstGeom>
        </p:spPr>
        <p:txBody>
          <a:bodyPr vert="horz" lIns="91440" tIns="45720" rIns="91440" bIns="45720" rtlCol="0" anchor="ctr"/>
          <a:lstStyle>
            <a:lvl1pPr algn="l">
              <a:defRPr sz="999">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79561" y="798973"/>
            <a:ext cx="810174" cy="503578"/>
          </a:xfrm>
          <a:prstGeom prst="rect">
            <a:avLst/>
          </a:prstGeom>
        </p:spPr>
        <p:txBody>
          <a:bodyPr vert="horz" lIns="91440" tIns="45720" rIns="91440" bIns="45720" rtlCol="0" anchor="t"/>
          <a:lstStyle>
            <a:lvl1pPr algn="r">
              <a:defRPr sz="2797">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9" name="Rectangle 8"/>
          <p:cNvSpPr/>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2" name="Straight Connector 11"/>
          <p:cNvCxnSpPr/>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302372"/>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Lst>
  <p:hf hdr="0" ftr="0" dt="0"/>
  <p:txStyles>
    <p:titleStyle>
      <a:lvl1pPr algn="ctr" defTabSz="913486" rtl="0" eaLnBrk="1" latinLnBrk="0" hangingPunct="1">
        <a:lnSpc>
          <a:spcPct val="90000"/>
        </a:lnSpc>
        <a:spcBef>
          <a:spcPct val="0"/>
        </a:spcBef>
        <a:buNone/>
        <a:defRPr sz="3197" b="0" i="0" kern="1200" cap="all">
          <a:solidFill>
            <a:schemeClr val="accent1"/>
          </a:solidFill>
          <a:effectLst/>
          <a:latin typeface="+mj-lt"/>
          <a:ea typeface="+mj-ea"/>
          <a:cs typeface="+mj-cs"/>
        </a:defRPr>
      </a:lvl1pPr>
    </p:titleStyle>
    <p:bodyStyle>
      <a:lvl1pPr marL="228371" indent="-228371" algn="l" defTabSz="913486" rtl="0" eaLnBrk="1" latinLnBrk="0" hangingPunct="1">
        <a:lnSpc>
          <a:spcPct val="120000"/>
        </a:lnSpc>
        <a:spcBef>
          <a:spcPts val="999"/>
        </a:spcBef>
        <a:buClr>
          <a:schemeClr val="accent1"/>
        </a:buClr>
        <a:buSzPct val="100000"/>
        <a:buFont typeface="Arial" panose="020B0604020202020204" pitchFamily="34" charset="0"/>
        <a:buChar char="•"/>
        <a:defRPr sz="1998" kern="1200">
          <a:solidFill>
            <a:schemeClr val="tx1"/>
          </a:solidFill>
          <a:effectLst/>
          <a:latin typeface="+mn-lt"/>
          <a:ea typeface="+mn-ea"/>
          <a:cs typeface="+mn-cs"/>
        </a:defRPr>
      </a:lvl1pPr>
      <a:lvl2pPr marL="685114"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798" kern="1200" cap="none" baseline="0">
          <a:solidFill>
            <a:schemeClr val="tx1"/>
          </a:solidFill>
          <a:effectLst/>
          <a:latin typeface="+mn-lt"/>
          <a:ea typeface="+mn-ea"/>
          <a:cs typeface="+mn-cs"/>
        </a:defRPr>
      </a:lvl2pPr>
      <a:lvl3pPr marL="1141857"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598" kern="1200">
          <a:solidFill>
            <a:schemeClr val="tx1"/>
          </a:solidFill>
          <a:effectLst/>
          <a:latin typeface="+mn-lt"/>
          <a:ea typeface="+mn-ea"/>
          <a:cs typeface="+mn-cs"/>
        </a:defRPr>
      </a:lvl3pPr>
      <a:lvl4pPr marL="1598600"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399" kern="1200" cap="none" baseline="0">
          <a:solidFill>
            <a:schemeClr val="tx1"/>
          </a:solidFill>
          <a:effectLst/>
          <a:latin typeface="+mn-lt"/>
          <a:ea typeface="+mn-ea"/>
          <a:cs typeface="+mn-cs"/>
        </a:defRPr>
      </a:lvl4pPr>
      <a:lvl5pPr marL="2055343"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199" kern="1200">
          <a:solidFill>
            <a:schemeClr val="tx1"/>
          </a:solidFill>
          <a:effectLst/>
          <a:latin typeface="+mn-lt"/>
          <a:ea typeface="+mn-ea"/>
          <a:cs typeface="+mn-cs"/>
        </a:defRPr>
      </a:lvl5pPr>
      <a:lvl6pPr marL="2512085"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199" kern="1200">
          <a:solidFill>
            <a:schemeClr val="tx1"/>
          </a:solidFill>
          <a:effectLst/>
          <a:latin typeface="+mn-lt"/>
          <a:ea typeface="+mn-ea"/>
          <a:cs typeface="+mn-cs"/>
        </a:defRPr>
      </a:lvl6pPr>
      <a:lvl7pPr marL="2968828"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199" kern="1200">
          <a:solidFill>
            <a:schemeClr val="tx1"/>
          </a:solidFill>
          <a:effectLst/>
          <a:latin typeface="+mn-lt"/>
          <a:ea typeface="+mn-ea"/>
          <a:cs typeface="+mn-cs"/>
        </a:defRPr>
      </a:lvl7pPr>
      <a:lvl8pPr marL="3425571"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199" kern="1200" baseline="0">
          <a:solidFill>
            <a:schemeClr val="tx1"/>
          </a:solidFill>
          <a:effectLst/>
          <a:latin typeface="+mn-lt"/>
          <a:ea typeface="+mn-ea"/>
          <a:cs typeface="+mn-cs"/>
        </a:defRPr>
      </a:lvl8pPr>
      <a:lvl9pPr marL="3882314" indent="-228371" algn="l" defTabSz="913486" rtl="0" eaLnBrk="1" latinLnBrk="0" hangingPunct="1">
        <a:lnSpc>
          <a:spcPct val="120000"/>
        </a:lnSpc>
        <a:spcBef>
          <a:spcPts val="500"/>
        </a:spcBef>
        <a:buClr>
          <a:schemeClr val="accent1"/>
        </a:buClr>
        <a:buSzPct val="100000"/>
        <a:buFont typeface="Arial" panose="020B0604020202020204" pitchFamily="34" charset="0"/>
        <a:buChar char="•"/>
        <a:defRPr sz="1199" kern="1200" baseline="0">
          <a:solidFill>
            <a:schemeClr val="tx1"/>
          </a:solidFill>
          <a:effectLst/>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www.liquibase.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12"/>
        <p:cNvGrpSpPr/>
        <p:nvPr/>
      </p:nvGrpSpPr>
      <p:grpSpPr>
        <a:xfrm>
          <a:off x="0" y="0"/>
          <a:ext cx="0" cy="0"/>
          <a:chOff x="0" y="0"/>
          <a:chExt cx="0" cy="0"/>
        </a:xfrm>
      </p:grpSpPr>
      <p:sp>
        <p:nvSpPr>
          <p:cNvPr id="120" name="Rectangle 11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2" name="Picture 12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24" name="Straight Connector 12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3" name="Google Shape;113;p16"/>
          <p:cNvSpPr txBox="1">
            <a:spLocks noGrp="1"/>
          </p:cNvSpPr>
          <p:nvPr>
            <p:ph type="ctrTitle"/>
          </p:nvPr>
        </p:nvSpPr>
        <p:spPr>
          <a:xfrm>
            <a:off x="1451102" y="962902"/>
            <a:ext cx="4167135" cy="2471104"/>
          </a:xfrm>
          <a:prstGeom prst="rect">
            <a:avLst/>
          </a:prstGeom>
        </p:spPr>
        <p:txBody>
          <a:bodyPr spcFirstLastPara="1" vert="horz" lIns="91440" tIns="45720" rIns="91440" bIns="0" rtlCol="0" anchor="b" anchorCtr="0">
            <a:normAutofit/>
          </a:bodyPr>
          <a:lstStyle/>
          <a:p>
            <a:pPr marL="0" lvl="0" indent="0" defTabSz="914400">
              <a:lnSpc>
                <a:spcPct val="90000"/>
              </a:lnSpc>
              <a:spcBef>
                <a:spcPct val="0"/>
              </a:spcBef>
              <a:spcAft>
                <a:spcPts val="0"/>
              </a:spcAft>
              <a:buSzPts val="3600"/>
            </a:pPr>
            <a:r>
              <a:rPr lang="en-US" sz="4100" b="0" dirty="0">
                <a:solidFill>
                  <a:schemeClr val="accent1"/>
                </a:solidFill>
              </a:rPr>
              <a:t>Liquibase</a:t>
            </a:r>
          </a:p>
          <a:p>
            <a:pPr marL="0" lvl="0" indent="0" defTabSz="914400">
              <a:lnSpc>
                <a:spcPct val="90000"/>
              </a:lnSpc>
              <a:spcBef>
                <a:spcPct val="0"/>
              </a:spcBef>
              <a:spcAft>
                <a:spcPts val="0"/>
              </a:spcAft>
              <a:buSzPts val="3600"/>
            </a:pPr>
            <a:r>
              <a:rPr lang="en-US" sz="1800" b="0" dirty="0">
                <a:solidFill>
                  <a:schemeClr val="accent1"/>
                </a:solidFill>
              </a:rPr>
              <a:t>Database Change Management</a:t>
            </a:r>
          </a:p>
        </p:txBody>
      </p:sp>
      <p:pic>
        <p:nvPicPr>
          <p:cNvPr id="117" name="Graphic 116" descr="Database">
            <a:extLst>
              <a:ext uri="{FF2B5EF4-FFF2-40B4-BE49-F238E27FC236}">
                <a16:creationId xmlns:a16="http://schemas.microsoft.com/office/drawing/2014/main" id="{9D06560B-9B01-A029-6E20-E34E0370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35318" y="805583"/>
            <a:ext cx="4660762" cy="4660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1"/>
              <a:t>Tracking Tables</a:t>
            </a:r>
          </a:p>
        </p:txBody>
      </p:sp>
      <p:sp>
        <p:nvSpPr>
          <p:cNvPr id="182" name="Google Shape;182;p2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smtClean="0"/>
              <a:t>10</a:t>
            </a:fld>
            <a:endParaRPr lang="en-IN"/>
          </a:p>
        </p:txBody>
      </p:sp>
      <p:graphicFrame>
        <p:nvGraphicFramePr>
          <p:cNvPr id="206" name="Google Shape;181;p26">
            <a:extLst>
              <a:ext uri="{FF2B5EF4-FFF2-40B4-BE49-F238E27FC236}">
                <a16:creationId xmlns:a16="http://schemas.microsoft.com/office/drawing/2014/main" id="{8751B449-7597-B3E0-FD3C-5BEF74F80365}"/>
              </a:ext>
            </a:extLst>
          </p:cNvPr>
          <p:cNvGraphicFramePr/>
          <p:nvPr/>
        </p:nvGraphicFramePr>
        <p:xfrm>
          <a:off x="566925" y="1750375"/>
          <a:ext cx="11046000" cy="446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209"/>
        <p:cNvGrpSpPr/>
        <p:nvPr/>
      </p:nvGrpSpPr>
      <p:grpSpPr>
        <a:xfrm>
          <a:off x="0" y="0"/>
          <a:ext cx="0" cy="0"/>
          <a:chOff x="0" y="0"/>
          <a:chExt cx="0" cy="0"/>
        </a:xfrm>
      </p:grpSpPr>
      <p:sp>
        <p:nvSpPr>
          <p:cNvPr id="218" name="Rectangle 217">
            <a:extLst>
              <a:ext uri="{FF2B5EF4-FFF2-40B4-BE49-F238E27FC236}">
                <a16:creationId xmlns:a16="http://schemas.microsoft.com/office/drawing/2014/main" id="{683EAA59-24DC-4627-AB66-12602B76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0" name="Picture 219">
            <a:extLst>
              <a:ext uri="{FF2B5EF4-FFF2-40B4-BE49-F238E27FC236}">
                <a16:creationId xmlns:a16="http://schemas.microsoft.com/office/drawing/2014/main" id="{337D7E9F-40E2-421F-8428-EF1ED3BD5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222" name="Straight Connector 221">
            <a:extLst>
              <a:ext uri="{FF2B5EF4-FFF2-40B4-BE49-F238E27FC236}">
                <a16:creationId xmlns:a16="http://schemas.microsoft.com/office/drawing/2014/main" id="{42928F44-8AA2-4E03-A7D3-F2A035E97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24" name="Rectangle 223">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Google Shape;211;p30"/>
          <p:cNvSpPr txBox="1"/>
          <p:nvPr/>
        </p:nvSpPr>
        <p:spPr>
          <a:xfrm>
            <a:off x="1450066" y="804519"/>
            <a:ext cx="9281537" cy="1049235"/>
          </a:xfrm>
          <a:prstGeom prst="rect">
            <a:avLst/>
          </a:prstGeom>
        </p:spPr>
        <p:txBody>
          <a:bodyPr spcFirstLastPara="1" vert="horz" lIns="91440" tIns="45720" rIns="91440" bIns="45720" rtlCol="0" anchor="ctr" anchorCtr="0">
            <a:normAutofit/>
          </a:bodyPr>
          <a:lstStyle/>
          <a:p>
            <a:pPr marL="0" marR="0" lvl="0" indent="0" algn="ctr" defTabSz="914400">
              <a:lnSpc>
                <a:spcPct val="90000"/>
              </a:lnSpc>
              <a:spcBef>
                <a:spcPct val="0"/>
              </a:spcBef>
              <a:spcAft>
                <a:spcPts val="600"/>
              </a:spcAft>
              <a:buClr>
                <a:srgbClr val="000000"/>
              </a:buClr>
              <a:buSzPts val="3600"/>
            </a:pPr>
            <a:r>
              <a:rPr lang="en-US" sz="3200" cap="all">
                <a:solidFill>
                  <a:schemeClr val="accent1"/>
                </a:solidFill>
                <a:latin typeface="+mj-lt"/>
                <a:ea typeface="+mj-ea"/>
                <a:cs typeface="+mj-cs"/>
              </a:rPr>
              <a:t>Major Concepts</a:t>
            </a:r>
            <a:endParaRPr lang="en-US" sz="3200" u="none" strike="noStrike" cap="all">
              <a:solidFill>
                <a:schemeClr val="accent1"/>
              </a:solidFill>
              <a:latin typeface="+mj-lt"/>
              <a:ea typeface="+mj-ea"/>
              <a:cs typeface="+mj-cs"/>
              <a:sym typeface="Arial"/>
            </a:endParaRPr>
          </a:p>
        </p:txBody>
      </p:sp>
      <p:cxnSp>
        <p:nvCxnSpPr>
          <p:cNvPr id="226" name="Straight Connector 225">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9696" y="1996645"/>
            <a:ext cx="95932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8" name="Rectangle 227">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14" name="Google Shape;212;p30">
            <a:extLst>
              <a:ext uri="{FF2B5EF4-FFF2-40B4-BE49-F238E27FC236}">
                <a16:creationId xmlns:a16="http://schemas.microsoft.com/office/drawing/2014/main" id="{217012EF-70EB-D198-0F7E-023F1B9AF5CB}"/>
              </a:ext>
            </a:extLst>
          </p:cNvPr>
          <p:cNvGraphicFramePr/>
          <p:nvPr>
            <p:extLst>
              <p:ext uri="{D42A27DB-BD31-4B8C-83A1-F6EECF244321}">
                <p14:modId xmlns:p14="http://schemas.microsoft.com/office/powerpoint/2010/main" val="3183647194"/>
              </p:ext>
            </p:extLst>
          </p:nvPr>
        </p:nvGraphicFramePr>
        <p:xfrm>
          <a:off x="1129092" y="2479246"/>
          <a:ext cx="9594371" cy="3718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0"/>
        <p:cNvGrpSpPr/>
        <p:nvPr/>
      </p:nvGrpSpPr>
      <p:grpSpPr>
        <a:xfrm>
          <a:off x="0" y="0"/>
          <a:ext cx="0" cy="0"/>
          <a:chOff x="0" y="0"/>
          <a:chExt cx="0" cy="0"/>
        </a:xfrm>
      </p:grpSpPr>
      <p:sp>
        <p:nvSpPr>
          <p:cNvPr id="238" name="Rectangle 23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0" name="Picture 23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242" name="Straight Connector 24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02D1490F-EAD1-4EE3-A72D-F1CE28085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0"/>
            <a:ext cx="12182171" cy="2611818"/>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Google Shape;232;p33"/>
          <p:cNvSpPr txBox="1"/>
          <p:nvPr/>
        </p:nvSpPr>
        <p:spPr>
          <a:xfrm>
            <a:off x="1450066" y="1002165"/>
            <a:ext cx="9593272" cy="1371580"/>
          </a:xfrm>
          <a:prstGeom prst="rect">
            <a:avLst/>
          </a:prstGeom>
        </p:spPr>
        <p:txBody>
          <a:bodyPr spcFirstLastPara="1" vert="horz" lIns="91440" tIns="45720" rIns="91440" bIns="45720" rtlCol="0" anchor="ctr" anchorCtr="0">
            <a:normAutofit/>
          </a:bodyPr>
          <a:lstStyle/>
          <a:p>
            <a:pPr marL="0" marR="0" lvl="0" indent="0" algn="ctr" defTabSz="914400">
              <a:lnSpc>
                <a:spcPct val="90000"/>
              </a:lnSpc>
              <a:spcBef>
                <a:spcPct val="0"/>
              </a:spcBef>
              <a:spcAft>
                <a:spcPts val="600"/>
              </a:spcAft>
              <a:buClr>
                <a:srgbClr val="000000"/>
              </a:buClr>
              <a:buSzPts val="3600"/>
            </a:pPr>
            <a:r>
              <a:rPr lang="en-US" sz="3600" cap="all">
                <a:solidFill>
                  <a:srgbClr val="FFFFFF"/>
                </a:solidFill>
                <a:latin typeface="+mj-lt"/>
                <a:ea typeface="+mj-ea"/>
                <a:cs typeface="+mj-cs"/>
              </a:rPr>
              <a:t>Change Set</a:t>
            </a:r>
            <a:endParaRPr lang="en-US" sz="3600" u="none" strike="noStrike" cap="all">
              <a:solidFill>
                <a:srgbClr val="FFFFFF"/>
              </a:solidFill>
              <a:latin typeface="+mj-lt"/>
              <a:ea typeface="+mj-ea"/>
              <a:cs typeface="+mj-cs"/>
              <a:sym typeface="Arial"/>
            </a:endParaRPr>
          </a:p>
        </p:txBody>
      </p:sp>
      <p:sp useBgFill="1">
        <p:nvSpPr>
          <p:cNvPr id="246" name="Rectangle 245">
            <a:extLst>
              <a:ext uri="{FF2B5EF4-FFF2-40B4-BE49-F238E27FC236}">
                <a16:creationId xmlns:a16="http://schemas.microsoft.com/office/drawing/2014/main" id="{CDC7048F-99B8-417C-A702-1314F89B1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2611819"/>
            <a:ext cx="12182171" cy="424618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Google Shape;233;p33"/>
          <p:cNvSpPr txBox="1"/>
          <p:nvPr/>
        </p:nvSpPr>
        <p:spPr>
          <a:xfrm>
            <a:off x="1450067" y="2965045"/>
            <a:ext cx="9426575" cy="3087524"/>
          </a:xfrm>
          <a:prstGeom prst="rect">
            <a:avLst/>
          </a:prstGeom>
        </p:spPr>
        <p:txBody>
          <a:bodyPr spcFirstLastPara="1" vert="horz" lIns="91440" tIns="45720" rIns="91440" bIns="45720" rtlCol="0" anchor="t" anchorCtr="0">
            <a:normAutofit/>
          </a:bodyPr>
          <a:lstStyle/>
          <a:p>
            <a:pPr marL="457200" lvl="0" indent="-228600" defTabSz="914400">
              <a:lnSpc>
                <a:spcPct val="120000"/>
              </a:lnSpc>
              <a:spcBef>
                <a:spcPts val="600"/>
              </a:spcBef>
              <a:spcAft>
                <a:spcPts val="0"/>
              </a:spcAft>
              <a:buClr>
                <a:schemeClr val="accent1"/>
              </a:buClr>
              <a:buSzPct val="100000"/>
              <a:buFont typeface="Arial" panose="020B0604020202020204" pitchFamily="34" charset="0"/>
              <a:buChar char="•"/>
            </a:pPr>
            <a:r>
              <a:rPr lang="en-US" dirty="0"/>
              <a:t>The unit Liquibase tracks execution of Database operation</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Liquibase attempts to execute each changeSet in a transaction that is committed at the end, or rolled back if there is an error.</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Uniquely identified by the "author" and "id" attribute</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Runs only change sets which are not in executed state yet in DATABASECHANGELOG table</a:t>
            </a:r>
          </a:p>
          <a:p>
            <a:pPr marL="0" lvl="0" indent="-228600" defTabSz="914400">
              <a:lnSpc>
                <a:spcPct val="120000"/>
              </a:lnSpc>
              <a:spcBef>
                <a:spcPts val="600"/>
              </a:spcBef>
              <a:spcAft>
                <a:spcPts val="0"/>
              </a:spcAft>
              <a:buClr>
                <a:schemeClr val="accent1"/>
              </a:buClr>
              <a:buSzPct val="100000"/>
              <a:buFont typeface="Arial" panose="020B0604020202020204"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SzPts val="1200"/>
              <a:buNone/>
            </a:pPr>
            <a:fld id="{00000000-1234-1234-1234-123412341234}" type="slidenum">
              <a:rPr lang="en-IN"/>
              <a:t>13</a:t>
            </a:fld>
            <a:endParaRPr/>
          </a:p>
        </p:txBody>
      </p:sp>
      <p:sp>
        <p:nvSpPr>
          <p:cNvPr id="239" name="Google Shape;239;p34"/>
          <p:cNvSpPr txBox="1"/>
          <p:nvPr/>
        </p:nvSpPr>
        <p:spPr>
          <a:xfrm>
            <a:off x="628225" y="735150"/>
            <a:ext cx="69801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dirty="0">
                <a:solidFill>
                  <a:srgbClr val="0070C0"/>
                </a:solidFill>
              </a:rPr>
              <a:t>Change Set</a:t>
            </a:r>
            <a:endParaRPr sz="3600" b="1" i="0" u="none" strike="noStrike" cap="none" dirty="0">
              <a:solidFill>
                <a:srgbClr val="0070C0"/>
              </a:solidFill>
              <a:latin typeface="Arial"/>
              <a:ea typeface="Arial"/>
              <a:cs typeface="Arial"/>
              <a:sym typeface="Arial"/>
            </a:endParaRPr>
          </a:p>
        </p:txBody>
      </p:sp>
      <p:sp>
        <p:nvSpPr>
          <p:cNvPr id="240" name="Google Shape;240;p34"/>
          <p:cNvSpPr txBox="1"/>
          <p:nvPr/>
        </p:nvSpPr>
        <p:spPr>
          <a:xfrm>
            <a:off x="418800" y="1553075"/>
            <a:ext cx="9858000" cy="5919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600"/>
              </a:spcBef>
              <a:spcAft>
                <a:spcPts val="0"/>
              </a:spcAft>
              <a:buNone/>
            </a:pPr>
            <a:r>
              <a:rPr lang="en-IN" sz="2400" dirty="0">
                <a:solidFill>
                  <a:srgbClr val="3668C4"/>
                </a:solidFill>
              </a:rPr>
              <a:t>&lt;</a:t>
            </a:r>
            <a:r>
              <a:rPr lang="en-IN" sz="2400" b="1" dirty="0" err="1">
                <a:solidFill>
                  <a:srgbClr val="3668C4"/>
                </a:solidFill>
              </a:rPr>
              <a:t>changeSet</a:t>
            </a:r>
            <a:r>
              <a:rPr lang="en-IN" sz="2400" dirty="0">
                <a:solidFill>
                  <a:srgbClr val="3668C4"/>
                </a:solidFill>
              </a:rPr>
              <a:t> id="2.1.0-update-display-order-admin-user-role-event-mgr"</a:t>
            </a:r>
            <a:endParaRPr sz="2400" dirty="0">
              <a:solidFill>
                <a:srgbClr val="3668C4"/>
              </a:solidFill>
            </a:endParaRPr>
          </a:p>
          <a:p>
            <a:pPr marL="457200" lvl="0" indent="0" algn="l" rtl="0">
              <a:lnSpc>
                <a:spcPct val="115000"/>
              </a:lnSpc>
              <a:spcBef>
                <a:spcPts val="600"/>
              </a:spcBef>
              <a:spcAft>
                <a:spcPts val="0"/>
              </a:spcAft>
              <a:buNone/>
            </a:pPr>
            <a:r>
              <a:rPr lang="en-IN" sz="2400" dirty="0">
                <a:solidFill>
                  <a:srgbClr val="3668C4"/>
                </a:solidFill>
              </a:rPr>
              <a:t>author="Vindya"</a:t>
            </a:r>
            <a:endParaRPr sz="2400" dirty="0">
              <a:solidFill>
                <a:srgbClr val="3668C4"/>
              </a:solidFill>
            </a:endParaRPr>
          </a:p>
          <a:p>
            <a:pPr marL="457200" lvl="0" indent="0" algn="l" rtl="0">
              <a:lnSpc>
                <a:spcPct val="115000"/>
              </a:lnSpc>
              <a:spcBef>
                <a:spcPts val="600"/>
              </a:spcBef>
              <a:spcAft>
                <a:spcPts val="0"/>
              </a:spcAft>
              <a:buNone/>
            </a:pPr>
            <a:r>
              <a:rPr lang="en-IN" sz="2400" dirty="0" err="1">
                <a:solidFill>
                  <a:srgbClr val="3668C4"/>
                </a:solidFill>
              </a:rPr>
              <a:t>dbms</a:t>
            </a:r>
            <a:r>
              <a:rPr lang="en-IN" sz="2400" dirty="0">
                <a:solidFill>
                  <a:srgbClr val="3668C4"/>
                </a:solidFill>
              </a:rPr>
              <a:t>="</a:t>
            </a:r>
            <a:r>
              <a:rPr lang="en-IN" sz="2400" dirty="0" err="1">
                <a:solidFill>
                  <a:srgbClr val="3668C4"/>
                </a:solidFill>
              </a:rPr>
              <a:t>mysql</a:t>
            </a:r>
            <a:r>
              <a:rPr lang="en-IN" sz="2400" dirty="0">
                <a:solidFill>
                  <a:srgbClr val="3668C4"/>
                </a:solidFill>
              </a:rPr>
              <a:t>"</a:t>
            </a:r>
            <a:endParaRPr sz="2400" dirty="0">
              <a:solidFill>
                <a:srgbClr val="3668C4"/>
              </a:solidFill>
            </a:endParaRPr>
          </a:p>
          <a:p>
            <a:pPr marL="457200" lvl="0" indent="0" algn="l" rtl="0">
              <a:lnSpc>
                <a:spcPct val="115000"/>
              </a:lnSpc>
              <a:spcBef>
                <a:spcPts val="600"/>
              </a:spcBef>
              <a:spcAft>
                <a:spcPts val="0"/>
              </a:spcAft>
              <a:buNone/>
            </a:pPr>
            <a:r>
              <a:rPr lang="en-IN" sz="2400" dirty="0">
                <a:solidFill>
                  <a:srgbClr val="3668C4"/>
                </a:solidFill>
              </a:rPr>
              <a:t>context="prod, test"&gt;</a:t>
            </a:r>
            <a:endParaRPr sz="2400" dirty="0">
              <a:solidFill>
                <a:srgbClr val="3668C4"/>
              </a:solidFill>
            </a:endParaRPr>
          </a:p>
          <a:p>
            <a:pPr marL="457200" lvl="0" indent="0" algn="l" rtl="0">
              <a:lnSpc>
                <a:spcPct val="115000"/>
              </a:lnSpc>
              <a:spcBef>
                <a:spcPts val="600"/>
              </a:spcBef>
              <a:spcAft>
                <a:spcPts val="0"/>
              </a:spcAft>
              <a:buNone/>
            </a:pPr>
            <a:endParaRPr sz="2400">
              <a:solidFill>
                <a:srgbClr val="3668C4"/>
              </a:solidFill>
            </a:endParaRPr>
          </a:p>
          <a:p>
            <a:pPr marL="457200" lvl="0" indent="0" algn="l" rtl="0">
              <a:lnSpc>
                <a:spcPct val="115000"/>
              </a:lnSpc>
              <a:spcBef>
                <a:spcPts val="600"/>
              </a:spcBef>
              <a:spcAft>
                <a:spcPts val="0"/>
              </a:spcAft>
              <a:buNone/>
            </a:pPr>
            <a:r>
              <a:rPr lang="en-IN" sz="2400" dirty="0">
                <a:solidFill>
                  <a:srgbClr val="3668C4"/>
                </a:solidFill>
              </a:rPr>
              <a:t>   &lt;comment&gt;Sample of changeset&lt;/comment&gt; &lt;!-- comment is optional --&gt;</a:t>
            </a:r>
            <a:endParaRPr sz="2400" dirty="0">
              <a:solidFill>
                <a:srgbClr val="3668C4"/>
              </a:solidFill>
            </a:endParaRPr>
          </a:p>
          <a:p>
            <a:pPr marL="825500" lvl="0" indent="0" algn="l" rtl="0">
              <a:lnSpc>
                <a:spcPct val="115000"/>
              </a:lnSpc>
              <a:spcBef>
                <a:spcPts val="600"/>
              </a:spcBef>
              <a:spcAft>
                <a:spcPts val="0"/>
              </a:spcAft>
              <a:buNone/>
            </a:pPr>
            <a:r>
              <a:rPr lang="en-IN" sz="2400" dirty="0">
                <a:solidFill>
                  <a:srgbClr val="3668C4"/>
                </a:solidFill>
              </a:rPr>
              <a:t>  &lt;change .. /&gt; &lt;!-- will be explained later --</a:t>
            </a:r>
            <a:r>
              <a:rPr lang="en-IN" sz="2100" dirty="0">
                <a:solidFill>
                  <a:srgbClr val="3668C4"/>
                </a:solidFill>
              </a:rPr>
              <a:t>&lt;/</a:t>
            </a:r>
            <a:r>
              <a:rPr lang="en-IN" sz="2100" b="1" dirty="0" err="1">
                <a:solidFill>
                  <a:srgbClr val="3668C4"/>
                </a:solidFill>
              </a:rPr>
              <a:t>changeSet</a:t>
            </a:r>
            <a:r>
              <a:rPr lang="en-IN" sz="2100" dirty="0">
                <a:solidFill>
                  <a:srgbClr val="3668C4"/>
                </a:solidFill>
              </a:rPr>
              <a:t>&gt;</a:t>
            </a:r>
            <a:endParaRPr sz="2100" dirty="0">
              <a:solidFill>
                <a:srgbClr val="3668C4"/>
              </a:solidFill>
            </a:endParaRPr>
          </a:p>
          <a:p>
            <a:pPr marL="457200" lvl="0" indent="0" algn="l" rtl="0">
              <a:lnSpc>
                <a:spcPct val="115000"/>
              </a:lnSpc>
              <a:spcBef>
                <a:spcPts val="600"/>
              </a:spcBef>
              <a:spcAft>
                <a:spcPts val="0"/>
              </a:spcAft>
              <a:buNone/>
            </a:pPr>
            <a:endParaRPr sz="2400"/>
          </a:p>
          <a:p>
            <a:pPr marL="0" lvl="0" indent="0" algn="l" rtl="0">
              <a:lnSpc>
                <a:spcPct val="115000"/>
              </a:lnSpc>
              <a:spcBef>
                <a:spcPts val="600"/>
              </a:spcBef>
              <a:spcAft>
                <a:spcPts val="0"/>
              </a:spcAft>
              <a:buNone/>
            </a:pPr>
            <a:endParaRPr sz="2400">
              <a:solidFill>
                <a:srgbClr val="3668C4"/>
              </a:solidFill>
            </a:endParaRPr>
          </a:p>
          <a:p>
            <a:pPr marL="0" lvl="0" indent="0" algn="l" rtl="0">
              <a:lnSpc>
                <a:spcPct val="115000"/>
              </a:lnSpc>
              <a:spcBef>
                <a:spcPts val="600"/>
              </a:spcBef>
              <a:spcAft>
                <a:spcPts val="0"/>
              </a:spcAft>
              <a:buNone/>
            </a:pPr>
            <a:r>
              <a:rPr lang="en-IN" sz="2400">
                <a:solidFill>
                  <a:srgbClr val="3668C4"/>
                </a:solidFill>
              </a:rPr>
              <a:t>   </a:t>
            </a:r>
            <a:endParaRPr sz="2500">
              <a:solidFill>
                <a:srgbClr val="1D1D1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244"/>
        <p:cNvGrpSpPr/>
        <p:nvPr/>
      </p:nvGrpSpPr>
      <p:grpSpPr>
        <a:xfrm>
          <a:off x="0" y="0"/>
          <a:ext cx="0" cy="0"/>
          <a:chOff x="0" y="0"/>
          <a:chExt cx="0" cy="0"/>
        </a:xfrm>
      </p:grpSpPr>
      <p:sp>
        <p:nvSpPr>
          <p:cNvPr id="254" name="Rectangle 253">
            <a:extLst>
              <a:ext uri="{FF2B5EF4-FFF2-40B4-BE49-F238E27FC236}">
                <a16:creationId xmlns:a16="http://schemas.microsoft.com/office/drawing/2014/main" id="{683EAA59-24DC-4627-AB66-12602B76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6" name="Picture 255">
            <a:extLst>
              <a:ext uri="{FF2B5EF4-FFF2-40B4-BE49-F238E27FC236}">
                <a16:creationId xmlns:a16="http://schemas.microsoft.com/office/drawing/2014/main" id="{337D7E9F-40E2-421F-8428-EF1ED3BD5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258" name="Straight Connector 257">
            <a:extLst>
              <a:ext uri="{FF2B5EF4-FFF2-40B4-BE49-F238E27FC236}">
                <a16:creationId xmlns:a16="http://schemas.microsoft.com/office/drawing/2014/main" id="{42928F44-8AA2-4E03-A7D3-F2A035E97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60" name="Rectangle 25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Google Shape;246;p35"/>
          <p:cNvSpPr txBox="1"/>
          <p:nvPr/>
        </p:nvSpPr>
        <p:spPr>
          <a:xfrm>
            <a:off x="1450066" y="804519"/>
            <a:ext cx="9281537" cy="1049235"/>
          </a:xfrm>
          <a:prstGeom prst="rect">
            <a:avLst/>
          </a:prstGeom>
        </p:spPr>
        <p:txBody>
          <a:bodyPr spcFirstLastPara="1" vert="horz" lIns="91440" tIns="45720" rIns="91440" bIns="45720" rtlCol="0" anchor="ctr" anchorCtr="0">
            <a:normAutofit/>
          </a:bodyPr>
          <a:lstStyle/>
          <a:p>
            <a:pPr marL="0" marR="0" lvl="0" indent="0" algn="ctr" defTabSz="914400">
              <a:lnSpc>
                <a:spcPct val="90000"/>
              </a:lnSpc>
              <a:spcBef>
                <a:spcPct val="0"/>
              </a:spcBef>
              <a:spcAft>
                <a:spcPts val="600"/>
              </a:spcAft>
              <a:buClr>
                <a:srgbClr val="000000"/>
              </a:buClr>
              <a:buSzPts val="3600"/>
            </a:pPr>
            <a:r>
              <a:rPr lang="en-US" sz="3200" cap="all">
                <a:solidFill>
                  <a:schemeClr val="accent1"/>
                </a:solidFill>
                <a:latin typeface="+mj-lt"/>
                <a:ea typeface="+mj-ea"/>
                <a:cs typeface="+mj-cs"/>
              </a:rPr>
              <a:t>Change</a:t>
            </a:r>
            <a:endParaRPr lang="en-US" sz="3200" u="none" strike="noStrike" cap="all">
              <a:solidFill>
                <a:schemeClr val="accent1"/>
              </a:solidFill>
              <a:latin typeface="+mj-lt"/>
              <a:ea typeface="+mj-ea"/>
              <a:cs typeface="+mj-cs"/>
              <a:sym typeface="Arial"/>
            </a:endParaRPr>
          </a:p>
        </p:txBody>
      </p:sp>
      <p:cxnSp>
        <p:nvCxnSpPr>
          <p:cNvPr id="262" name="Straight Connector 26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9696" y="1996645"/>
            <a:ext cx="95932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4" name="Rectangle 26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7" name="Google Shape;247;p35"/>
          <p:cNvSpPr txBox="1"/>
          <p:nvPr/>
        </p:nvSpPr>
        <p:spPr>
          <a:xfrm>
            <a:off x="418800" y="1553075"/>
            <a:ext cx="4572000" cy="492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1D1D1C"/>
              </a:solidFill>
              <a:latin typeface="Arial"/>
              <a:ea typeface="Arial"/>
              <a:cs typeface="Arial"/>
              <a:sym typeface="Arial"/>
            </a:endParaRPr>
          </a:p>
        </p:txBody>
      </p:sp>
      <p:graphicFrame>
        <p:nvGraphicFramePr>
          <p:cNvPr id="250" name="Google Shape;248;p35">
            <a:extLst>
              <a:ext uri="{FF2B5EF4-FFF2-40B4-BE49-F238E27FC236}">
                <a16:creationId xmlns:a16="http://schemas.microsoft.com/office/drawing/2014/main" id="{B1E6122C-4B3F-5C99-E814-FC85F47F15CA}"/>
              </a:ext>
            </a:extLst>
          </p:cNvPr>
          <p:cNvGraphicFramePr/>
          <p:nvPr>
            <p:extLst>
              <p:ext uri="{D42A27DB-BD31-4B8C-83A1-F6EECF244321}">
                <p14:modId xmlns:p14="http://schemas.microsoft.com/office/powerpoint/2010/main" val="1300783200"/>
              </p:ext>
            </p:extLst>
          </p:nvPr>
        </p:nvGraphicFramePr>
        <p:xfrm>
          <a:off x="1129092" y="2479246"/>
          <a:ext cx="9594371" cy="3718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299"/>
        <p:cNvGrpSpPr/>
        <p:nvPr/>
      </p:nvGrpSpPr>
      <p:grpSpPr>
        <a:xfrm>
          <a:off x="0" y="0"/>
          <a:ext cx="0" cy="0"/>
          <a:chOff x="0" y="0"/>
          <a:chExt cx="0" cy="0"/>
        </a:xfrm>
      </p:grpSpPr>
      <p:sp>
        <p:nvSpPr>
          <p:cNvPr id="326" name="Rectangle 307">
            <a:extLst>
              <a:ext uri="{FF2B5EF4-FFF2-40B4-BE49-F238E27FC236}">
                <a16:creationId xmlns:a16="http://schemas.microsoft.com/office/drawing/2014/main" id="{683EAA59-24DC-4627-AB66-12602B76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7" name="Picture 309">
            <a:extLst>
              <a:ext uri="{FF2B5EF4-FFF2-40B4-BE49-F238E27FC236}">
                <a16:creationId xmlns:a16="http://schemas.microsoft.com/office/drawing/2014/main" id="{337D7E9F-40E2-421F-8428-EF1ED3BD5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328" name="Straight Connector 311">
            <a:extLst>
              <a:ext uri="{FF2B5EF4-FFF2-40B4-BE49-F238E27FC236}">
                <a16:creationId xmlns:a16="http://schemas.microsoft.com/office/drawing/2014/main" id="{42928F44-8AA2-4E03-A7D3-F2A035E97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29" name="Rectangle 313">
            <a:extLst>
              <a:ext uri="{FF2B5EF4-FFF2-40B4-BE49-F238E27FC236}">
                <a16:creationId xmlns:a16="http://schemas.microsoft.com/office/drawing/2014/main" id="{3428F0B5-B9FD-4601-A0A8-6BF5ABF34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15">
            <a:extLst>
              <a:ext uri="{FF2B5EF4-FFF2-40B4-BE49-F238E27FC236}">
                <a16:creationId xmlns:a16="http://schemas.microsoft.com/office/drawing/2014/main" id="{CC26E585-FCC4-443D-9489-0E9471606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0" name="Google Shape;300;p42"/>
          <p:cNvSpPr txBox="1">
            <a:spLocks noGrp="1"/>
          </p:cNvSpPr>
          <p:nvPr>
            <p:ph type="title"/>
          </p:nvPr>
        </p:nvSpPr>
        <p:spPr>
          <a:xfrm>
            <a:off x="1450066" y="2303047"/>
            <a:ext cx="3268685" cy="2674198"/>
          </a:xfrm>
          <a:prstGeom prst="rect">
            <a:avLst/>
          </a:prstGeom>
        </p:spPr>
        <p:txBody>
          <a:bodyPr spcFirstLastPara="1" vert="horz" lIns="91440" tIns="45720" rIns="91440" bIns="45720" rtlCol="0" anchor="t" anchorCtr="0">
            <a:normAutofit/>
          </a:bodyPr>
          <a:lstStyle/>
          <a:p>
            <a:pPr marL="0" lvl="0" indent="0" algn="ctr" defTabSz="914400">
              <a:lnSpc>
                <a:spcPct val="90000"/>
              </a:lnSpc>
              <a:spcBef>
                <a:spcPct val="0"/>
              </a:spcBef>
              <a:spcAft>
                <a:spcPts val="0"/>
              </a:spcAft>
            </a:pPr>
            <a:r>
              <a:rPr lang="en-US" sz="3200"/>
              <a:t>Changeset Context</a:t>
            </a:r>
          </a:p>
        </p:txBody>
      </p:sp>
      <p:cxnSp>
        <p:nvCxnSpPr>
          <p:cNvPr id="331" name="Straight Connector 317">
            <a:extLst>
              <a:ext uri="{FF2B5EF4-FFF2-40B4-BE49-F238E27FC236}">
                <a16:creationId xmlns:a16="http://schemas.microsoft.com/office/drawing/2014/main" id="{64838ADD-CEC0-4F6C-8A38-20120D0D5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0066" y="2146542"/>
            <a:ext cx="32686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32" name="Title 1">
            <a:extLst>
              <a:ext uri="{FF2B5EF4-FFF2-40B4-BE49-F238E27FC236}">
                <a16:creationId xmlns:a16="http://schemas.microsoft.com/office/drawing/2014/main" id="{80D9730C-8D66-457D-B5EC-49C01D6BA25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0067" y="3122496"/>
            <a:ext cx="3526480"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333" name="Straight Connector 321">
            <a:extLst>
              <a:ext uri="{FF2B5EF4-FFF2-40B4-BE49-F238E27FC236}">
                <a16:creationId xmlns:a16="http://schemas.microsoft.com/office/drawing/2014/main" id="{3ACC0A5F-0F61-43B1-8039-E0FC84495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34" name="Picture 323">
            <a:extLst>
              <a:ext uri="{FF2B5EF4-FFF2-40B4-BE49-F238E27FC236}">
                <a16:creationId xmlns:a16="http://schemas.microsoft.com/office/drawing/2014/main" id="{84E72657-3267-436B-9AFF-3A1A042056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graphicFrame>
        <p:nvGraphicFramePr>
          <p:cNvPr id="335" name="Google Shape;301;p42">
            <a:extLst>
              <a:ext uri="{FF2B5EF4-FFF2-40B4-BE49-F238E27FC236}">
                <a16:creationId xmlns:a16="http://schemas.microsoft.com/office/drawing/2014/main" id="{32012B0C-4D2F-09E1-424B-4B4C34A8BFEA}"/>
              </a:ext>
            </a:extLst>
          </p:cNvPr>
          <p:cNvGraphicFramePr/>
          <p:nvPr>
            <p:extLst>
              <p:ext uri="{D42A27DB-BD31-4B8C-83A1-F6EECF244321}">
                <p14:modId xmlns:p14="http://schemas.microsoft.com/office/powerpoint/2010/main" val="4210153933"/>
              </p:ext>
            </p:extLst>
          </p:nvPr>
        </p:nvGraphicFramePr>
        <p:xfrm>
          <a:off x="5136556" y="803275"/>
          <a:ext cx="5907278"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306"/>
        <p:cNvGrpSpPr/>
        <p:nvPr/>
      </p:nvGrpSpPr>
      <p:grpSpPr>
        <a:xfrm>
          <a:off x="0" y="0"/>
          <a:ext cx="0" cy="0"/>
          <a:chOff x="0" y="0"/>
          <a:chExt cx="0" cy="0"/>
        </a:xfrm>
      </p:grpSpPr>
      <p:sp>
        <p:nvSpPr>
          <p:cNvPr id="315" name="Rectangle 314">
            <a:extLst>
              <a:ext uri="{FF2B5EF4-FFF2-40B4-BE49-F238E27FC236}">
                <a16:creationId xmlns:a16="http://schemas.microsoft.com/office/drawing/2014/main" id="{683EAA59-24DC-4627-AB66-12602B76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7" name="Picture 316">
            <a:extLst>
              <a:ext uri="{FF2B5EF4-FFF2-40B4-BE49-F238E27FC236}">
                <a16:creationId xmlns:a16="http://schemas.microsoft.com/office/drawing/2014/main" id="{337D7E9F-40E2-421F-8428-EF1ED3BD5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319" name="Straight Connector 318">
            <a:extLst>
              <a:ext uri="{FF2B5EF4-FFF2-40B4-BE49-F238E27FC236}">
                <a16:creationId xmlns:a16="http://schemas.microsoft.com/office/drawing/2014/main" id="{42928F44-8AA2-4E03-A7D3-F2A035E97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21" name="Rectangle 320">
            <a:extLst>
              <a:ext uri="{FF2B5EF4-FFF2-40B4-BE49-F238E27FC236}">
                <a16:creationId xmlns:a16="http://schemas.microsoft.com/office/drawing/2014/main" id="{646EBE52-42F6-46B3-9289-74891C532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328E9A01-AC7A-410E-ABD5-70D425E96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7" name="Google Shape;307;p43"/>
          <p:cNvSpPr txBox="1">
            <a:spLocks noGrp="1"/>
          </p:cNvSpPr>
          <p:nvPr>
            <p:ph type="title"/>
          </p:nvPr>
        </p:nvSpPr>
        <p:spPr>
          <a:xfrm>
            <a:off x="7548121" y="2307409"/>
            <a:ext cx="3154288" cy="3747316"/>
          </a:xfrm>
          <a:prstGeom prst="rect">
            <a:avLst/>
          </a:prstGeom>
        </p:spPr>
        <p:txBody>
          <a:bodyPr spcFirstLastPara="1" vert="horz" lIns="91440" tIns="45720" rIns="91440" bIns="45720" rtlCol="0" anchor="t" anchorCtr="0">
            <a:normAutofit/>
          </a:bodyPr>
          <a:lstStyle/>
          <a:p>
            <a:pPr marL="0" lvl="0" indent="0" algn="ctr" defTabSz="914400">
              <a:lnSpc>
                <a:spcPct val="90000"/>
              </a:lnSpc>
              <a:spcBef>
                <a:spcPct val="0"/>
              </a:spcBef>
              <a:spcAft>
                <a:spcPts val="0"/>
              </a:spcAft>
            </a:pPr>
            <a:r>
              <a:rPr lang="en-US" sz="3200"/>
              <a:t>How to Run?</a:t>
            </a:r>
          </a:p>
        </p:txBody>
      </p:sp>
      <p:cxnSp>
        <p:nvCxnSpPr>
          <p:cNvPr id="325" name="Straight Connector 324">
            <a:extLst>
              <a:ext uri="{FF2B5EF4-FFF2-40B4-BE49-F238E27FC236}">
                <a16:creationId xmlns:a16="http://schemas.microsoft.com/office/drawing/2014/main" id="{E0761CD7-B67C-4D16-A1CC-976C9AE4A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121" y="2146542"/>
            <a:ext cx="315428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27" name="Title 1">
            <a:extLst>
              <a:ext uri="{FF2B5EF4-FFF2-40B4-BE49-F238E27FC236}">
                <a16:creationId xmlns:a16="http://schemas.microsoft.com/office/drawing/2014/main" id="{1070C750-5F0F-43BC-96D0-4209701BFE0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0067" y="3122496"/>
            <a:ext cx="3526480"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311" name="Google Shape;308;p43">
            <a:extLst>
              <a:ext uri="{FF2B5EF4-FFF2-40B4-BE49-F238E27FC236}">
                <a16:creationId xmlns:a16="http://schemas.microsoft.com/office/drawing/2014/main" id="{841D6CAB-95BF-FD9A-E773-FAD3640A4D44}"/>
              </a:ext>
            </a:extLst>
          </p:cNvPr>
          <p:cNvGraphicFramePr/>
          <p:nvPr>
            <p:extLst>
              <p:ext uri="{D42A27DB-BD31-4B8C-83A1-F6EECF244321}">
                <p14:modId xmlns:p14="http://schemas.microsoft.com/office/powerpoint/2010/main" val="2974971736"/>
              </p:ext>
            </p:extLst>
          </p:nvPr>
        </p:nvGraphicFramePr>
        <p:xfrm>
          <a:off x="1135163" y="803275"/>
          <a:ext cx="5907277" cy="5251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320"/>
        <p:cNvGrpSpPr/>
        <p:nvPr/>
      </p:nvGrpSpPr>
      <p:grpSpPr>
        <a:xfrm>
          <a:off x="0" y="0"/>
          <a:ext cx="0" cy="0"/>
          <a:chOff x="0" y="0"/>
          <a:chExt cx="0" cy="0"/>
        </a:xfrm>
      </p:grpSpPr>
      <p:sp>
        <p:nvSpPr>
          <p:cNvPr id="328" name="Rectangle 32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0" name="Picture 32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332" name="Straight Connector 33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34" name="Rectangle 333">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1" name="Google Shape;321;p45"/>
          <p:cNvSpPr txBox="1">
            <a:spLocks noGrp="1"/>
          </p:cNvSpPr>
          <p:nvPr>
            <p:ph type="title"/>
          </p:nvPr>
        </p:nvSpPr>
        <p:spPr>
          <a:xfrm>
            <a:off x="892592" y="804519"/>
            <a:ext cx="3157209" cy="443136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t>Liquibase Common Commands</a:t>
            </a:r>
          </a:p>
        </p:txBody>
      </p:sp>
      <p:cxnSp>
        <p:nvCxnSpPr>
          <p:cNvPr id="338" name="Straight Connector 337">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0629"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2" name="Google Shape;322;p45"/>
          <p:cNvSpPr txBox="1">
            <a:spLocks noGrp="1"/>
          </p:cNvSpPr>
          <p:nvPr>
            <p:ph type="body" idx="1"/>
          </p:nvPr>
        </p:nvSpPr>
        <p:spPr>
          <a:xfrm>
            <a:off x="4633031" y="804520"/>
            <a:ext cx="6096203" cy="4431359"/>
          </a:xfrm>
          <a:prstGeom prst="rect">
            <a:avLst/>
          </a:prstGeom>
        </p:spPr>
        <p:txBody>
          <a:bodyPr spcFirstLastPara="1" vert="horz" lIns="91440" tIns="45720" rIns="91440" bIns="45720" rtlCol="0" anchor="ctr" anchorCtr="0">
            <a:normAutofit/>
          </a:bodyPr>
          <a:lstStyle/>
          <a:p>
            <a:pPr marL="457200" lvl="0" indent="-228600" defTabSz="914400">
              <a:lnSpc>
                <a:spcPct val="110000"/>
              </a:lnSpc>
              <a:spcBef>
                <a:spcPts val="600"/>
              </a:spcBef>
              <a:spcAft>
                <a:spcPts val="0"/>
              </a:spcAft>
              <a:buSzPct val="100000"/>
              <a:buFont typeface="Arial" panose="020B0604020202020204" pitchFamily="34" charset="0"/>
              <a:buChar char="•"/>
            </a:pPr>
            <a:r>
              <a:rPr lang="en-US" sz="1400" b="1" dirty="0"/>
              <a:t>update</a:t>
            </a:r>
            <a:r>
              <a:rPr lang="en-US" sz="1400" dirty="0"/>
              <a:t> - applies to all unrun changes.</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rollback</a:t>
            </a:r>
            <a:r>
              <a:rPr lang="en-US" sz="1400" dirty="0"/>
              <a:t> - reverts (rolls back) changes you have made to your database.</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snapshot</a:t>
            </a:r>
            <a:r>
              <a:rPr lang="en-US" sz="1400" dirty="0"/>
              <a:t> - used when you want to quickly compare changes in your database or keep a record of your current database state. </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dbDoc</a:t>
            </a:r>
            <a:r>
              <a:rPr lang="en-US" sz="1400" dirty="0"/>
              <a:t> - generates database change documentation.</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diff</a:t>
            </a:r>
            <a:r>
              <a:rPr lang="en-US" sz="1400" dirty="0"/>
              <a:t> - allows you to compare two databases of the same type or different types to one another.</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diffChangeLog</a:t>
            </a:r>
            <a:r>
              <a:rPr lang="en-US" sz="1400" dirty="0"/>
              <a:t> - used when you want to create a deployable changelog to synchronize multiple databases. </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generateChangeLog</a:t>
            </a:r>
            <a:r>
              <a:rPr lang="en-US" sz="1400" dirty="0"/>
              <a:t> - creates a changelog file that has a sequence of changesets which describes how to re-create the current state of the database.</a:t>
            </a:r>
          </a:p>
          <a:p>
            <a:pPr marL="457200" lvl="0" indent="-228600" defTabSz="914400">
              <a:lnSpc>
                <a:spcPct val="110000"/>
              </a:lnSpc>
              <a:spcBef>
                <a:spcPts val="0"/>
              </a:spcBef>
              <a:spcAft>
                <a:spcPts val="0"/>
              </a:spcAft>
              <a:buSzPct val="100000"/>
              <a:buFont typeface="Arial" panose="020B0604020202020204" pitchFamily="34" charset="0"/>
              <a:buChar char="•"/>
            </a:pPr>
            <a:r>
              <a:rPr lang="en-US" sz="1400" b="1" dirty="0"/>
              <a:t>history</a:t>
            </a:r>
            <a:r>
              <a:rPr lang="en-US" sz="1400" dirty="0"/>
              <a:t> - a helper command that lists out all your deploymentIds and all changesets associated with each deploymentId.</a:t>
            </a:r>
          </a:p>
          <a:p>
            <a:pPr marL="0" lvl="0" indent="-228600" defTabSz="914400">
              <a:lnSpc>
                <a:spcPct val="110000"/>
              </a:lnSpc>
              <a:spcBef>
                <a:spcPts val="0"/>
              </a:spcBef>
              <a:spcAft>
                <a:spcPts val="0"/>
              </a:spcAft>
              <a:buSzPct val="100000"/>
              <a:buFont typeface="Arial" panose="020B0604020202020204" pitchFamily="34" charset="0"/>
              <a:buChar char="•"/>
            </a:pPr>
            <a:endParaRPr lang="en-US" sz="1400" dirty="0"/>
          </a:p>
        </p:txBody>
      </p:sp>
      <p:pic>
        <p:nvPicPr>
          <p:cNvPr id="340" name="Picture 339">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327"/>
        <p:cNvGrpSpPr/>
        <p:nvPr/>
      </p:nvGrpSpPr>
      <p:grpSpPr>
        <a:xfrm>
          <a:off x="0" y="0"/>
          <a:ext cx="0" cy="0"/>
          <a:chOff x="0" y="0"/>
          <a:chExt cx="0" cy="0"/>
        </a:xfrm>
      </p:grpSpPr>
      <p:sp>
        <p:nvSpPr>
          <p:cNvPr id="335" name="Rectangle 334">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7" name="Picture 336">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339" name="Straight Connector 338">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41" name="Rectangle 340">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8" name="Google Shape;328;p46"/>
          <p:cNvSpPr txBox="1">
            <a:spLocks noGrp="1"/>
          </p:cNvSpPr>
          <p:nvPr>
            <p:ph type="title"/>
          </p:nvPr>
        </p:nvSpPr>
        <p:spPr>
          <a:xfrm>
            <a:off x="892592" y="804519"/>
            <a:ext cx="3157209" cy="443136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t>Tips And Tricks</a:t>
            </a:r>
          </a:p>
        </p:txBody>
      </p:sp>
      <p:cxnSp>
        <p:nvCxnSpPr>
          <p:cNvPr id="345" name="Straight Connector 344">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0629"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9" name="Google Shape;329;p46"/>
          <p:cNvSpPr txBox="1">
            <a:spLocks noGrp="1"/>
          </p:cNvSpPr>
          <p:nvPr>
            <p:ph type="body" idx="1"/>
          </p:nvPr>
        </p:nvSpPr>
        <p:spPr>
          <a:xfrm>
            <a:off x="4633031" y="804520"/>
            <a:ext cx="6096203" cy="4431359"/>
          </a:xfrm>
          <a:prstGeom prst="rect">
            <a:avLst/>
          </a:prstGeom>
        </p:spPr>
        <p:txBody>
          <a:bodyPr spcFirstLastPara="1" vert="horz" lIns="91440" tIns="45720" rIns="91440" bIns="45720" rtlCol="0" anchor="ctr" anchorCtr="0">
            <a:normAutofit/>
          </a:bodyPr>
          <a:lstStyle/>
          <a:p>
            <a:pPr marL="457200" lvl="0" indent="-228600" defTabSz="914400">
              <a:lnSpc>
                <a:spcPct val="120000"/>
              </a:lnSpc>
              <a:spcBef>
                <a:spcPts val="600"/>
              </a:spcBef>
              <a:spcAft>
                <a:spcPts val="0"/>
              </a:spcAft>
              <a:buSzPct val="100000"/>
              <a:buFont typeface="Arial" panose="020B0604020202020204" pitchFamily="34" charset="0"/>
              <a:buChar char="•"/>
            </a:pPr>
            <a:r>
              <a:rPr lang="en-US" dirty="0"/>
              <a:t>Use one file per changeset (greatly simplified merges)</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Use convention for file names</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Use “run on change” attribute for stored procedures, views, triggers, etc</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Decide early if rollback feature will be used</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Test both incremental and full update</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Do not change “wrong” changeset - just add new one with fix</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Consider possibility of “compressing” changesets when full update became slow</a:t>
            </a:r>
          </a:p>
          <a:p>
            <a:pPr marL="0" lvl="0" indent="-228600" defTabSz="914400">
              <a:lnSpc>
                <a:spcPct val="120000"/>
              </a:lnSpc>
              <a:spcBef>
                <a:spcPts val="0"/>
              </a:spcBef>
              <a:spcAft>
                <a:spcPts val="0"/>
              </a:spcAft>
              <a:buSzPct val="100000"/>
              <a:buFont typeface="Arial" panose="020B0604020202020204" pitchFamily="34" charset="0"/>
              <a:buChar char="•"/>
            </a:pPr>
            <a:endParaRPr lang="en-US" dirty="0"/>
          </a:p>
        </p:txBody>
      </p:sp>
      <p:pic>
        <p:nvPicPr>
          <p:cNvPr id="347" name="Picture 346">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ctrTitle"/>
          </p:nvPr>
        </p:nvSpPr>
        <p:spPr>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I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p:nvSpPr>
          <p:cNvPr id="162" name="Rectangle 125">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3" name="Picture 127">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64" name="Straight Connector 129">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5" name="Rectangle 13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21" descr="Triangle shaped cave">
            <a:extLst>
              <a:ext uri="{FF2B5EF4-FFF2-40B4-BE49-F238E27FC236}">
                <a16:creationId xmlns:a16="http://schemas.microsoft.com/office/drawing/2014/main" id="{7B635D96-C3F8-6B58-16E7-A2D10A4C9762}"/>
              </a:ext>
            </a:extLst>
          </p:cNvPr>
          <p:cNvPicPr>
            <a:picLocks noChangeAspect="1"/>
          </p:cNvPicPr>
          <p:nvPr/>
        </p:nvPicPr>
        <p:blipFill rotWithShape="1">
          <a:blip r:embed="rId4">
            <a:alphaModFix amt="50000"/>
          </a:blip>
          <a:srcRect t="3534" r="-2" b="14261"/>
          <a:stretch/>
        </p:blipFill>
        <p:spPr>
          <a:xfrm>
            <a:off x="304" y="10"/>
            <a:ext cx="12178996" cy="6857990"/>
          </a:xfrm>
          <a:prstGeom prst="rect">
            <a:avLst/>
          </a:prstGeom>
        </p:spPr>
      </p:pic>
      <p:sp>
        <p:nvSpPr>
          <p:cNvPr id="16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68" name="Rectangle 13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9" name="Google Shape;119;p17"/>
          <p:cNvSpPr txBox="1"/>
          <p:nvPr/>
        </p:nvSpPr>
        <p:spPr>
          <a:xfrm>
            <a:off x="1129093" y="1193800"/>
            <a:ext cx="3189724" cy="4699000"/>
          </a:xfrm>
          <a:prstGeom prst="rect">
            <a:avLst/>
          </a:prstGeom>
        </p:spPr>
        <p:txBody>
          <a:bodyPr spcFirstLastPara="1" vert="horz" lIns="91440" tIns="45720" rIns="91440" bIns="45720" rtlCol="0" anchor="ctr" anchorCtr="0">
            <a:normAutofit/>
          </a:bodyPr>
          <a:lstStyle/>
          <a:p>
            <a:pPr marL="0" marR="0" lvl="0" indent="0" algn="ctr" defTabSz="914400">
              <a:lnSpc>
                <a:spcPct val="90000"/>
              </a:lnSpc>
              <a:spcBef>
                <a:spcPct val="0"/>
              </a:spcBef>
              <a:spcAft>
                <a:spcPts val="600"/>
              </a:spcAft>
              <a:buClr>
                <a:srgbClr val="000000"/>
              </a:buClr>
              <a:buSzPts val="3600"/>
            </a:pPr>
            <a:r>
              <a:rPr lang="en-US" sz="3200" u="none" strike="noStrike" cap="all">
                <a:latin typeface="+mj-lt"/>
                <a:ea typeface="+mj-ea"/>
                <a:cs typeface="+mj-cs"/>
                <a:sym typeface="Arial"/>
              </a:rPr>
              <a:t>Agenda</a:t>
            </a:r>
          </a:p>
        </p:txBody>
      </p:sp>
      <p:cxnSp>
        <p:nvCxnSpPr>
          <p:cNvPr id="169" name="Straight Connector 13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graphicFrame>
        <p:nvGraphicFramePr>
          <p:cNvPr id="151" name="Google Shape;120;p17">
            <a:extLst>
              <a:ext uri="{FF2B5EF4-FFF2-40B4-BE49-F238E27FC236}">
                <a16:creationId xmlns:a16="http://schemas.microsoft.com/office/drawing/2014/main" id="{3D44A017-FFFC-6CD4-7F44-134D70E9F48D}"/>
              </a:ext>
            </a:extLst>
          </p:cNvPr>
          <p:cNvGraphicFramePr/>
          <p:nvPr/>
        </p:nvGraphicFramePr>
        <p:xfrm>
          <a:off x="4971452" y="1193800"/>
          <a:ext cx="6078752" cy="4699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ctrTitle"/>
          </p:nvPr>
        </p:nvSpPr>
        <p:spPr>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IN"/>
              <a:t>Q&amp;A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ctrTitle"/>
          </p:nvPr>
        </p:nvSpPr>
        <p:spPr>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en-I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24"/>
        <p:cNvGrpSpPr/>
        <p:nvPr/>
      </p:nvGrpSpPr>
      <p:grpSpPr>
        <a:xfrm>
          <a:off x="0" y="0"/>
          <a:ext cx="0" cy="0"/>
          <a:chOff x="0" y="0"/>
          <a:chExt cx="0" cy="0"/>
        </a:xfrm>
      </p:grpSpPr>
      <p:sp>
        <p:nvSpPr>
          <p:cNvPr id="132" name="Rectangle 131">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4" name="Picture 133">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36" name="Straight Connector 135">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8" name="Rectangle 13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7" name="Google Shape;127;p18"/>
          <p:cNvSpPr txBox="1">
            <a:spLocks noGrp="1"/>
          </p:cNvSpPr>
          <p:nvPr>
            <p:ph type="title"/>
          </p:nvPr>
        </p:nvSpPr>
        <p:spPr>
          <a:xfrm>
            <a:off x="892592" y="804519"/>
            <a:ext cx="3157209" cy="443136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buSzPts val="3100"/>
            </a:pPr>
            <a:r>
              <a:rPr lang="en-US" sz="3200"/>
              <a:t>What is Liquibase</a:t>
            </a:r>
          </a:p>
        </p:txBody>
      </p:sp>
      <p:cxnSp>
        <p:nvCxnSpPr>
          <p:cNvPr id="142" name="Straight Connector 14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0629"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6" name="Google Shape;126;p18"/>
          <p:cNvSpPr txBox="1">
            <a:spLocks noGrp="1"/>
          </p:cNvSpPr>
          <p:nvPr>
            <p:ph type="body" idx="1"/>
          </p:nvPr>
        </p:nvSpPr>
        <p:spPr>
          <a:xfrm>
            <a:off x="4633031" y="804520"/>
            <a:ext cx="6096203" cy="4431359"/>
          </a:xfrm>
          <a:prstGeom prst="rect">
            <a:avLst/>
          </a:prstGeom>
        </p:spPr>
        <p:txBody>
          <a:bodyPr spcFirstLastPara="1" vert="horz" lIns="91440" tIns="45720" rIns="91440" bIns="45720" rtlCol="0" anchor="ctr" anchorCtr="0">
            <a:normAutofit/>
          </a:bodyPr>
          <a:lstStyle/>
          <a:p>
            <a:pPr marL="457200" lvl="0" indent="-228600" defTabSz="914400">
              <a:lnSpc>
                <a:spcPct val="120000"/>
              </a:lnSpc>
              <a:spcBef>
                <a:spcPts val="600"/>
              </a:spcBef>
              <a:spcAft>
                <a:spcPts val="0"/>
              </a:spcAft>
              <a:buSzPct val="100000"/>
              <a:buFont typeface="Arial" panose="020B0604020202020204" pitchFamily="34" charset="0"/>
              <a:buChar char="•"/>
            </a:pPr>
            <a:r>
              <a:rPr lang="en-US" u="sng" dirty="0">
                <a:hlinkClick r:id="rId4"/>
              </a:rPr>
              <a:t>Liquibase</a:t>
            </a:r>
            <a:r>
              <a:rPr lang="en-US" dirty="0"/>
              <a:t> is an open-source solution</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It is for managing revisions of database schema scripts</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It works across various types of databases</a:t>
            </a:r>
          </a:p>
          <a:p>
            <a:pPr marL="457200" lvl="0" indent="-228600" defTabSz="914400">
              <a:lnSpc>
                <a:spcPct val="120000"/>
              </a:lnSpc>
              <a:spcBef>
                <a:spcPts val="0"/>
              </a:spcBef>
              <a:spcAft>
                <a:spcPts val="0"/>
              </a:spcAft>
              <a:buSzPct val="100000"/>
              <a:buFont typeface="Arial" panose="020B0604020202020204" pitchFamily="34" charset="0"/>
              <a:buChar char="•"/>
            </a:pPr>
            <a:r>
              <a:rPr lang="en-US" dirty="0"/>
              <a:t>Supports various file formats for defining the DB structure</a:t>
            </a:r>
          </a:p>
          <a:p>
            <a:pPr marL="0" lvl="0" indent="-228600" defTabSz="914400">
              <a:lnSpc>
                <a:spcPct val="120000"/>
              </a:lnSpc>
              <a:spcBef>
                <a:spcPts val="1100"/>
              </a:spcBef>
              <a:spcAft>
                <a:spcPts val="1100"/>
              </a:spcAft>
              <a:buSzPct val="100000"/>
              <a:buFont typeface="Arial" panose="020B0604020202020204" pitchFamily="34" charset="0"/>
              <a:buChar char="•"/>
            </a:pPr>
            <a:endParaRPr lang="en-US" dirty="0"/>
          </a:p>
        </p:txBody>
      </p:sp>
      <p:pic>
        <p:nvPicPr>
          <p:cNvPr id="144" name="Picture 14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sp>
        <p:nvSpPr>
          <p:cNvPr id="125" name="Google Shape;125;p18"/>
          <p:cNvSpPr txBox="1">
            <a:spLocks noGrp="1"/>
          </p:cNvSpPr>
          <p:nvPr>
            <p:ph type="sldNum" idx="12"/>
          </p:nvPr>
        </p:nvSpPr>
        <p:spPr>
          <a:xfrm>
            <a:off x="14262028" y="8627367"/>
            <a:ext cx="1218000" cy="516900"/>
          </a:xfrm>
          <a:prstGeom prst="rect">
            <a:avLst/>
          </a:prstGeom>
          <a:noFill/>
          <a:ln>
            <a:noFill/>
          </a:ln>
        </p:spPr>
        <p:txBody>
          <a:bodyPr spcFirstLastPara="1" wrap="square" lIns="0" tIns="0" rIns="0" bIns="0" anchor="t" anchorCtr="0">
            <a:noAutofit/>
          </a:bodyPr>
          <a:lstStyle/>
          <a:p>
            <a:pPr marL="0" lvl="0" indent="0" algn="r" rtl="0">
              <a:spcBef>
                <a:spcPts val="0"/>
              </a:spcBef>
              <a:spcAft>
                <a:spcPts val="600"/>
              </a:spcAft>
              <a:buClr>
                <a:srgbClr val="000000"/>
              </a:buClr>
              <a:buSzPts val="1200"/>
              <a:buFont typeface="Arial"/>
              <a:buNone/>
            </a:pPr>
            <a:fld id="{00000000-1234-1234-1234-123412341234}" type="slidenum">
              <a:rPr lang="en-IN" smtClean="0"/>
              <a:pPr marL="0" lvl="0" indent="0" algn="r" rtl="0">
                <a:spcBef>
                  <a:spcPts val="0"/>
                </a:spcBef>
                <a:spcAft>
                  <a:spcPts val="600"/>
                </a:spcAft>
                <a:buClr>
                  <a:srgbClr val="000000"/>
                </a:buClr>
                <a:buSzPts val="1200"/>
                <a:buFont typeface="Arial"/>
                <a:buNone/>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38"/>
        <p:cNvGrpSpPr/>
        <p:nvPr/>
      </p:nvGrpSpPr>
      <p:grpSpPr>
        <a:xfrm>
          <a:off x="0" y="0"/>
          <a:ext cx="0" cy="0"/>
          <a:chOff x="0" y="0"/>
          <a:chExt cx="0" cy="0"/>
        </a:xfrm>
      </p:grpSpPr>
      <p:sp>
        <p:nvSpPr>
          <p:cNvPr id="146" name="Rectangle 145">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8" name="Picture 147">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50" name="Straight Connector 149">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2" name="Rectangle 151">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 y="0"/>
            <a:ext cx="12178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793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0" name="Google Shape;140;p20"/>
          <p:cNvSpPr txBox="1"/>
          <p:nvPr/>
        </p:nvSpPr>
        <p:spPr>
          <a:xfrm>
            <a:off x="892592" y="804519"/>
            <a:ext cx="3157209" cy="4431360"/>
          </a:xfrm>
          <a:prstGeom prst="rect">
            <a:avLst/>
          </a:prstGeom>
        </p:spPr>
        <p:txBody>
          <a:bodyPr spcFirstLastPara="1" vert="horz" lIns="91440" tIns="45720" rIns="91440" bIns="45720" rtlCol="0" anchor="ctr" anchorCtr="0">
            <a:normAutofit/>
          </a:bodyPr>
          <a:lstStyle/>
          <a:p>
            <a:pPr marL="0" marR="0" lvl="0" indent="0" algn="ctr" defTabSz="914400">
              <a:lnSpc>
                <a:spcPct val="90000"/>
              </a:lnSpc>
              <a:spcBef>
                <a:spcPct val="0"/>
              </a:spcBef>
              <a:spcAft>
                <a:spcPts val="600"/>
              </a:spcAft>
              <a:buClr>
                <a:srgbClr val="000000"/>
              </a:buClr>
              <a:buSzPts val="3600"/>
            </a:pPr>
            <a:r>
              <a:rPr lang="en-US" sz="3200" cap="all">
                <a:solidFill>
                  <a:schemeClr val="accent1"/>
                </a:solidFill>
                <a:latin typeface="+mj-lt"/>
                <a:ea typeface="+mj-ea"/>
                <a:cs typeface="+mj-cs"/>
              </a:rPr>
              <a:t>What are the other similar tools?</a:t>
            </a:r>
            <a:endParaRPr lang="en-US" sz="3200" u="none" strike="noStrike" cap="all">
              <a:solidFill>
                <a:schemeClr val="accent1"/>
              </a:solidFill>
              <a:latin typeface="+mj-lt"/>
              <a:ea typeface="+mj-ea"/>
              <a:cs typeface="+mj-cs"/>
              <a:sym typeface="Arial"/>
            </a:endParaRPr>
          </a:p>
        </p:txBody>
      </p:sp>
      <p:cxnSp>
        <p:nvCxnSpPr>
          <p:cNvPr id="156" name="Straight Connector 155">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0629"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1" name="Google Shape;141;p20"/>
          <p:cNvSpPr txBox="1"/>
          <p:nvPr/>
        </p:nvSpPr>
        <p:spPr>
          <a:xfrm>
            <a:off x="4633031" y="804520"/>
            <a:ext cx="6096203" cy="4431359"/>
          </a:xfrm>
          <a:prstGeom prst="rect">
            <a:avLst/>
          </a:prstGeom>
        </p:spPr>
        <p:txBody>
          <a:bodyPr spcFirstLastPara="1" vert="horz" lIns="91440" tIns="45720" rIns="91440" bIns="45720" rtlCol="0" anchor="ctr" anchorCtr="0">
            <a:normAutofit/>
          </a:bodyPr>
          <a:lstStyle/>
          <a:p>
            <a:pPr marL="457200" lvl="0" indent="-228600" defTabSz="914400">
              <a:lnSpc>
                <a:spcPct val="120000"/>
              </a:lnSpc>
              <a:spcBef>
                <a:spcPts val="600"/>
              </a:spcBef>
              <a:spcAft>
                <a:spcPts val="0"/>
              </a:spcAft>
              <a:buClr>
                <a:schemeClr val="accent1"/>
              </a:buClr>
              <a:buSzPct val="100000"/>
              <a:buFont typeface="Arial" panose="020B0604020202020204" pitchFamily="34" charset="0"/>
              <a:buChar char="•"/>
            </a:pPr>
            <a:r>
              <a:rPr lang="en-US" dirty="0"/>
              <a:t>Flyway</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c5-db-migration</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dbdeploy</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mybatis</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MIGRATEdb</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migrate4j</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dbmaintain</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dirty="0"/>
              <a:t>AutoPatch</a:t>
            </a:r>
          </a:p>
          <a:p>
            <a:pPr marL="0" marR="0" lvl="0" indent="-228600" defTabSz="914400">
              <a:lnSpc>
                <a:spcPct val="120000"/>
              </a:lnSpc>
              <a:spcBef>
                <a:spcPts val="800"/>
              </a:spcBef>
              <a:spcAft>
                <a:spcPts val="0"/>
              </a:spcAft>
              <a:buClr>
                <a:schemeClr val="accent1"/>
              </a:buClr>
              <a:buSzPct val="100000"/>
              <a:buFont typeface="Arial" panose="020B0604020202020204" pitchFamily="34" charset="0"/>
              <a:buChar char="•"/>
            </a:pPr>
            <a:endParaRPr lang="en-US" b="1" dirty="0"/>
          </a:p>
        </p:txBody>
      </p:sp>
      <p:pic>
        <p:nvPicPr>
          <p:cNvPr id="158" name="Picture 157">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53" name="Rectangle 152">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5" name="Picture 154">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57" name="Straight Connector 156">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9" name="Rectangle 15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descr="Computer script on a screen">
            <a:extLst>
              <a:ext uri="{FF2B5EF4-FFF2-40B4-BE49-F238E27FC236}">
                <a16:creationId xmlns:a16="http://schemas.microsoft.com/office/drawing/2014/main" id="{9A1DC467-89DE-C318-7A38-151D5DAAA548}"/>
              </a:ext>
            </a:extLst>
          </p:cNvPr>
          <p:cNvPicPr>
            <a:picLocks noChangeAspect="1"/>
          </p:cNvPicPr>
          <p:nvPr/>
        </p:nvPicPr>
        <p:blipFill rotWithShape="1">
          <a:blip r:embed="rId4">
            <a:alphaModFix amt="50000"/>
          </a:blip>
          <a:srcRect t="5936" r="-2" b="9703"/>
          <a:stretch/>
        </p:blipFill>
        <p:spPr>
          <a:xfrm>
            <a:off x="304" y="10"/>
            <a:ext cx="12178996" cy="6857990"/>
          </a:xfrm>
          <a:prstGeom prst="rect">
            <a:avLst/>
          </a:prstGeom>
        </p:spPr>
      </p:pic>
      <p:sp>
        <p:nvSpPr>
          <p:cNvPr id="16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6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65" name="Rectangle 16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167" name="Straight Connector 16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47" name="Google Shape;147;p21"/>
          <p:cNvSpPr txBox="1"/>
          <p:nvPr/>
        </p:nvSpPr>
        <p:spPr>
          <a:xfrm>
            <a:off x="4971452" y="1193800"/>
            <a:ext cx="6078752" cy="4699000"/>
          </a:xfrm>
          <a:prstGeom prst="rect">
            <a:avLst/>
          </a:prstGeom>
        </p:spPr>
        <p:txBody>
          <a:bodyPr spcFirstLastPara="1" vert="horz" lIns="91440" tIns="45720" rIns="91440" bIns="45720" rtlCol="0" anchor="ctr" anchorCtr="0">
            <a:normAutofit/>
          </a:bodyPr>
          <a:lstStyle/>
          <a:p>
            <a:pPr marL="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b="1"/>
              <a:t>How Liquibase is different from </a:t>
            </a:r>
          </a:p>
          <a:p>
            <a:pPr marL="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b="1"/>
              <a:t>others?</a:t>
            </a:r>
          </a:p>
          <a:p>
            <a:pPr marL="0" marR="0" lvl="0" indent="-228600" defTabSz="914400">
              <a:lnSpc>
                <a:spcPct val="120000"/>
              </a:lnSpc>
              <a:spcBef>
                <a:spcPts val="0"/>
              </a:spcBef>
              <a:spcAft>
                <a:spcPts val="0"/>
              </a:spcAft>
              <a:buClr>
                <a:schemeClr val="accent1"/>
              </a:buClr>
              <a:buSzPct val="100000"/>
              <a:buFont typeface="Arial" panose="020B0604020202020204" pitchFamily="34" charset="0"/>
              <a:buChar char="•"/>
            </a:pPr>
            <a:endParaRPr lang="en-US" b="1"/>
          </a:p>
          <a:p>
            <a:pPr marL="457200" lvl="0" indent="-228600" defTabSz="914400">
              <a:lnSpc>
                <a:spcPct val="120000"/>
              </a:lnSpc>
              <a:spcBef>
                <a:spcPts val="600"/>
              </a:spcBef>
              <a:spcAft>
                <a:spcPts val="0"/>
              </a:spcAft>
              <a:buClr>
                <a:schemeClr val="accent1"/>
              </a:buClr>
              <a:buSzPct val="100000"/>
              <a:buFont typeface="Arial" panose="020B0604020202020204" pitchFamily="34" charset="0"/>
              <a:buChar char="•"/>
            </a:pPr>
            <a:r>
              <a:rPr lang="en-US"/>
              <a:t>Java based and easy to manage with java project</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Supports for many database types</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Easy setup</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Database independent migration support</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Rollback database changes feature</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Database diff report</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Extensibility</a:t>
            </a:r>
          </a:p>
          <a:p>
            <a:pPr marL="45720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Support for different changelog format</a:t>
            </a:r>
          </a:p>
          <a:p>
            <a:pPr marL="914400" lvl="1"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a:t>build-in: XML, YAML, JSON and SQL</a:t>
            </a:r>
          </a:p>
          <a:p>
            <a:pPr marL="0" marR="0" lvl="0" indent="-228600" defTabSz="914400">
              <a:lnSpc>
                <a:spcPct val="120000"/>
              </a:lnSpc>
              <a:spcBef>
                <a:spcPts val="0"/>
              </a:spcBef>
              <a:spcAft>
                <a:spcPts val="0"/>
              </a:spcAft>
              <a:buClr>
                <a:schemeClr val="accent1"/>
              </a:buClr>
              <a:buSzPct val="100000"/>
              <a:buFont typeface="Arial" panose="020B0604020202020204" pitchFamily="34" charset="0"/>
              <a:buChar char="•"/>
            </a:pPr>
            <a:endParaRPr lang="en-US" b="1"/>
          </a:p>
        </p:txBody>
      </p:sp>
      <p:sp>
        <p:nvSpPr>
          <p:cNvPr id="16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160" name="Rectangle 15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2" name="Picture 16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64" name="Straight Connector 16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6" name="Rectangle 16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155">
            <a:extLst>
              <a:ext uri="{FF2B5EF4-FFF2-40B4-BE49-F238E27FC236}">
                <a16:creationId xmlns:a16="http://schemas.microsoft.com/office/drawing/2014/main" id="{692B56AC-97AD-2BC2-1783-7E80BC0266BE}"/>
              </a:ext>
            </a:extLst>
          </p:cNvPr>
          <p:cNvPicPr>
            <a:picLocks noChangeAspect="1"/>
          </p:cNvPicPr>
          <p:nvPr/>
        </p:nvPicPr>
        <p:blipFill rotWithShape="1">
          <a:blip r:embed="rId4">
            <a:alphaModFix amt="50000"/>
          </a:blip>
          <a:srcRect r="107"/>
          <a:stretch/>
        </p:blipFill>
        <p:spPr>
          <a:xfrm>
            <a:off x="304" y="10"/>
            <a:ext cx="12178996" cy="6857990"/>
          </a:xfrm>
          <a:prstGeom prst="rect">
            <a:avLst/>
          </a:prstGeom>
        </p:spPr>
      </p:pic>
      <p:sp>
        <p:nvSpPr>
          <p:cNvPr id="16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7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2" name="Rectangle 17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2" name="Google Shape;152;p22"/>
          <p:cNvSpPr txBox="1">
            <a:spLocks noGrp="1"/>
          </p:cNvSpPr>
          <p:nvPr>
            <p:ph type="title"/>
          </p:nvPr>
        </p:nvSpPr>
        <p:spPr>
          <a:xfrm>
            <a:off x="1129093" y="1193800"/>
            <a:ext cx="3189724" cy="469900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solidFill>
                  <a:schemeClr val="tx1"/>
                </a:solidFill>
              </a:rPr>
              <a:t>Major Features of Liquibase</a:t>
            </a:r>
          </a:p>
        </p:txBody>
      </p:sp>
      <p:cxnSp>
        <p:nvCxnSpPr>
          <p:cNvPr id="174" name="Straight Connector 17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53" name="Google Shape;153;p22"/>
          <p:cNvSpPr txBox="1">
            <a:spLocks noGrp="1"/>
          </p:cNvSpPr>
          <p:nvPr>
            <p:ph type="body" idx="1"/>
          </p:nvPr>
        </p:nvSpPr>
        <p:spPr>
          <a:xfrm>
            <a:off x="4971452" y="1193800"/>
            <a:ext cx="6078752" cy="4699000"/>
          </a:xfrm>
          <a:prstGeom prst="rect">
            <a:avLst/>
          </a:prstGeom>
        </p:spPr>
        <p:txBody>
          <a:bodyPr spcFirstLastPara="1" vert="horz" lIns="91440" tIns="45720" rIns="91440" bIns="45720" rtlCol="0" anchor="ctr" anchorCtr="0">
            <a:normAutofit/>
          </a:bodyPr>
          <a:lstStyle/>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Compatibility with a broad range of databases such as Oracle, SQL Server, MariaDB, and PostgreSQL. Liquibase also works with: </a:t>
            </a:r>
          </a:p>
          <a:p>
            <a:pPr marL="914400" lvl="1" indent="-228600" defTabSz="914400">
              <a:lnSpc>
                <a:spcPct val="110000"/>
              </a:lnSpc>
              <a:spcBef>
                <a:spcPts val="0"/>
              </a:spcBef>
              <a:spcAft>
                <a:spcPts val="600"/>
              </a:spcAft>
              <a:buSzPct val="100000"/>
              <a:buFont typeface="Arial" panose="020B0604020202020204" pitchFamily="34" charset="0"/>
              <a:buChar char="•"/>
            </a:pPr>
            <a:r>
              <a:rPr lang="en-US" sz="1400"/>
              <a:t>DB2 on Z.</a:t>
            </a:r>
          </a:p>
          <a:p>
            <a:pPr marL="914400" lvl="1" indent="-228600" defTabSz="914400">
              <a:lnSpc>
                <a:spcPct val="110000"/>
              </a:lnSpc>
              <a:spcBef>
                <a:spcPts val="0"/>
              </a:spcBef>
              <a:spcAft>
                <a:spcPts val="600"/>
              </a:spcAft>
              <a:buSzPct val="100000"/>
              <a:buFont typeface="Arial" panose="020B0604020202020204" pitchFamily="34" charset="0"/>
              <a:buChar char="•"/>
            </a:pPr>
            <a:r>
              <a:rPr lang="en-US" sz="1400"/>
              <a:t>Apache Derby and SQLite.</a:t>
            </a:r>
          </a:p>
          <a:p>
            <a:pPr marL="914400" lvl="1" indent="-228600" defTabSz="914400">
              <a:lnSpc>
                <a:spcPct val="110000"/>
              </a:lnSpc>
              <a:spcBef>
                <a:spcPts val="0"/>
              </a:spcBef>
              <a:spcAft>
                <a:spcPts val="600"/>
              </a:spcAft>
              <a:buSzPct val="100000"/>
              <a:buFont typeface="Arial" panose="020B0604020202020204" pitchFamily="34" charset="0"/>
              <a:buChar char="•"/>
            </a:pPr>
            <a:r>
              <a:rPr lang="en-US" sz="1400"/>
              <a:t>Oracle ATP, H2 databases, and Informix.</a:t>
            </a:r>
          </a:p>
          <a:p>
            <a:pPr marL="914400" lvl="0" indent="-228600" defTabSz="914400">
              <a:lnSpc>
                <a:spcPct val="110000"/>
              </a:lnSpc>
              <a:spcBef>
                <a:spcPts val="0"/>
              </a:spcBef>
              <a:spcAft>
                <a:spcPts val="600"/>
              </a:spcAft>
              <a:buSzPct val="100000"/>
              <a:buFont typeface="Arial" panose="020B0604020202020204" pitchFamily="34" charset="0"/>
              <a:buChar char="•"/>
            </a:pPr>
            <a:endParaRPr lang="en-US" sz="1400"/>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For a complete list of native and community-supported databases, see Liquibase Getting Started.</a:t>
            </a:r>
          </a:p>
          <a:p>
            <a:pPr marL="457200" lvl="0" indent="-228600" defTabSz="914400">
              <a:lnSpc>
                <a:spcPct val="110000"/>
              </a:lnSpc>
              <a:spcBef>
                <a:spcPts val="0"/>
              </a:spcBef>
              <a:spcAft>
                <a:spcPts val="600"/>
              </a:spcAft>
              <a:buSzPct val="100000"/>
              <a:buFont typeface="Arial" panose="020B0604020202020204" pitchFamily="34" charset="0"/>
              <a:buChar char="•"/>
            </a:pPr>
            <a:endParaRPr lang="en-US" sz="1400"/>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A flexible extension framework that allows for seamless additions of newly released platforms and integrations.</a:t>
            </a:r>
          </a:p>
          <a:p>
            <a:pPr marL="457200" lvl="0" indent="-228600" defTabSz="914400">
              <a:lnSpc>
                <a:spcPct val="110000"/>
              </a:lnSpc>
              <a:spcBef>
                <a:spcPts val="0"/>
              </a:spcBef>
              <a:spcAft>
                <a:spcPts val="600"/>
              </a:spcAft>
              <a:buSzPct val="100000"/>
              <a:buFont typeface="Arial" panose="020B0604020202020204" pitchFamily="34" charset="0"/>
              <a:buChar char="•"/>
            </a:pPr>
            <a:endParaRPr lang="en-US" sz="1400"/>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Full control of when, where, and how database changes are deployed.</a:t>
            </a:r>
          </a:p>
        </p:txBody>
      </p:sp>
      <p:sp>
        <p:nvSpPr>
          <p:cNvPr id="17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67" name="Rectangle 166">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9" name="Picture 168">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71" name="Straight Connector 170">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73" name="Rectangle 17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162" descr="Blue blocks and networks technology background">
            <a:extLst>
              <a:ext uri="{FF2B5EF4-FFF2-40B4-BE49-F238E27FC236}">
                <a16:creationId xmlns:a16="http://schemas.microsoft.com/office/drawing/2014/main" id="{40A467C0-7411-3515-9953-343E0C97CA3E}"/>
              </a:ext>
            </a:extLst>
          </p:cNvPr>
          <p:cNvPicPr>
            <a:picLocks noChangeAspect="1"/>
          </p:cNvPicPr>
          <p:nvPr/>
        </p:nvPicPr>
        <p:blipFill rotWithShape="1">
          <a:blip r:embed="rId4">
            <a:alphaModFix amt="50000"/>
          </a:blip>
          <a:srcRect r="107" b="-446"/>
          <a:stretch/>
        </p:blipFill>
        <p:spPr>
          <a:xfrm>
            <a:off x="304" y="10"/>
            <a:ext cx="12178996" cy="6857990"/>
          </a:xfrm>
          <a:prstGeom prst="rect">
            <a:avLst/>
          </a:prstGeom>
        </p:spPr>
      </p:pic>
      <p:sp>
        <p:nvSpPr>
          <p:cNvPr id="17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7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9" name="Rectangle 17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9" name="Google Shape;159;p23"/>
          <p:cNvSpPr txBox="1">
            <a:spLocks noGrp="1"/>
          </p:cNvSpPr>
          <p:nvPr>
            <p:ph type="title"/>
          </p:nvPr>
        </p:nvSpPr>
        <p:spPr>
          <a:xfrm>
            <a:off x="1129093" y="1193800"/>
            <a:ext cx="3189724" cy="469900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solidFill>
                  <a:schemeClr val="tx1"/>
                </a:solidFill>
              </a:rPr>
              <a:t>Liquibase Supports</a:t>
            </a:r>
          </a:p>
        </p:txBody>
      </p:sp>
      <p:cxnSp>
        <p:nvCxnSpPr>
          <p:cNvPr id="181" name="Straight Connector 18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0" name="Google Shape;160;p23"/>
          <p:cNvSpPr txBox="1">
            <a:spLocks noGrp="1"/>
          </p:cNvSpPr>
          <p:nvPr>
            <p:ph type="body" idx="1"/>
          </p:nvPr>
        </p:nvSpPr>
        <p:spPr>
          <a:xfrm>
            <a:off x="4971452" y="1193800"/>
            <a:ext cx="6078752" cy="4699000"/>
          </a:xfrm>
          <a:prstGeom prst="rect">
            <a:avLst/>
          </a:prstGeom>
        </p:spPr>
        <p:txBody>
          <a:bodyPr spcFirstLastPara="1" vert="horz" lIns="91440" tIns="45720" rIns="91440" bIns="45720" rtlCol="0" anchor="ctr" anchorCtr="0">
            <a:normAutofit/>
          </a:bodyPr>
          <a:lstStyle/>
          <a:p>
            <a:pPr marL="457200" lvl="0" indent="-228600" defTabSz="914400">
              <a:lnSpc>
                <a:spcPct val="120000"/>
              </a:lnSpc>
              <a:spcBef>
                <a:spcPts val="0"/>
              </a:spcBef>
              <a:spcAft>
                <a:spcPts val="600"/>
              </a:spcAft>
              <a:buSzPct val="100000"/>
              <a:buFont typeface="Arial" panose="020B0604020202020204" pitchFamily="34" charset="0"/>
              <a:buChar char="•"/>
            </a:pPr>
            <a:r>
              <a:rPr lang="en-US"/>
              <a:t>Ability to merge changes from multiple developers.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Code branches.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Multiple databases.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Cluster-safe database upgrades.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Generation of starting changelogs from existing databases.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Generation of database change documentation.</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Automated updates or generation of SQL.</a:t>
            </a:r>
          </a:p>
          <a:p>
            <a:pPr marL="457200" lvl="0" indent="-228600" defTabSz="914400">
              <a:lnSpc>
                <a:spcPct val="120000"/>
              </a:lnSpc>
              <a:spcBef>
                <a:spcPts val="0"/>
              </a:spcBef>
              <a:spcAft>
                <a:spcPts val="600"/>
              </a:spcAft>
              <a:buSzPct val="100000"/>
              <a:buFont typeface="Arial" panose="020B0604020202020204" pitchFamily="34" charset="0"/>
              <a:buChar char="•"/>
            </a:pPr>
            <a:endParaRPr lang="en-US"/>
          </a:p>
        </p:txBody>
      </p:sp>
      <p:sp>
        <p:nvSpPr>
          <p:cNvPr id="18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87" name="Rectangle 173">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9" name="Picture 175">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91" name="Straight Connector 177">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92" name="Rectangle 17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69" descr="Cubes connected with a red line">
            <a:extLst>
              <a:ext uri="{FF2B5EF4-FFF2-40B4-BE49-F238E27FC236}">
                <a16:creationId xmlns:a16="http://schemas.microsoft.com/office/drawing/2014/main" id="{60B2BF2F-0A65-D783-5B22-60EA85B8E3C6}"/>
              </a:ext>
            </a:extLst>
          </p:cNvPr>
          <p:cNvPicPr>
            <a:picLocks noChangeAspect="1"/>
          </p:cNvPicPr>
          <p:nvPr/>
        </p:nvPicPr>
        <p:blipFill rotWithShape="1">
          <a:blip r:embed="rId4">
            <a:alphaModFix amt="50000"/>
          </a:blip>
          <a:srcRect t="18607" r="-2" b="8262"/>
          <a:stretch/>
        </p:blipFill>
        <p:spPr>
          <a:xfrm>
            <a:off x="304" y="10"/>
            <a:ext cx="12178996" cy="6857990"/>
          </a:xfrm>
          <a:prstGeom prst="rect">
            <a:avLst/>
          </a:prstGeom>
        </p:spPr>
      </p:pic>
      <p:sp>
        <p:nvSpPr>
          <p:cNvPr id="19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9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6" name="Rectangle 18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6" name="Google Shape;166;p24"/>
          <p:cNvSpPr txBox="1">
            <a:spLocks noGrp="1"/>
          </p:cNvSpPr>
          <p:nvPr>
            <p:ph type="title"/>
          </p:nvPr>
        </p:nvSpPr>
        <p:spPr>
          <a:xfrm>
            <a:off x="1129093" y="1193800"/>
            <a:ext cx="3189724" cy="469900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solidFill>
                  <a:schemeClr val="tx1"/>
                </a:solidFill>
              </a:rPr>
              <a:t>How Liquibase works</a:t>
            </a:r>
          </a:p>
        </p:txBody>
      </p:sp>
      <p:cxnSp>
        <p:nvCxnSpPr>
          <p:cNvPr id="188" name="Straight Connector 18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7" name="Google Shape;167;p24"/>
          <p:cNvSpPr txBox="1">
            <a:spLocks noGrp="1"/>
          </p:cNvSpPr>
          <p:nvPr>
            <p:ph type="body" idx="1"/>
          </p:nvPr>
        </p:nvSpPr>
        <p:spPr>
          <a:xfrm>
            <a:off x="4971452" y="1193800"/>
            <a:ext cx="6078752" cy="4699000"/>
          </a:xfrm>
          <a:prstGeom prst="rect">
            <a:avLst/>
          </a:prstGeom>
        </p:spPr>
        <p:txBody>
          <a:bodyPr spcFirstLastPara="1" vert="horz" lIns="91440" tIns="45720" rIns="91440" bIns="45720" rtlCol="0" anchor="ctr" anchorCtr="0">
            <a:normAutofit/>
          </a:bodyPr>
          <a:lstStyle/>
          <a:p>
            <a:pPr marL="0" lvl="0" indent="-228600" defTabSz="914400">
              <a:lnSpc>
                <a:spcPct val="120000"/>
              </a:lnSpc>
              <a:spcBef>
                <a:spcPts val="0"/>
              </a:spcBef>
              <a:spcAft>
                <a:spcPts val="600"/>
              </a:spcAft>
              <a:buSzPct val="100000"/>
              <a:buFont typeface="Arial" panose="020B0604020202020204" pitchFamily="34" charset="0"/>
              <a:buChar char="•"/>
            </a:pPr>
            <a:r>
              <a:rPr lang="en-US"/>
              <a:t>There are two main mechanisms, or concepts, that are the foundation of Liquibase. These two concepts are:</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Schema Changes which consist of changelogs, changesets, and Change Types.</a:t>
            </a:r>
          </a:p>
          <a:p>
            <a:pPr marL="457200" lvl="0" indent="-228600" defTabSz="914400">
              <a:lnSpc>
                <a:spcPct val="120000"/>
              </a:lnSpc>
              <a:spcBef>
                <a:spcPts val="0"/>
              </a:spcBef>
              <a:spcAft>
                <a:spcPts val="600"/>
              </a:spcAft>
              <a:buSzPct val="100000"/>
              <a:buFont typeface="Arial" panose="020B0604020202020204" pitchFamily="34" charset="0"/>
              <a:buChar char="•"/>
            </a:pPr>
            <a:r>
              <a:rPr lang="en-US"/>
              <a:t>Tracking tables that record database changes.</a:t>
            </a:r>
          </a:p>
        </p:txBody>
      </p:sp>
      <p:sp>
        <p:nvSpPr>
          <p:cNvPr id="19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p:nvSpPr>
          <p:cNvPr id="181" name="Rectangle 18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793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3" name="Picture 18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79300" cy="742950"/>
          </a:xfrm>
          <a:prstGeom prst="rect">
            <a:avLst/>
          </a:prstGeom>
        </p:spPr>
      </p:pic>
      <p:cxnSp>
        <p:nvCxnSpPr>
          <p:cNvPr id="185" name="Straight Connector 18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793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87" name="Rectangle 18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176" descr="Top view of cubes connected with black lines">
            <a:extLst>
              <a:ext uri="{FF2B5EF4-FFF2-40B4-BE49-F238E27FC236}">
                <a16:creationId xmlns:a16="http://schemas.microsoft.com/office/drawing/2014/main" id="{5BECB1C6-7376-D138-DFE7-A355CD138412}"/>
              </a:ext>
            </a:extLst>
          </p:cNvPr>
          <p:cNvPicPr>
            <a:picLocks noChangeAspect="1"/>
          </p:cNvPicPr>
          <p:nvPr/>
        </p:nvPicPr>
        <p:blipFill rotWithShape="1">
          <a:blip r:embed="rId4">
            <a:alphaModFix amt="50000"/>
            <a:grayscl/>
          </a:blip>
          <a:srcRect t="14692" r="-2" b="10227"/>
          <a:stretch/>
        </p:blipFill>
        <p:spPr>
          <a:xfrm>
            <a:off x="304" y="10"/>
            <a:ext cx="12178996" cy="6857990"/>
          </a:xfrm>
          <a:prstGeom prst="rect">
            <a:avLst/>
          </a:prstGeom>
        </p:spPr>
      </p:pic>
      <p:sp>
        <p:nvSpPr>
          <p:cNvPr id="18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8642" y="443732"/>
            <a:ext cx="810174"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9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1452" y="540921"/>
            <a:ext cx="4968733"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3" name="Rectangle 19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793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3" name="Google Shape;173;p25"/>
          <p:cNvSpPr txBox="1">
            <a:spLocks noGrp="1"/>
          </p:cNvSpPr>
          <p:nvPr>
            <p:ph type="title"/>
          </p:nvPr>
        </p:nvSpPr>
        <p:spPr>
          <a:xfrm>
            <a:off x="1129093" y="1193800"/>
            <a:ext cx="3189724" cy="4699000"/>
          </a:xfrm>
          <a:prstGeom prst="rect">
            <a:avLst/>
          </a:prstGeom>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pPr>
            <a:r>
              <a:rPr lang="en-US" sz="3200"/>
              <a:t>Schema Changes</a:t>
            </a:r>
          </a:p>
        </p:txBody>
      </p:sp>
      <p:cxnSp>
        <p:nvCxnSpPr>
          <p:cNvPr id="195" name="Straight Connector 19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447"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4" name="Google Shape;174;p25"/>
          <p:cNvSpPr txBox="1">
            <a:spLocks noGrp="1"/>
          </p:cNvSpPr>
          <p:nvPr>
            <p:ph type="body" idx="1"/>
          </p:nvPr>
        </p:nvSpPr>
        <p:spPr>
          <a:xfrm>
            <a:off x="4971452" y="1193800"/>
            <a:ext cx="6078752" cy="4699000"/>
          </a:xfrm>
          <a:prstGeom prst="rect">
            <a:avLst/>
          </a:prstGeom>
        </p:spPr>
        <p:txBody>
          <a:bodyPr spcFirstLastPara="1" vert="horz" lIns="91440" tIns="45720" rIns="91440" bIns="45720" rtlCol="0" anchor="ctr" anchorCtr="0">
            <a:normAutofit/>
          </a:bodyPr>
          <a:lstStyle/>
          <a:p>
            <a:pPr marL="0" lvl="0" indent="-228600" defTabSz="914400">
              <a:lnSpc>
                <a:spcPct val="110000"/>
              </a:lnSpc>
              <a:spcBef>
                <a:spcPts val="0"/>
              </a:spcBef>
              <a:spcAft>
                <a:spcPts val="600"/>
              </a:spcAft>
              <a:buSzPct val="100000"/>
              <a:buFont typeface="Arial" panose="020B0604020202020204" pitchFamily="34" charset="0"/>
              <a:buChar char="•"/>
            </a:pPr>
            <a:r>
              <a:rPr lang="en-US" sz="1400"/>
              <a:t>Schema changes are the fundamental unit of change in Liquibase. In SQL, schema changes are written using SQL statements that create, modify, or drop database objects. Examples of typical schema changes are create table, add index, and drop column. In XML, YAML, or JSON, the same schema changes are modeled as Liquibase Change Types.</a:t>
            </a:r>
          </a:p>
          <a:p>
            <a:pPr marL="0" lvl="0" indent="-228600" defTabSz="914400">
              <a:lnSpc>
                <a:spcPct val="110000"/>
              </a:lnSpc>
              <a:spcBef>
                <a:spcPts val="0"/>
              </a:spcBef>
              <a:spcAft>
                <a:spcPts val="600"/>
              </a:spcAft>
              <a:buSzPct val="100000"/>
              <a:buFont typeface="Arial" panose="020B0604020202020204" pitchFamily="34" charset="0"/>
              <a:buChar char="•"/>
            </a:pPr>
            <a:endParaRPr lang="en-US" sz="1400"/>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One or more schema changes (Change Types) are grouped into a changeset. The best practice is to limit each changeset to only one Change Type.</a:t>
            </a:r>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One or more changesets are contained in a changelog.</a:t>
            </a:r>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Changelogs are text files containing schema changes. They should be stored and versioned in your preferred source control tool.</a:t>
            </a:r>
          </a:p>
          <a:p>
            <a:pPr marL="457200" lvl="0" indent="-228600" defTabSz="914400">
              <a:lnSpc>
                <a:spcPct val="110000"/>
              </a:lnSpc>
              <a:spcBef>
                <a:spcPts val="0"/>
              </a:spcBef>
              <a:spcAft>
                <a:spcPts val="600"/>
              </a:spcAft>
              <a:buSzPct val="100000"/>
              <a:buFont typeface="Arial" panose="020B0604020202020204" pitchFamily="34" charset="0"/>
              <a:buChar char="•"/>
            </a:pPr>
            <a:r>
              <a:rPr lang="en-US" sz="1400"/>
              <a:t> </a:t>
            </a:r>
          </a:p>
          <a:p>
            <a:pPr marL="0" lvl="0" indent="-228600" defTabSz="914400">
              <a:lnSpc>
                <a:spcPct val="110000"/>
              </a:lnSpc>
              <a:spcBef>
                <a:spcPts val="0"/>
              </a:spcBef>
              <a:spcAft>
                <a:spcPts val="600"/>
              </a:spcAft>
              <a:buSzPct val="100000"/>
              <a:buFont typeface="Arial" panose="020B0604020202020204" pitchFamily="34" charset="0"/>
              <a:buChar char="•"/>
            </a:pPr>
            <a:r>
              <a:rPr lang="en-US" sz="1400"/>
              <a:t>In addition to containing schema changes, a changelog can include other changelogs. This allows multiple teams to each work on their own changelogs so they can work independently.</a:t>
            </a:r>
          </a:p>
        </p:txBody>
      </p:sp>
      <p:sp>
        <p:nvSpPr>
          <p:cNvPr id="19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183" y="6007878"/>
            <a:ext cx="3497069"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{6F2EE8B8-A928-E04E-A589-E219EC977FE0}tf10001119_mac</Template>
  <TotalTime>15</TotalTime>
  <Words>1658</Words>
  <Application>Microsoft Office PowerPoint</Application>
  <PresentationFormat>Custom</PresentationFormat>
  <Paragraphs>261</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Liquibase Database Change Management</vt:lpstr>
      <vt:lpstr>PowerPoint Presentation</vt:lpstr>
      <vt:lpstr>What is Liquibase</vt:lpstr>
      <vt:lpstr>PowerPoint Presentation</vt:lpstr>
      <vt:lpstr>PowerPoint Presentation</vt:lpstr>
      <vt:lpstr>Major Features of Liquibase</vt:lpstr>
      <vt:lpstr>Liquibase Supports</vt:lpstr>
      <vt:lpstr>How Liquibase works</vt:lpstr>
      <vt:lpstr>Schema Changes</vt:lpstr>
      <vt:lpstr>Tracking Tables</vt:lpstr>
      <vt:lpstr>PowerPoint Presentation</vt:lpstr>
      <vt:lpstr>PowerPoint Presentation</vt:lpstr>
      <vt:lpstr>PowerPoint Presentation</vt:lpstr>
      <vt:lpstr>PowerPoint Presentation</vt:lpstr>
      <vt:lpstr>Changeset Context</vt:lpstr>
      <vt:lpstr>How to Run?</vt:lpstr>
      <vt:lpstr>Liquibase Common Commands</vt:lpstr>
      <vt:lpstr>Tips And Tricks</vt:lpstr>
      <vt:lpstr>Demo</vt:lpstr>
      <vt:lpstr>Q&amp;A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Bangalore MuleSoft Meetup Group (14th Meetup)</dc:title>
  <cp:lastModifiedBy>Shyam Raj Prasad</cp:lastModifiedBy>
  <cp:revision>32</cp:revision>
  <dcterms:modified xsi:type="dcterms:W3CDTF">2023-04-24T09:21:13Z</dcterms:modified>
</cp:coreProperties>
</file>