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
  </p:notesMasterIdLst>
  <p:sldIdLst>
    <p:sldId id="266" r:id="rId2"/>
  </p:sldIdLst>
  <p:sldSz cx="9144000" cy="5143500" type="screen16x9"/>
  <p:notesSz cx="6858000" cy="9144000"/>
  <p:embeddedFontLst>
    <p:embeddedFont>
      <p:font typeface="Montserrat" panose="000005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34">
          <p15:clr>
            <a:srgbClr val="747775"/>
          </p15:clr>
        </p15:guide>
        <p15:guide id="2" orient="horz" pos="16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53C64B-0020-5336-E472-BACDA99909EC}" name="SACHIN JOLLY" initials="SJ" userId="c45a694f84cdd067" providerId="Windows Live"/>
  <p188:author id="{614EA163-8089-8115-9A34-C32A18906FA1}" name="Himanshu Arora" initials="HA" userId="738e735851b129c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23" d="100"/>
          <a:sy n="123" d="100"/>
        </p:scale>
        <p:origin x="69" y="306"/>
      </p:cViewPr>
      <p:guideLst>
        <p:guide pos="33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JOLLY" userId="c45a694f84cdd067" providerId="LiveId" clId="{F4985F0D-FE79-4E9D-8369-25B4B7649EAA}"/>
    <pc:docChg chg="delSld delMainMaster">
      <pc:chgData name="SACHIN JOLLY" userId="c45a694f84cdd067" providerId="LiveId" clId="{F4985F0D-FE79-4E9D-8369-25B4B7649EAA}" dt="2024-07-26T08:48:26.883" v="13" actId="47"/>
      <pc:docMkLst>
        <pc:docMk/>
      </pc:docMkLst>
      <pc:sldChg chg="del">
        <pc:chgData name="SACHIN JOLLY" userId="c45a694f84cdd067" providerId="LiveId" clId="{F4985F0D-FE79-4E9D-8369-25B4B7649EAA}" dt="2024-07-26T08:48:18.432" v="1" actId="47"/>
        <pc:sldMkLst>
          <pc:docMk/>
          <pc:sldMk cId="0" sldId="257"/>
        </pc:sldMkLst>
      </pc:sldChg>
      <pc:sldChg chg="del">
        <pc:chgData name="SACHIN JOLLY" userId="c45a694f84cdd067" providerId="LiveId" clId="{F4985F0D-FE79-4E9D-8369-25B4B7649EAA}" dt="2024-07-26T08:48:18.795" v="3" actId="47"/>
        <pc:sldMkLst>
          <pc:docMk/>
          <pc:sldMk cId="0" sldId="259"/>
        </pc:sldMkLst>
      </pc:sldChg>
      <pc:sldChg chg="del">
        <pc:chgData name="SACHIN JOLLY" userId="c45a694f84cdd067" providerId="LiveId" clId="{F4985F0D-FE79-4E9D-8369-25B4B7649EAA}" dt="2024-07-26T08:48:18.638" v="2" actId="47"/>
        <pc:sldMkLst>
          <pc:docMk/>
          <pc:sldMk cId="3241771817" sldId="261"/>
        </pc:sldMkLst>
      </pc:sldChg>
      <pc:sldChg chg="del">
        <pc:chgData name="SACHIN JOLLY" userId="c45a694f84cdd067" providerId="LiveId" clId="{F4985F0D-FE79-4E9D-8369-25B4B7649EAA}" dt="2024-07-26T08:48:26.883" v="13" actId="47"/>
        <pc:sldMkLst>
          <pc:docMk/>
          <pc:sldMk cId="3119393910" sldId="262"/>
        </pc:sldMkLst>
      </pc:sldChg>
      <pc:sldChg chg="del">
        <pc:chgData name="SACHIN JOLLY" userId="c45a694f84cdd067" providerId="LiveId" clId="{F4985F0D-FE79-4E9D-8369-25B4B7649EAA}" dt="2024-07-26T08:48:19.853" v="4" actId="47"/>
        <pc:sldMkLst>
          <pc:docMk/>
          <pc:sldMk cId="3408161425" sldId="264"/>
        </pc:sldMkLst>
      </pc:sldChg>
      <pc:sldChg chg="del">
        <pc:chgData name="SACHIN JOLLY" userId="c45a694f84cdd067" providerId="LiveId" clId="{F4985F0D-FE79-4E9D-8369-25B4B7649EAA}" dt="2024-07-26T08:48:20.581" v="5" actId="47"/>
        <pc:sldMkLst>
          <pc:docMk/>
          <pc:sldMk cId="2765431169" sldId="265"/>
        </pc:sldMkLst>
      </pc:sldChg>
      <pc:sldChg chg="del">
        <pc:chgData name="SACHIN JOLLY" userId="c45a694f84cdd067" providerId="LiveId" clId="{F4985F0D-FE79-4E9D-8369-25B4B7649EAA}" dt="2024-07-26T08:48:22.874" v="9" actId="47"/>
        <pc:sldMkLst>
          <pc:docMk/>
          <pc:sldMk cId="212845288" sldId="282"/>
        </pc:sldMkLst>
      </pc:sldChg>
      <pc:sldChg chg="del">
        <pc:chgData name="SACHIN JOLLY" userId="c45a694f84cdd067" providerId="LiveId" clId="{F4985F0D-FE79-4E9D-8369-25B4B7649EAA}" dt="2024-07-26T08:48:23.475" v="10" actId="47"/>
        <pc:sldMkLst>
          <pc:docMk/>
          <pc:sldMk cId="1487152503" sldId="285"/>
        </pc:sldMkLst>
      </pc:sldChg>
      <pc:sldChg chg="del">
        <pc:chgData name="SACHIN JOLLY" userId="c45a694f84cdd067" providerId="LiveId" clId="{F4985F0D-FE79-4E9D-8369-25B4B7649EAA}" dt="2024-07-26T08:48:25.250" v="12" actId="47"/>
        <pc:sldMkLst>
          <pc:docMk/>
          <pc:sldMk cId="1143665992" sldId="286"/>
        </pc:sldMkLst>
      </pc:sldChg>
      <pc:sldChg chg="del">
        <pc:chgData name="SACHIN JOLLY" userId="c45a694f84cdd067" providerId="LiveId" clId="{F4985F0D-FE79-4E9D-8369-25B4B7649EAA}" dt="2024-07-26T08:48:18.306" v="0" actId="47"/>
        <pc:sldMkLst>
          <pc:docMk/>
          <pc:sldMk cId="0" sldId="290"/>
        </pc:sldMkLst>
      </pc:sldChg>
      <pc:sldChg chg="del">
        <pc:chgData name="SACHIN JOLLY" userId="c45a694f84cdd067" providerId="LiveId" clId="{F4985F0D-FE79-4E9D-8369-25B4B7649EAA}" dt="2024-07-26T08:48:20.977" v="6" actId="47"/>
        <pc:sldMkLst>
          <pc:docMk/>
          <pc:sldMk cId="2454717078" sldId="291"/>
        </pc:sldMkLst>
      </pc:sldChg>
      <pc:sldChg chg="del">
        <pc:chgData name="SACHIN JOLLY" userId="c45a694f84cdd067" providerId="LiveId" clId="{F4985F0D-FE79-4E9D-8369-25B4B7649EAA}" dt="2024-07-26T08:48:22.238" v="8" actId="47"/>
        <pc:sldMkLst>
          <pc:docMk/>
          <pc:sldMk cId="4137028524" sldId="292"/>
        </pc:sldMkLst>
      </pc:sldChg>
      <pc:sldChg chg="del">
        <pc:chgData name="SACHIN JOLLY" userId="c45a694f84cdd067" providerId="LiveId" clId="{F4985F0D-FE79-4E9D-8369-25B4B7649EAA}" dt="2024-07-26T08:48:21.418" v="7" actId="47"/>
        <pc:sldMkLst>
          <pc:docMk/>
          <pc:sldMk cId="1567346256" sldId="294"/>
        </pc:sldMkLst>
      </pc:sldChg>
      <pc:sldChg chg="del">
        <pc:chgData name="SACHIN JOLLY" userId="c45a694f84cdd067" providerId="LiveId" clId="{F4985F0D-FE79-4E9D-8369-25B4B7649EAA}" dt="2024-07-26T08:48:24.233" v="11" actId="47"/>
        <pc:sldMkLst>
          <pc:docMk/>
          <pc:sldMk cId="4292835847" sldId="295"/>
        </pc:sldMkLst>
      </pc:sldChg>
      <pc:sldMasterChg chg="delSldLayout">
        <pc:chgData name="SACHIN JOLLY" userId="c45a694f84cdd067" providerId="LiveId" clId="{F4985F0D-FE79-4E9D-8369-25B4B7649EAA}" dt="2024-07-26T08:48:20.581" v="5" actId="47"/>
        <pc:sldMasterMkLst>
          <pc:docMk/>
          <pc:sldMasterMk cId="0" sldId="2147483657"/>
        </pc:sldMasterMkLst>
        <pc:sldLayoutChg chg="del">
          <pc:chgData name="SACHIN JOLLY" userId="c45a694f84cdd067" providerId="LiveId" clId="{F4985F0D-FE79-4E9D-8369-25B4B7649EAA}" dt="2024-07-26T08:48:19.853" v="4" actId="47"/>
          <pc:sldLayoutMkLst>
            <pc:docMk/>
            <pc:sldMasterMk cId="0" sldId="2147483657"/>
            <pc:sldLayoutMk cId="0" sldId="2147483651"/>
          </pc:sldLayoutMkLst>
        </pc:sldLayoutChg>
        <pc:sldLayoutChg chg="del">
          <pc:chgData name="SACHIN JOLLY" userId="c45a694f84cdd067" providerId="LiveId" clId="{F4985F0D-FE79-4E9D-8369-25B4B7649EAA}" dt="2024-07-26T08:48:18.795" v="3" actId="47"/>
          <pc:sldLayoutMkLst>
            <pc:docMk/>
            <pc:sldMasterMk cId="0" sldId="2147483657"/>
            <pc:sldLayoutMk cId="0" sldId="2147483654"/>
          </pc:sldLayoutMkLst>
        </pc:sldLayoutChg>
        <pc:sldLayoutChg chg="del">
          <pc:chgData name="SACHIN JOLLY" userId="c45a694f84cdd067" providerId="LiveId" clId="{F4985F0D-FE79-4E9D-8369-25B4B7649EAA}" dt="2024-07-26T08:48:18.306" v="0" actId="47"/>
          <pc:sldLayoutMkLst>
            <pc:docMk/>
            <pc:sldMasterMk cId="0" sldId="2147483657"/>
            <pc:sldLayoutMk cId="407220809" sldId="2147483665"/>
          </pc:sldLayoutMkLst>
        </pc:sldLayoutChg>
        <pc:sldLayoutChg chg="del">
          <pc:chgData name="SACHIN JOLLY" userId="c45a694f84cdd067" providerId="LiveId" clId="{F4985F0D-FE79-4E9D-8369-25B4B7649EAA}" dt="2024-07-26T08:48:20.581" v="5" actId="47"/>
          <pc:sldLayoutMkLst>
            <pc:docMk/>
            <pc:sldMasterMk cId="0" sldId="2147483657"/>
            <pc:sldLayoutMk cId="775218466" sldId="2147483667"/>
          </pc:sldLayoutMkLst>
        </pc:sldLayoutChg>
      </pc:sldMasterChg>
      <pc:sldMasterChg chg="del delSldLayout">
        <pc:chgData name="SACHIN JOLLY" userId="c45a694f84cdd067" providerId="LiveId" clId="{F4985F0D-FE79-4E9D-8369-25B4B7649EAA}" dt="2024-07-26T08:48:26.883" v="13" actId="47"/>
        <pc:sldMasterMkLst>
          <pc:docMk/>
          <pc:sldMasterMk cId="2106733519" sldId="2147483658"/>
        </pc:sldMasterMkLst>
        <pc:sldLayoutChg chg="del">
          <pc:chgData name="SACHIN JOLLY" userId="c45a694f84cdd067" providerId="LiveId" clId="{F4985F0D-FE79-4E9D-8369-25B4B7649EAA}" dt="2024-07-26T08:48:26.883" v="13" actId="47"/>
          <pc:sldLayoutMkLst>
            <pc:docMk/>
            <pc:sldMasterMk cId="2106733519" sldId="2147483658"/>
            <pc:sldLayoutMk cId="3372799078" sldId="2147483659"/>
          </pc:sldLayoutMkLst>
        </pc:sldLayoutChg>
        <pc:sldLayoutChg chg="del">
          <pc:chgData name="SACHIN JOLLY" userId="c45a694f84cdd067" providerId="LiveId" clId="{F4985F0D-FE79-4E9D-8369-25B4B7649EAA}" dt="2024-07-26T08:48:26.883" v="13" actId="47"/>
          <pc:sldLayoutMkLst>
            <pc:docMk/>
            <pc:sldMasterMk cId="2106733519" sldId="2147483658"/>
            <pc:sldLayoutMk cId="156544770" sldId="2147483660"/>
          </pc:sldLayoutMkLst>
        </pc:sldLayoutChg>
        <pc:sldLayoutChg chg="del">
          <pc:chgData name="SACHIN JOLLY" userId="c45a694f84cdd067" providerId="LiveId" clId="{F4985F0D-FE79-4E9D-8369-25B4B7649EAA}" dt="2024-07-26T08:48:26.883" v="13" actId="47"/>
          <pc:sldLayoutMkLst>
            <pc:docMk/>
            <pc:sldMasterMk cId="2106733519" sldId="2147483658"/>
            <pc:sldLayoutMk cId="1471929044" sldId="2147483661"/>
          </pc:sldLayoutMkLst>
        </pc:sldLayoutChg>
        <pc:sldLayoutChg chg="del">
          <pc:chgData name="SACHIN JOLLY" userId="c45a694f84cdd067" providerId="LiveId" clId="{F4985F0D-FE79-4E9D-8369-25B4B7649EAA}" dt="2024-07-26T08:48:26.883" v="13" actId="47"/>
          <pc:sldLayoutMkLst>
            <pc:docMk/>
            <pc:sldMasterMk cId="2106733519" sldId="2147483658"/>
            <pc:sldLayoutMk cId="379900915" sldId="2147483662"/>
          </pc:sldLayoutMkLst>
        </pc:sldLayoutChg>
        <pc:sldLayoutChg chg="del">
          <pc:chgData name="SACHIN JOLLY" userId="c45a694f84cdd067" providerId="LiveId" clId="{F4985F0D-FE79-4E9D-8369-25B4B7649EAA}" dt="2024-07-26T08:48:26.883" v="13" actId="47"/>
          <pc:sldLayoutMkLst>
            <pc:docMk/>
            <pc:sldMasterMk cId="2106733519" sldId="2147483658"/>
            <pc:sldLayoutMk cId="3356273995" sldId="2147483663"/>
          </pc:sldLayoutMkLst>
        </pc:sldLayoutChg>
        <pc:sldLayoutChg chg="del">
          <pc:chgData name="SACHIN JOLLY" userId="c45a694f84cdd067" providerId="LiveId" clId="{F4985F0D-FE79-4E9D-8369-25B4B7649EAA}" dt="2024-07-26T08:48:25.250" v="12" actId="47"/>
          <pc:sldLayoutMkLst>
            <pc:docMk/>
            <pc:sldMasterMk cId="2106733519" sldId="2147483658"/>
            <pc:sldLayoutMk cId="1600062593"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p:nvPr/>
        </p:nvSpPr>
        <p:spPr>
          <a:xfrm>
            <a:off x="-50" y="-157850"/>
            <a:ext cx="9144000" cy="843600"/>
          </a:xfrm>
          <a:prstGeom prst="roundRect">
            <a:avLst>
              <a:gd name="adj" fmla="val 16667"/>
            </a:avLst>
          </a:prstGeom>
          <a:solidFill>
            <a:srgbClr val="EB1A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3"/>
          <p:cNvSpPr txBox="1">
            <a:spLocks noGrp="1"/>
          </p:cNvSpPr>
          <p:nvPr>
            <p:ph type="title"/>
          </p:nvPr>
        </p:nvSpPr>
        <p:spPr>
          <a:xfrm>
            <a:off x="457200" y="122075"/>
            <a:ext cx="82296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5" name="Google Shape;15;p3"/>
          <p:cNvSpPr txBox="1">
            <a:spLocks noGrp="1"/>
          </p:cNvSpPr>
          <p:nvPr>
            <p:ph type="body" idx="1"/>
          </p:nvPr>
        </p:nvSpPr>
        <p:spPr>
          <a:xfrm>
            <a:off x="457200" y="847675"/>
            <a:ext cx="8229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6"/>
          <p:cNvSpPr txBox="1">
            <a:spLocks noGrp="1"/>
          </p:cNvSpPr>
          <p:nvPr>
            <p:ph type="body" idx="1"/>
          </p:nvPr>
        </p:nvSpPr>
        <p:spPr>
          <a:xfrm>
            <a:off x="457200" y="847675"/>
            <a:ext cx="66477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0" name="Google Shape;30;p6"/>
          <p:cNvPicPr preferRelativeResize="0"/>
          <p:nvPr/>
        </p:nvPicPr>
        <p:blipFill>
          <a:blip r:embed="rId2">
            <a:alphaModFix/>
          </a:blip>
          <a:stretch>
            <a:fillRect/>
          </a:stretch>
        </p:blipFill>
        <p:spPr>
          <a:xfrm>
            <a:off x="7458063" y="0"/>
            <a:ext cx="1685925"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1653794" y="1451395"/>
            <a:ext cx="741300" cy="1580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1400" b="1" i="0">
                <a:solidFill>
                  <a:schemeClr val="l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9"/>
          <p:cNvSpPr txBox="1">
            <a:spLocks noGrp="1"/>
          </p:cNvSpPr>
          <p:nvPr>
            <p:ph type="ftr" idx="11"/>
          </p:nvPr>
        </p:nvSpPr>
        <p:spPr>
          <a:xfrm>
            <a:off x="3108960" y="4783455"/>
            <a:ext cx="29259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000"/>
              <a:buNone/>
              <a:defRPr sz="1000">
                <a:solidFill>
                  <a:srgbClr val="888888"/>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44" name="Google Shape;44;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000"/>
              <a:buNone/>
              <a:defRPr sz="1000">
                <a:solidFill>
                  <a:srgbClr val="888888"/>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45" name="Google Shape;45;p9"/>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8_Custom Layout">
  <p:cSld name="18_Custom Layout">
    <p:spTree>
      <p:nvGrpSpPr>
        <p:cNvPr id="1" name="Shape 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4032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22075"/>
            <a:ext cx="8229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847675"/>
            <a:ext cx="8229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 id="2147483656"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46962"/>
          </p15:clr>
        </p15:guide>
        <p15:guide id="2" pos="5472">
          <p15:clr>
            <a:srgbClr val="E46962"/>
          </p15:clr>
        </p15:guide>
        <p15:guide id="3" orient="horz" pos="432">
          <p15:clr>
            <a:srgbClr val="E46962"/>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3FB266A-EC5D-B0B8-48A3-AACA13105B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2676"/>
            <a:ext cx="3492037" cy="5138148"/>
          </a:xfrm>
          <a:prstGeom prst="rect">
            <a:avLst/>
          </a:prstGeom>
        </p:spPr>
      </p:pic>
      <p:pic>
        <p:nvPicPr>
          <p:cNvPr id="4" name="object 4"/>
          <p:cNvPicPr/>
          <p:nvPr/>
        </p:nvPicPr>
        <p:blipFill>
          <a:blip r:embed="rId4" cstate="print"/>
          <a:stretch>
            <a:fillRect/>
          </a:stretch>
        </p:blipFill>
        <p:spPr>
          <a:xfrm>
            <a:off x="509886" y="864505"/>
            <a:ext cx="1687490" cy="1683254"/>
          </a:xfrm>
          <a:prstGeom prst="rect">
            <a:avLst/>
          </a:prstGeom>
        </p:spPr>
      </p:pic>
      <p:sp>
        <p:nvSpPr>
          <p:cNvPr id="5" name="object 5"/>
          <p:cNvSpPr txBox="1"/>
          <p:nvPr/>
        </p:nvSpPr>
        <p:spPr>
          <a:xfrm>
            <a:off x="481516" y="2647104"/>
            <a:ext cx="2070007" cy="455848"/>
          </a:xfrm>
          <a:prstGeom prst="rect">
            <a:avLst/>
          </a:prstGeom>
        </p:spPr>
        <p:txBody>
          <a:bodyPr vert="horz" wrap="square" lIns="0" tIns="74693" rIns="0" bIns="0" rtlCol="0">
            <a:spAutoFit/>
          </a:bodyPr>
          <a:lstStyle/>
          <a:p>
            <a:pPr marL="9515" defTabSz="685068">
              <a:spcBef>
                <a:spcPts val="588"/>
              </a:spcBef>
              <a:buClrTx/>
            </a:pPr>
            <a:r>
              <a:rPr sz="2472" b="1" dirty="0">
                <a:solidFill>
                  <a:srgbClr val="FFFFFF"/>
                </a:solidFill>
                <a:latin typeface="Montserrat Alternates"/>
                <a:cs typeface="Montserrat Alternates"/>
              </a:rPr>
              <a:t>Sachin</a:t>
            </a:r>
            <a:r>
              <a:rPr sz="2472" b="1" spc="79" dirty="0">
                <a:solidFill>
                  <a:srgbClr val="FFFFFF"/>
                </a:solidFill>
                <a:latin typeface="Montserrat Alternates"/>
                <a:cs typeface="Montserrat Alternates"/>
              </a:rPr>
              <a:t> </a:t>
            </a:r>
            <a:r>
              <a:rPr sz="2472" b="1" spc="-7" dirty="0">
                <a:solidFill>
                  <a:srgbClr val="FFFFFF"/>
                </a:solidFill>
                <a:latin typeface="Montserrat Alternates"/>
                <a:cs typeface="Montserrat Alternates"/>
              </a:rPr>
              <a:t>Jolly</a:t>
            </a:r>
            <a:endParaRPr sz="1498" dirty="0">
              <a:solidFill>
                <a:sysClr val="windowText" lastClr="000000"/>
              </a:solidFill>
              <a:latin typeface="Montserrat Alternates"/>
              <a:cs typeface="Montserrat Alternates"/>
            </a:endParaRPr>
          </a:p>
        </p:txBody>
      </p:sp>
      <p:sp>
        <p:nvSpPr>
          <p:cNvPr id="6" name="object 6"/>
          <p:cNvSpPr txBox="1"/>
          <p:nvPr/>
        </p:nvSpPr>
        <p:spPr>
          <a:xfrm>
            <a:off x="3953733" y="1270061"/>
            <a:ext cx="4482082" cy="1946581"/>
          </a:xfrm>
          <a:prstGeom prst="rect">
            <a:avLst/>
          </a:prstGeom>
        </p:spPr>
        <p:txBody>
          <a:bodyPr vert="horz" wrap="square" lIns="0" tIns="9039" rIns="0" bIns="0" rtlCol="0">
            <a:spAutoFit/>
          </a:bodyPr>
          <a:lstStyle/>
          <a:p>
            <a:pPr defTabSz="685068">
              <a:buClrTx/>
            </a:pPr>
            <a:r>
              <a:rPr lang="en-IN" sz="1049" dirty="0">
                <a:solidFill>
                  <a:sysClr val="windowText" lastClr="000000"/>
                </a:solidFill>
                <a:latin typeface="Montserrat Alternates"/>
              </a:rPr>
              <a:t>Throughout Sachin’s working career, he’s woven success stories across diverse spheres, fuelled by a robust entrepreneurial spirit and an unwavering will to succeed. </a:t>
            </a:r>
            <a:br>
              <a:rPr lang="en-IN" sz="1049" dirty="0">
                <a:solidFill>
                  <a:sysClr val="windowText" lastClr="000000"/>
                </a:solidFill>
                <a:latin typeface="Montserrat Alternates"/>
              </a:rPr>
            </a:br>
            <a:br>
              <a:rPr lang="en-IN" sz="1049" dirty="0">
                <a:solidFill>
                  <a:sysClr val="windowText" lastClr="000000"/>
                </a:solidFill>
                <a:latin typeface="Montserrat Alternates"/>
              </a:rPr>
            </a:br>
            <a:r>
              <a:rPr lang="en-IN" sz="1049" dirty="0">
                <a:solidFill>
                  <a:sysClr val="windowText" lastClr="000000"/>
                </a:solidFill>
                <a:latin typeface="Montserrat Alternates"/>
              </a:rPr>
              <a:t>Sachin’s journey includes leadership roles in prominent Recruitment and Staffing Consulting firms and Investment Banks, where he has contributed to the success of over 100,000 professionals, helping them realize their dream jobs.</a:t>
            </a:r>
            <a:br>
              <a:rPr lang="en-IN" sz="1049" dirty="0">
                <a:solidFill>
                  <a:sysClr val="windowText" lastClr="000000"/>
                </a:solidFill>
                <a:latin typeface="Montserrat Alternates"/>
              </a:rPr>
            </a:br>
            <a:endParaRPr lang="en-IN" sz="1049" dirty="0">
              <a:solidFill>
                <a:sysClr val="windowText" lastClr="000000"/>
              </a:solidFill>
              <a:latin typeface="Montserrat Alternates"/>
            </a:endParaRPr>
          </a:p>
          <a:p>
            <a:pPr defTabSz="685068">
              <a:buClrTx/>
            </a:pPr>
            <a:r>
              <a:rPr lang="en-IN" sz="1049" dirty="0">
                <a:solidFill>
                  <a:sysClr val="windowText" lastClr="000000"/>
                </a:solidFill>
                <a:latin typeface="Montserrat Alternates"/>
              </a:rPr>
              <a:t>On top of </a:t>
            </a:r>
            <a:r>
              <a:rPr lang="en-IN" sz="1049" b="1" dirty="0">
                <a:solidFill>
                  <a:sysClr val="windowText" lastClr="000000"/>
                </a:solidFill>
                <a:latin typeface="Montserrat Alternates"/>
              </a:rPr>
              <a:t>“three across” </a:t>
            </a:r>
            <a:r>
              <a:rPr lang="en-IN" sz="1049" dirty="0">
                <a:solidFill>
                  <a:sysClr val="windowText" lastClr="000000"/>
                </a:solidFill>
                <a:latin typeface="Montserrat Alternates"/>
              </a:rPr>
              <a:t>leadership role, Sachin is passionately mentoring Boutique talent &amp; Re-commerce firms, and guiding individuals through their unique professional and personal journeys. The joy lies in fostering growth and achieving milestones collectively.</a:t>
            </a:r>
          </a:p>
        </p:txBody>
      </p:sp>
      <p:pic>
        <p:nvPicPr>
          <p:cNvPr id="8" name="object 8"/>
          <p:cNvPicPr/>
          <p:nvPr/>
        </p:nvPicPr>
        <p:blipFill>
          <a:blip r:embed="rId5" cstate="print"/>
          <a:stretch>
            <a:fillRect/>
          </a:stretch>
        </p:blipFill>
        <p:spPr>
          <a:xfrm>
            <a:off x="3984209" y="3977242"/>
            <a:ext cx="674919" cy="176062"/>
          </a:xfrm>
          <a:prstGeom prst="rect">
            <a:avLst/>
          </a:prstGeom>
        </p:spPr>
      </p:pic>
      <p:pic>
        <p:nvPicPr>
          <p:cNvPr id="9" name="object 9"/>
          <p:cNvPicPr/>
          <p:nvPr/>
        </p:nvPicPr>
        <p:blipFill>
          <a:blip r:embed="rId6" cstate="print"/>
          <a:stretch>
            <a:fillRect/>
          </a:stretch>
        </p:blipFill>
        <p:spPr>
          <a:xfrm>
            <a:off x="5049563" y="3905651"/>
            <a:ext cx="804865" cy="268290"/>
          </a:xfrm>
          <a:prstGeom prst="rect">
            <a:avLst/>
          </a:prstGeom>
        </p:spPr>
      </p:pic>
      <p:pic>
        <p:nvPicPr>
          <p:cNvPr id="10" name="object 10"/>
          <p:cNvPicPr/>
          <p:nvPr/>
        </p:nvPicPr>
        <p:blipFill>
          <a:blip r:embed="rId7" cstate="print"/>
          <a:stretch>
            <a:fillRect/>
          </a:stretch>
        </p:blipFill>
        <p:spPr>
          <a:xfrm>
            <a:off x="3990808" y="4334025"/>
            <a:ext cx="1570656" cy="154857"/>
          </a:xfrm>
          <a:prstGeom prst="rect">
            <a:avLst/>
          </a:prstGeom>
        </p:spPr>
      </p:pic>
      <p:pic>
        <p:nvPicPr>
          <p:cNvPr id="11" name="object 11"/>
          <p:cNvPicPr/>
          <p:nvPr/>
        </p:nvPicPr>
        <p:blipFill>
          <a:blip r:embed="rId8" cstate="print"/>
          <a:stretch>
            <a:fillRect/>
          </a:stretch>
        </p:blipFill>
        <p:spPr>
          <a:xfrm>
            <a:off x="5965609" y="4307563"/>
            <a:ext cx="229165" cy="225072"/>
          </a:xfrm>
          <a:prstGeom prst="rect">
            <a:avLst/>
          </a:prstGeom>
        </p:spPr>
      </p:pic>
      <p:pic>
        <p:nvPicPr>
          <p:cNvPr id="12" name="object 12"/>
          <p:cNvPicPr/>
          <p:nvPr/>
        </p:nvPicPr>
        <p:blipFill>
          <a:blip r:embed="rId9" cstate="print"/>
          <a:stretch>
            <a:fillRect/>
          </a:stretch>
        </p:blipFill>
        <p:spPr>
          <a:xfrm>
            <a:off x="6264820" y="3981107"/>
            <a:ext cx="1542673" cy="117377"/>
          </a:xfrm>
          <a:prstGeom prst="rect">
            <a:avLst/>
          </a:prstGeom>
        </p:spPr>
      </p:pic>
      <p:pic>
        <p:nvPicPr>
          <p:cNvPr id="13" name="object 13"/>
          <p:cNvPicPr/>
          <p:nvPr/>
        </p:nvPicPr>
        <p:blipFill>
          <a:blip r:embed="rId10" cstate="print"/>
          <a:stretch>
            <a:fillRect/>
          </a:stretch>
        </p:blipFill>
        <p:spPr>
          <a:xfrm>
            <a:off x="6621460" y="4359546"/>
            <a:ext cx="776855" cy="121106"/>
          </a:xfrm>
          <a:prstGeom prst="rect">
            <a:avLst/>
          </a:prstGeom>
        </p:spPr>
      </p:pic>
      <p:sp>
        <p:nvSpPr>
          <p:cNvPr id="16" name="object 5">
            <a:extLst>
              <a:ext uri="{FF2B5EF4-FFF2-40B4-BE49-F238E27FC236}">
                <a16:creationId xmlns:a16="http://schemas.microsoft.com/office/drawing/2014/main" id="{C40A5A1B-58D0-AD7E-93F4-9CA2451B2F70}"/>
              </a:ext>
            </a:extLst>
          </p:cNvPr>
          <p:cNvSpPr txBox="1"/>
          <p:nvPr/>
        </p:nvSpPr>
        <p:spPr>
          <a:xfrm>
            <a:off x="481516" y="3018151"/>
            <a:ext cx="2070007" cy="305935"/>
          </a:xfrm>
          <a:prstGeom prst="rect">
            <a:avLst/>
          </a:prstGeom>
        </p:spPr>
        <p:txBody>
          <a:bodyPr vert="horz" wrap="square" lIns="0" tIns="74693" rIns="0" bIns="0" rtlCol="0">
            <a:spAutoFit/>
          </a:bodyPr>
          <a:lstStyle/>
          <a:p>
            <a:pPr marL="9515" defTabSz="685068">
              <a:spcBef>
                <a:spcPts val="300"/>
              </a:spcBef>
              <a:buClrTx/>
            </a:pPr>
            <a:r>
              <a:rPr sz="1498" b="1" dirty="0">
                <a:solidFill>
                  <a:srgbClr val="FFFFFF"/>
                </a:solidFill>
                <a:latin typeface="Montserrat Alternates"/>
                <a:cs typeface="Montserrat Alternates"/>
              </a:rPr>
              <a:t>Founder</a:t>
            </a:r>
            <a:r>
              <a:rPr sz="1498" b="1" spc="-49" dirty="0">
                <a:solidFill>
                  <a:srgbClr val="FFFFFF"/>
                </a:solidFill>
                <a:latin typeface="Montserrat Alternates"/>
                <a:cs typeface="Montserrat Alternates"/>
              </a:rPr>
              <a:t> </a:t>
            </a:r>
            <a:r>
              <a:rPr sz="1498" b="1" dirty="0">
                <a:solidFill>
                  <a:srgbClr val="FFFFFF"/>
                </a:solidFill>
                <a:latin typeface="Montserrat Alternates"/>
                <a:cs typeface="Montserrat Alternates"/>
              </a:rPr>
              <a:t>&amp;</a:t>
            </a:r>
            <a:r>
              <a:rPr sz="1498" b="1" spc="-49" dirty="0">
                <a:solidFill>
                  <a:srgbClr val="FFFFFF"/>
                </a:solidFill>
                <a:latin typeface="Montserrat Alternates"/>
                <a:cs typeface="Montserrat Alternates"/>
              </a:rPr>
              <a:t> </a:t>
            </a:r>
            <a:r>
              <a:rPr sz="1498" b="1" spc="-19" dirty="0">
                <a:solidFill>
                  <a:srgbClr val="FFFFFF"/>
                </a:solidFill>
                <a:latin typeface="Montserrat Alternates"/>
                <a:cs typeface="Montserrat Alternates"/>
              </a:rPr>
              <a:t>CEO</a:t>
            </a:r>
            <a:endParaRPr sz="1498" dirty="0">
              <a:solidFill>
                <a:sysClr val="windowText" lastClr="000000"/>
              </a:solidFill>
              <a:latin typeface="Montserrat Alternates"/>
              <a:cs typeface="Montserrat Alternates"/>
            </a:endParaRPr>
          </a:p>
        </p:txBody>
      </p:sp>
      <p:grpSp>
        <p:nvGrpSpPr>
          <p:cNvPr id="2" name="Group 1">
            <a:extLst>
              <a:ext uri="{FF2B5EF4-FFF2-40B4-BE49-F238E27FC236}">
                <a16:creationId xmlns:a16="http://schemas.microsoft.com/office/drawing/2014/main" id="{F594C781-AAA6-D77C-7F88-5F25537FCFE5}"/>
              </a:ext>
            </a:extLst>
          </p:cNvPr>
          <p:cNvGrpSpPr/>
          <p:nvPr/>
        </p:nvGrpSpPr>
        <p:grpSpPr>
          <a:xfrm>
            <a:off x="8168703" y="4741190"/>
            <a:ext cx="881267" cy="357092"/>
            <a:chOff x="4003065" y="2487586"/>
            <a:chExt cx="4212440" cy="1868297"/>
          </a:xfrm>
        </p:grpSpPr>
        <p:grpSp>
          <p:nvGrpSpPr>
            <p:cNvPr id="3" name="Graphic 13">
              <a:extLst>
                <a:ext uri="{FF2B5EF4-FFF2-40B4-BE49-F238E27FC236}">
                  <a16:creationId xmlns:a16="http://schemas.microsoft.com/office/drawing/2014/main" id="{0E120CA6-456B-8497-45DE-55CB9BABAFE2}"/>
                </a:ext>
              </a:extLst>
            </p:cNvPr>
            <p:cNvGrpSpPr/>
            <p:nvPr/>
          </p:nvGrpSpPr>
          <p:grpSpPr>
            <a:xfrm>
              <a:off x="4003065" y="2487586"/>
              <a:ext cx="1234932" cy="1868297"/>
              <a:chOff x="4003065" y="2487586"/>
              <a:chExt cx="1234932" cy="1868297"/>
            </a:xfrm>
          </p:grpSpPr>
          <p:grpSp>
            <p:nvGrpSpPr>
              <p:cNvPr id="30" name="Graphic 13">
                <a:extLst>
                  <a:ext uri="{FF2B5EF4-FFF2-40B4-BE49-F238E27FC236}">
                    <a16:creationId xmlns:a16="http://schemas.microsoft.com/office/drawing/2014/main" id="{8E9B4F20-28D6-C0AC-7F44-2601C5AD5CE8}"/>
                  </a:ext>
                </a:extLst>
              </p:cNvPr>
              <p:cNvGrpSpPr/>
              <p:nvPr/>
            </p:nvGrpSpPr>
            <p:grpSpPr>
              <a:xfrm>
                <a:off x="4003065" y="2487586"/>
                <a:ext cx="1234932" cy="1868297"/>
                <a:chOff x="4003065" y="2487586"/>
                <a:chExt cx="1234932" cy="1868297"/>
              </a:xfrm>
            </p:grpSpPr>
            <p:sp>
              <p:nvSpPr>
                <p:cNvPr id="34" name="Freeform: Shape 18">
                  <a:extLst>
                    <a:ext uri="{FF2B5EF4-FFF2-40B4-BE49-F238E27FC236}">
                      <a16:creationId xmlns:a16="http://schemas.microsoft.com/office/drawing/2014/main" id="{8D6C9220-110A-F9D0-F0FB-142D93FDF04E}"/>
                    </a:ext>
                  </a:extLst>
                </p:cNvPr>
                <p:cNvSpPr/>
                <p:nvPr/>
              </p:nvSpPr>
              <p:spPr>
                <a:xfrm>
                  <a:off x="4003065" y="2629717"/>
                  <a:ext cx="887825" cy="1575133"/>
                </a:xfrm>
                <a:custGeom>
                  <a:avLst/>
                  <a:gdLst>
                    <a:gd name="connsiteX0" fmla="*/ 263357 w 887825"/>
                    <a:gd name="connsiteY0" fmla="*/ 58 h 1575133"/>
                    <a:gd name="connsiteX1" fmla="*/ 726130 w 887825"/>
                    <a:gd name="connsiteY1" fmla="*/ 282027 h 1575133"/>
                    <a:gd name="connsiteX2" fmla="*/ 865405 w 887825"/>
                    <a:gd name="connsiteY2" fmla="*/ 753917 h 1575133"/>
                    <a:gd name="connsiteX3" fmla="*/ 772597 w 887825"/>
                    <a:gd name="connsiteY3" fmla="*/ 824441 h 1575133"/>
                    <a:gd name="connsiteX4" fmla="*/ 786651 w 887825"/>
                    <a:gd name="connsiteY4" fmla="*/ 1028162 h 1575133"/>
                    <a:gd name="connsiteX5" fmla="*/ 618508 w 887825"/>
                    <a:gd name="connsiteY5" fmla="*/ 1097040 h 1575133"/>
                    <a:gd name="connsiteX6" fmla="*/ 778295 w 887825"/>
                    <a:gd name="connsiteY6" fmla="*/ 1173009 h 1575133"/>
                    <a:gd name="connsiteX7" fmla="*/ 486450 w 887825"/>
                    <a:gd name="connsiteY7" fmla="*/ 1549178 h 1575133"/>
                    <a:gd name="connsiteX8" fmla="*/ 63054 w 887825"/>
                    <a:gd name="connsiteY8" fmla="*/ 1575134 h 1575133"/>
                    <a:gd name="connsiteX9" fmla="*/ 0 w 887825"/>
                    <a:gd name="connsiteY9" fmla="*/ 1473336 h 1575133"/>
                    <a:gd name="connsiteX10" fmla="*/ 167004 w 887825"/>
                    <a:gd name="connsiteY10" fmla="*/ 1394203 h 1575133"/>
                    <a:gd name="connsiteX11" fmla="*/ 312103 w 887825"/>
                    <a:gd name="connsiteY11" fmla="*/ 1402433 h 1575133"/>
                    <a:gd name="connsiteX12" fmla="*/ 510380 w 887825"/>
                    <a:gd name="connsiteY12" fmla="*/ 1350268 h 1575133"/>
                    <a:gd name="connsiteX13" fmla="*/ 527220 w 887825"/>
                    <a:gd name="connsiteY13" fmla="*/ 1185670 h 1575133"/>
                    <a:gd name="connsiteX14" fmla="*/ 428714 w 887825"/>
                    <a:gd name="connsiteY14" fmla="*/ 1136670 h 1575133"/>
                    <a:gd name="connsiteX15" fmla="*/ 528486 w 887825"/>
                    <a:gd name="connsiteY15" fmla="*/ 1085392 h 1575133"/>
                    <a:gd name="connsiteX16" fmla="*/ 528486 w 887825"/>
                    <a:gd name="connsiteY16" fmla="*/ 1029682 h 1575133"/>
                    <a:gd name="connsiteX17" fmla="*/ 596098 w 887825"/>
                    <a:gd name="connsiteY17" fmla="*/ 973465 h 1575133"/>
                    <a:gd name="connsiteX18" fmla="*/ 630663 w 887825"/>
                    <a:gd name="connsiteY18" fmla="*/ 916489 h 1575133"/>
                    <a:gd name="connsiteX19" fmla="*/ 467711 w 887825"/>
                    <a:gd name="connsiteY19" fmla="*/ 475493 h 1575133"/>
                    <a:gd name="connsiteX20" fmla="*/ 93314 w 887825"/>
                    <a:gd name="connsiteY20" fmla="*/ 138574 h 1575133"/>
                    <a:gd name="connsiteX21" fmla="*/ 0 w 887825"/>
                    <a:gd name="connsiteY21" fmla="*/ 43234 h 1575133"/>
                    <a:gd name="connsiteX22" fmla="*/ 263357 w 887825"/>
                    <a:gd name="connsiteY22" fmla="*/ 58 h 157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87825" h="1575133">
                      <a:moveTo>
                        <a:pt x="263357" y="58"/>
                      </a:moveTo>
                      <a:cubicBezTo>
                        <a:pt x="437577" y="1704"/>
                        <a:pt x="628891" y="86409"/>
                        <a:pt x="726130" y="282027"/>
                      </a:cubicBezTo>
                      <a:cubicBezTo>
                        <a:pt x="878446" y="588433"/>
                        <a:pt x="918836" y="718718"/>
                        <a:pt x="865405" y="753917"/>
                      </a:cubicBezTo>
                      <a:cubicBezTo>
                        <a:pt x="811974" y="789116"/>
                        <a:pt x="767026" y="772656"/>
                        <a:pt x="772597" y="824441"/>
                      </a:cubicBezTo>
                      <a:cubicBezTo>
                        <a:pt x="778168" y="876099"/>
                        <a:pt x="788677" y="993217"/>
                        <a:pt x="786651" y="1028162"/>
                      </a:cubicBezTo>
                      <a:cubicBezTo>
                        <a:pt x="782347" y="1100206"/>
                        <a:pt x="618508" y="1097040"/>
                        <a:pt x="618508" y="1097040"/>
                      </a:cubicBezTo>
                      <a:cubicBezTo>
                        <a:pt x="618508" y="1097040"/>
                        <a:pt x="778295" y="1090836"/>
                        <a:pt x="778295" y="1173009"/>
                      </a:cubicBezTo>
                      <a:cubicBezTo>
                        <a:pt x="778295" y="1255181"/>
                        <a:pt x="809062" y="1597671"/>
                        <a:pt x="486450" y="1549178"/>
                      </a:cubicBezTo>
                      <a:cubicBezTo>
                        <a:pt x="194352" y="1505243"/>
                        <a:pt x="63054" y="1575134"/>
                        <a:pt x="63054" y="1575134"/>
                      </a:cubicBezTo>
                      <a:cubicBezTo>
                        <a:pt x="62927" y="1575134"/>
                        <a:pt x="0" y="1537150"/>
                        <a:pt x="0" y="1473336"/>
                      </a:cubicBezTo>
                      <a:cubicBezTo>
                        <a:pt x="0" y="1406104"/>
                        <a:pt x="76981" y="1382554"/>
                        <a:pt x="167004" y="1394203"/>
                      </a:cubicBezTo>
                      <a:cubicBezTo>
                        <a:pt x="205621" y="1399141"/>
                        <a:pt x="256520" y="1402433"/>
                        <a:pt x="312103" y="1402433"/>
                      </a:cubicBezTo>
                      <a:cubicBezTo>
                        <a:pt x="349074" y="1402433"/>
                        <a:pt x="478474" y="1420538"/>
                        <a:pt x="510380" y="1350268"/>
                      </a:cubicBezTo>
                      <a:cubicBezTo>
                        <a:pt x="530259" y="1306460"/>
                        <a:pt x="553176" y="1228592"/>
                        <a:pt x="527220" y="1185670"/>
                      </a:cubicBezTo>
                      <a:cubicBezTo>
                        <a:pt x="511266" y="1159334"/>
                        <a:pt x="491515" y="1139203"/>
                        <a:pt x="428714" y="1136670"/>
                      </a:cubicBezTo>
                      <a:cubicBezTo>
                        <a:pt x="428714" y="1136670"/>
                        <a:pt x="529752" y="1132112"/>
                        <a:pt x="528486" y="1085392"/>
                      </a:cubicBezTo>
                      <a:lnTo>
                        <a:pt x="528486" y="1029682"/>
                      </a:lnTo>
                      <a:cubicBezTo>
                        <a:pt x="528486" y="1029682"/>
                        <a:pt x="514179" y="966755"/>
                        <a:pt x="596098" y="973465"/>
                      </a:cubicBezTo>
                      <a:cubicBezTo>
                        <a:pt x="622813" y="975618"/>
                        <a:pt x="646237" y="972579"/>
                        <a:pt x="630663" y="916489"/>
                      </a:cubicBezTo>
                      <a:cubicBezTo>
                        <a:pt x="607493" y="832544"/>
                        <a:pt x="522408" y="601601"/>
                        <a:pt x="467711" y="475493"/>
                      </a:cubicBezTo>
                      <a:cubicBezTo>
                        <a:pt x="418459" y="361794"/>
                        <a:pt x="310963" y="177444"/>
                        <a:pt x="93314" y="138574"/>
                      </a:cubicBezTo>
                      <a:cubicBezTo>
                        <a:pt x="39250" y="128825"/>
                        <a:pt x="0" y="89574"/>
                        <a:pt x="0" y="43234"/>
                      </a:cubicBezTo>
                      <a:cubicBezTo>
                        <a:pt x="0" y="43234"/>
                        <a:pt x="55583" y="-1841"/>
                        <a:pt x="263357" y="58"/>
                      </a:cubicBezTo>
                      <a:close/>
                    </a:path>
                  </a:pathLst>
                </a:custGeom>
                <a:solidFill>
                  <a:srgbClr val="FAB716"/>
                </a:solidFill>
                <a:ln w="0" cap="flat">
                  <a:noFill/>
                  <a:prstDash val="solid"/>
                  <a:miter/>
                </a:ln>
              </p:spPr>
              <p:txBody>
                <a:bodyPr rtlCol="0" anchor="ctr"/>
                <a:lstStyle/>
                <a:p>
                  <a:pPr defTabSz="685068">
                    <a:buClrTx/>
                  </a:pPr>
                  <a:endParaRPr lang="en-IN" sz="1349">
                    <a:solidFill>
                      <a:sysClr val="windowText" lastClr="000000"/>
                    </a:solidFill>
                  </a:endParaRPr>
                </a:p>
              </p:txBody>
            </p:sp>
            <p:grpSp>
              <p:nvGrpSpPr>
                <p:cNvPr id="35" name="Graphic 13">
                  <a:extLst>
                    <a:ext uri="{FF2B5EF4-FFF2-40B4-BE49-F238E27FC236}">
                      <a16:creationId xmlns:a16="http://schemas.microsoft.com/office/drawing/2014/main" id="{D4765BB8-B169-A004-EE43-FA947E04E034}"/>
                    </a:ext>
                  </a:extLst>
                </p:cNvPr>
                <p:cNvGrpSpPr/>
                <p:nvPr/>
              </p:nvGrpSpPr>
              <p:grpSpPr>
                <a:xfrm>
                  <a:off x="4003065" y="2487586"/>
                  <a:ext cx="1234932" cy="1868297"/>
                  <a:chOff x="4003065" y="2487586"/>
                  <a:chExt cx="1234932" cy="1868297"/>
                </a:xfrm>
                <a:solidFill>
                  <a:srgbClr val="EA1B3C"/>
                </a:solidFill>
              </p:grpSpPr>
              <p:sp>
                <p:nvSpPr>
                  <p:cNvPr id="37" name="Freeform: Shape 20">
                    <a:extLst>
                      <a:ext uri="{FF2B5EF4-FFF2-40B4-BE49-F238E27FC236}">
                        <a16:creationId xmlns:a16="http://schemas.microsoft.com/office/drawing/2014/main" id="{C2153C53-3591-E3D2-3D8B-57A7BEE96FC0}"/>
                      </a:ext>
                    </a:extLst>
                  </p:cNvPr>
                  <p:cNvSpPr/>
                  <p:nvPr/>
                </p:nvSpPr>
                <p:spPr>
                  <a:xfrm>
                    <a:off x="4061433" y="4201813"/>
                    <a:ext cx="3798" cy="2532"/>
                  </a:xfrm>
                  <a:custGeom>
                    <a:avLst/>
                    <a:gdLst>
                      <a:gd name="connsiteX0" fmla="*/ 0 w 3798"/>
                      <a:gd name="connsiteY0" fmla="*/ 0 h 2532"/>
                      <a:gd name="connsiteX1" fmla="*/ 3798 w 3798"/>
                      <a:gd name="connsiteY1" fmla="*/ 2532 h 2532"/>
                      <a:gd name="connsiteX2" fmla="*/ 0 w 3798"/>
                      <a:gd name="connsiteY2" fmla="*/ 0 h 2532"/>
                    </a:gdLst>
                    <a:ahLst/>
                    <a:cxnLst>
                      <a:cxn ang="0">
                        <a:pos x="connsiteX0" y="connsiteY0"/>
                      </a:cxn>
                      <a:cxn ang="0">
                        <a:pos x="connsiteX1" y="connsiteY1"/>
                      </a:cxn>
                      <a:cxn ang="0">
                        <a:pos x="connsiteX2" y="connsiteY2"/>
                      </a:cxn>
                    </a:cxnLst>
                    <a:rect l="l" t="t" r="r" b="b"/>
                    <a:pathLst>
                      <a:path w="3798" h="2532">
                        <a:moveTo>
                          <a:pt x="0" y="0"/>
                        </a:moveTo>
                        <a:cubicBezTo>
                          <a:pt x="1013" y="886"/>
                          <a:pt x="2279" y="1773"/>
                          <a:pt x="3798" y="2532"/>
                        </a:cubicBezTo>
                        <a:cubicBezTo>
                          <a:pt x="3039" y="2026"/>
                          <a:pt x="1646" y="1139"/>
                          <a:pt x="0" y="0"/>
                        </a:cubicBezTo>
                        <a:close/>
                      </a:path>
                    </a:pathLst>
                  </a:custGeom>
                  <a:solidFill>
                    <a:srgbClr val="EA1B3C"/>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38" name="Freeform: Shape 21">
                    <a:extLst>
                      <a:ext uri="{FF2B5EF4-FFF2-40B4-BE49-F238E27FC236}">
                        <a16:creationId xmlns:a16="http://schemas.microsoft.com/office/drawing/2014/main" id="{52EB2E81-A265-5487-964F-149C4CD7F5C9}"/>
                      </a:ext>
                    </a:extLst>
                  </p:cNvPr>
                  <p:cNvSpPr/>
                  <p:nvPr/>
                </p:nvSpPr>
                <p:spPr>
                  <a:xfrm>
                    <a:off x="4003065" y="2487586"/>
                    <a:ext cx="1234932" cy="1868297"/>
                  </a:xfrm>
                  <a:custGeom>
                    <a:avLst/>
                    <a:gdLst>
                      <a:gd name="connsiteX0" fmla="*/ 1055579 w 1234932"/>
                      <a:gd name="connsiteY0" fmla="*/ 886172 h 1868297"/>
                      <a:gd name="connsiteX1" fmla="*/ 1102679 w 1234932"/>
                      <a:gd name="connsiteY1" fmla="*/ 224869 h 1868297"/>
                      <a:gd name="connsiteX2" fmla="*/ 0 w 1234932"/>
                      <a:gd name="connsiteY2" fmla="*/ 185365 h 1868297"/>
                      <a:gd name="connsiteX3" fmla="*/ 263357 w 1234932"/>
                      <a:gd name="connsiteY3" fmla="*/ 142190 h 1868297"/>
                      <a:gd name="connsiteX4" fmla="*/ 726130 w 1234932"/>
                      <a:gd name="connsiteY4" fmla="*/ 424159 h 1868297"/>
                      <a:gd name="connsiteX5" fmla="*/ 865405 w 1234932"/>
                      <a:gd name="connsiteY5" fmla="*/ 896048 h 1868297"/>
                      <a:gd name="connsiteX6" fmla="*/ 772597 w 1234932"/>
                      <a:gd name="connsiteY6" fmla="*/ 966572 h 1868297"/>
                      <a:gd name="connsiteX7" fmla="*/ 786651 w 1234932"/>
                      <a:gd name="connsiteY7" fmla="*/ 1170294 h 1868297"/>
                      <a:gd name="connsiteX8" fmla="*/ 629777 w 1234932"/>
                      <a:gd name="connsiteY8" fmla="*/ 1239172 h 1868297"/>
                      <a:gd name="connsiteX9" fmla="*/ 778295 w 1234932"/>
                      <a:gd name="connsiteY9" fmla="*/ 1315267 h 1868297"/>
                      <a:gd name="connsiteX10" fmla="*/ 486450 w 1234932"/>
                      <a:gd name="connsiteY10" fmla="*/ 1691436 h 1868297"/>
                      <a:gd name="connsiteX11" fmla="*/ 63054 w 1234932"/>
                      <a:gd name="connsiteY11" fmla="*/ 1717392 h 1868297"/>
                      <a:gd name="connsiteX12" fmla="*/ 1147121 w 1234932"/>
                      <a:gd name="connsiteY12" fmla="*/ 1578750 h 1868297"/>
                      <a:gd name="connsiteX13" fmla="*/ 1065202 w 1234932"/>
                      <a:gd name="connsiteY13" fmla="*/ 1520254 h 1868297"/>
                      <a:gd name="connsiteX14" fmla="*/ 1154971 w 1234932"/>
                      <a:gd name="connsiteY14" fmla="*/ 1493539 h 1868297"/>
                      <a:gd name="connsiteX15" fmla="*/ 1165100 w 1234932"/>
                      <a:gd name="connsiteY15" fmla="*/ 1426940 h 1868297"/>
                      <a:gd name="connsiteX16" fmla="*/ 1233725 w 1234932"/>
                      <a:gd name="connsiteY16" fmla="*/ 1387057 h 1868297"/>
                      <a:gd name="connsiteX17" fmla="*/ 1055579 w 1234932"/>
                      <a:gd name="connsiteY17" fmla="*/ 886299 h 186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34932" h="1868297">
                        <a:moveTo>
                          <a:pt x="1055579" y="886172"/>
                        </a:moveTo>
                        <a:cubicBezTo>
                          <a:pt x="1050008" y="731071"/>
                          <a:pt x="1316530" y="485693"/>
                          <a:pt x="1102679" y="224869"/>
                        </a:cubicBezTo>
                        <a:cubicBezTo>
                          <a:pt x="839323" y="-96604"/>
                          <a:pt x="73183" y="-40007"/>
                          <a:pt x="0" y="185365"/>
                        </a:cubicBezTo>
                        <a:cubicBezTo>
                          <a:pt x="0" y="185365"/>
                          <a:pt x="55583" y="140291"/>
                          <a:pt x="263357" y="142190"/>
                        </a:cubicBezTo>
                        <a:cubicBezTo>
                          <a:pt x="437577" y="143836"/>
                          <a:pt x="628891" y="228540"/>
                          <a:pt x="726130" y="424159"/>
                        </a:cubicBezTo>
                        <a:cubicBezTo>
                          <a:pt x="878446" y="730564"/>
                          <a:pt x="918836" y="860850"/>
                          <a:pt x="865405" y="896048"/>
                        </a:cubicBezTo>
                        <a:cubicBezTo>
                          <a:pt x="811974" y="931247"/>
                          <a:pt x="767026" y="914787"/>
                          <a:pt x="772597" y="966572"/>
                        </a:cubicBezTo>
                        <a:cubicBezTo>
                          <a:pt x="778168" y="1018231"/>
                          <a:pt x="788677" y="1135348"/>
                          <a:pt x="786651" y="1170294"/>
                        </a:cubicBezTo>
                        <a:cubicBezTo>
                          <a:pt x="783106" y="1230815"/>
                          <a:pt x="666748" y="1238285"/>
                          <a:pt x="629777" y="1239172"/>
                        </a:cubicBezTo>
                        <a:cubicBezTo>
                          <a:pt x="666115" y="1239552"/>
                          <a:pt x="778295" y="1246389"/>
                          <a:pt x="778295" y="1315267"/>
                        </a:cubicBezTo>
                        <a:cubicBezTo>
                          <a:pt x="778295" y="1397439"/>
                          <a:pt x="809062" y="1739929"/>
                          <a:pt x="486450" y="1691436"/>
                        </a:cubicBezTo>
                        <a:cubicBezTo>
                          <a:pt x="194352" y="1647501"/>
                          <a:pt x="63054" y="1717392"/>
                          <a:pt x="63054" y="1717392"/>
                        </a:cubicBezTo>
                        <a:cubicBezTo>
                          <a:pt x="835524" y="2095967"/>
                          <a:pt x="1144335" y="1651806"/>
                          <a:pt x="1147121" y="1578750"/>
                        </a:cubicBezTo>
                        <a:cubicBezTo>
                          <a:pt x="1148894" y="1531650"/>
                          <a:pt x="1098121" y="1521774"/>
                          <a:pt x="1065202" y="1520254"/>
                        </a:cubicBezTo>
                        <a:cubicBezTo>
                          <a:pt x="1095462" y="1518862"/>
                          <a:pt x="1141930" y="1513417"/>
                          <a:pt x="1154971" y="1493539"/>
                        </a:cubicBezTo>
                        <a:cubicBezTo>
                          <a:pt x="1162821" y="1481637"/>
                          <a:pt x="1164594" y="1448338"/>
                          <a:pt x="1165100" y="1426940"/>
                        </a:cubicBezTo>
                        <a:cubicBezTo>
                          <a:pt x="1165986" y="1384271"/>
                          <a:pt x="1227141" y="1421622"/>
                          <a:pt x="1233725" y="1387057"/>
                        </a:cubicBezTo>
                        <a:cubicBezTo>
                          <a:pt x="1251831" y="1291463"/>
                          <a:pt x="1060517" y="1020763"/>
                          <a:pt x="1055579" y="886299"/>
                        </a:cubicBezTo>
                        <a:close/>
                      </a:path>
                    </a:pathLst>
                  </a:custGeom>
                  <a:solidFill>
                    <a:srgbClr val="EA1B3C"/>
                  </a:solidFill>
                  <a:ln w="0" cap="flat">
                    <a:noFill/>
                    <a:prstDash val="solid"/>
                    <a:miter/>
                  </a:ln>
                </p:spPr>
                <p:txBody>
                  <a:bodyPr rtlCol="0" anchor="ctr"/>
                  <a:lstStyle/>
                  <a:p>
                    <a:pPr defTabSz="685068">
                      <a:buClrTx/>
                    </a:pPr>
                    <a:endParaRPr lang="en-IN" sz="1349">
                      <a:solidFill>
                        <a:sysClr val="windowText" lastClr="000000"/>
                      </a:solidFill>
                    </a:endParaRPr>
                  </a:p>
                </p:txBody>
              </p:sp>
            </p:grpSp>
            <p:sp>
              <p:nvSpPr>
                <p:cNvPr id="36" name="Freeform: Shape 22">
                  <a:extLst>
                    <a:ext uri="{FF2B5EF4-FFF2-40B4-BE49-F238E27FC236}">
                      <a16:creationId xmlns:a16="http://schemas.microsoft.com/office/drawing/2014/main" id="{7094DE73-59A0-66B7-1055-85E9C2E0AD54}"/>
                    </a:ext>
                  </a:extLst>
                </p:cNvPr>
                <p:cNvSpPr/>
                <p:nvPr/>
              </p:nvSpPr>
              <p:spPr>
                <a:xfrm>
                  <a:off x="4169308" y="2830838"/>
                  <a:ext cx="469542" cy="1203025"/>
                </a:xfrm>
                <a:custGeom>
                  <a:avLst/>
                  <a:gdLst>
                    <a:gd name="connsiteX0" fmla="*/ 429980 w 469542"/>
                    <a:gd name="connsiteY0" fmla="*/ 772091 h 1203025"/>
                    <a:gd name="connsiteX1" fmla="*/ 464546 w 469542"/>
                    <a:gd name="connsiteY1" fmla="*/ 715115 h 1203025"/>
                    <a:gd name="connsiteX2" fmla="*/ 301594 w 469542"/>
                    <a:gd name="connsiteY2" fmla="*/ 274119 h 1203025"/>
                    <a:gd name="connsiteX3" fmla="*/ 86224 w 469542"/>
                    <a:gd name="connsiteY3" fmla="*/ 0 h 1203025"/>
                    <a:gd name="connsiteX4" fmla="*/ 84958 w 469542"/>
                    <a:gd name="connsiteY4" fmla="*/ 425042 h 1203025"/>
                    <a:gd name="connsiteX5" fmla="*/ 215243 w 469542"/>
                    <a:gd name="connsiteY5" fmla="*/ 616103 h 1203025"/>
                    <a:gd name="connsiteX6" fmla="*/ 145986 w 469542"/>
                    <a:gd name="connsiteY6" fmla="*/ 999742 h 1203025"/>
                    <a:gd name="connsiteX7" fmla="*/ 0 w 469542"/>
                    <a:gd name="connsiteY7" fmla="*/ 1192702 h 1203025"/>
                    <a:gd name="connsiteX8" fmla="*/ 760 w 469542"/>
                    <a:gd name="connsiteY8" fmla="*/ 1192702 h 1203025"/>
                    <a:gd name="connsiteX9" fmla="*/ 145859 w 469542"/>
                    <a:gd name="connsiteY9" fmla="*/ 1200932 h 1203025"/>
                    <a:gd name="connsiteX10" fmla="*/ 344136 w 469542"/>
                    <a:gd name="connsiteY10" fmla="*/ 1148767 h 1203025"/>
                    <a:gd name="connsiteX11" fmla="*/ 360976 w 469542"/>
                    <a:gd name="connsiteY11" fmla="*/ 984169 h 1203025"/>
                    <a:gd name="connsiteX12" fmla="*/ 262470 w 469542"/>
                    <a:gd name="connsiteY12" fmla="*/ 935169 h 1203025"/>
                    <a:gd name="connsiteX13" fmla="*/ 362242 w 469542"/>
                    <a:gd name="connsiteY13" fmla="*/ 883891 h 1203025"/>
                    <a:gd name="connsiteX14" fmla="*/ 362242 w 469542"/>
                    <a:gd name="connsiteY14" fmla="*/ 828181 h 1203025"/>
                    <a:gd name="connsiteX15" fmla="*/ 429854 w 469542"/>
                    <a:gd name="connsiteY15" fmla="*/ 771964 h 12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542" h="1203025">
                      <a:moveTo>
                        <a:pt x="429980" y="772091"/>
                      </a:moveTo>
                      <a:cubicBezTo>
                        <a:pt x="456696" y="774243"/>
                        <a:pt x="480119" y="771205"/>
                        <a:pt x="464546" y="715115"/>
                      </a:cubicBezTo>
                      <a:cubicBezTo>
                        <a:pt x="441376" y="631170"/>
                        <a:pt x="356291" y="400226"/>
                        <a:pt x="301594" y="274119"/>
                      </a:cubicBezTo>
                      <a:cubicBezTo>
                        <a:pt x="266142" y="192453"/>
                        <a:pt x="200809" y="74449"/>
                        <a:pt x="86224" y="0"/>
                      </a:cubicBezTo>
                      <a:cubicBezTo>
                        <a:pt x="201569" y="121169"/>
                        <a:pt x="79134" y="282602"/>
                        <a:pt x="84958" y="425042"/>
                      </a:cubicBezTo>
                      <a:cubicBezTo>
                        <a:pt x="90149" y="554442"/>
                        <a:pt x="215243" y="616103"/>
                        <a:pt x="215243" y="616103"/>
                      </a:cubicBezTo>
                      <a:cubicBezTo>
                        <a:pt x="-17726" y="738665"/>
                        <a:pt x="129906" y="917697"/>
                        <a:pt x="145986" y="999742"/>
                      </a:cubicBezTo>
                      <a:cubicBezTo>
                        <a:pt x="155355" y="1047476"/>
                        <a:pt x="214231" y="1185358"/>
                        <a:pt x="0" y="1192702"/>
                      </a:cubicBezTo>
                      <a:cubicBezTo>
                        <a:pt x="253" y="1192702"/>
                        <a:pt x="506" y="1192702"/>
                        <a:pt x="760" y="1192702"/>
                      </a:cubicBezTo>
                      <a:cubicBezTo>
                        <a:pt x="39377" y="1197640"/>
                        <a:pt x="90276" y="1200932"/>
                        <a:pt x="145859" y="1200932"/>
                      </a:cubicBezTo>
                      <a:cubicBezTo>
                        <a:pt x="182830" y="1200932"/>
                        <a:pt x="312230" y="1219038"/>
                        <a:pt x="344136" y="1148767"/>
                      </a:cubicBezTo>
                      <a:cubicBezTo>
                        <a:pt x="364015" y="1104959"/>
                        <a:pt x="386932" y="1027091"/>
                        <a:pt x="360976" y="984169"/>
                      </a:cubicBezTo>
                      <a:cubicBezTo>
                        <a:pt x="345023" y="957833"/>
                        <a:pt x="325271" y="937702"/>
                        <a:pt x="262470" y="935169"/>
                      </a:cubicBezTo>
                      <a:cubicBezTo>
                        <a:pt x="262470" y="935169"/>
                        <a:pt x="363508" y="930611"/>
                        <a:pt x="362242" y="883891"/>
                      </a:cubicBezTo>
                      <a:lnTo>
                        <a:pt x="362242" y="828181"/>
                      </a:lnTo>
                      <a:cubicBezTo>
                        <a:pt x="362242" y="828181"/>
                        <a:pt x="347935" y="765254"/>
                        <a:pt x="429854" y="771964"/>
                      </a:cubicBezTo>
                      <a:close/>
                    </a:path>
                  </a:pathLst>
                </a:custGeom>
                <a:solidFill>
                  <a:srgbClr val="009DC3"/>
                </a:solidFill>
                <a:ln w="0" cap="flat">
                  <a:noFill/>
                  <a:prstDash val="solid"/>
                  <a:miter/>
                </a:ln>
              </p:spPr>
              <p:txBody>
                <a:bodyPr rtlCol="0" anchor="ctr"/>
                <a:lstStyle/>
                <a:p>
                  <a:pPr defTabSz="685068">
                    <a:buClrTx/>
                  </a:pPr>
                  <a:endParaRPr lang="en-IN" sz="1349">
                    <a:solidFill>
                      <a:sysClr val="windowText" lastClr="000000"/>
                    </a:solidFill>
                  </a:endParaRPr>
                </a:p>
              </p:txBody>
            </p:sp>
          </p:grpSp>
          <p:sp>
            <p:nvSpPr>
              <p:cNvPr id="31" name="Freeform: Shape 23">
                <a:extLst>
                  <a:ext uri="{FF2B5EF4-FFF2-40B4-BE49-F238E27FC236}">
                    <a16:creationId xmlns:a16="http://schemas.microsoft.com/office/drawing/2014/main" id="{166140C0-3BC8-C1A4-EFDB-BB7919B16F0B}"/>
                  </a:ext>
                </a:extLst>
              </p:cNvPr>
              <p:cNvSpPr/>
              <p:nvPr/>
            </p:nvSpPr>
            <p:spPr>
              <a:xfrm>
                <a:off x="4620053" y="2983535"/>
                <a:ext cx="77234" cy="77234"/>
              </a:xfrm>
              <a:custGeom>
                <a:avLst/>
                <a:gdLst>
                  <a:gd name="connsiteX0" fmla="*/ 77234 w 77234"/>
                  <a:gd name="connsiteY0" fmla="*/ 38617 h 77234"/>
                  <a:gd name="connsiteX1" fmla="*/ 38617 w 77234"/>
                  <a:gd name="connsiteY1" fmla="*/ 77234 h 77234"/>
                  <a:gd name="connsiteX2" fmla="*/ 0 w 77234"/>
                  <a:gd name="connsiteY2" fmla="*/ 38617 h 77234"/>
                  <a:gd name="connsiteX3" fmla="*/ 38617 w 77234"/>
                  <a:gd name="connsiteY3" fmla="*/ 0 h 77234"/>
                  <a:gd name="connsiteX4" fmla="*/ 77234 w 77234"/>
                  <a:gd name="connsiteY4" fmla="*/ 38617 h 7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4" h="77234">
                    <a:moveTo>
                      <a:pt x="77234" y="38617"/>
                    </a:moveTo>
                    <a:cubicBezTo>
                      <a:pt x="77234" y="59945"/>
                      <a:pt x="59945" y="77234"/>
                      <a:pt x="38617" y="77234"/>
                    </a:cubicBezTo>
                    <a:cubicBezTo>
                      <a:pt x="17290" y="77234"/>
                      <a:pt x="0" y="59945"/>
                      <a:pt x="0" y="38617"/>
                    </a:cubicBezTo>
                    <a:cubicBezTo>
                      <a:pt x="0" y="17290"/>
                      <a:pt x="17290" y="0"/>
                      <a:pt x="38617" y="0"/>
                    </a:cubicBezTo>
                    <a:cubicBezTo>
                      <a:pt x="59945" y="0"/>
                      <a:pt x="77234" y="17290"/>
                      <a:pt x="77234" y="38617"/>
                    </a:cubicBezTo>
                    <a:close/>
                  </a:path>
                </a:pathLst>
              </a:custGeom>
              <a:solidFill>
                <a:srgbClr val="EA1B3C"/>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32" name="Freeform: Shape 24">
                <a:extLst>
                  <a:ext uri="{FF2B5EF4-FFF2-40B4-BE49-F238E27FC236}">
                    <a16:creationId xmlns:a16="http://schemas.microsoft.com/office/drawing/2014/main" id="{4CB6B8A9-C6A0-091B-8EE3-380E103EAE42}"/>
                  </a:ext>
                </a:extLst>
              </p:cNvPr>
              <p:cNvSpPr/>
              <p:nvPr/>
            </p:nvSpPr>
            <p:spPr>
              <a:xfrm>
                <a:off x="4965329" y="3562793"/>
                <a:ext cx="77234" cy="77234"/>
              </a:xfrm>
              <a:custGeom>
                <a:avLst/>
                <a:gdLst>
                  <a:gd name="connsiteX0" fmla="*/ 77234 w 77234"/>
                  <a:gd name="connsiteY0" fmla="*/ 38617 h 77234"/>
                  <a:gd name="connsiteX1" fmla="*/ 38617 w 77234"/>
                  <a:gd name="connsiteY1" fmla="*/ 77234 h 77234"/>
                  <a:gd name="connsiteX2" fmla="*/ 0 w 77234"/>
                  <a:gd name="connsiteY2" fmla="*/ 38617 h 77234"/>
                  <a:gd name="connsiteX3" fmla="*/ 38617 w 77234"/>
                  <a:gd name="connsiteY3" fmla="*/ 0 h 77234"/>
                  <a:gd name="connsiteX4" fmla="*/ 77234 w 77234"/>
                  <a:gd name="connsiteY4" fmla="*/ 38617 h 7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4" h="77234">
                    <a:moveTo>
                      <a:pt x="77234" y="38617"/>
                    </a:moveTo>
                    <a:cubicBezTo>
                      <a:pt x="77234" y="59945"/>
                      <a:pt x="59945" y="77234"/>
                      <a:pt x="38617" y="77234"/>
                    </a:cubicBezTo>
                    <a:cubicBezTo>
                      <a:pt x="17289" y="77234"/>
                      <a:pt x="0" y="59945"/>
                      <a:pt x="0" y="38617"/>
                    </a:cubicBezTo>
                    <a:cubicBezTo>
                      <a:pt x="0" y="17289"/>
                      <a:pt x="17289" y="0"/>
                      <a:pt x="38617" y="0"/>
                    </a:cubicBezTo>
                    <a:cubicBezTo>
                      <a:pt x="59945" y="0"/>
                      <a:pt x="77234" y="17289"/>
                      <a:pt x="77234" y="38617"/>
                    </a:cubicBezTo>
                    <a:close/>
                  </a:path>
                </a:pathLst>
              </a:custGeom>
              <a:solidFill>
                <a:srgbClr val="FAB716"/>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33" name="Freeform: Shape 25">
                <a:extLst>
                  <a:ext uri="{FF2B5EF4-FFF2-40B4-BE49-F238E27FC236}">
                    <a16:creationId xmlns:a16="http://schemas.microsoft.com/office/drawing/2014/main" id="{D87770ED-E9E5-C136-9755-E11F3AF63A2A}"/>
                  </a:ext>
                </a:extLst>
              </p:cNvPr>
              <p:cNvSpPr/>
              <p:nvPr/>
            </p:nvSpPr>
            <p:spPr>
              <a:xfrm>
                <a:off x="4353785" y="3181559"/>
                <a:ext cx="77234" cy="77234"/>
              </a:xfrm>
              <a:custGeom>
                <a:avLst/>
                <a:gdLst>
                  <a:gd name="connsiteX0" fmla="*/ 77234 w 77234"/>
                  <a:gd name="connsiteY0" fmla="*/ 38617 h 77234"/>
                  <a:gd name="connsiteX1" fmla="*/ 38617 w 77234"/>
                  <a:gd name="connsiteY1" fmla="*/ 77234 h 77234"/>
                  <a:gd name="connsiteX2" fmla="*/ 0 w 77234"/>
                  <a:gd name="connsiteY2" fmla="*/ 38617 h 77234"/>
                  <a:gd name="connsiteX3" fmla="*/ 38617 w 77234"/>
                  <a:gd name="connsiteY3" fmla="*/ 0 h 77234"/>
                  <a:gd name="connsiteX4" fmla="*/ 77234 w 77234"/>
                  <a:gd name="connsiteY4" fmla="*/ 38617 h 77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34" h="77234">
                    <a:moveTo>
                      <a:pt x="77234" y="38617"/>
                    </a:moveTo>
                    <a:cubicBezTo>
                      <a:pt x="77234" y="59945"/>
                      <a:pt x="59945" y="77234"/>
                      <a:pt x="38617" y="77234"/>
                    </a:cubicBezTo>
                    <a:cubicBezTo>
                      <a:pt x="17290" y="77234"/>
                      <a:pt x="0" y="59945"/>
                      <a:pt x="0" y="38617"/>
                    </a:cubicBezTo>
                    <a:cubicBezTo>
                      <a:pt x="0" y="17290"/>
                      <a:pt x="17290" y="0"/>
                      <a:pt x="38617" y="0"/>
                    </a:cubicBezTo>
                    <a:cubicBezTo>
                      <a:pt x="59945" y="0"/>
                      <a:pt x="77234" y="17290"/>
                      <a:pt x="77234" y="38617"/>
                    </a:cubicBezTo>
                    <a:close/>
                  </a:path>
                </a:pathLst>
              </a:custGeom>
              <a:solidFill>
                <a:srgbClr val="FFFFFF"/>
              </a:solidFill>
              <a:ln w="0" cap="flat">
                <a:noFill/>
                <a:prstDash val="solid"/>
                <a:miter/>
              </a:ln>
            </p:spPr>
            <p:txBody>
              <a:bodyPr rtlCol="0" anchor="ctr"/>
              <a:lstStyle/>
              <a:p>
                <a:pPr defTabSz="685068">
                  <a:buClrTx/>
                </a:pPr>
                <a:endParaRPr lang="en-IN" sz="1349">
                  <a:solidFill>
                    <a:sysClr val="windowText" lastClr="000000"/>
                  </a:solidFill>
                </a:endParaRPr>
              </a:p>
            </p:txBody>
          </p:sp>
        </p:grpSp>
        <p:grpSp>
          <p:nvGrpSpPr>
            <p:cNvPr id="7" name="Graphic 13">
              <a:extLst>
                <a:ext uri="{FF2B5EF4-FFF2-40B4-BE49-F238E27FC236}">
                  <a16:creationId xmlns:a16="http://schemas.microsoft.com/office/drawing/2014/main" id="{CA208721-6557-0749-EC84-6195125B23AE}"/>
                </a:ext>
              </a:extLst>
            </p:cNvPr>
            <p:cNvGrpSpPr/>
            <p:nvPr/>
          </p:nvGrpSpPr>
          <p:grpSpPr>
            <a:xfrm>
              <a:off x="5466087" y="2844386"/>
              <a:ext cx="2749418" cy="1250057"/>
              <a:chOff x="5466087" y="2844386"/>
              <a:chExt cx="2749418" cy="1250057"/>
            </a:xfrm>
            <a:solidFill>
              <a:srgbClr val="010101"/>
            </a:solidFill>
          </p:grpSpPr>
          <p:sp>
            <p:nvSpPr>
              <p:cNvPr id="19" name="Freeform: Shape 27">
                <a:extLst>
                  <a:ext uri="{FF2B5EF4-FFF2-40B4-BE49-F238E27FC236}">
                    <a16:creationId xmlns:a16="http://schemas.microsoft.com/office/drawing/2014/main" id="{0A52215B-86CB-0623-ACE8-7527A6DF0C3F}"/>
                  </a:ext>
                </a:extLst>
              </p:cNvPr>
              <p:cNvSpPr/>
              <p:nvPr/>
            </p:nvSpPr>
            <p:spPr>
              <a:xfrm>
                <a:off x="5496221" y="2914024"/>
                <a:ext cx="267408" cy="543426"/>
              </a:xfrm>
              <a:custGeom>
                <a:avLst/>
                <a:gdLst>
                  <a:gd name="connsiteX0" fmla="*/ 267408 w 267408"/>
                  <a:gd name="connsiteY0" fmla="*/ 515571 h 543426"/>
                  <a:gd name="connsiteX1" fmla="*/ 221194 w 267408"/>
                  <a:gd name="connsiteY1" fmla="*/ 536463 h 543426"/>
                  <a:gd name="connsiteX2" fmla="*/ 164345 w 267408"/>
                  <a:gd name="connsiteY2" fmla="*/ 543426 h 543426"/>
                  <a:gd name="connsiteX3" fmla="*/ 42542 w 267408"/>
                  <a:gd name="connsiteY3" fmla="*/ 503416 h 543426"/>
                  <a:gd name="connsiteX4" fmla="*/ 0 w 267408"/>
                  <a:gd name="connsiteY4" fmla="*/ 385792 h 543426"/>
                  <a:gd name="connsiteX5" fmla="*/ 0 w 267408"/>
                  <a:gd name="connsiteY5" fmla="*/ 0 h 543426"/>
                  <a:gd name="connsiteX6" fmla="*/ 127500 w 267408"/>
                  <a:gd name="connsiteY6" fmla="*/ 0 h 543426"/>
                  <a:gd name="connsiteX7" fmla="*/ 127500 w 267408"/>
                  <a:gd name="connsiteY7" fmla="*/ 107115 h 543426"/>
                  <a:gd name="connsiteX8" fmla="*/ 236135 w 267408"/>
                  <a:gd name="connsiteY8" fmla="*/ 107115 h 543426"/>
                  <a:gd name="connsiteX9" fmla="*/ 236135 w 267408"/>
                  <a:gd name="connsiteY9" fmla="*/ 205241 h 543426"/>
                  <a:gd name="connsiteX10" fmla="*/ 127500 w 267408"/>
                  <a:gd name="connsiteY10" fmla="*/ 205241 h 543426"/>
                  <a:gd name="connsiteX11" fmla="*/ 127500 w 267408"/>
                  <a:gd name="connsiteY11" fmla="*/ 384146 h 543426"/>
                  <a:gd name="connsiteX12" fmla="*/ 141428 w 267408"/>
                  <a:gd name="connsiteY12" fmla="*/ 427068 h 543426"/>
                  <a:gd name="connsiteX13" fmla="*/ 181437 w 267408"/>
                  <a:gd name="connsiteY13" fmla="*/ 442135 h 543426"/>
                  <a:gd name="connsiteX14" fmla="*/ 233729 w 267408"/>
                  <a:gd name="connsiteY14" fmla="*/ 425802 h 543426"/>
                  <a:gd name="connsiteX15" fmla="*/ 267282 w 267408"/>
                  <a:gd name="connsiteY15" fmla="*/ 515698 h 54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408" h="543426">
                    <a:moveTo>
                      <a:pt x="267408" y="515571"/>
                    </a:moveTo>
                    <a:cubicBezTo>
                      <a:pt x="254874" y="524814"/>
                      <a:pt x="239427" y="531778"/>
                      <a:pt x="221194" y="536463"/>
                    </a:cubicBezTo>
                    <a:cubicBezTo>
                      <a:pt x="202962" y="541147"/>
                      <a:pt x="183970" y="543426"/>
                      <a:pt x="164345" y="543426"/>
                    </a:cubicBezTo>
                    <a:cubicBezTo>
                      <a:pt x="111547" y="543426"/>
                      <a:pt x="70904" y="530132"/>
                      <a:pt x="42542" y="503416"/>
                    </a:cubicBezTo>
                    <a:cubicBezTo>
                      <a:pt x="14181" y="476701"/>
                      <a:pt x="0" y="437451"/>
                      <a:pt x="0" y="385792"/>
                    </a:cubicBezTo>
                    <a:lnTo>
                      <a:pt x="0" y="0"/>
                    </a:lnTo>
                    <a:lnTo>
                      <a:pt x="127500" y="0"/>
                    </a:lnTo>
                    <a:lnTo>
                      <a:pt x="127500" y="107115"/>
                    </a:lnTo>
                    <a:lnTo>
                      <a:pt x="236135" y="107115"/>
                    </a:lnTo>
                    <a:lnTo>
                      <a:pt x="236135" y="205241"/>
                    </a:lnTo>
                    <a:lnTo>
                      <a:pt x="127500" y="205241"/>
                    </a:lnTo>
                    <a:lnTo>
                      <a:pt x="127500" y="384146"/>
                    </a:lnTo>
                    <a:cubicBezTo>
                      <a:pt x="127500" y="402632"/>
                      <a:pt x="132185" y="416939"/>
                      <a:pt x="141428" y="427068"/>
                    </a:cubicBezTo>
                    <a:cubicBezTo>
                      <a:pt x="150670" y="437197"/>
                      <a:pt x="164091" y="442135"/>
                      <a:pt x="181437" y="442135"/>
                    </a:cubicBezTo>
                    <a:cubicBezTo>
                      <a:pt x="201063" y="442135"/>
                      <a:pt x="218535" y="436691"/>
                      <a:pt x="233729" y="425802"/>
                    </a:cubicBezTo>
                    <a:lnTo>
                      <a:pt x="267282" y="515698"/>
                    </a:ln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0" name="Freeform: Shape 28">
                <a:extLst>
                  <a:ext uri="{FF2B5EF4-FFF2-40B4-BE49-F238E27FC236}">
                    <a16:creationId xmlns:a16="http://schemas.microsoft.com/office/drawing/2014/main" id="{45407C28-73BE-00DB-A700-547654856663}"/>
                  </a:ext>
                </a:extLst>
              </p:cNvPr>
              <p:cNvSpPr/>
              <p:nvPr/>
            </p:nvSpPr>
            <p:spPr>
              <a:xfrm>
                <a:off x="5835419" y="2844386"/>
                <a:ext cx="449605" cy="606606"/>
              </a:xfrm>
              <a:custGeom>
                <a:avLst/>
                <a:gdLst>
                  <a:gd name="connsiteX0" fmla="*/ 399340 w 449605"/>
                  <a:gd name="connsiteY0" fmla="*/ 209293 h 606606"/>
                  <a:gd name="connsiteX1" fmla="*/ 449605 w 449605"/>
                  <a:gd name="connsiteY1" fmla="*/ 354772 h 606606"/>
                  <a:gd name="connsiteX2" fmla="*/ 449605 w 449605"/>
                  <a:gd name="connsiteY2" fmla="*/ 606480 h 606606"/>
                  <a:gd name="connsiteX3" fmla="*/ 322106 w 449605"/>
                  <a:gd name="connsiteY3" fmla="*/ 606480 h 606606"/>
                  <a:gd name="connsiteX4" fmla="*/ 322106 w 449605"/>
                  <a:gd name="connsiteY4" fmla="*/ 374397 h 606606"/>
                  <a:gd name="connsiteX5" fmla="*/ 299188 w 449605"/>
                  <a:gd name="connsiteY5" fmla="*/ 296403 h 606606"/>
                  <a:gd name="connsiteX6" fmla="*/ 232969 w 449605"/>
                  <a:gd name="connsiteY6" fmla="*/ 270700 h 606606"/>
                  <a:gd name="connsiteX7" fmla="*/ 156115 w 449605"/>
                  <a:gd name="connsiteY7" fmla="*/ 300581 h 606606"/>
                  <a:gd name="connsiteX8" fmla="*/ 127500 w 449605"/>
                  <a:gd name="connsiteY8" fmla="*/ 389211 h 606606"/>
                  <a:gd name="connsiteX9" fmla="*/ 127500 w 449605"/>
                  <a:gd name="connsiteY9" fmla="*/ 606607 h 606606"/>
                  <a:gd name="connsiteX10" fmla="*/ 0 w 449605"/>
                  <a:gd name="connsiteY10" fmla="*/ 606607 h 606606"/>
                  <a:gd name="connsiteX11" fmla="*/ 0 w 449605"/>
                  <a:gd name="connsiteY11" fmla="*/ 0 h 606606"/>
                  <a:gd name="connsiteX12" fmla="*/ 127500 w 449605"/>
                  <a:gd name="connsiteY12" fmla="*/ 0 h 606606"/>
                  <a:gd name="connsiteX13" fmla="*/ 127500 w 449605"/>
                  <a:gd name="connsiteY13" fmla="*/ 212458 h 606606"/>
                  <a:gd name="connsiteX14" fmla="*/ 188781 w 449605"/>
                  <a:gd name="connsiteY14" fmla="*/ 173587 h 606606"/>
                  <a:gd name="connsiteX15" fmla="*/ 267282 w 449605"/>
                  <a:gd name="connsiteY15" fmla="*/ 160040 h 606606"/>
                  <a:gd name="connsiteX16" fmla="*/ 399213 w 449605"/>
                  <a:gd name="connsiteY16" fmla="*/ 209039 h 60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9605" h="606606">
                    <a:moveTo>
                      <a:pt x="399340" y="209293"/>
                    </a:moveTo>
                    <a:cubicBezTo>
                      <a:pt x="432893" y="241959"/>
                      <a:pt x="449605" y="290452"/>
                      <a:pt x="449605" y="354772"/>
                    </a:cubicBezTo>
                    <a:lnTo>
                      <a:pt x="449605" y="606480"/>
                    </a:lnTo>
                    <a:lnTo>
                      <a:pt x="322106" y="606480"/>
                    </a:lnTo>
                    <a:lnTo>
                      <a:pt x="322106" y="374397"/>
                    </a:lnTo>
                    <a:cubicBezTo>
                      <a:pt x="322106" y="339578"/>
                      <a:pt x="314509" y="313496"/>
                      <a:pt x="299188" y="296403"/>
                    </a:cubicBezTo>
                    <a:cubicBezTo>
                      <a:pt x="283868" y="279183"/>
                      <a:pt x="261837" y="270700"/>
                      <a:pt x="232969" y="270700"/>
                    </a:cubicBezTo>
                    <a:cubicBezTo>
                      <a:pt x="200809" y="270700"/>
                      <a:pt x="175233" y="280703"/>
                      <a:pt x="156115" y="300581"/>
                    </a:cubicBezTo>
                    <a:cubicBezTo>
                      <a:pt x="136996" y="320460"/>
                      <a:pt x="127500" y="349961"/>
                      <a:pt x="127500" y="389211"/>
                    </a:cubicBezTo>
                    <a:lnTo>
                      <a:pt x="127500" y="606607"/>
                    </a:lnTo>
                    <a:lnTo>
                      <a:pt x="0" y="606607"/>
                    </a:lnTo>
                    <a:lnTo>
                      <a:pt x="0" y="0"/>
                    </a:lnTo>
                    <a:lnTo>
                      <a:pt x="127500" y="0"/>
                    </a:lnTo>
                    <a:lnTo>
                      <a:pt x="127500" y="212458"/>
                    </a:lnTo>
                    <a:cubicBezTo>
                      <a:pt x="144340" y="195618"/>
                      <a:pt x="164851" y="182577"/>
                      <a:pt x="188781" y="173587"/>
                    </a:cubicBezTo>
                    <a:cubicBezTo>
                      <a:pt x="212711" y="164598"/>
                      <a:pt x="238920" y="160040"/>
                      <a:pt x="267282" y="160040"/>
                    </a:cubicBezTo>
                    <a:cubicBezTo>
                      <a:pt x="321726" y="160040"/>
                      <a:pt x="365787" y="176373"/>
                      <a:pt x="399213" y="209039"/>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1" name="Freeform: Shape 29">
                <a:extLst>
                  <a:ext uri="{FF2B5EF4-FFF2-40B4-BE49-F238E27FC236}">
                    <a16:creationId xmlns:a16="http://schemas.microsoft.com/office/drawing/2014/main" id="{C784EC91-AAAE-AA80-B341-C04B5959CAEA}"/>
                  </a:ext>
                </a:extLst>
              </p:cNvPr>
              <p:cNvSpPr/>
              <p:nvPr/>
            </p:nvSpPr>
            <p:spPr>
              <a:xfrm>
                <a:off x="6400243" y="3004679"/>
                <a:ext cx="272979" cy="446060"/>
              </a:xfrm>
              <a:custGeom>
                <a:avLst/>
                <a:gdLst>
                  <a:gd name="connsiteX0" fmla="*/ 183463 w 272979"/>
                  <a:gd name="connsiteY0" fmla="*/ 16333 h 446060"/>
                  <a:gd name="connsiteX1" fmla="*/ 272979 w 272979"/>
                  <a:gd name="connsiteY1" fmla="*/ 0 h 446060"/>
                  <a:gd name="connsiteX2" fmla="*/ 272979 w 272979"/>
                  <a:gd name="connsiteY2" fmla="*/ 117624 h 446060"/>
                  <a:gd name="connsiteX3" fmla="*/ 244365 w 272979"/>
                  <a:gd name="connsiteY3" fmla="*/ 115978 h 446060"/>
                  <a:gd name="connsiteX4" fmla="*/ 158521 w 272979"/>
                  <a:gd name="connsiteY4" fmla="*/ 146619 h 446060"/>
                  <a:gd name="connsiteX5" fmla="*/ 127500 w 272979"/>
                  <a:gd name="connsiteY5" fmla="*/ 238540 h 446060"/>
                  <a:gd name="connsiteX6" fmla="*/ 127500 w 272979"/>
                  <a:gd name="connsiteY6" fmla="*/ 446060 h 446060"/>
                  <a:gd name="connsiteX7" fmla="*/ 0 w 272979"/>
                  <a:gd name="connsiteY7" fmla="*/ 446060 h 446060"/>
                  <a:gd name="connsiteX8" fmla="*/ 0 w 272979"/>
                  <a:gd name="connsiteY8" fmla="*/ 6331 h 446060"/>
                  <a:gd name="connsiteX9" fmla="*/ 121802 w 272979"/>
                  <a:gd name="connsiteY9" fmla="*/ 6331 h 446060"/>
                  <a:gd name="connsiteX10" fmla="*/ 121802 w 272979"/>
                  <a:gd name="connsiteY10" fmla="*/ 64320 h 446060"/>
                  <a:gd name="connsiteX11" fmla="*/ 183463 w 272979"/>
                  <a:gd name="connsiteY11" fmla="*/ 16080 h 44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979" h="446060">
                    <a:moveTo>
                      <a:pt x="183463" y="16333"/>
                    </a:moveTo>
                    <a:cubicBezTo>
                      <a:pt x="209293" y="5444"/>
                      <a:pt x="239173" y="0"/>
                      <a:pt x="272979" y="0"/>
                    </a:cubicBezTo>
                    <a:lnTo>
                      <a:pt x="272979" y="117624"/>
                    </a:lnTo>
                    <a:cubicBezTo>
                      <a:pt x="258799" y="116485"/>
                      <a:pt x="249303" y="115978"/>
                      <a:pt x="244365" y="115978"/>
                    </a:cubicBezTo>
                    <a:cubicBezTo>
                      <a:pt x="207900" y="115978"/>
                      <a:pt x="179285" y="126234"/>
                      <a:pt x="158521" y="146619"/>
                    </a:cubicBezTo>
                    <a:cubicBezTo>
                      <a:pt x="137756" y="167004"/>
                      <a:pt x="127500" y="197644"/>
                      <a:pt x="127500" y="238540"/>
                    </a:cubicBezTo>
                    <a:lnTo>
                      <a:pt x="127500" y="446060"/>
                    </a:lnTo>
                    <a:lnTo>
                      <a:pt x="0" y="446060"/>
                    </a:lnTo>
                    <a:lnTo>
                      <a:pt x="0" y="6331"/>
                    </a:lnTo>
                    <a:lnTo>
                      <a:pt x="121802" y="6331"/>
                    </a:lnTo>
                    <a:lnTo>
                      <a:pt x="121802" y="64320"/>
                    </a:lnTo>
                    <a:cubicBezTo>
                      <a:pt x="136996" y="43049"/>
                      <a:pt x="157634" y="26969"/>
                      <a:pt x="183463" y="16080"/>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2" name="Freeform: Shape 30">
                <a:extLst>
                  <a:ext uri="{FF2B5EF4-FFF2-40B4-BE49-F238E27FC236}">
                    <a16:creationId xmlns:a16="http://schemas.microsoft.com/office/drawing/2014/main" id="{CC776880-330D-AA5D-71A0-9E4395EBB588}"/>
                  </a:ext>
                </a:extLst>
              </p:cNvPr>
              <p:cNvSpPr/>
              <p:nvPr/>
            </p:nvSpPr>
            <p:spPr>
              <a:xfrm>
                <a:off x="6712599" y="3004679"/>
                <a:ext cx="462646" cy="452770"/>
              </a:xfrm>
              <a:custGeom>
                <a:avLst/>
                <a:gdLst>
                  <a:gd name="connsiteX0" fmla="*/ 314888 w 462646"/>
                  <a:gd name="connsiteY0" fmla="*/ 340338 h 452770"/>
                  <a:gd name="connsiteX1" fmla="*/ 364394 w 462646"/>
                  <a:gd name="connsiteY1" fmla="*/ 308051 h 452770"/>
                  <a:gd name="connsiteX2" fmla="*/ 432259 w 462646"/>
                  <a:gd name="connsiteY2" fmla="*/ 381614 h 452770"/>
                  <a:gd name="connsiteX3" fmla="*/ 250822 w 462646"/>
                  <a:gd name="connsiteY3" fmla="*/ 452771 h 452770"/>
                  <a:gd name="connsiteX4" fmla="*/ 119270 w 462646"/>
                  <a:gd name="connsiteY4" fmla="*/ 423776 h 452770"/>
                  <a:gd name="connsiteX5" fmla="*/ 31020 w 462646"/>
                  <a:gd name="connsiteY5" fmla="*/ 343250 h 452770"/>
                  <a:gd name="connsiteX6" fmla="*/ 0 w 462646"/>
                  <a:gd name="connsiteY6" fmla="*/ 226385 h 452770"/>
                  <a:gd name="connsiteX7" fmla="*/ 30641 w 462646"/>
                  <a:gd name="connsiteY7" fmla="*/ 109901 h 452770"/>
                  <a:gd name="connsiteX8" fmla="*/ 114839 w 462646"/>
                  <a:gd name="connsiteY8" fmla="*/ 28995 h 452770"/>
                  <a:gd name="connsiteX9" fmla="*/ 235375 w 462646"/>
                  <a:gd name="connsiteY9" fmla="*/ 0 h 452770"/>
                  <a:gd name="connsiteX10" fmla="*/ 349834 w 462646"/>
                  <a:gd name="connsiteY10" fmla="*/ 26589 h 452770"/>
                  <a:gd name="connsiteX11" fmla="*/ 432006 w 462646"/>
                  <a:gd name="connsiteY11" fmla="*/ 103443 h 452770"/>
                  <a:gd name="connsiteX12" fmla="*/ 462647 w 462646"/>
                  <a:gd name="connsiteY12" fmla="*/ 222334 h 452770"/>
                  <a:gd name="connsiteX13" fmla="*/ 137376 w 462646"/>
                  <a:gd name="connsiteY13" fmla="*/ 285261 h 452770"/>
                  <a:gd name="connsiteX14" fmla="*/ 181058 w 462646"/>
                  <a:gd name="connsiteY14" fmla="*/ 334260 h 452770"/>
                  <a:gd name="connsiteX15" fmla="*/ 254241 w 462646"/>
                  <a:gd name="connsiteY15" fmla="*/ 350594 h 452770"/>
                  <a:gd name="connsiteX16" fmla="*/ 315142 w 462646"/>
                  <a:gd name="connsiteY16" fmla="*/ 340338 h 452770"/>
                  <a:gd name="connsiteX17" fmla="*/ 156748 w 462646"/>
                  <a:gd name="connsiteY17" fmla="*/ 127500 h 452770"/>
                  <a:gd name="connsiteX18" fmla="*/ 124841 w 462646"/>
                  <a:gd name="connsiteY18" fmla="*/ 213344 h 452770"/>
                  <a:gd name="connsiteX19" fmla="*/ 338945 w 462646"/>
                  <a:gd name="connsiteY19" fmla="*/ 171688 h 452770"/>
                  <a:gd name="connsiteX20" fmla="*/ 302101 w 462646"/>
                  <a:gd name="connsiteY20" fmla="*/ 116991 h 452770"/>
                  <a:gd name="connsiteX21" fmla="*/ 235122 w 462646"/>
                  <a:gd name="connsiteY21" fmla="*/ 96606 h 452770"/>
                  <a:gd name="connsiteX22" fmla="*/ 156621 w 462646"/>
                  <a:gd name="connsiteY22" fmla="*/ 127627 h 45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646" h="452770">
                    <a:moveTo>
                      <a:pt x="314888" y="340338"/>
                    </a:moveTo>
                    <a:cubicBezTo>
                      <a:pt x="332614" y="333501"/>
                      <a:pt x="349074" y="322739"/>
                      <a:pt x="364394" y="308051"/>
                    </a:cubicBezTo>
                    <a:lnTo>
                      <a:pt x="432259" y="381614"/>
                    </a:lnTo>
                    <a:cubicBezTo>
                      <a:pt x="390857" y="428968"/>
                      <a:pt x="330335" y="452771"/>
                      <a:pt x="250822" y="452771"/>
                    </a:cubicBezTo>
                    <a:cubicBezTo>
                      <a:pt x="201189" y="452771"/>
                      <a:pt x="157381" y="443148"/>
                      <a:pt x="119270" y="423776"/>
                    </a:cubicBezTo>
                    <a:cubicBezTo>
                      <a:pt x="81159" y="404404"/>
                      <a:pt x="51658" y="377562"/>
                      <a:pt x="31020" y="343250"/>
                    </a:cubicBezTo>
                    <a:cubicBezTo>
                      <a:pt x="10256" y="308938"/>
                      <a:pt x="0" y="269941"/>
                      <a:pt x="0" y="226385"/>
                    </a:cubicBezTo>
                    <a:cubicBezTo>
                      <a:pt x="0" y="182830"/>
                      <a:pt x="10256" y="144593"/>
                      <a:pt x="30641" y="109901"/>
                    </a:cubicBezTo>
                    <a:cubicBezTo>
                      <a:pt x="51025" y="75335"/>
                      <a:pt x="79134" y="48366"/>
                      <a:pt x="114839" y="28995"/>
                    </a:cubicBezTo>
                    <a:cubicBezTo>
                      <a:pt x="150544" y="9623"/>
                      <a:pt x="190680" y="0"/>
                      <a:pt x="235375" y="0"/>
                    </a:cubicBezTo>
                    <a:cubicBezTo>
                      <a:pt x="277284" y="0"/>
                      <a:pt x="315522" y="8863"/>
                      <a:pt x="349834" y="26589"/>
                    </a:cubicBezTo>
                    <a:cubicBezTo>
                      <a:pt x="384146" y="44315"/>
                      <a:pt x="411495" y="69891"/>
                      <a:pt x="432006" y="103443"/>
                    </a:cubicBezTo>
                    <a:cubicBezTo>
                      <a:pt x="452391" y="136996"/>
                      <a:pt x="462647" y="176626"/>
                      <a:pt x="462647" y="222334"/>
                    </a:cubicBezTo>
                    <a:lnTo>
                      <a:pt x="137376" y="285261"/>
                    </a:lnTo>
                    <a:cubicBezTo>
                      <a:pt x="146619" y="307038"/>
                      <a:pt x="161179" y="323372"/>
                      <a:pt x="181058" y="334260"/>
                    </a:cubicBezTo>
                    <a:cubicBezTo>
                      <a:pt x="200936" y="345149"/>
                      <a:pt x="225373" y="350594"/>
                      <a:pt x="254241" y="350594"/>
                    </a:cubicBezTo>
                    <a:cubicBezTo>
                      <a:pt x="277158" y="350594"/>
                      <a:pt x="297416" y="347175"/>
                      <a:pt x="315142" y="340338"/>
                    </a:cubicBezTo>
                    <a:close/>
                    <a:moveTo>
                      <a:pt x="156748" y="127500"/>
                    </a:moveTo>
                    <a:cubicBezTo>
                      <a:pt x="136616" y="148265"/>
                      <a:pt x="125981" y="176879"/>
                      <a:pt x="124841" y="213344"/>
                    </a:cubicBezTo>
                    <a:lnTo>
                      <a:pt x="338945" y="171688"/>
                    </a:lnTo>
                    <a:cubicBezTo>
                      <a:pt x="332994" y="148771"/>
                      <a:pt x="320713" y="130539"/>
                      <a:pt x="302101" y="116991"/>
                    </a:cubicBezTo>
                    <a:cubicBezTo>
                      <a:pt x="283615" y="103317"/>
                      <a:pt x="261204" y="96606"/>
                      <a:pt x="235122" y="96606"/>
                    </a:cubicBezTo>
                    <a:cubicBezTo>
                      <a:pt x="202962" y="96606"/>
                      <a:pt x="176753" y="106989"/>
                      <a:pt x="156621" y="127627"/>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3" name="Freeform: Shape 31">
                <a:extLst>
                  <a:ext uri="{FF2B5EF4-FFF2-40B4-BE49-F238E27FC236}">
                    <a16:creationId xmlns:a16="http://schemas.microsoft.com/office/drawing/2014/main" id="{068802D1-6E7A-126A-2A25-AF78982A4B01}"/>
                  </a:ext>
                </a:extLst>
              </p:cNvPr>
              <p:cNvSpPr/>
              <p:nvPr/>
            </p:nvSpPr>
            <p:spPr>
              <a:xfrm>
                <a:off x="7228297" y="3004679"/>
                <a:ext cx="462646" cy="452770"/>
              </a:xfrm>
              <a:custGeom>
                <a:avLst/>
                <a:gdLst>
                  <a:gd name="connsiteX0" fmla="*/ 314889 w 462646"/>
                  <a:gd name="connsiteY0" fmla="*/ 340338 h 452770"/>
                  <a:gd name="connsiteX1" fmla="*/ 364395 w 462646"/>
                  <a:gd name="connsiteY1" fmla="*/ 308051 h 452770"/>
                  <a:gd name="connsiteX2" fmla="*/ 432259 w 462646"/>
                  <a:gd name="connsiteY2" fmla="*/ 381614 h 452770"/>
                  <a:gd name="connsiteX3" fmla="*/ 250822 w 462646"/>
                  <a:gd name="connsiteY3" fmla="*/ 452771 h 452770"/>
                  <a:gd name="connsiteX4" fmla="*/ 119270 w 462646"/>
                  <a:gd name="connsiteY4" fmla="*/ 423776 h 452770"/>
                  <a:gd name="connsiteX5" fmla="*/ 31020 w 462646"/>
                  <a:gd name="connsiteY5" fmla="*/ 343250 h 452770"/>
                  <a:gd name="connsiteX6" fmla="*/ 0 w 462646"/>
                  <a:gd name="connsiteY6" fmla="*/ 226385 h 452770"/>
                  <a:gd name="connsiteX7" fmla="*/ 30641 w 462646"/>
                  <a:gd name="connsiteY7" fmla="*/ 109901 h 452770"/>
                  <a:gd name="connsiteX8" fmla="*/ 114839 w 462646"/>
                  <a:gd name="connsiteY8" fmla="*/ 28995 h 452770"/>
                  <a:gd name="connsiteX9" fmla="*/ 235375 w 462646"/>
                  <a:gd name="connsiteY9" fmla="*/ 0 h 452770"/>
                  <a:gd name="connsiteX10" fmla="*/ 349834 w 462646"/>
                  <a:gd name="connsiteY10" fmla="*/ 26589 h 452770"/>
                  <a:gd name="connsiteX11" fmla="*/ 432006 w 462646"/>
                  <a:gd name="connsiteY11" fmla="*/ 103443 h 452770"/>
                  <a:gd name="connsiteX12" fmla="*/ 462647 w 462646"/>
                  <a:gd name="connsiteY12" fmla="*/ 222334 h 452770"/>
                  <a:gd name="connsiteX13" fmla="*/ 137376 w 462646"/>
                  <a:gd name="connsiteY13" fmla="*/ 285261 h 452770"/>
                  <a:gd name="connsiteX14" fmla="*/ 181058 w 462646"/>
                  <a:gd name="connsiteY14" fmla="*/ 334260 h 452770"/>
                  <a:gd name="connsiteX15" fmla="*/ 254241 w 462646"/>
                  <a:gd name="connsiteY15" fmla="*/ 350594 h 452770"/>
                  <a:gd name="connsiteX16" fmla="*/ 315142 w 462646"/>
                  <a:gd name="connsiteY16" fmla="*/ 340338 h 452770"/>
                  <a:gd name="connsiteX17" fmla="*/ 156748 w 462646"/>
                  <a:gd name="connsiteY17" fmla="*/ 127500 h 452770"/>
                  <a:gd name="connsiteX18" fmla="*/ 124841 w 462646"/>
                  <a:gd name="connsiteY18" fmla="*/ 213344 h 452770"/>
                  <a:gd name="connsiteX19" fmla="*/ 338945 w 462646"/>
                  <a:gd name="connsiteY19" fmla="*/ 171688 h 452770"/>
                  <a:gd name="connsiteX20" fmla="*/ 302101 w 462646"/>
                  <a:gd name="connsiteY20" fmla="*/ 116991 h 452770"/>
                  <a:gd name="connsiteX21" fmla="*/ 235122 w 462646"/>
                  <a:gd name="connsiteY21" fmla="*/ 96606 h 452770"/>
                  <a:gd name="connsiteX22" fmla="*/ 156621 w 462646"/>
                  <a:gd name="connsiteY22" fmla="*/ 127627 h 45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646" h="452770">
                    <a:moveTo>
                      <a:pt x="314889" y="340338"/>
                    </a:moveTo>
                    <a:cubicBezTo>
                      <a:pt x="332614" y="333501"/>
                      <a:pt x="349074" y="322739"/>
                      <a:pt x="364395" y="308051"/>
                    </a:cubicBezTo>
                    <a:lnTo>
                      <a:pt x="432259" y="381614"/>
                    </a:lnTo>
                    <a:cubicBezTo>
                      <a:pt x="390857" y="428968"/>
                      <a:pt x="330336" y="452771"/>
                      <a:pt x="250822" y="452771"/>
                    </a:cubicBezTo>
                    <a:cubicBezTo>
                      <a:pt x="201189" y="452771"/>
                      <a:pt x="157381" y="443148"/>
                      <a:pt x="119270" y="423776"/>
                    </a:cubicBezTo>
                    <a:cubicBezTo>
                      <a:pt x="81160" y="404404"/>
                      <a:pt x="51658" y="377562"/>
                      <a:pt x="31020" y="343250"/>
                    </a:cubicBezTo>
                    <a:cubicBezTo>
                      <a:pt x="10256" y="308938"/>
                      <a:pt x="0" y="269941"/>
                      <a:pt x="0" y="226385"/>
                    </a:cubicBezTo>
                    <a:cubicBezTo>
                      <a:pt x="0" y="182830"/>
                      <a:pt x="10256" y="144593"/>
                      <a:pt x="30641" y="109901"/>
                    </a:cubicBezTo>
                    <a:cubicBezTo>
                      <a:pt x="51026" y="75335"/>
                      <a:pt x="79134" y="48366"/>
                      <a:pt x="114839" y="28995"/>
                    </a:cubicBezTo>
                    <a:cubicBezTo>
                      <a:pt x="150544" y="9623"/>
                      <a:pt x="190681" y="0"/>
                      <a:pt x="235375" y="0"/>
                    </a:cubicBezTo>
                    <a:cubicBezTo>
                      <a:pt x="277284" y="0"/>
                      <a:pt x="315522" y="8863"/>
                      <a:pt x="349834" y="26589"/>
                    </a:cubicBezTo>
                    <a:cubicBezTo>
                      <a:pt x="384146" y="44315"/>
                      <a:pt x="411495" y="69891"/>
                      <a:pt x="432006" y="103443"/>
                    </a:cubicBezTo>
                    <a:cubicBezTo>
                      <a:pt x="452391" y="136996"/>
                      <a:pt x="462647" y="176626"/>
                      <a:pt x="462647" y="222334"/>
                    </a:cubicBezTo>
                    <a:lnTo>
                      <a:pt x="137376" y="285261"/>
                    </a:lnTo>
                    <a:cubicBezTo>
                      <a:pt x="146619" y="307038"/>
                      <a:pt x="161179" y="323372"/>
                      <a:pt x="181058" y="334260"/>
                    </a:cubicBezTo>
                    <a:cubicBezTo>
                      <a:pt x="200936" y="345149"/>
                      <a:pt x="225373" y="350594"/>
                      <a:pt x="254241" y="350594"/>
                    </a:cubicBezTo>
                    <a:cubicBezTo>
                      <a:pt x="277158" y="350594"/>
                      <a:pt x="297416" y="347175"/>
                      <a:pt x="315142" y="340338"/>
                    </a:cubicBezTo>
                    <a:close/>
                    <a:moveTo>
                      <a:pt x="156748" y="127500"/>
                    </a:moveTo>
                    <a:cubicBezTo>
                      <a:pt x="136616" y="148265"/>
                      <a:pt x="125981" y="176879"/>
                      <a:pt x="124841" y="213344"/>
                    </a:cubicBezTo>
                    <a:lnTo>
                      <a:pt x="338945" y="171688"/>
                    </a:lnTo>
                    <a:cubicBezTo>
                      <a:pt x="332994" y="148771"/>
                      <a:pt x="320713" y="130539"/>
                      <a:pt x="302101" y="116991"/>
                    </a:cubicBezTo>
                    <a:cubicBezTo>
                      <a:pt x="283615" y="103317"/>
                      <a:pt x="261204" y="96606"/>
                      <a:pt x="235122" y="96606"/>
                    </a:cubicBezTo>
                    <a:cubicBezTo>
                      <a:pt x="202962" y="96606"/>
                      <a:pt x="176753" y="106989"/>
                      <a:pt x="156621" y="127627"/>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4" name="Freeform: Shape 32">
                <a:extLst>
                  <a:ext uri="{FF2B5EF4-FFF2-40B4-BE49-F238E27FC236}">
                    <a16:creationId xmlns:a16="http://schemas.microsoft.com/office/drawing/2014/main" id="{D654C15B-397D-74A4-F83F-B620BCD71275}"/>
                  </a:ext>
                </a:extLst>
              </p:cNvPr>
              <p:cNvSpPr/>
              <p:nvPr/>
            </p:nvSpPr>
            <p:spPr>
              <a:xfrm>
                <a:off x="5466087" y="3641673"/>
                <a:ext cx="478979" cy="452517"/>
              </a:xfrm>
              <a:custGeom>
                <a:avLst/>
                <a:gdLst>
                  <a:gd name="connsiteX0" fmla="*/ 478980 w 478979"/>
                  <a:gd name="connsiteY0" fmla="*/ 6204 h 452517"/>
                  <a:gd name="connsiteX1" fmla="*/ 478980 w 478979"/>
                  <a:gd name="connsiteY1" fmla="*/ 445934 h 452517"/>
                  <a:gd name="connsiteX2" fmla="*/ 357177 w 478979"/>
                  <a:gd name="connsiteY2" fmla="*/ 445934 h 452517"/>
                  <a:gd name="connsiteX3" fmla="*/ 357177 w 478979"/>
                  <a:gd name="connsiteY3" fmla="*/ 395288 h 452517"/>
                  <a:gd name="connsiteX4" fmla="*/ 219928 w 478979"/>
                  <a:gd name="connsiteY4" fmla="*/ 452518 h 452517"/>
                  <a:gd name="connsiteX5" fmla="*/ 107495 w 478979"/>
                  <a:gd name="connsiteY5" fmla="*/ 424789 h 452517"/>
                  <a:gd name="connsiteX6" fmla="*/ 28615 w 478979"/>
                  <a:gd name="connsiteY6" fmla="*/ 345529 h 452517"/>
                  <a:gd name="connsiteX7" fmla="*/ 0 w 478979"/>
                  <a:gd name="connsiteY7" fmla="*/ 226259 h 452517"/>
                  <a:gd name="connsiteX8" fmla="*/ 28615 w 478979"/>
                  <a:gd name="connsiteY8" fmla="*/ 106989 h 452517"/>
                  <a:gd name="connsiteX9" fmla="*/ 107495 w 478979"/>
                  <a:gd name="connsiteY9" fmla="*/ 27728 h 452517"/>
                  <a:gd name="connsiteX10" fmla="*/ 219928 w 478979"/>
                  <a:gd name="connsiteY10" fmla="*/ 0 h 452517"/>
                  <a:gd name="connsiteX11" fmla="*/ 351480 w 478979"/>
                  <a:gd name="connsiteY11" fmla="*/ 53178 h 452517"/>
                  <a:gd name="connsiteX12" fmla="*/ 351480 w 478979"/>
                  <a:gd name="connsiteY12" fmla="*/ 6584 h 452517"/>
                  <a:gd name="connsiteX13" fmla="*/ 478980 w 478979"/>
                  <a:gd name="connsiteY13" fmla="*/ 6584 h 452517"/>
                  <a:gd name="connsiteX14" fmla="*/ 322106 w 478979"/>
                  <a:gd name="connsiteY14" fmla="*/ 314762 h 452517"/>
                  <a:gd name="connsiteX15" fmla="*/ 354012 w 478979"/>
                  <a:gd name="connsiteY15" fmla="*/ 226132 h 452517"/>
                  <a:gd name="connsiteX16" fmla="*/ 322106 w 478979"/>
                  <a:gd name="connsiteY16" fmla="*/ 137503 h 452517"/>
                  <a:gd name="connsiteX17" fmla="*/ 241959 w 478979"/>
                  <a:gd name="connsiteY17" fmla="*/ 104456 h 452517"/>
                  <a:gd name="connsiteX18" fmla="*/ 161053 w 478979"/>
                  <a:gd name="connsiteY18" fmla="*/ 137503 h 452517"/>
                  <a:gd name="connsiteX19" fmla="*/ 129146 w 478979"/>
                  <a:gd name="connsiteY19" fmla="*/ 226132 h 452517"/>
                  <a:gd name="connsiteX20" fmla="*/ 161053 w 478979"/>
                  <a:gd name="connsiteY20" fmla="*/ 314762 h 452517"/>
                  <a:gd name="connsiteX21" fmla="*/ 241959 w 478979"/>
                  <a:gd name="connsiteY21" fmla="*/ 347808 h 452517"/>
                  <a:gd name="connsiteX22" fmla="*/ 322106 w 478979"/>
                  <a:gd name="connsiteY22" fmla="*/ 314762 h 452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8979" h="452517">
                    <a:moveTo>
                      <a:pt x="478980" y="6204"/>
                    </a:moveTo>
                    <a:lnTo>
                      <a:pt x="478980" y="445934"/>
                    </a:lnTo>
                    <a:lnTo>
                      <a:pt x="357177" y="445934"/>
                    </a:lnTo>
                    <a:lnTo>
                      <a:pt x="357177" y="395288"/>
                    </a:lnTo>
                    <a:cubicBezTo>
                      <a:pt x="325524" y="433399"/>
                      <a:pt x="279816" y="452518"/>
                      <a:pt x="219928" y="452518"/>
                    </a:cubicBezTo>
                    <a:cubicBezTo>
                      <a:pt x="178525" y="452518"/>
                      <a:pt x="141048" y="443275"/>
                      <a:pt x="107495" y="424789"/>
                    </a:cubicBezTo>
                    <a:cubicBezTo>
                      <a:pt x="73942" y="406304"/>
                      <a:pt x="47733" y="379841"/>
                      <a:pt x="28615" y="345529"/>
                    </a:cubicBezTo>
                    <a:cubicBezTo>
                      <a:pt x="9496" y="311217"/>
                      <a:pt x="0" y="271460"/>
                      <a:pt x="0" y="226259"/>
                    </a:cubicBezTo>
                    <a:cubicBezTo>
                      <a:pt x="0" y="181058"/>
                      <a:pt x="9496" y="141301"/>
                      <a:pt x="28615" y="106989"/>
                    </a:cubicBezTo>
                    <a:cubicBezTo>
                      <a:pt x="47733" y="72676"/>
                      <a:pt x="73942" y="46214"/>
                      <a:pt x="107495" y="27728"/>
                    </a:cubicBezTo>
                    <a:cubicBezTo>
                      <a:pt x="141048" y="9243"/>
                      <a:pt x="178399" y="0"/>
                      <a:pt x="219928" y="0"/>
                    </a:cubicBezTo>
                    <a:cubicBezTo>
                      <a:pt x="276018" y="0"/>
                      <a:pt x="319953" y="17726"/>
                      <a:pt x="351480" y="53178"/>
                    </a:cubicBezTo>
                    <a:lnTo>
                      <a:pt x="351480" y="6584"/>
                    </a:lnTo>
                    <a:lnTo>
                      <a:pt x="478980" y="6584"/>
                    </a:lnTo>
                    <a:close/>
                    <a:moveTo>
                      <a:pt x="322106" y="314762"/>
                    </a:moveTo>
                    <a:cubicBezTo>
                      <a:pt x="343377" y="292731"/>
                      <a:pt x="354012" y="263103"/>
                      <a:pt x="354012" y="226132"/>
                    </a:cubicBezTo>
                    <a:cubicBezTo>
                      <a:pt x="354012" y="189161"/>
                      <a:pt x="343377" y="159533"/>
                      <a:pt x="322106" y="137503"/>
                    </a:cubicBezTo>
                    <a:cubicBezTo>
                      <a:pt x="300834" y="115472"/>
                      <a:pt x="274119" y="104456"/>
                      <a:pt x="241959" y="104456"/>
                    </a:cubicBezTo>
                    <a:cubicBezTo>
                      <a:pt x="209799" y="104456"/>
                      <a:pt x="182324" y="115472"/>
                      <a:pt x="161053" y="137503"/>
                    </a:cubicBezTo>
                    <a:cubicBezTo>
                      <a:pt x="139782" y="159533"/>
                      <a:pt x="129146" y="189161"/>
                      <a:pt x="129146" y="226132"/>
                    </a:cubicBezTo>
                    <a:cubicBezTo>
                      <a:pt x="129146" y="263103"/>
                      <a:pt x="139782" y="292731"/>
                      <a:pt x="161053" y="314762"/>
                    </a:cubicBezTo>
                    <a:cubicBezTo>
                      <a:pt x="182324" y="336793"/>
                      <a:pt x="209293" y="347808"/>
                      <a:pt x="241959" y="347808"/>
                    </a:cubicBezTo>
                    <a:cubicBezTo>
                      <a:pt x="274625" y="347808"/>
                      <a:pt x="300834" y="336793"/>
                      <a:pt x="322106" y="314762"/>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5" name="Freeform: Shape 33">
                <a:extLst>
                  <a:ext uri="{FF2B5EF4-FFF2-40B4-BE49-F238E27FC236}">
                    <a16:creationId xmlns:a16="http://schemas.microsoft.com/office/drawing/2014/main" id="{F18BCB81-F1F2-E870-0BD2-3020C1081012}"/>
                  </a:ext>
                </a:extLst>
              </p:cNvPr>
              <p:cNvSpPr/>
              <p:nvPr/>
            </p:nvSpPr>
            <p:spPr>
              <a:xfrm>
                <a:off x="6029898" y="3641293"/>
                <a:ext cx="442135" cy="452644"/>
              </a:xfrm>
              <a:custGeom>
                <a:avLst/>
                <a:gdLst>
                  <a:gd name="connsiteX0" fmla="*/ 119017 w 442135"/>
                  <a:gd name="connsiteY0" fmla="*/ 423776 h 452644"/>
                  <a:gd name="connsiteX1" fmla="*/ 31527 w 442135"/>
                  <a:gd name="connsiteY1" fmla="*/ 343250 h 452644"/>
                  <a:gd name="connsiteX2" fmla="*/ 0 w 442135"/>
                  <a:gd name="connsiteY2" fmla="*/ 226385 h 452644"/>
                  <a:gd name="connsiteX3" fmla="*/ 31527 w 442135"/>
                  <a:gd name="connsiteY3" fmla="*/ 109521 h 452644"/>
                  <a:gd name="connsiteX4" fmla="*/ 119017 w 442135"/>
                  <a:gd name="connsiteY4" fmla="*/ 28995 h 452644"/>
                  <a:gd name="connsiteX5" fmla="*/ 245251 w 442135"/>
                  <a:gd name="connsiteY5" fmla="*/ 0 h 452644"/>
                  <a:gd name="connsiteX6" fmla="*/ 366547 w 442135"/>
                  <a:gd name="connsiteY6" fmla="*/ 28995 h 452644"/>
                  <a:gd name="connsiteX7" fmla="*/ 442135 w 442135"/>
                  <a:gd name="connsiteY7" fmla="*/ 111927 h 452644"/>
                  <a:gd name="connsiteX8" fmla="*/ 343250 w 442135"/>
                  <a:gd name="connsiteY8" fmla="*/ 165104 h 452644"/>
                  <a:gd name="connsiteX9" fmla="*/ 244365 w 442135"/>
                  <a:gd name="connsiteY9" fmla="*/ 104583 h 452644"/>
                  <a:gd name="connsiteX10" fmla="*/ 161812 w 442135"/>
                  <a:gd name="connsiteY10" fmla="*/ 137249 h 452644"/>
                  <a:gd name="connsiteX11" fmla="*/ 129146 w 442135"/>
                  <a:gd name="connsiteY11" fmla="*/ 226385 h 452644"/>
                  <a:gd name="connsiteX12" fmla="*/ 161812 w 442135"/>
                  <a:gd name="connsiteY12" fmla="*/ 315522 h 452644"/>
                  <a:gd name="connsiteX13" fmla="*/ 244365 w 442135"/>
                  <a:gd name="connsiteY13" fmla="*/ 348188 h 452644"/>
                  <a:gd name="connsiteX14" fmla="*/ 343250 w 442135"/>
                  <a:gd name="connsiteY14" fmla="*/ 287666 h 452644"/>
                  <a:gd name="connsiteX15" fmla="*/ 442135 w 442135"/>
                  <a:gd name="connsiteY15" fmla="*/ 341604 h 452644"/>
                  <a:gd name="connsiteX16" fmla="*/ 366547 w 442135"/>
                  <a:gd name="connsiteY16" fmla="*/ 423270 h 452644"/>
                  <a:gd name="connsiteX17" fmla="*/ 245251 w 442135"/>
                  <a:gd name="connsiteY17" fmla="*/ 452644 h 452644"/>
                  <a:gd name="connsiteX18" fmla="*/ 119017 w 442135"/>
                  <a:gd name="connsiteY18" fmla="*/ 423650 h 45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2135" h="452644">
                    <a:moveTo>
                      <a:pt x="119017" y="423776"/>
                    </a:moveTo>
                    <a:cubicBezTo>
                      <a:pt x="81666" y="404404"/>
                      <a:pt x="52545" y="377562"/>
                      <a:pt x="31527" y="343250"/>
                    </a:cubicBezTo>
                    <a:cubicBezTo>
                      <a:pt x="10509" y="308938"/>
                      <a:pt x="0" y="269941"/>
                      <a:pt x="0" y="226385"/>
                    </a:cubicBezTo>
                    <a:cubicBezTo>
                      <a:pt x="0" y="182830"/>
                      <a:pt x="10509" y="143833"/>
                      <a:pt x="31527" y="109521"/>
                    </a:cubicBezTo>
                    <a:cubicBezTo>
                      <a:pt x="52545" y="75209"/>
                      <a:pt x="81666" y="48366"/>
                      <a:pt x="119017" y="28995"/>
                    </a:cubicBezTo>
                    <a:cubicBezTo>
                      <a:pt x="156368" y="9623"/>
                      <a:pt x="198404" y="0"/>
                      <a:pt x="245251" y="0"/>
                    </a:cubicBezTo>
                    <a:cubicBezTo>
                      <a:pt x="292098" y="0"/>
                      <a:pt x="331981" y="9623"/>
                      <a:pt x="366547" y="28995"/>
                    </a:cubicBezTo>
                    <a:cubicBezTo>
                      <a:pt x="401112" y="48366"/>
                      <a:pt x="426309" y="75968"/>
                      <a:pt x="442135" y="111927"/>
                    </a:cubicBezTo>
                    <a:lnTo>
                      <a:pt x="343250" y="165104"/>
                    </a:lnTo>
                    <a:cubicBezTo>
                      <a:pt x="320333" y="124841"/>
                      <a:pt x="287413" y="104583"/>
                      <a:pt x="244365" y="104583"/>
                    </a:cubicBezTo>
                    <a:cubicBezTo>
                      <a:pt x="211065" y="104583"/>
                      <a:pt x="183590" y="115472"/>
                      <a:pt x="161812" y="137249"/>
                    </a:cubicBezTo>
                    <a:cubicBezTo>
                      <a:pt x="140035" y="159027"/>
                      <a:pt x="129146" y="188781"/>
                      <a:pt x="129146" y="226385"/>
                    </a:cubicBezTo>
                    <a:cubicBezTo>
                      <a:pt x="129146" y="263990"/>
                      <a:pt x="140035" y="293744"/>
                      <a:pt x="161812" y="315522"/>
                    </a:cubicBezTo>
                    <a:cubicBezTo>
                      <a:pt x="183590" y="337299"/>
                      <a:pt x="211065" y="348188"/>
                      <a:pt x="244365" y="348188"/>
                    </a:cubicBezTo>
                    <a:cubicBezTo>
                      <a:pt x="287920" y="348188"/>
                      <a:pt x="320839" y="328056"/>
                      <a:pt x="343250" y="287666"/>
                    </a:cubicBezTo>
                    <a:lnTo>
                      <a:pt x="442135" y="341604"/>
                    </a:lnTo>
                    <a:cubicBezTo>
                      <a:pt x="426309" y="376423"/>
                      <a:pt x="401112" y="403771"/>
                      <a:pt x="366547" y="423270"/>
                    </a:cubicBezTo>
                    <a:cubicBezTo>
                      <a:pt x="331981" y="442895"/>
                      <a:pt x="291465" y="452644"/>
                      <a:pt x="245251" y="452644"/>
                    </a:cubicBezTo>
                    <a:cubicBezTo>
                      <a:pt x="199037" y="452644"/>
                      <a:pt x="156241" y="443022"/>
                      <a:pt x="119017" y="423650"/>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6" name="Freeform: Shape 34">
                <a:extLst>
                  <a:ext uri="{FF2B5EF4-FFF2-40B4-BE49-F238E27FC236}">
                    <a16:creationId xmlns:a16="http://schemas.microsoft.com/office/drawing/2014/main" id="{D8119860-45D8-D010-72A2-7B91AEC22DD2}"/>
                  </a:ext>
                </a:extLst>
              </p:cNvPr>
              <p:cNvSpPr/>
              <p:nvPr/>
            </p:nvSpPr>
            <p:spPr>
              <a:xfrm>
                <a:off x="6545723" y="3641293"/>
                <a:ext cx="272979" cy="446060"/>
              </a:xfrm>
              <a:custGeom>
                <a:avLst/>
                <a:gdLst>
                  <a:gd name="connsiteX0" fmla="*/ 183463 w 272979"/>
                  <a:gd name="connsiteY0" fmla="*/ 16333 h 446060"/>
                  <a:gd name="connsiteX1" fmla="*/ 272979 w 272979"/>
                  <a:gd name="connsiteY1" fmla="*/ 0 h 446060"/>
                  <a:gd name="connsiteX2" fmla="*/ 272979 w 272979"/>
                  <a:gd name="connsiteY2" fmla="*/ 117624 h 446060"/>
                  <a:gd name="connsiteX3" fmla="*/ 244364 w 272979"/>
                  <a:gd name="connsiteY3" fmla="*/ 115978 h 446060"/>
                  <a:gd name="connsiteX4" fmla="*/ 158520 w 272979"/>
                  <a:gd name="connsiteY4" fmla="*/ 146619 h 446060"/>
                  <a:gd name="connsiteX5" fmla="*/ 127500 w 272979"/>
                  <a:gd name="connsiteY5" fmla="*/ 238540 h 446060"/>
                  <a:gd name="connsiteX6" fmla="*/ 127500 w 272979"/>
                  <a:gd name="connsiteY6" fmla="*/ 446060 h 446060"/>
                  <a:gd name="connsiteX7" fmla="*/ 0 w 272979"/>
                  <a:gd name="connsiteY7" fmla="*/ 446060 h 446060"/>
                  <a:gd name="connsiteX8" fmla="*/ 0 w 272979"/>
                  <a:gd name="connsiteY8" fmla="*/ 6331 h 446060"/>
                  <a:gd name="connsiteX9" fmla="*/ 121802 w 272979"/>
                  <a:gd name="connsiteY9" fmla="*/ 6331 h 446060"/>
                  <a:gd name="connsiteX10" fmla="*/ 121802 w 272979"/>
                  <a:gd name="connsiteY10" fmla="*/ 64320 h 446060"/>
                  <a:gd name="connsiteX11" fmla="*/ 183463 w 272979"/>
                  <a:gd name="connsiteY11" fmla="*/ 16080 h 44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979" h="446060">
                    <a:moveTo>
                      <a:pt x="183463" y="16333"/>
                    </a:moveTo>
                    <a:cubicBezTo>
                      <a:pt x="209293" y="5444"/>
                      <a:pt x="239173" y="0"/>
                      <a:pt x="272979" y="0"/>
                    </a:cubicBezTo>
                    <a:lnTo>
                      <a:pt x="272979" y="117624"/>
                    </a:lnTo>
                    <a:cubicBezTo>
                      <a:pt x="258798" y="116485"/>
                      <a:pt x="249302" y="115978"/>
                      <a:pt x="244364" y="115978"/>
                    </a:cubicBezTo>
                    <a:cubicBezTo>
                      <a:pt x="207900" y="115978"/>
                      <a:pt x="179285" y="126234"/>
                      <a:pt x="158520" y="146619"/>
                    </a:cubicBezTo>
                    <a:cubicBezTo>
                      <a:pt x="137756" y="167004"/>
                      <a:pt x="127500" y="197644"/>
                      <a:pt x="127500" y="238540"/>
                    </a:cubicBezTo>
                    <a:lnTo>
                      <a:pt x="127500" y="446060"/>
                    </a:lnTo>
                    <a:lnTo>
                      <a:pt x="0" y="446060"/>
                    </a:lnTo>
                    <a:lnTo>
                      <a:pt x="0" y="6331"/>
                    </a:lnTo>
                    <a:lnTo>
                      <a:pt x="121802" y="6331"/>
                    </a:lnTo>
                    <a:lnTo>
                      <a:pt x="121802" y="64320"/>
                    </a:lnTo>
                    <a:cubicBezTo>
                      <a:pt x="136996" y="43049"/>
                      <a:pt x="157634" y="26969"/>
                      <a:pt x="183463" y="16080"/>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7" name="Freeform: Shape 35">
                <a:extLst>
                  <a:ext uri="{FF2B5EF4-FFF2-40B4-BE49-F238E27FC236}">
                    <a16:creationId xmlns:a16="http://schemas.microsoft.com/office/drawing/2014/main" id="{CCCB89BD-21CC-EC02-65B5-74A88156F953}"/>
                  </a:ext>
                </a:extLst>
              </p:cNvPr>
              <p:cNvSpPr/>
              <p:nvPr/>
            </p:nvSpPr>
            <p:spPr>
              <a:xfrm>
                <a:off x="6857952" y="3641293"/>
                <a:ext cx="482904" cy="452770"/>
              </a:xfrm>
              <a:custGeom>
                <a:avLst/>
                <a:gdLst>
                  <a:gd name="connsiteX0" fmla="*/ 117244 w 482904"/>
                  <a:gd name="connsiteY0" fmla="*/ 423776 h 452770"/>
                  <a:gd name="connsiteX1" fmla="*/ 31020 w 482904"/>
                  <a:gd name="connsiteY1" fmla="*/ 343250 h 452770"/>
                  <a:gd name="connsiteX2" fmla="*/ 0 w 482904"/>
                  <a:gd name="connsiteY2" fmla="*/ 226385 h 452770"/>
                  <a:gd name="connsiteX3" fmla="*/ 31020 w 482904"/>
                  <a:gd name="connsiteY3" fmla="*/ 109521 h 452770"/>
                  <a:gd name="connsiteX4" fmla="*/ 117244 w 482904"/>
                  <a:gd name="connsiteY4" fmla="*/ 28995 h 452770"/>
                  <a:gd name="connsiteX5" fmla="*/ 241832 w 482904"/>
                  <a:gd name="connsiteY5" fmla="*/ 0 h 452770"/>
                  <a:gd name="connsiteX6" fmla="*/ 366041 w 482904"/>
                  <a:gd name="connsiteY6" fmla="*/ 28995 h 452770"/>
                  <a:gd name="connsiteX7" fmla="*/ 451885 w 482904"/>
                  <a:gd name="connsiteY7" fmla="*/ 109521 h 452770"/>
                  <a:gd name="connsiteX8" fmla="*/ 482905 w 482904"/>
                  <a:gd name="connsiteY8" fmla="*/ 226385 h 452770"/>
                  <a:gd name="connsiteX9" fmla="*/ 451885 w 482904"/>
                  <a:gd name="connsiteY9" fmla="*/ 343250 h 452770"/>
                  <a:gd name="connsiteX10" fmla="*/ 366041 w 482904"/>
                  <a:gd name="connsiteY10" fmla="*/ 423776 h 452770"/>
                  <a:gd name="connsiteX11" fmla="*/ 241832 w 482904"/>
                  <a:gd name="connsiteY11" fmla="*/ 452771 h 452770"/>
                  <a:gd name="connsiteX12" fmla="*/ 117244 w 482904"/>
                  <a:gd name="connsiteY12" fmla="*/ 423776 h 452770"/>
                  <a:gd name="connsiteX13" fmla="*/ 322359 w 482904"/>
                  <a:gd name="connsiteY13" fmla="*/ 315142 h 452770"/>
                  <a:gd name="connsiteX14" fmla="*/ 353759 w 482904"/>
                  <a:gd name="connsiteY14" fmla="*/ 226512 h 452770"/>
                  <a:gd name="connsiteX15" fmla="*/ 322359 w 482904"/>
                  <a:gd name="connsiteY15" fmla="*/ 137882 h 452770"/>
                  <a:gd name="connsiteX16" fmla="*/ 241832 w 482904"/>
                  <a:gd name="connsiteY16" fmla="*/ 104836 h 452770"/>
                  <a:gd name="connsiteX17" fmla="*/ 160926 w 482904"/>
                  <a:gd name="connsiteY17" fmla="*/ 137882 h 452770"/>
                  <a:gd name="connsiteX18" fmla="*/ 129019 w 482904"/>
                  <a:gd name="connsiteY18" fmla="*/ 226512 h 452770"/>
                  <a:gd name="connsiteX19" fmla="*/ 160926 w 482904"/>
                  <a:gd name="connsiteY19" fmla="*/ 315142 h 452770"/>
                  <a:gd name="connsiteX20" fmla="*/ 241832 w 482904"/>
                  <a:gd name="connsiteY20" fmla="*/ 348188 h 452770"/>
                  <a:gd name="connsiteX21" fmla="*/ 322359 w 482904"/>
                  <a:gd name="connsiteY21" fmla="*/ 315142 h 45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2904" h="452770">
                    <a:moveTo>
                      <a:pt x="117244" y="423776"/>
                    </a:moveTo>
                    <a:cubicBezTo>
                      <a:pt x="80400" y="404404"/>
                      <a:pt x="51785" y="377562"/>
                      <a:pt x="31020" y="343250"/>
                    </a:cubicBezTo>
                    <a:cubicBezTo>
                      <a:pt x="10256" y="308938"/>
                      <a:pt x="0" y="269941"/>
                      <a:pt x="0" y="226385"/>
                    </a:cubicBezTo>
                    <a:cubicBezTo>
                      <a:pt x="0" y="182830"/>
                      <a:pt x="10382" y="143833"/>
                      <a:pt x="31020" y="109521"/>
                    </a:cubicBezTo>
                    <a:cubicBezTo>
                      <a:pt x="51658" y="75209"/>
                      <a:pt x="80400" y="48366"/>
                      <a:pt x="117244" y="28995"/>
                    </a:cubicBezTo>
                    <a:cubicBezTo>
                      <a:pt x="153962" y="9623"/>
                      <a:pt x="195618" y="0"/>
                      <a:pt x="241832" y="0"/>
                    </a:cubicBezTo>
                    <a:cubicBezTo>
                      <a:pt x="288046" y="0"/>
                      <a:pt x="329576" y="9623"/>
                      <a:pt x="366041" y="28995"/>
                    </a:cubicBezTo>
                    <a:cubicBezTo>
                      <a:pt x="402505" y="48366"/>
                      <a:pt x="431120" y="75209"/>
                      <a:pt x="451885" y="109521"/>
                    </a:cubicBezTo>
                    <a:cubicBezTo>
                      <a:pt x="472523" y="143833"/>
                      <a:pt x="482905" y="182830"/>
                      <a:pt x="482905" y="226385"/>
                    </a:cubicBezTo>
                    <a:cubicBezTo>
                      <a:pt x="482905" y="269941"/>
                      <a:pt x="472523" y="308938"/>
                      <a:pt x="451885" y="343250"/>
                    </a:cubicBezTo>
                    <a:cubicBezTo>
                      <a:pt x="431120" y="377562"/>
                      <a:pt x="402505" y="404404"/>
                      <a:pt x="366041" y="423776"/>
                    </a:cubicBezTo>
                    <a:cubicBezTo>
                      <a:pt x="329576" y="443148"/>
                      <a:pt x="288173" y="452771"/>
                      <a:pt x="241832" y="452771"/>
                    </a:cubicBezTo>
                    <a:cubicBezTo>
                      <a:pt x="195492" y="452771"/>
                      <a:pt x="153962" y="443148"/>
                      <a:pt x="117244" y="423776"/>
                    </a:cubicBezTo>
                    <a:close/>
                    <a:moveTo>
                      <a:pt x="322359" y="315142"/>
                    </a:moveTo>
                    <a:cubicBezTo>
                      <a:pt x="343377" y="293111"/>
                      <a:pt x="353759" y="263483"/>
                      <a:pt x="353759" y="226512"/>
                    </a:cubicBezTo>
                    <a:cubicBezTo>
                      <a:pt x="353759" y="189541"/>
                      <a:pt x="343250" y="159913"/>
                      <a:pt x="322359" y="137882"/>
                    </a:cubicBezTo>
                    <a:cubicBezTo>
                      <a:pt x="301341" y="115852"/>
                      <a:pt x="274499" y="104836"/>
                      <a:pt x="241832" y="104836"/>
                    </a:cubicBezTo>
                    <a:cubicBezTo>
                      <a:pt x="209166" y="104836"/>
                      <a:pt x="182197" y="115852"/>
                      <a:pt x="160926" y="137882"/>
                    </a:cubicBezTo>
                    <a:cubicBezTo>
                      <a:pt x="139655" y="159913"/>
                      <a:pt x="129019" y="189541"/>
                      <a:pt x="129019" y="226512"/>
                    </a:cubicBezTo>
                    <a:cubicBezTo>
                      <a:pt x="129019" y="263483"/>
                      <a:pt x="139655" y="293111"/>
                      <a:pt x="160926" y="315142"/>
                    </a:cubicBezTo>
                    <a:cubicBezTo>
                      <a:pt x="182197" y="337172"/>
                      <a:pt x="209166" y="348188"/>
                      <a:pt x="241832" y="348188"/>
                    </a:cubicBezTo>
                    <a:cubicBezTo>
                      <a:pt x="274499" y="348188"/>
                      <a:pt x="301341" y="337172"/>
                      <a:pt x="322359" y="315142"/>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8" name="Freeform: Shape 36">
                <a:extLst>
                  <a:ext uri="{FF2B5EF4-FFF2-40B4-BE49-F238E27FC236}">
                    <a16:creationId xmlns:a16="http://schemas.microsoft.com/office/drawing/2014/main" id="{EB2179C5-A5EE-030E-078C-87B1DF08920C}"/>
                  </a:ext>
                </a:extLst>
              </p:cNvPr>
              <p:cNvSpPr/>
              <p:nvPr/>
            </p:nvSpPr>
            <p:spPr>
              <a:xfrm>
                <a:off x="7383399" y="3641293"/>
                <a:ext cx="398200" cy="453150"/>
              </a:xfrm>
              <a:custGeom>
                <a:avLst/>
                <a:gdLst>
                  <a:gd name="connsiteX0" fmla="*/ 83312 w 398200"/>
                  <a:gd name="connsiteY0" fmla="*/ 439223 h 453150"/>
                  <a:gd name="connsiteX1" fmla="*/ 0 w 398200"/>
                  <a:gd name="connsiteY1" fmla="*/ 405291 h 453150"/>
                  <a:gd name="connsiteX2" fmla="*/ 42542 w 398200"/>
                  <a:gd name="connsiteY2" fmla="*/ 313749 h 453150"/>
                  <a:gd name="connsiteX3" fmla="*/ 113699 w 398200"/>
                  <a:gd name="connsiteY3" fmla="*/ 344389 h 453150"/>
                  <a:gd name="connsiteX4" fmla="*/ 195492 w 398200"/>
                  <a:gd name="connsiteY4" fmla="*/ 356291 h 453150"/>
                  <a:gd name="connsiteX5" fmla="*/ 276398 w 398200"/>
                  <a:gd name="connsiteY5" fmla="*/ 316281 h 453150"/>
                  <a:gd name="connsiteX6" fmla="*/ 254367 w 398200"/>
                  <a:gd name="connsiteY6" fmla="*/ 289312 h 453150"/>
                  <a:gd name="connsiteX7" fmla="*/ 186502 w 398200"/>
                  <a:gd name="connsiteY7" fmla="*/ 275385 h 453150"/>
                  <a:gd name="connsiteX8" fmla="*/ 97366 w 398200"/>
                  <a:gd name="connsiteY8" fmla="*/ 256646 h 453150"/>
                  <a:gd name="connsiteX9" fmla="*/ 36464 w 398200"/>
                  <a:gd name="connsiteY9" fmla="*/ 219042 h 453150"/>
                  <a:gd name="connsiteX10" fmla="*/ 10762 w 398200"/>
                  <a:gd name="connsiteY10" fmla="*/ 142187 h 453150"/>
                  <a:gd name="connsiteX11" fmla="*/ 34819 w 398200"/>
                  <a:gd name="connsiteY11" fmla="*/ 68245 h 453150"/>
                  <a:gd name="connsiteX12" fmla="*/ 105089 w 398200"/>
                  <a:gd name="connsiteY12" fmla="*/ 17979 h 453150"/>
                  <a:gd name="connsiteX13" fmla="*/ 214230 w 398200"/>
                  <a:gd name="connsiteY13" fmla="*/ 0 h 453150"/>
                  <a:gd name="connsiteX14" fmla="*/ 307038 w 398200"/>
                  <a:gd name="connsiteY14" fmla="*/ 10256 h 453150"/>
                  <a:gd name="connsiteX15" fmla="*/ 383513 w 398200"/>
                  <a:gd name="connsiteY15" fmla="*/ 38491 h 453150"/>
                  <a:gd name="connsiteX16" fmla="*/ 340971 w 398200"/>
                  <a:gd name="connsiteY16" fmla="*/ 129273 h 453150"/>
                  <a:gd name="connsiteX17" fmla="*/ 214357 w 398200"/>
                  <a:gd name="connsiteY17" fmla="*/ 96606 h 453150"/>
                  <a:gd name="connsiteX18" fmla="*/ 153076 w 398200"/>
                  <a:gd name="connsiteY18" fmla="*/ 108002 h 453150"/>
                  <a:gd name="connsiteX19" fmla="*/ 132691 w 398200"/>
                  <a:gd name="connsiteY19" fmla="*/ 137376 h 453150"/>
                  <a:gd name="connsiteX20" fmla="*/ 154722 w 398200"/>
                  <a:gd name="connsiteY20" fmla="*/ 165991 h 453150"/>
                  <a:gd name="connsiteX21" fmla="*/ 224993 w 398200"/>
                  <a:gd name="connsiteY21" fmla="*/ 181564 h 453150"/>
                  <a:gd name="connsiteX22" fmla="*/ 313242 w 398200"/>
                  <a:gd name="connsiteY22" fmla="*/ 200809 h 453150"/>
                  <a:gd name="connsiteX23" fmla="*/ 372877 w 398200"/>
                  <a:gd name="connsiteY23" fmla="*/ 238034 h 453150"/>
                  <a:gd name="connsiteX24" fmla="*/ 398200 w 398200"/>
                  <a:gd name="connsiteY24" fmla="*/ 313242 h 453150"/>
                  <a:gd name="connsiteX25" fmla="*/ 373637 w 398200"/>
                  <a:gd name="connsiteY25" fmla="*/ 386045 h 453150"/>
                  <a:gd name="connsiteX26" fmla="*/ 302100 w 398200"/>
                  <a:gd name="connsiteY26" fmla="*/ 435551 h 453150"/>
                  <a:gd name="connsiteX27" fmla="*/ 190554 w 398200"/>
                  <a:gd name="connsiteY27" fmla="*/ 453151 h 453150"/>
                  <a:gd name="connsiteX28" fmla="*/ 83438 w 398200"/>
                  <a:gd name="connsiteY28" fmla="*/ 439603 h 4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8200" h="453150">
                    <a:moveTo>
                      <a:pt x="83312" y="439223"/>
                    </a:moveTo>
                    <a:cubicBezTo>
                      <a:pt x="48493" y="430234"/>
                      <a:pt x="20638" y="418965"/>
                      <a:pt x="0" y="405291"/>
                    </a:cubicBezTo>
                    <a:lnTo>
                      <a:pt x="42542" y="313749"/>
                    </a:lnTo>
                    <a:cubicBezTo>
                      <a:pt x="62167" y="326284"/>
                      <a:pt x="85844" y="336539"/>
                      <a:pt x="113699" y="344389"/>
                    </a:cubicBezTo>
                    <a:cubicBezTo>
                      <a:pt x="141427" y="352240"/>
                      <a:pt x="168776" y="356291"/>
                      <a:pt x="195492" y="356291"/>
                    </a:cubicBezTo>
                    <a:cubicBezTo>
                      <a:pt x="249429" y="356291"/>
                      <a:pt x="276398" y="342997"/>
                      <a:pt x="276398" y="316281"/>
                    </a:cubicBezTo>
                    <a:cubicBezTo>
                      <a:pt x="276398" y="303746"/>
                      <a:pt x="269054" y="294757"/>
                      <a:pt x="254367" y="289312"/>
                    </a:cubicBezTo>
                    <a:cubicBezTo>
                      <a:pt x="239680" y="283868"/>
                      <a:pt x="217016" y="279183"/>
                      <a:pt x="186502" y="275385"/>
                    </a:cubicBezTo>
                    <a:cubicBezTo>
                      <a:pt x="150544" y="269941"/>
                      <a:pt x="120789" y="263736"/>
                      <a:pt x="97366" y="256646"/>
                    </a:cubicBezTo>
                    <a:cubicBezTo>
                      <a:pt x="73942" y="249556"/>
                      <a:pt x="53684" y="237021"/>
                      <a:pt x="36464" y="219042"/>
                    </a:cubicBezTo>
                    <a:cubicBezTo>
                      <a:pt x="19245" y="201063"/>
                      <a:pt x="10762" y="175487"/>
                      <a:pt x="10762" y="142187"/>
                    </a:cubicBezTo>
                    <a:cubicBezTo>
                      <a:pt x="10762" y="114332"/>
                      <a:pt x="18739" y="89769"/>
                      <a:pt x="34819" y="68245"/>
                    </a:cubicBezTo>
                    <a:cubicBezTo>
                      <a:pt x="50899" y="46720"/>
                      <a:pt x="74322" y="30007"/>
                      <a:pt x="105089" y="17979"/>
                    </a:cubicBezTo>
                    <a:cubicBezTo>
                      <a:pt x="135856" y="5951"/>
                      <a:pt x="172194" y="0"/>
                      <a:pt x="214230" y="0"/>
                    </a:cubicBezTo>
                    <a:cubicBezTo>
                      <a:pt x="245251" y="0"/>
                      <a:pt x="276145" y="3419"/>
                      <a:pt x="307038" y="10256"/>
                    </a:cubicBezTo>
                    <a:cubicBezTo>
                      <a:pt x="337805" y="17093"/>
                      <a:pt x="363255" y="26462"/>
                      <a:pt x="383513" y="38491"/>
                    </a:cubicBezTo>
                    <a:lnTo>
                      <a:pt x="340971" y="129273"/>
                    </a:lnTo>
                    <a:cubicBezTo>
                      <a:pt x="302227" y="107495"/>
                      <a:pt x="260064" y="96606"/>
                      <a:pt x="214357" y="96606"/>
                    </a:cubicBezTo>
                    <a:cubicBezTo>
                      <a:pt x="187135" y="96606"/>
                      <a:pt x="166624" y="100405"/>
                      <a:pt x="153076" y="108002"/>
                    </a:cubicBezTo>
                    <a:cubicBezTo>
                      <a:pt x="139402" y="115598"/>
                      <a:pt x="132691" y="125474"/>
                      <a:pt x="132691" y="137376"/>
                    </a:cubicBezTo>
                    <a:cubicBezTo>
                      <a:pt x="132691" y="151050"/>
                      <a:pt x="140035" y="160546"/>
                      <a:pt x="154722" y="165991"/>
                    </a:cubicBezTo>
                    <a:cubicBezTo>
                      <a:pt x="169409" y="171435"/>
                      <a:pt x="192833" y="176626"/>
                      <a:pt x="224993" y="181564"/>
                    </a:cubicBezTo>
                    <a:cubicBezTo>
                      <a:pt x="260951" y="187515"/>
                      <a:pt x="290325" y="193972"/>
                      <a:pt x="313242" y="200809"/>
                    </a:cubicBezTo>
                    <a:cubicBezTo>
                      <a:pt x="336159" y="207647"/>
                      <a:pt x="356038" y="220055"/>
                      <a:pt x="372877" y="238034"/>
                    </a:cubicBezTo>
                    <a:cubicBezTo>
                      <a:pt x="389717" y="256013"/>
                      <a:pt x="398200" y="281083"/>
                      <a:pt x="398200" y="313242"/>
                    </a:cubicBezTo>
                    <a:cubicBezTo>
                      <a:pt x="398200" y="340464"/>
                      <a:pt x="389970" y="364774"/>
                      <a:pt x="373637" y="386045"/>
                    </a:cubicBezTo>
                    <a:cubicBezTo>
                      <a:pt x="357304" y="407317"/>
                      <a:pt x="333501" y="423776"/>
                      <a:pt x="302100" y="435551"/>
                    </a:cubicBezTo>
                    <a:cubicBezTo>
                      <a:pt x="270827" y="447200"/>
                      <a:pt x="233602" y="453151"/>
                      <a:pt x="190554" y="453151"/>
                    </a:cubicBezTo>
                    <a:cubicBezTo>
                      <a:pt x="154089" y="453151"/>
                      <a:pt x="118384" y="448593"/>
                      <a:pt x="83438" y="439603"/>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29" name="Freeform: Shape 37">
                <a:extLst>
                  <a:ext uri="{FF2B5EF4-FFF2-40B4-BE49-F238E27FC236}">
                    <a16:creationId xmlns:a16="http://schemas.microsoft.com/office/drawing/2014/main" id="{4AC20F50-639F-D58A-7CBE-D4600CB0CF06}"/>
                  </a:ext>
                </a:extLst>
              </p:cNvPr>
              <p:cNvSpPr/>
              <p:nvPr/>
            </p:nvSpPr>
            <p:spPr>
              <a:xfrm>
                <a:off x="7817305" y="3641293"/>
                <a:ext cx="398200" cy="453150"/>
              </a:xfrm>
              <a:custGeom>
                <a:avLst/>
                <a:gdLst>
                  <a:gd name="connsiteX0" fmla="*/ 83312 w 398200"/>
                  <a:gd name="connsiteY0" fmla="*/ 439223 h 453150"/>
                  <a:gd name="connsiteX1" fmla="*/ 0 w 398200"/>
                  <a:gd name="connsiteY1" fmla="*/ 405291 h 453150"/>
                  <a:gd name="connsiteX2" fmla="*/ 42542 w 398200"/>
                  <a:gd name="connsiteY2" fmla="*/ 313749 h 453150"/>
                  <a:gd name="connsiteX3" fmla="*/ 113699 w 398200"/>
                  <a:gd name="connsiteY3" fmla="*/ 344389 h 453150"/>
                  <a:gd name="connsiteX4" fmla="*/ 195492 w 398200"/>
                  <a:gd name="connsiteY4" fmla="*/ 356291 h 453150"/>
                  <a:gd name="connsiteX5" fmla="*/ 276398 w 398200"/>
                  <a:gd name="connsiteY5" fmla="*/ 316281 h 453150"/>
                  <a:gd name="connsiteX6" fmla="*/ 254367 w 398200"/>
                  <a:gd name="connsiteY6" fmla="*/ 289312 h 453150"/>
                  <a:gd name="connsiteX7" fmla="*/ 186502 w 398200"/>
                  <a:gd name="connsiteY7" fmla="*/ 275385 h 453150"/>
                  <a:gd name="connsiteX8" fmla="*/ 97366 w 398200"/>
                  <a:gd name="connsiteY8" fmla="*/ 256646 h 453150"/>
                  <a:gd name="connsiteX9" fmla="*/ 36465 w 398200"/>
                  <a:gd name="connsiteY9" fmla="*/ 219042 h 453150"/>
                  <a:gd name="connsiteX10" fmla="*/ 10762 w 398200"/>
                  <a:gd name="connsiteY10" fmla="*/ 142187 h 453150"/>
                  <a:gd name="connsiteX11" fmla="*/ 34819 w 398200"/>
                  <a:gd name="connsiteY11" fmla="*/ 68245 h 453150"/>
                  <a:gd name="connsiteX12" fmla="*/ 105089 w 398200"/>
                  <a:gd name="connsiteY12" fmla="*/ 17979 h 453150"/>
                  <a:gd name="connsiteX13" fmla="*/ 214231 w 398200"/>
                  <a:gd name="connsiteY13" fmla="*/ 0 h 453150"/>
                  <a:gd name="connsiteX14" fmla="*/ 307038 w 398200"/>
                  <a:gd name="connsiteY14" fmla="*/ 10256 h 453150"/>
                  <a:gd name="connsiteX15" fmla="*/ 383513 w 398200"/>
                  <a:gd name="connsiteY15" fmla="*/ 38491 h 453150"/>
                  <a:gd name="connsiteX16" fmla="*/ 340971 w 398200"/>
                  <a:gd name="connsiteY16" fmla="*/ 129273 h 453150"/>
                  <a:gd name="connsiteX17" fmla="*/ 214357 w 398200"/>
                  <a:gd name="connsiteY17" fmla="*/ 96606 h 453150"/>
                  <a:gd name="connsiteX18" fmla="*/ 153076 w 398200"/>
                  <a:gd name="connsiteY18" fmla="*/ 108002 h 453150"/>
                  <a:gd name="connsiteX19" fmla="*/ 132691 w 398200"/>
                  <a:gd name="connsiteY19" fmla="*/ 137376 h 453150"/>
                  <a:gd name="connsiteX20" fmla="*/ 154722 w 398200"/>
                  <a:gd name="connsiteY20" fmla="*/ 165991 h 453150"/>
                  <a:gd name="connsiteX21" fmla="*/ 224993 w 398200"/>
                  <a:gd name="connsiteY21" fmla="*/ 181564 h 453150"/>
                  <a:gd name="connsiteX22" fmla="*/ 313242 w 398200"/>
                  <a:gd name="connsiteY22" fmla="*/ 200809 h 453150"/>
                  <a:gd name="connsiteX23" fmla="*/ 372878 w 398200"/>
                  <a:gd name="connsiteY23" fmla="*/ 238034 h 453150"/>
                  <a:gd name="connsiteX24" fmla="*/ 398201 w 398200"/>
                  <a:gd name="connsiteY24" fmla="*/ 313242 h 453150"/>
                  <a:gd name="connsiteX25" fmla="*/ 373637 w 398200"/>
                  <a:gd name="connsiteY25" fmla="*/ 386045 h 453150"/>
                  <a:gd name="connsiteX26" fmla="*/ 302100 w 398200"/>
                  <a:gd name="connsiteY26" fmla="*/ 435551 h 453150"/>
                  <a:gd name="connsiteX27" fmla="*/ 190554 w 398200"/>
                  <a:gd name="connsiteY27" fmla="*/ 453151 h 453150"/>
                  <a:gd name="connsiteX28" fmla="*/ 83438 w 398200"/>
                  <a:gd name="connsiteY28" fmla="*/ 439603 h 4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8200" h="453150">
                    <a:moveTo>
                      <a:pt x="83312" y="439223"/>
                    </a:moveTo>
                    <a:cubicBezTo>
                      <a:pt x="48493" y="430234"/>
                      <a:pt x="20638" y="418965"/>
                      <a:pt x="0" y="405291"/>
                    </a:cubicBezTo>
                    <a:lnTo>
                      <a:pt x="42542" y="313749"/>
                    </a:lnTo>
                    <a:cubicBezTo>
                      <a:pt x="62167" y="326284"/>
                      <a:pt x="85844" y="336539"/>
                      <a:pt x="113699" y="344389"/>
                    </a:cubicBezTo>
                    <a:cubicBezTo>
                      <a:pt x="141428" y="352240"/>
                      <a:pt x="168776" y="356291"/>
                      <a:pt x="195492" y="356291"/>
                    </a:cubicBezTo>
                    <a:cubicBezTo>
                      <a:pt x="249429" y="356291"/>
                      <a:pt x="276398" y="342997"/>
                      <a:pt x="276398" y="316281"/>
                    </a:cubicBezTo>
                    <a:cubicBezTo>
                      <a:pt x="276398" y="303746"/>
                      <a:pt x="269054" y="294757"/>
                      <a:pt x="254367" y="289312"/>
                    </a:cubicBezTo>
                    <a:cubicBezTo>
                      <a:pt x="239680" y="283868"/>
                      <a:pt x="217016" y="279183"/>
                      <a:pt x="186502" y="275385"/>
                    </a:cubicBezTo>
                    <a:cubicBezTo>
                      <a:pt x="150544" y="269941"/>
                      <a:pt x="120790" y="263736"/>
                      <a:pt x="97366" y="256646"/>
                    </a:cubicBezTo>
                    <a:cubicBezTo>
                      <a:pt x="73942" y="249556"/>
                      <a:pt x="53684" y="237021"/>
                      <a:pt x="36465" y="219042"/>
                    </a:cubicBezTo>
                    <a:cubicBezTo>
                      <a:pt x="19245" y="201063"/>
                      <a:pt x="10762" y="175487"/>
                      <a:pt x="10762" y="142187"/>
                    </a:cubicBezTo>
                    <a:cubicBezTo>
                      <a:pt x="10762" y="114332"/>
                      <a:pt x="18739" y="89769"/>
                      <a:pt x="34819" y="68245"/>
                    </a:cubicBezTo>
                    <a:cubicBezTo>
                      <a:pt x="50899" y="46720"/>
                      <a:pt x="74322" y="30007"/>
                      <a:pt x="105089" y="17979"/>
                    </a:cubicBezTo>
                    <a:cubicBezTo>
                      <a:pt x="135857" y="5951"/>
                      <a:pt x="172195" y="0"/>
                      <a:pt x="214231" y="0"/>
                    </a:cubicBezTo>
                    <a:cubicBezTo>
                      <a:pt x="245251" y="0"/>
                      <a:pt x="276145" y="3419"/>
                      <a:pt x="307038" y="10256"/>
                    </a:cubicBezTo>
                    <a:cubicBezTo>
                      <a:pt x="337805" y="17093"/>
                      <a:pt x="363255" y="26462"/>
                      <a:pt x="383513" y="38491"/>
                    </a:cubicBezTo>
                    <a:lnTo>
                      <a:pt x="340971" y="129273"/>
                    </a:lnTo>
                    <a:cubicBezTo>
                      <a:pt x="302227" y="107495"/>
                      <a:pt x="260065" y="96606"/>
                      <a:pt x="214357" y="96606"/>
                    </a:cubicBezTo>
                    <a:cubicBezTo>
                      <a:pt x="187135" y="96606"/>
                      <a:pt x="166624" y="100405"/>
                      <a:pt x="153076" y="108002"/>
                    </a:cubicBezTo>
                    <a:cubicBezTo>
                      <a:pt x="139402" y="115598"/>
                      <a:pt x="132691" y="125474"/>
                      <a:pt x="132691" y="137376"/>
                    </a:cubicBezTo>
                    <a:cubicBezTo>
                      <a:pt x="132691" y="151050"/>
                      <a:pt x="140035" y="160546"/>
                      <a:pt x="154722" y="165991"/>
                    </a:cubicBezTo>
                    <a:cubicBezTo>
                      <a:pt x="169409" y="171435"/>
                      <a:pt x="192833" y="176626"/>
                      <a:pt x="224993" y="181564"/>
                    </a:cubicBezTo>
                    <a:cubicBezTo>
                      <a:pt x="260951" y="187515"/>
                      <a:pt x="290325" y="193972"/>
                      <a:pt x="313242" y="200809"/>
                    </a:cubicBezTo>
                    <a:cubicBezTo>
                      <a:pt x="336159" y="207647"/>
                      <a:pt x="356038" y="220055"/>
                      <a:pt x="372878" y="238034"/>
                    </a:cubicBezTo>
                    <a:cubicBezTo>
                      <a:pt x="389717" y="256013"/>
                      <a:pt x="398201" y="281083"/>
                      <a:pt x="398201" y="313242"/>
                    </a:cubicBezTo>
                    <a:cubicBezTo>
                      <a:pt x="398201" y="340464"/>
                      <a:pt x="389970" y="364774"/>
                      <a:pt x="373637" y="386045"/>
                    </a:cubicBezTo>
                    <a:cubicBezTo>
                      <a:pt x="357304" y="407317"/>
                      <a:pt x="333501" y="423776"/>
                      <a:pt x="302100" y="435551"/>
                    </a:cubicBezTo>
                    <a:cubicBezTo>
                      <a:pt x="270827" y="447200"/>
                      <a:pt x="233603" y="453151"/>
                      <a:pt x="190554" y="453151"/>
                    </a:cubicBezTo>
                    <a:cubicBezTo>
                      <a:pt x="154089" y="453151"/>
                      <a:pt x="118384" y="448593"/>
                      <a:pt x="83438" y="439603"/>
                    </a:cubicBezTo>
                    <a:close/>
                  </a:path>
                </a:pathLst>
              </a:custGeom>
              <a:solidFill>
                <a:srgbClr val="010101"/>
              </a:solidFill>
              <a:ln w="0" cap="flat">
                <a:noFill/>
                <a:prstDash val="solid"/>
                <a:miter/>
              </a:ln>
            </p:spPr>
            <p:txBody>
              <a:bodyPr rtlCol="0" anchor="ctr"/>
              <a:lstStyle/>
              <a:p>
                <a:pPr defTabSz="685068">
                  <a:buClrTx/>
                </a:pPr>
                <a:endParaRPr lang="en-IN" sz="1349">
                  <a:solidFill>
                    <a:sysClr val="windowText" lastClr="000000"/>
                  </a:solidFill>
                </a:endParaRPr>
              </a:p>
            </p:txBody>
          </p:sp>
        </p:grpSp>
        <p:grpSp>
          <p:nvGrpSpPr>
            <p:cNvPr id="14" name="Graphic 13">
              <a:extLst>
                <a:ext uri="{FF2B5EF4-FFF2-40B4-BE49-F238E27FC236}">
                  <a16:creationId xmlns:a16="http://schemas.microsoft.com/office/drawing/2014/main" id="{F0095F6E-6A48-D851-9F56-C40EA645EFAD}"/>
                </a:ext>
              </a:extLst>
            </p:cNvPr>
            <p:cNvGrpSpPr/>
            <p:nvPr/>
          </p:nvGrpSpPr>
          <p:grpSpPr>
            <a:xfrm>
              <a:off x="7658658" y="2844260"/>
              <a:ext cx="295136" cy="134463"/>
              <a:chOff x="7658658" y="2844260"/>
              <a:chExt cx="295136" cy="134463"/>
            </a:xfrm>
            <a:solidFill>
              <a:srgbClr val="000000"/>
            </a:solidFill>
          </p:grpSpPr>
          <p:sp>
            <p:nvSpPr>
              <p:cNvPr id="17" name="Freeform: Shape 39">
                <a:extLst>
                  <a:ext uri="{FF2B5EF4-FFF2-40B4-BE49-F238E27FC236}">
                    <a16:creationId xmlns:a16="http://schemas.microsoft.com/office/drawing/2014/main" id="{89E884F3-0858-F899-E050-5E164EFF3D1E}"/>
                  </a:ext>
                </a:extLst>
              </p:cNvPr>
              <p:cNvSpPr/>
              <p:nvPr/>
            </p:nvSpPr>
            <p:spPr>
              <a:xfrm>
                <a:off x="7802491" y="2844260"/>
                <a:ext cx="151303" cy="134463"/>
              </a:xfrm>
              <a:custGeom>
                <a:avLst/>
                <a:gdLst>
                  <a:gd name="connsiteX0" fmla="*/ 97113 w 151303"/>
                  <a:gd name="connsiteY0" fmla="*/ 253 h 134463"/>
                  <a:gd name="connsiteX1" fmla="*/ 151304 w 151303"/>
                  <a:gd name="connsiteY1" fmla="*/ 253 h 134463"/>
                  <a:gd name="connsiteX2" fmla="*/ 151177 w 151303"/>
                  <a:gd name="connsiteY2" fmla="*/ 44062 h 134463"/>
                  <a:gd name="connsiteX3" fmla="*/ 151304 w 151303"/>
                  <a:gd name="connsiteY3" fmla="*/ 134464 h 134463"/>
                  <a:gd name="connsiteX4" fmla="*/ 117498 w 151303"/>
                  <a:gd name="connsiteY4" fmla="*/ 134464 h 134463"/>
                  <a:gd name="connsiteX5" fmla="*/ 117498 w 151303"/>
                  <a:gd name="connsiteY5" fmla="*/ 34566 h 134463"/>
                  <a:gd name="connsiteX6" fmla="*/ 115725 w 151303"/>
                  <a:gd name="connsiteY6" fmla="*/ 37604 h 134463"/>
                  <a:gd name="connsiteX7" fmla="*/ 106736 w 151303"/>
                  <a:gd name="connsiteY7" fmla="*/ 72803 h 134463"/>
                  <a:gd name="connsiteX8" fmla="*/ 90782 w 151303"/>
                  <a:gd name="connsiteY8" fmla="*/ 134464 h 134463"/>
                  <a:gd name="connsiteX9" fmla="*/ 60521 w 151303"/>
                  <a:gd name="connsiteY9" fmla="*/ 134464 h 134463"/>
                  <a:gd name="connsiteX10" fmla="*/ 35072 w 151303"/>
                  <a:gd name="connsiteY10" fmla="*/ 34945 h 134463"/>
                  <a:gd name="connsiteX11" fmla="*/ 34059 w 151303"/>
                  <a:gd name="connsiteY11" fmla="*/ 68625 h 134463"/>
                  <a:gd name="connsiteX12" fmla="*/ 33806 w 151303"/>
                  <a:gd name="connsiteY12" fmla="*/ 134337 h 134463"/>
                  <a:gd name="connsiteX13" fmla="*/ 0 w 151303"/>
                  <a:gd name="connsiteY13" fmla="*/ 134337 h 134463"/>
                  <a:gd name="connsiteX14" fmla="*/ 253 w 151303"/>
                  <a:gd name="connsiteY14" fmla="*/ 131299 h 134463"/>
                  <a:gd name="connsiteX15" fmla="*/ 253 w 151303"/>
                  <a:gd name="connsiteY15" fmla="*/ 3165 h 134463"/>
                  <a:gd name="connsiteX16" fmla="*/ 0 w 151303"/>
                  <a:gd name="connsiteY16" fmla="*/ 127 h 134463"/>
                  <a:gd name="connsiteX17" fmla="*/ 55077 w 151303"/>
                  <a:gd name="connsiteY17" fmla="*/ 127 h 134463"/>
                  <a:gd name="connsiteX18" fmla="*/ 55584 w 151303"/>
                  <a:gd name="connsiteY18" fmla="*/ 3545 h 134463"/>
                  <a:gd name="connsiteX19" fmla="*/ 69891 w 151303"/>
                  <a:gd name="connsiteY19" fmla="*/ 59129 h 134463"/>
                  <a:gd name="connsiteX20" fmla="*/ 75335 w 151303"/>
                  <a:gd name="connsiteY20" fmla="*/ 80273 h 134463"/>
                  <a:gd name="connsiteX21" fmla="*/ 77361 w 151303"/>
                  <a:gd name="connsiteY21" fmla="*/ 75715 h 134463"/>
                  <a:gd name="connsiteX22" fmla="*/ 96986 w 151303"/>
                  <a:gd name="connsiteY22" fmla="*/ 0 h 13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1303" h="134463">
                    <a:moveTo>
                      <a:pt x="97113" y="253"/>
                    </a:moveTo>
                    <a:cubicBezTo>
                      <a:pt x="115219" y="253"/>
                      <a:pt x="133324" y="253"/>
                      <a:pt x="151304" y="253"/>
                    </a:cubicBezTo>
                    <a:cubicBezTo>
                      <a:pt x="151304" y="14814"/>
                      <a:pt x="151177" y="29501"/>
                      <a:pt x="151177" y="44062"/>
                    </a:cubicBezTo>
                    <a:cubicBezTo>
                      <a:pt x="151177" y="74196"/>
                      <a:pt x="151177" y="104330"/>
                      <a:pt x="151304" y="134464"/>
                    </a:cubicBezTo>
                    <a:lnTo>
                      <a:pt x="117498" y="134464"/>
                    </a:lnTo>
                    <a:lnTo>
                      <a:pt x="117498" y="34566"/>
                    </a:lnTo>
                    <a:cubicBezTo>
                      <a:pt x="116485" y="35452"/>
                      <a:pt x="116105" y="36465"/>
                      <a:pt x="115725" y="37604"/>
                    </a:cubicBezTo>
                    <a:cubicBezTo>
                      <a:pt x="112687" y="49379"/>
                      <a:pt x="109774" y="61028"/>
                      <a:pt x="106736" y="72803"/>
                    </a:cubicBezTo>
                    <a:cubicBezTo>
                      <a:pt x="101418" y="93314"/>
                      <a:pt x="96100" y="113952"/>
                      <a:pt x="90782" y="134464"/>
                    </a:cubicBezTo>
                    <a:lnTo>
                      <a:pt x="60521" y="134464"/>
                    </a:lnTo>
                    <a:cubicBezTo>
                      <a:pt x="52038" y="101291"/>
                      <a:pt x="43555" y="68118"/>
                      <a:pt x="35072" y="34945"/>
                    </a:cubicBezTo>
                    <a:cubicBezTo>
                      <a:pt x="34059" y="46341"/>
                      <a:pt x="34059" y="57483"/>
                      <a:pt x="34059" y="68625"/>
                    </a:cubicBezTo>
                    <a:cubicBezTo>
                      <a:pt x="34059" y="90529"/>
                      <a:pt x="33933" y="112433"/>
                      <a:pt x="33806" y="134337"/>
                    </a:cubicBezTo>
                    <a:lnTo>
                      <a:pt x="0" y="134337"/>
                    </a:lnTo>
                    <a:cubicBezTo>
                      <a:pt x="0" y="133324"/>
                      <a:pt x="253" y="132311"/>
                      <a:pt x="253" y="131299"/>
                    </a:cubicBezTo>
                    <a:cubicBezTo>
                      <a:pt x="253" y="88630"/>
                      <a:pt x="253" y="45961"/>
                      <a:pt x="253" y="3165"/>
                    </a:cubicBezTo>
                    <a:cubicBezTo>
                      <a:pt x="253" y="2152"/>
                      <a:pt x="127" y="1140"/>
                      <a:pt x="0" y="127"/>
                    </a:cubicBezTo>
                    <a:cubicBezTo>
                      <a:pt x="18359" y="127"/>
                      <a:pt x="36718" y="127"/>
                      <a:pt x="55077" y="127"/>
                    </a:cubicBezTo>
                    <a:cubicBezTo>
                      <a:pt x="55204" y="1266"/>
                      <a:pt x="55204" y="2532"/>
                      <a:pt x="55584" y="3545"/>
                    </a:cubicBezTo>
                    <a:cubicBezTo>
                      <a:pt x="60395" y="22031"/>
                      <a:pt x="65080" y="40643"/>
                      <a:pt x="69891" y="59129"/>
                    </a:cubicBezTo>
                    <a:cubicBezTo>
                      <a:pt x="71663" y="66219"/>
                      <a:pt x="73563" y="73309"/>
                      <a:pt x="75335" y="80273"/>
                    </a:cubicBezTo>
                    <a:cubicBezTo>
                      <a:pt x="76475" y="78627"/>
                      <a:pt x="76855" y="77234"/>
                      <a:pt x="77361" y="75715"/>
                    </a:cubicBezTo>
                    <a:cubicBezTo>
                      <a:pt x="83945" y="50519"/>
                      <a:pt x="90402" y="25196"/>
                      <a:pt x="96986" y="0"/>
                    </a:cubicBezTo>
                    <a:close/>
                  </a:path>
                </a:pathLst>
              </a:custGeom>
              <a:solidFill>
                <a:srgbClr val="000000"/>
              </a:solidFill>
              <a:ln w="0" cap="flat">
                <a:noFill/>
                <a:prstDash val="solid"/>
                <a:miter/>
              </a:ln>
            </p:spPr>
            <p:txBody>
              <a:bodyPr rtlCol="0" anchor="ctr"/>
              <a:lstStyle/>
              <a:p>
                <a:pPr defTabSz="685068">
                  <a:buClrTx/>
                </a:pPr>
                <a:endParaRPr lang="en-IN" sz="1349">
                  <a:solidFill>
                    <a:sysClr val="windowText" lastClr="000000"/>
                  </a:solidFill>
                </a:endParaRPr>
              </a:p>
            </p:txBody>
          </p:sp>
          <p:sp>
            <p:nvSpPr>
              <p:cNvPr id="18" name="Freeform: Shape 40">
                <a:extLst>
                  <a:ext uri="{FF2B5EF4-FFF2-40B4-BE49-F238E27FC236}">
                    <a16:creationId xmlns:a16="http://schemas.microsoft.com/office/drawing/2014/main" id="{11E4D606-8EEB-1156-9DCA-4AA800CF0B0B}"/>
                  </a:ext>
                </a:extLst>
              </p:cNvPr>
              <p:cNvSpPr/>
              <p:nvPr/>
            </p:nvSpPr>
            <p:spPr>
              <a:xfrm>
                <a:off x="7658658" y="2844513"/>
                <a:ext cx="126233" cy="134210"/>
              </a:xfrm>
              <a:custGeom>
                <a:avLst/>
                <a:gdLst>
                  <a:gd name="connsiteX0" fmla="*/ 83565 w 126233"/>
                  <a:gd name="connsiteY0" fmla="*/ 134211 h 134210"/>
                  <a:gd name="connsiteX1" fmla="*/ 42669 w 126233"/>
                  <a:gd name="connsiteY1" fmla="*/ 134211 h 134210"/>
                  <a:gd name="connsiteX2" fmla="*/ 42669 w 126233"/>
                  <a:gd name="connsiteY2" fmla="*/ 32793 h 134210"/>
                  <a:gd name="connsiteX3" fmla="*/ 0 w 126233"/>
                  <a:gd name="connsiteY3" fmla="*/ 32793 h 134210"/>
                  <a:gd name="connsiteX4" fmla="*/ 0 w 126233"/>
                  <a:gd name="connsiteY4" fmla="*/ 0 h 134210"/>
                  <a:gd name="connsiteX5" fmla="*/ 126234 w 126233"/>
                  <a:gd name="connsiteY5" fmla="*/ 0 h 134210"/>
                  <a:gd name="connsiteX6" fmla="*/ 126234 w 126233"/>
                  <a:gd name="connsiteY6" fmla="*/ 33173 h 134210"/>
                  <a:gd name="connsiteX7" fmla="*/ 83565 w 126233"/>
                  <a:gd name="connsiteY7" fmla="*/ 33173 h 134210"/>
                  <a:gd name="connsiteX8" fmla="*/ 83565 w 126233"/>
                  <a:gd name="connsiteY8" fmla="*/ 134211 h 13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233" h="134210">
                    <a:moveTo>
                      <a:pt x="83565" y="134211"/>
                    </a:moveTo>
                    <a:lnTo>
                      <a:pt x="42669" y="134211"/>
                    </a:lnTo>
                    <a:lnTo>
                      <a:pt x="42669" y="32793"/>
                    </a:lnTo>
                    <a:lnTo>
                      <a:pt x="0" y="32793"/>
                    </a:lnTo>
                    <a:lnTo>
                      <a:pt x="0" y="0"/>
                    </a:lnTo>
                    <a:lnTo>
                      <a:pt x="126234" y="0"/>
                    </a:lnTo>
                    <a:lnTo>
                      <a:pt x="126234" y="33173"/>
                    </a:lnTo>
                    <a:lnTo>
                      <a:pt x="83565" y="33173"/>
                    </a:lnTo>
                    <a:lnTo>
                      <a:pt x="83565" y="134211"/>
                    </a:lnTo>
                    <a:close/>
                  </a:path>
                </a:pathLst>
              </a:custGeom>
              <a:solidFill>
                <a:srgbClr val="000000"/>
              </a:solidFill>
              <a:ln w="0" cap="flat">
                <a:noFill/>
                <a:prstDash val="solid"/>
                <a:miter/>
              </a:ln>
            </p:spPr>
            <p:txBody>
              <a:bodyPr rtlCol="0" anchor="ctr"/>
              <a:lstStyle/>
              <a:p>
                <a:pPr defTabSz="685068">
                  <a:buClrTx/>
                </a:pPr>
                <a:endParaRPr lang="en-IN" sz="1349">
                  <a:solidFill>
                    <a:sysClr val="windowText" lastClr="000000"/>
                  </a:solidFill>
                </a:endParaRPr>
              </a:p>
            </p:txBody>
          </p:sp>
        </p:grpSp>
      </p:grpSp>
    </p:spTree>
    <p:extLst>
      <p:ext uri="{BB962C8B-B14F-4D97-AF65-F5344CB8AC3E}">
        <p14:creationId xmlns:p14="http://schemas.microsoft.com/office/powerpoint/2010/main" val="30698617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111</Words>
  <Application>Microsoft Office PowerPoint</Application>
  <PresentationFormat>On-screen Show (16:9)</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Montserrat Alternates</vt:lpstr>
      <vt:lpstr>Montserrat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JOLLY</dc:creator>
  <cp:lastModifiedBy>SACHIN JOLLY</cp:lastModifiedBy>
  <cp:revision>13</cp:revision>
  <dcterms:modified xsi:type="dcterms:W3CDTF">2024-07-26T08:48:27Z</dcterms:modified>
</cp:coreProperties>
</file>