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6" r:id="rId1"/>
  </p:sldMasterIdLst>
  <p:notesMasterIdLst>
    <p:notesMasterId r:id="rId3"/>
  </p:notesMasterIdLst>
  <p:sldIdLst>
    <p:sldId id="258" r:id="rId2"/>
  </p:sldIdLst>
  <p:sldSz cx="12204700" cy="6858000"/>
  <p:notesSz cx="122047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853C64B-0020-5336-E472-BACDA99909EC}" name="SACHIN JOLLY" initials="SJ" userId="c45a694f84cdd067" providerId="Windows Live"/>
  <p188:author id="{614EA163-8089-8115-9A34-C32A18906FA1}" name="Himanshu Arora" initials="HA" userId="738e735851b129c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1A3B"/>
    <a:srgbClr val="FDB913"/>
    <a:srgbClr val="009DC3"/>
    <a:srgbClr val="FCB813"/>
    <a:srgbClr val="0B9B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38"/>
  </p:normalViewPr>
  <p:slideViewPr>
    <p:cSldViewPr>
      <p:cViewPr varScale="1">
        <p:scale>
          <a:sx n="92" d="100"/>
          <a:sy n="92" d="100"/>
        </p:scale>
        <p:origin x="63" y="3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JOLLY" userId="c45a694f84cdd067" providerId="LiveId" clId="{25BF1CC7-7AE9-4411-8246-1FA280962273}"/>
    <pc:docChg chg="custSel delSld modSld delMainMaster">
      <pc:chgData name="SACHIN JOLLY" userId="c45a694f84cdd067" providerId="LiveId" clId="{25BF1CC7-7AE9-4411-8246-1FA280962273}" dt="2024-05-17T12:24:29.691" v="39" actId="20577"/>
      <pc:docMkLst>
        <pc:docMk/>
      </pc:docMkLst>
      <pc:sldChg chg="del">
        <pc:chgData name="SACHIN JOLLY" userId="c45a694f84cdd067" providerId="LiveId" clId="{25BF1CC7-7AE9-4411-8246-1FA280962273}" dt="2024-05-17T12:24:07.800" v="1" actId="47"/>
        <pc:sldMkLst>
          <pc:docMk/>
          <pc:sldMk cId="0" sldId="257"/>
        </pc:sldMkLst>
      </pc:sldChg>
      <pc:sldChg chg="delSp modSp mod">
        <pc:chgData name="SACHIN JOLLY" userId="c45a694f84cdd067" providerId="LiveId" clId="{25BF1CC7-7AE9-4411-8246-1FA280962273}" dt="2024-05-17T12:24:29.691" v="39" actId="20577"/>
        <pc:sldMkLst>
          <pc:docMk/>
          <pc:sldMk cId="0" sldId="258"/>
        </pc:sldMkLst>
        <pc:spChg chg="del">
          <ac:chgData name="SACHIN JOLLY" userId="c45a694f84cdd067" providerId="LiveId" clId="{25BF1CC7-7AE9-4411-8246-1FA280962273}" dt="2024-05-17T12:24:21.760" v="15" actId="478"/>
          <ac:spMkLst>
            <pc:docMk/>
            <pc:sldMk cId="0" sldId="258"/>
            <ac:spMk id="64" creationId="{00000000-0000-0000-0000-000000000000}"/>
          </ac:spMkLst>
        </pc:spChg>
        <pc:spChg chg="del">
          <ac:chgData name="SACHIN JOLLY" userId="c45a694f84cdd067" providerId="LiveId" clId="{25BF1CC7-7AE9-4411-8246-1FA280962273}" dt="2024-05-17T12:24:21.760" v="15" actId="478"/>
          <ac:spMkLst>
            <pc:docMk/>
            <pc:sldMk cId="0" sldId="258"/>
            <ac:spMk id="67" creationId="{00000000-0000-0000-0000-000000000000}"/>
          </ac:spMkLst>
        </pc:spChg>
        <pc:spChg chg="mod">
          <ac:chgData name="SACHIN JOLLY" userId="c45a694f84cdd067" providerId="LiveId" clId="{25BF1CC7-7AE9-4411-8246-1FA280962273}" dt="2024-05-17T12:24:29.691" v="39" actId="20577"/>
          <ac:spMkLst>
            <pc:docMk/>
            <pc:sldMk cId="0" sldId="258"/>
            <ac:spMk id="71" creationId="{00000000-0000-0000-0000-000000000000}"/>
          </ac:spMkLst>
        </pc:spChg>
        <pc:spChg chg="del">
          <ac:chgData name="SACHIN JOLLY" userId="c45a694f84cdd067" providerId="LiveId" clId="{25BF1CC7-7AE9-4411-8246-1FA280962273}" dt="2024-05-17T12:24:21.760" v="15" actId="478"/>
          <ac:spMkLst>
            <pc:docMk/>
            <pc:sldMk cId="0" sldId="258"/>
            <ac:spMk id="73" creationId="{00000000-0000-0000-0000-000000000000}"/>
          </ac:spMkLst>
        </pc:spChg>
        <pc:picChg chg="del">
          <ac:chgData name="SACHIN JOLLY" userId="c45a694f84cdd067" providerId="LiveId" clId="{25BF1CC7-7AE9-4411-8246-1FA280962273}" dt="2024-05-17T12:24:21.760" v="15" actId="478"/>
          <ac:picMkLst>
            <pc:docMk/>
            <pc:sldMk cId="0" sldId="258"/>
            <ac:picMk id="65" creationId="{00000000-0000-0000-0000-000000000000}"/>
          </ac:picMkLst>
        </pc:picChg>
        <pc:picChg chg="del">
          <ac:chgData name="SACHIN JOLLY" userId="c45a694f84cdd067" providerId="LiveId" clId="{25BF1CC7-7AE9-4411-8246-1FA280962273}" dt="2024-05-17T12:24:21.760" v="15" actId="478"/>
          <ac:picMkLst>
            <pc:docMk/>
            <pc:sldMk cId="0" sldId="258"/>
            <ac:picMk id="74" creationId="{00000000-0000-0000-0000-000000000000}"/>
          </ac:picMkLst>
        </pc:picChg>
        <pc:picChg chg="del">
          <ac:chgData name="SACHIN JOLLY" userId="c45a694f84cdd067" providerId="LiveId" clId="{25BF1CC7-7AE9-4411-8246-1FA280962273}" dt="2024-05-17T12:24:21.760" v="15" actId="478"/>
          <ac:picMkLst>
            <pc:docMk/>
            <pc:sldMk cId="0" sldId="258"/>
            <ac:picMk id="75" creationId="{00000000-0000-0000-0000-000000000000}"/>
          </ac:picMkLst>
        </pc:picChg>
        <pc:picChg chg="del">
          <ac:chgData name="SACHIN JOLLY" userId="c45a694f84cdd067" providerId="LiveId" clId="{25BF1CC7-7AE9-4411-8246-1FA280962273}" dt="2024-05-17T12:24:21.760" v="15" actId="478"/>
          <ac:picMkLst>
            <pc:docMk/>
            <pc:sldMk cId="0" sldId="258"/>
            <ac:picMk id="76" creationId="{00000000-0000-0000-0000-000000000000}"/>
          </ac:picMkLst>
        </pc:picChg>
        <pc:picChg chg="del">
          <ac:chgData name="SACHIN JOLLY" userId="c45a694f84cdd067" providerId="LiveId" clId="{25BF1CC7-7AE9-4411-8246-1FA280962273}" dt="2024-05-17T12:24:21.760" v="15" actId="478"/>
          <ac:picMkLst>
            <pc:docMk/>
            <pc:sldMk cId="0" sldId="258"/>
            <ac:picMk id="77" creationId="{00000000-0000-0000-0000-000000000000}"/>
          </ac:picMkLst>
        </pc:picChg>
        <pc:picChg chg="del">
          <ac:chgData name="SACHIN JOLLY" userId="c45a694f84cdd067" providerId="LiveId" clId="{25BF1CC7-7AE9-4411-8246-1FA280962273}" dt="2024-05-17T12:24:21.760" v="15" actId="478"/>
          <ac:picMkLst>
            <pc:docMk/>
            <pc:sldMk cId="0" sldId="258"/>
            <ac:picMk id="78" creationId="{00000000-0000-0000-0000-000000000000}"/>
          </ac:picMkLst>
        </pc:picChg>
        <pc:picChg chg="del">
          <ac:chgData name="SACHIN JOLLY" userId="c45a694f84cdd067" providerId="LiveId" clId="{25BF1CC7-7AE9-4411-8246-1FA280962273}" dt="2024-05-17T12:24:21.760" v="15" actId="478"/>
          <ac:picMkLst>
            <pc:docMk/>
            <pc:sldMk cId="0" sldId="258"/>
            <ac:picMk id="82" creationId="{00000000-0000-0000-0000-000000000000}"/>
          </ac:picMkLst>
        </pc:picChg>
        <pc:cxnChg chg="del">
          <ac:chgData name="SACHIN JOLLY" userId="c45a694f84cdd067" providerId="LiveId" clId="{25BF1CC7-7AE9-4411-8246-1FA280962273}" dt="2024-05-17T12:24:21.760" v="15" actId="478"/>
          <ac:cxnSpMkLst>
            <pc:docMk/>
            <pc:sldMk cId="0" sldId="258"/>
            <ac:cxnSpMk id="79" creationId="{00000000-0000-0000-0000-000000000000}"/>
          </ac:cxnSpMkLst>
        </pc:cxnChg>
        <pc:cxnChg chg="del">
          <ac:chgData name="SACHIN JOLLY" userId="c45a694f84cdd067" providerId="LiveId" clId="{25BF1CC7-7AE9-4411-8246-1FA280962273}" dt="2024-05-17T12:24:21.760" v="15" actId="478"/>
          <ac:cxnSpMkLst>
            <pc:docMk/>
            <pc:sldMk cId="0" sldId="258"/>
            <ac:cxnSpMk id="80" creationId="{00000000-0000-0000-0000-000000000000}"/>
          </ac:cxnSpMkLst>
        </pc:cxnChg>
        <pc:cxnChg chg="del">
          <ac:chgData name="SACHIN JOLLY" userId="c45a694f84cdd067" providerId="LiveId" clId="{25BF1CC7-7AE9-4411-8246-1FA280962273}" dt="2024-05-17T12:24:21.760" v="15" actId="478"/>
          <ac:cxnSpMkLst>
            <pc:docMk/>
            <pc:sldMk cId="0" sldId="258"/>
            <ac:cxnSpMk id="81" creationId="{00000000-0000-0000-0000-000000000000}"/>
          </ac:cxnSpMkLst>
        </pc:cxnChg>
      </pc:sldChg>
      <pc:sldChg chg="del">
        <pc:chgData name="SACHIN JOLLY" userId="c45a694f84cdd067" providerId="LiveId" clId="{25BF1CC7-7AE9-4411-8246-1FA280962273}" dt="2024-05-17T12:24:09.539" v="2" actId="47"/>
        <pc:sldMkLst>
          <pc:docMk/>
          <pc:sldMk cId="0" sldId="259"/>
        </pc:sldMkLst>
      </pc:sldChg>
      <pc:sldChg chg="del">
        <pc:chgData name="SACHIN JOLLY" userId="c45a694f84cdd067" providerId="LiveId" clId="{25BF1CC7-7AE9-4411-8246-1FA280962273}" dt="2024-05-17T12:24:11.061" v="9" actId="47"/>
        <pc:sldMkLst>
          <pc:docMk/>
          <pc:sldMk cId="0" sldId="260"/>
        </pc:sldMkLst>
      </pc:sldChg>
      <pc:sldChg chg="del">
        <pc:chgData name="SACHIN JOLLY" userId="c45a694f84cdd067" providerId="LiveId" clId="{25BF1CC7-7AE9-4411-8246-1FA280962273}" dt="2024-05-17T12:24:10.133" v="4" actId="47"/>
        <pc:sldMkLst>
          <pc:docMk/>
          <pc:sldMk cId="3479335180" sldId="280"/>
        </pc:sldMkLst>
      </pc:sldChg>
      <pc:sldChg chg="del">
        <pc:chgData name="SACHIN JOLLY" userId="c45a694f84cdd067" providerId="LiveId" clId="{25BF1CC7-7AE9-4411-8246-1FA280962273}" dt="2024-05-17T12:24:10.355" v="5" actId="47"/>
        <pc:sldMkLst>
          <pc:docMk/>
          <pc:sldMk cId="1151391176" sldId="281"/>
        </pc:sldMkLst>
      </pc:sldChg>
      <pc:sldChg chg="del">
        <pc:chgData name="SACHIN JOLLY" userId="c45a694f84cdd067" providerId="LiveId" clId="{25BF1CC7-7AE9-4411-8246-1FA280962273}" dt="2024-05-17T12:24:10.488" v="6" actId="47"/>
        <pc:sldMkLst>
          <pc:docMk/>
          <pc:sldMk cId="2801859754" sldId="282"/>
        </pc:sldMkLst>
      </pc:sldChg>
      <pc:sldChg chg="del">
        <pc:chgData name="SACHIN JOLLY" userId="c45a694f84cdd067" providerId="LiveId" clId="{25BF1CC7-7AE9-4411-8246-1FA280962273}" dt="2024-05-17T12:24:10.700" v="7" actId="47"/>
        <pc:sldMkLst>
          <pc:docMk/>
          <pc:sldMk cId="1609497895" sldId="283"/>
        </pc:sldMkLst>
      </pc:sldChg>
      <pc:sldChg chg="del">
        <pc:chgData name="SACHIN JOLLY" userId="c45a694f84cdd067" providerId="LiveId" clId="{25BF1CC7-7AE9-4411-8246-1FA280962273}" dt="2024-05-17T12:24:10.888" v="8" actId="47"/>
        <pc:sldMkLst>
          <pc:docMk/>
          <pc:sldMk cId="3196178952" sldId="284"/>
        </pc:sldMkLst>
      </pc:sldChg>
      <pc:sldChg chg="del">
        <pc:chgData name="SACHIN JOLLY" userId="c45a694f84cdd067" providerId="LiveId" clId="{25BF1CC7-7AE9-4411-8246-1FA280962273}" dt="2024-05-17T12:24:12.365" v="13" actId="47"/>
        <pc:sldMkLst>
          <pc:docMk/>
          <pc:sldMk cId="2277628042" sldId="290"/>
        </pc:sldMkLst>
      </pc:sldChg>
      <pc:sldChg chg="del">
        <pc:chgData name="SACHIN JOLLY" userId="c45a694f84cdd067" providerId="LiveId" clId="{25BF1CC7-7AE9-4411-8246-1FA280962273}" dt="2024-05-17T12:24:07.311" v="0" actId="47"/>
        <pc:sldMkLst>
          <pc:docMk/>
          <pc:sldMk cId="1237744967" sldId="291"/>
        </pc:sldMkLst>
      </pc:sldChg>
      <pc:sldChg chg="del">
        <pc:chgData name="SACHIN JOLLY" userId="c45a694f84cdd067" providerId="LiveId" clId="{25BF1CC7-7AE9-4411-8246-1FA280962273}" dt="2024-05-17T12:24:12.922" v="14" actId="47"/>
        <pc:sldMkLst>
          <pc:docMk/>
          <pc:sldMk cId="327979581" sldId="296"/>
        </pc:sldMkLst>
      </pc:sldChg>
      <pc:sldChg chg="del">
        <pc:chgData name="SACHIN JOLLY" userId="c45a694f84cdd067" providerId="LiveId" clId="{25BF1CC7-7AE9-4411-8246-1FA280962273}" dt="2024-05-17T12:24:11.314" v="10" actId="47"/>
        <pc:sldMkLst>
          <pc:docMk/>
          <pc:sldMk cId="152715088" sldId="299"/>
        </pc:sldMkLst>
      </pc:sldChg>
      <pc:sldChg chg="del">
        <pc:chgData name="SACHIN JOLLY" userId="c45a694f84cdd067" providerId="LiveId" clId="{25BF1CC7-7AE9-4411-8246-1FA280962273}" dt="2024-05-17T12:24:11.453" v="11" actId="47"/>
        <pc:sldMkLst>
          <pc:docMk/>
          <pc:sldMk cId="2138800325" sldId="300"/>
        </pc:sldMkLst>
      </pc:sldChg>
      <pc:sldChg chg="del">
        <pc:chgData name="SACHIN JOLLY" userId="c45a694f84cdd067" providerId="LiveId" clId="{25BF1CC7-7AE9-4411-8246-1FA280962273}" dt="2024-05-17T12:24:11.658" v="12" actId="47"/>
        <pc:sldMkLst>
          <pc:docMk/>
          <pc:sldMk cId="4275157756" sldId="302"/>
        </pc:sldMkLst>
      </pc:sldChg>
      <pc:sldChg chg="del">
        <pc:chgData name="SACHIN JOLLY" userId="c45a694f84cdd067" providerId="LiveId" clId="{25BF1CC7-7AE9-4411-8246-1FA280962273}" dt="2024-05-17T12:24:09.740" v="3" actId="47"/>
        <pc:sldMkLst>
          <pc:docMk/>
          <pc:sldMk cId="0" sldId="303"/>
        </pc:sldMkLst>
      </pc:sldChg>
      <pc:sldMasterChg chg="del delSldLayout">
        <pc:chgData name="SACHIN JOLLY" userId="c45a694f84cdd067" providerId="LiveId" clId="{25BF1CC7-7AE9-4411-8246-1FA280962273}" dt="2024-05-17T12:24:12.922" v="14" actId="47"/>
        <pc:sldMasterMkLst>
          <pc:docMk/>
          <pc:sldMasterMk cId="0" sldId="2147483648"/>
        </pc:sldMasterMkLst>
        <pc:sldLayoutChg chg="del">
          <pc:chgData name="SACHIN JOLLY" userId="c45a694f84cdd067" providerId="LiveId" clId="{25BF1CC7-7AE9-4411-8246-1FA280962273}" dt="2024-05-17T12:24:12.922" v="14" actId="47"/>
          <pc:sldLayoutMkLst>
            <pc:docMk/>
            <pc:sldMasterMk cId="0" sldId="2147483648"/>
            <pc:sldLayoutMk cId="0" sldId="2147483661"/>
          </pc:sldLayoutMkLst>
        </pc:sldLayoutChg>
        <pc:sldLayoutChg chg="del">
          <pc:chgData name="SACHIN JOLLY" userId="c45a694f84cdd067" providerId="LiveId" clId="{25BF1CC7-7AE9-4411-8246-1FA280962273}" dt="2024-05-17T12:24:12.922" v="14" actId="47"/>
          <pc:sldLayoutMkLst>
            <pc:docMk/>
            <pc:sldMasterMk cId="0" sldId="2147483648"/>
            <pc:sldLayoutMk cId="0" sldId="2147483662"/>
          </pc:sldLayoutMkLst>
        </pc:sldLayoutChg>
        <pc:sldLayoutChg chg="del">
          <pc:chgData name="SACHIN JOLLY" userId="c45a694f84cdd067" providerId="LiveId" clId="{25BF1CC7-7AE9-4411-8246-1FA280962273}" dt="2024-05-17T12:24:12.922" v="14" actId="47"/>
          <pc:sldLayoutMkLst>
            <pc:docMk/>
            <pc:sldMasterMk cId="0" sldId="2147483648"/>
            <pc:sldLayoutMk cId="0" sldId="2147483663"/>
          </pc:sldLayoutMkLst>
        </pc:sldLayoutChg>
        <pc:sldLayoutChg chg="del">
          <pc:chgData name="SACHIN JOLLY" userId="c45a694f84cdd067" providerId="LiveId" clId="{25BF1CC7-7AE9-4411-8246-1FA280962273}" dt="2024-05-17T12:24:12.922" v="14" actId="47"/>
          <pc:sldLayoutMkLst>
            <pc:docMk/>
            <pc:sldMasterMk cId="0" sldId="2147483648"/>
            <pc:sldLayoutMk cId="0" sldId="2147483664"/>
          </pc:sldLayoutMkLst>
        </pc:sldLayoutChg>
        <pc:sldLayoutChg chg="del">
          <pc:chgData name="SACHIN JOLLY" userId="c45a694f84cdd067" providerId="LiveId" clId="{25BF1CC7-7AE9-4411-8246-1FA280962273}" dt="2024-05-17T12:24:12.922" v="14" actId="47"/>
          <pc:sldLayoutMkLst>
            <pc:docMk/>
            <pc:sldMasterMk cId="0" sldId="2147483648"/>
            <pc:sldLayoutMk cId="0" sldId="2147483665"/>
          </pc:sldLayoutMkLst>
        </pc:sldLayoutChg>
      </pc:sldMasterChg>
      <pc:sldMasterChg chg="del delSldLayout">
        <pc:chgData name="SACHIN JOLLY" userId="c45a694f84cdd067" providerId="LiveId" clId="{25BF1CC7-7AE9-4411-8246-1FA280962273}" dt="2024-05-17T12:24:11.061" v="9" actId="47"/>
        <pc:sldMasterMkLst>
          <pc:docMk/>
          <pc:sldMasterMk cId="2164864004" sldId="2147483666"/>
        </pc:sldMasterMkLst>
        <pc:sldLayoutChg chg="del">
          <pc:chgData name="SACHIN JOLLY" userId="c45a694f84cdd067" providerId="LiveId" clId="{25BF1CC7-7AE9-4411-8246-1FA280962273}" dt="2024-05-17T12:24:11.061" v="9" actId="47"/>
          <pc:sldLayoutMkLst>
            <pc:docMk/>
            <pc:sldMasterMk cId="2164864004" sldId="2147483666"/>
            <pc:sldLayoutMk cId="908077431" sldId="2147483667"/>
          </pc:sldLayoutMkLst>
        </pc:sldLayoutChg>
        <pc:sldLayoutChg chg="del">
          <pc:chgData name="SACHIN JOLLY" userId="c45a694f84cdd067" providerId="LiveId" clId="{25BF1CC7-7AE9-4411-8246-1FA280962273}" dt="2024-05-17T12:24:11.061" v="9" actId="47"/>
          <pc:sldLayoutMkLst>
            <pc:docMk/>
            <pc:sldMasterMk cId="2164864004" sldId="2147483666"/>
            <pc:sldLayoutMk cId="3702704884" sldId="2147483668"/>
          </pc:sldLayoutMkLst>
        </pc:sldLayoutChg>
        <pc:sldLayoutChg chg="del">
          <pc:chgData name="SACHIN JOLLY" userId="c45a694f84cdd067" providerId="LiveId" clId="{25BF1CC7-7AE9-4411-8246-1FA280962273}" dt="2024-05-17T12:24:11.061" v="9" actId="47"/>
          <pc:sldLayoutMkLst>
            <pc:docMk/>
            <pc:sldMasterMk cId="2164864004" sldId="2147483666"/>
            <pc:sldLayoutMk cId="2250273956" sldId="2147483670"/>
          </pc:sldLayoutMkLst>
        </pc:sldLayoutChg>
        <pc:sldLayoutChg chg="del">
          <pc:chgData name="SACHIN JOLLY" userId="c45a694f84cdd067" providerId="LiveId" clId="{25BF1CC7-7AE9-4411-8246-1FA280962273}" dt="2024-05-17T12:24:11.061" v="9" actId="47"/>
          <pc:sldLayoutMkLst>
            <pc:docMk/>
            <pc:sldMasterMk cId="2164864004" sldId="2147483666"/>
            <pc:sldLayoutMk cId="2715629175" sldId="2147483671"/>
          </pc:sldLayoutMkLst>
        </pc:sldLayoutChg>
        <pc:sldLayoutChg chg="del">
          <pc:chgData name="SACHIN JOLLY" userId="c45a694f84cdd067" providerId="LiveId" clId="{25BF1CC7-7AE9-4411-8246-1FA280962273}" dt="2024-05-17T12:24:11.061" v="9" actId="47"/>
          <pc:sldLayoutMkLst>
            <pc:docMk/>
            <pc:sldMasterMk cId="2164864004" sldId="2147483666"/>
            <pc:sldLayoutMk cId="817696062" sldId="2147483672"/>
          </pc:sldLayoutMkLst>
        </pc:sldLayoutChg>
        <pc:sldLayoutChg chg="del">
          <pc:chgData name="SACHIN JOLLY" userId="c45a694f84cdd067" providerId="LiveId" clId="{25BF1CC7-7AE9-4411-8246-1FA280962273}" dt="2024-05-17T12:24:09.539" v="2" actId="47"/>
          <pc:sldLayoutMkLst>
            <pc:docMk/>
            <pc:sldMasterMk cId="2164864004" sldId="2147483666"/>
            <pc:sldLayoutMk cId="3601278534" sldId="2147483673"/>
          </pc:sldLayoutMkLst>
        </pc:sldLayoutChg>
        <pc:sldLayoutChg chg="del">
          <pc:chgData name="SACHIN JOLLY" userId="c45a694f84cdd067" providerId="LiveId" clId="{25BF1CC7-7AE9-4411-8246-1FA280962273}" dt="2024-05-17T12:24:11.061" v="9" actId="47"/>
          <pc:sldLayoutMkLst>
            <pc:docMk/>
            <pc:sldMasterMk cId="2164864004" sldId="2147483666"/>
            <pc:sldLayoutMk cId="1525479090" sldId="2147483674"/>
          </pc:sldLayoutMkLst>
        </pc:sldLayoutChg>
        <pc:sldLayoutChg chg="del">
          <pc:chgData name="SACHIN JOLLY" userId="c45a694f84cdd067" providerId="LiveId" clId="{25BF1CC7-7AE9-4411-8246-1FA280962273}" dt="2024-05-17T12:24:11.061" v="9" actId="47"/>
          <pc:sldLayoutMkLst>
            <pc:docMk/>
            <pc:sldMasterMk cId="2164864004" sldId="2147483666"/>
            <pc:sldLayoutMk cId="1241437855" sldId="214748367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7963"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13563" y="0"/>
            <a:ext cx="5287962" cy="344488"/>
          </a:xfrm>
          <a:prstGeom prst="rect">
            <a:avLst/>
          </a:prstGeom>
        </p:spPr>
        <p:txBody>
          <a:bodyPr vert="horz" lIns="91440" tIns="45720" rIns="91440" bIns="45720" rtlCol="0"/>
          <a:lstStyle>
            <a:lvl1pPr algn="r">
              <a:defRPr sz="1200"/>
            </a:lvl1pPr>
          </a:lstStyle>
          <a:p>
            <a:fld id="{0D32353C-1C77-4C59-9F28-FD3E45886ABD}" type="datetimeFigureOut">
              <a:rPr lang="en-IN" smtClean="0"/>
              <a:t>17-05-2024</a:t>
            </a:fld>
            <a:endParaRPr lang="en-IN"/>
          </a:p>
        </p:txBody>
      </p:sp>
      <p:sp>
        <p:nvSpPr>
          <p:cNvPr id="4" name="Slide Image Placeholder 3"/>
          <p:cNvSpPr>
            <a:spLocks noGrp="1" noRot="1" noChangeAspect="1"/>
          </p:cNvSpPr>
          <p:nvPr>
            <p:ph type="sldImg" idx="2"/>
          </p:nvPr>
        </p:nvSpPr>
        <p:spPr>
          <a:xfrm>
            <a:off x="4043363" y="857250"/>
            <a:ext cx="411797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20788" y="3300413"/>
            <a:ext cx="9763125"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7963"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13563" y="6513513"/>
            <a:ext cx="5287962" cy="344487"/>
          </a:xfrm>
          <a:prstGeom prst="rect">
            <a:avLst/>
          </a:prstGeom>
        </p:spPr>
        <p:txBody>
          <a:bodyPr vert="horz" lIns="91440" tIns="45720" rIns="91440" bIns="45720" rtlCol="0" anchor="b"/>
          <a:lstStyle>
            <a:lvl1pPr algn="r">
              <a:defRPr sz="1200"/>
            </a:lvl1pPr>
          </a:lstStyle>
          <a:p>
            <a:fld id="{F5A0700A-4649-4529-B0BF-58BE59BD9F55}" type="slidenum">
              <a:rPr lang="en-IN" smtClean="0"/>
              <a:t>‹#›</a:t>
            </a:fld>
            <a:endParaRPr lang="en-IN"/>
          </a:p>
        </p:txBody>
      </p:sp>
    </p:spTree>
    <p:extLst>
      <p:ext uri="{BB962C8B-B14F-4D97-AF65-F5344CB8AC3E}">
        <p14:creationId xmlns:p14="http://schemas.microsoft.com/office/powerpoint/2010/main" val="1477320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6d5010a513_0_0:notes"/>
          <p:cNvSpPr>
            <a:spLocks noGrp="1" noRot="1" noChangeAspect="1"/>
          </p:cNvSpPr>
          <p:nvPr>
            <p:ph type="sldImg" idx="2"/>
          </p:nvPr>
        </p:nvSpPr>
        <p:spPr>
          <a:xfrm>
            <a:off x="377825" y="685800"/>
            <a:ext cx="61023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6d5010a5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11308378" y="6217623"/>
            <a:ext cx="732362"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rtl="0"/>
            <a:fld id="{00000000-1234-1234-1234-123412341234}" type="slidenum">
              <a:rPr lang="en" smtClean="0"/>
              <a:pPr rtl="0"/>
              <a:t>‹#›</a:t>
            </a:fld>
            <a:endParaRPr lang="en"/>
          </a:p>
        </p:txBody>
      </p:sp>
      <p:pic>
        <p:nvPicPr>
          <p:cNvPr id="11" name="Google Shape;11;p2"/>
          <p:cNvPicPr preferRelativeResize="0"/>
          <p:nvPr/>
        </p:nvPicPr>
        <p:blipFill>
          <a:blip r:embed="rId2">
            <a:alphaModFix/>
          </a:blip>
          <a:stretch>
            <a:fillRect/>
          </a:stretch>
        </p:blipFill>
        <p:spPr>
          <a:xfrm>
            <a:off x="4505" y="0"/>
            <a:ext cx="4131806" cy="6858000"/>
          </a:xfrm>
          <a:prstGeom prst="rect">
            <a:avLst/>
          </a:prstGeom>
          <a:noFill/>
          <a:ln>
            <a:noFill/>
          </a:ln>
        </p:spPr>
      </p:pic>
    </p:spTree>
    <p:extLst>
      <p:ext uri="{BB962C8B-B14F-4D97-AF65-F5344CB8AC3E}">
        <p14:creationId xmlns:p14="http://schemas.microsoft.com/office/powerpoint/2010/main" val="3281903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2"/>
        <p:cNvGrpSpPr/>
        <p:nvPr/>
      </p:nvGrpSpPr>
      <p:grpSpPr>
        <a:xfrm>
          <a:off x="0" y="0"/>
          <a:ext cx="0" cy="0"/>
          <a:chOff x="0" y="0"/>
          <a:chExt cx="0" cy="0"/>
        </a:xfrm>
      </p:grpSpPr>
      <p:sp>
        <p:nvSpPr>
          <p:cNvPr id="13" name="Google Shape;13;p3"/>
          <p:cNvSpPr/>
          <p:nvPr/>
        </p:nvSpPr>
        <p:spPr>
          <a:xfrm>
            <a:off x="-67" y="-210467"/>
            <a:ext cx="12204700" cy="1124800"/>
          </a:xfrm>
          <a:prstGeom prst="roundRect">
            <a:avLst>
              <a:gd name="adj" fmla="val 16667"/>
            </a:avLst>
          </a:prstGeom>
          <a:solidFill>
            <a:srgbClr val="EB1A3D"/>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4" name="Google Shape;14;p3"/>
          <p:cNvSpPr txBox="1">
            <a:spLocks noGrp="1"/>
          </p:cNvSpPr>
          <p:nvPr>
            <p:ph type="title"/>
          </p:nvPr>
        </p:nvSpPr>
        <p:spPr>
          <a:xfrm>
            <a:off x="610235" y="162767"/>
            <a:ext cx="10984230" cy="763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15" name="Google Shape;15;p3"/>
          <p:cNvSpPr txBox="1">
            <a:spLocks noGrp="1"/>
          </p:cNvSpPr>
          <p:nvPr>
            <p:ph type="body" idx="1"/>
          </p:nvPr>
        </p:nvSpPr>
        <p:spPr>
          <a:xfrm>
            <a:off x="610235" y="1130233"/>
            <a:ext cx="1098423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11308378" y="6217623"/>
            <a:ext cx="732362"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rtl="0"/>
            <a:fld id="{00000000-1234-1234-1234-123412341234}" type="slidenum">
              <a:rPr lang="en" smtClean="0"/>
              <a:pPr rtl="0"/>
              <a:t>‹#›</a:t>
            </a:fld>
            <a:endParaRPr lang="en"/>
          </a:p>
        </p:txBody>
      </p:sp>
    </p:spTree>
    <p:extLst>
      <p:ext uri="{BB962C8B-B14F-4D97-AF65-F5344CB8AC3E}">
        <p14:creationId xmlns:p14="http://schemas.microsoft.com/office/powerpoint/2010/main" val="1309001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7"/>
        <p:cNvGrpSpPr/>
        <p:nvPr/>
      </p:nvGrpSpPr>
      <p:grpSpPr>
        <a:xfrm>
          <a:off x="0" y="0"/>
          <a:ext cx="0" cy="0"/>
          <a:chOff x="0" y="0"/>
          <a:chExt cx="0" cy="0"/>
        </a:xfrm>
      </p:grpSpPr>
      <p:sp>
        <p:nvSpPr>
          <p:cNvPr id="18" name="Google Shape;18;p4"/>
          <p:cNvSpPr/>
          <p:nvPr/>
        </p:nvSpPr>
        <p:spPr>
          <a:xfrm>
            <a:off x="-67" y="-210467"/>
            <a:ext cx="12204700" cy="1124800"/>
          </a:xfrm>
          <a:prstGeom prst="roundRect">
            <a:avLst>
              <a:gd name="adj" fmla="val 16667"/>
            </a:avLst>
          </a:prstGeom>
          <a:solidFill>
            <a:srgbClr val="099DC3"/>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19" name="Google Shape;19;p4"/>
          <p:cNvSpPr txBox="1">
            <a:spLocks noGrp="1"/>
          </p:cNvSpPr>
          <p:nvPr>
            <p:ph type="title"/>
          </p:nvPr>
        </p:nvSpPr>
        <p:spPr>
          <a:xfrm>
            <a:off x="610235" y="162767"/>
            <a:ext cx="10984230" cy="763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0" name="Google Shape;20;p4"/>
          <p:cNvSpPr txBox="1">
            <a:spLocks noGrp="1"/>
          </p:cNvSpPr>
          <p:nvPr>
            <p:ph type="body" idx="1"/>
          </p:nvPr>
        </p:nvSpPr>
        <p:spPr>
          <a:xfrm>
            <a:off x="610235" y="1130233"/>
            <a:ext cx="10984230"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11308378" y="6217623"/>
            <a:ext cx="732362"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03863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1">
  <p:cSld name="Title and body 1 1">
    <p:spTree>
      <p:nvGrpSpPr>
        <p:cNvPr id="1" name="Shape 22"/>
        <p:cNvGrpSpPr/>
        <p:nvPr/>
      </p:nvGrpSpPr>
      <p:grpSpPr>
        <a:xfrm>
          <a:off x="0" y="0"/>
          <a:ext cx="0" cy="0"/>
          <a:chOff x="0" y="0"/>
          <a:chExt cx="0" cy="0"/>
        </a:xfrm>
      </p:grpSpPr>
      <p:sp>
        <p:nvSpPr>
          <p:cNvPr id="23" name="Google Shape;23;p5"/>
          <p:cNvSpPr/>
          <p:nvPr/>
        </p:nvSpPr>
        <p:spPr>
          <a:xfrm>
            <a:off x="-67" y="-210467"/>
            <a:ext cx="12204700" cy="1124800"/>
          </a:xfrm>
          <a:prstGeom prst="roundRect">
            <a:avLst>
              <a:gd name="adj" fmla="val 16667"/>
            </a:avLst>
          </a:prstGeom>
          <a:solidFill>
            <a:srgbClr val="FCB714"/>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endParaRPr>
              <a:latin typeface="Montserrat"/>
              <a:ea typeface="Montserrat"/>
              <a:cs typeface="Montserrat"/>
              <a:sym typeface="Montserrat"/>
            </a:endParaRPr>
          </a:p>
        </p:txBody>
      </p:sp>
      <p:sp>
        <p:nvSpPr>
          <p:cNvPr id="24" name="Google Shape;24;p5"/>
          <p:cNvSpPr txBox="1">
            <a:spLocks noGrp="1"/>
          </p:cNvSpPr>
          <p:nvPr>
            <p:ph type="title"/>
          </p:nvPr>
        </p:nvSpPr>
        <p:spPr>
          <a:xfrm>
            <a:off x="610235" y="162767"/>
            <a:ext cx="10984230" cy="7636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25" name="Google Shape;25;p5"/>
          <p:cNvSpPr txBox="1">
            <a:spLocks noGrp="1"/>
          </p:cNvSpPr>
          <p:nvPr>
            <p:ph type="body" idx="1"/>
          </p:nvPr>
        </p:nvSpPr>
        <p:spPr>
          <a:xfrm>
            <a:off x="610235" y="1130233"/>
            <a:ext cx="10984230"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sp>
        <p:nvSpPr>
          <p:cNvPr id="26" name="Google Shape;26;p5"/>
          <p:cNvSpPr txBox="1">
            <a:spLocks noGrp="1"/>
          </p:cNvSpPr>
          <p:nvPr>
            <p:ph type="sldNum" idx="12"/>
          </p:nvPr>
        </p:nvSpPr>
        <p:spPr>
          <a:xfrm>
            <a:off x="11308378" y="6217623"/>
            <a:ext cx="732362"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4869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11308378" y="6217623"/>
            <a:ext cx="732362"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rtl="0"/>
            <a:fld id="{00000000-1234-1234-1234-123412341234}" type="slidenum">
              <a:rPr lang="en" smtClean="0"/>
              <a:pPr rtl="0"/>
              <a:t>‹#›</a:t>
            </a:fld>
            <a:endParaRPr lang="en"/>
          </a:p>
        </p:txBody>
      </p:sp>
      <p:sp>
        <p:nvSpPr>
          <p:cNvPr id="29" name="Google Shape;29;p6"/>
          <p:cNvSpPr txBox="1">
            <a:spLocks noGrp="1"/>
          </p:cNvSpPr>
          <p:nvPr>
            <p:ph type="body" idx="1"/>
          </p:nvPr>
        </p:nvSpPr>
        <p:spPr>
          <a:xfrm>
            <a:off x="610235" y="1130233"/>
            <a:ext cx="8872833"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pic>
        <p:nvPicPr>
          <p:cNvPr id="30" name="Google Shape;30;p6"/>
          <p:cNvPicPr preferRelativeResize="0"/>
          <p:nvPr/>
        </p:nvPicPr>
        <p:blipFill>
          <a:blip r:embed="rId2">
            <a:alphaModFix/>
          </a:blip>
          <a:stretch>
            <a:fillRect/>
          </a:stretch>
        </p:blipFill>
        <p:spPr>
          <a:xfrm>
            <a:off x="9954443" y="0"/>
            <a:ext cx="2250242" cy="6858000"/>
          </a:xfrm>
          <a:prstGeom prst="rect">
            <a:avLst/>
          </a:prstGeom>
          <a:noFill/>
          <a:ln>
            <a:noFill/>
          </a:ln>
        </p:spPr>
      </p:pic>
    </p:spTree>
    <p:extLst>
      <p:ext uri="{BB962C8B-B14F-4D97-AF65-F5344CB8AC3E}">
        <p14:creationId xmlns:p14="http://schemas.microsoft.com/office/powerpoint/2010/main" val="3432871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1">
  <p:cSld name="Blank 1">
    <p:spTree>
      <p:nvGrpSpPr>
        <p:cNvPr id="1" name="Shape 31"/>
        <p:cNvGrpSpPr/>
        <p:nvPr/>
      </p:nvGrpSpPr>
      <p:grpSpPr>
        <a:xfrm>
          <a:off x="0" y="0"/>
          <a:ext cx="0" cy="0"/>
          <a:chOff x="0" y="0"/>
          <a:chExt cx="0" cy="0"/>
        </a:xfrm>
      </p:grpSpPr>
      <p:sp>
        <p:nvSpPr>
          <p:cNvPr id="32" name="Google Shape;32;p7"/>
          <p:cNvSpPr txBox="1">
            <a:spLocks noGrp="1"/>
          </p:cNvSpPr>
          <p:nvPr>
            <p:ph type="sldNum" idx="12"/>
          </p:nvPr>
        </p:nvSpPr>
        <p:spPr>
          <a:xfrm>
            <a:off x="11308378" y="6217623"/>
            <a:ext cx="732362"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33" name="Google Shape;33;p7"/>
          <p:cNvSpPr txBox="1">
            <a:spLocks noGrp="1"/>
          </p:cNvSpPr>
          <p:nvPr>
            <p:ph type="body" idx="1"/>
          </p:nvPr>
        </p:nvSpPr>
        <p:spPr>
          <a:xfrm>
            <a:off x="610235" y="1130233"/>
            <a:ext cx="8872833"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pic>
        <p:nvPicPr>
          <p:cNvPr id="34" name="Google Shape;34;p7"/>
          <p:cNvPicPr preferRelativeResize="0"/>
          <p:nvPr/>
        </p:nvPicPr>
        <p:blipFill>
          <a:blip r:embed="rId2">
            <a:alphaModFix/>
          </a:blip>
          <a:stretch>
            <a:fillRect/>
          </a:stretch>
        </p:blipFill>
        <p:spPr>
          <a:xfrm>
            <a:off x="9958577" y="-1"/>
            <a:ext cx="2250242" cy="6858000"/>
          </a:xfrm>
          <a:prstGeom prst="rect">
            <a:avLst/>
          </a:prstGeom>
          <a:noFill/>
          <a:ln>
            <a:noFill/>
          </a:ln>
        </p:spPr>
      </p:pic>
      <p:pic>
        <p:nvPicPr>
          <p:cNvPr id="35" name="Google Shape;35;p7"/>
          <p:cNvPicPr preferRelativeResize="0"/>
          <p:nvPr/>
        </p:nvPicPr>
        <p:blipFill>
          <a:blip r:embed="rId3">
            <a:alphaModFix/>
          </a:blip>
          <a:stretch>
            <a:fillRect/>
          </a:stretch>
        </p:blipFill>
        <p:spPr>
          <a:xfrm>
            <a:off x="9958547" y="0"/>
            <a:ext cx="2250242" cy="6858000"/>
          </a:xfrm>
          <a:prstGeom prst="rect">
            <a:avLst/>
          </a:prstGeom>
          <a:noFill/>
          <a:ln>
            <a:noFill/>
          </a:ln>
        </p:spPr>
      </p:pic>
    </p:spTree>
    <p:extLst>
      <p:ext uri="{BB962C8B-B14F-4D97-AF65-F5344CB8AC3E}">
        <p14:creationId xmlns:p14="http://schemas.microsoft.com/office/powerpoint/2010/main" val="2309538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2">
  <p:cSld name="Blank 2">
    <p:spTree>
      <p:nvGrpSpPr>
        <p:cNvPr id="1" name="Shape 36"/>
        <p:cNvGrpSpPr/>
        <p:nvPr/>
      </p:nvGrpSpPr>
      <p:grpSpPr>
        <a:xfrm>
          <a:off x="0" y="0"/>
          <a:ext cx="0" cy="0"/>
          <a:chOff x="0" y="0"/>
          <a:chExt cx="0" cy="0"/>
        </a:xfrm>
      </p:grpSpPr>
      <p:sp>
        <p:nvSpPr>
          <p:cNvPr id="37" name="Google Shape;37;p8"/>
          <p:cNvSpPr txBox="1">
            <a:spLocks noGrp="1"/>
          </p:cNvSpPr>
          <p:nvPr>
            <p:ph type="sldNum" idx="12"/>
          </p:nvPr>
        </p:nvSpPr>
        <p:spPr>
          <a:xfrm>
            <a:off x="11308378" y="6217623"/>
            <a:ext cx="732362"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38" name="Google Shape;38;p8"/>
          <p:cNvSpPr txBox="1">
            <a:spLocks noGrp="1"/>
          </p:cNvSpPr>
          <p:nvPr>
            <p:ph type="body" idx="1"/>
          </p:nvPr>
        </p:nvSpPr>
        <p:spPr>
          <a:xfrm>
            <a:off x="610235" y="1130233"/>
            <a:ext cx="8872833" cy="4555200"/>
          </a:xfrm>
          <a:prstGeom prst="rect">
            <a:avLst/>
          </a:prstGeom>
        </p:spPr>
        <p:txBody>
          <a:bodyPr spcFirstLastPara="1" wrap="square" lIns="91425" tIns="91425" rIns="91425" bIns="91425" anchor="t" anchorCtr="0">
            <a:normAutofit/>
          </a:bodyPr>
          <a:lstStyle>
            <a:lvl1pPr marL="609585" lvl="0" indent="-457189" rtl="0">
              <a:spcBef>
                <a:spcPts val="0"/>
              </a:spcBef>
              <a:spcAft>
                <a:spcPts val="0"/>
              </a:spcAft>
              <a:buSzPts val="1800"/>
              <a:buChar char="●"/>
              <a:defRPr/>
            </a:lvl1pPr>
            <a:lvl2pPr marL="1219170" lvl="1" indent="-423323" rtl="0">
              <a:spcBef>
                <a:spcPts val="0"/>
              </a:spcBef>
              <a:spcAft>
                <a:spcPts val="0"/>
              </a:spcAft>
              <a:buSzPts val="1400"/>
              <a:buChar char="○"/>
              <a:defRPr/>
            </a:lvl2pPr>
            <a:lvl3pPr marL="1828754" lvl="2" indent="-423323" rtl="0">
              <a:spcBef>
                <a:spcPts val="0"/>
              </a:spcBef>
              <a:spcAft>
                <a:spcPts val="0"/>
              </a:spcAft>
              <a:buSzPts val="1400"/>
              <a:buChar char="■"/>
              <a:defRPr/>
            </a:lvl3pPr>
            <a:lvl4pPr marL="2438339" lvl="3" indent="-423323" rtl="0">
              <a:spcBef>
                <a:spcPts val="0"/>
              </a:spcBef>
              <a:spcAft>
                <a:spcPts val="0"/>
              </a:spcAft>
              <a:buSzPts val="1400"/>
              <a:buChar char="●"/>
              <a:defRPr/>
            </a:lvl4pPr>
            <a:lvl5pPr marL="3047924" lvl="4" indent="-423323" rtl="0">
              <a:spcBef>
                <a:spcPts val="0"/>
              </a:spcBef>
              <a:spcAft>
                <a:spcPts val="0"/>
              </a:spcAft>
              <a:buSzPts val="1400"/>
              <a:buChar char="○"/>
              <a:defRPr/>
            </a:lvl5pPr>
            <a:lvl6pPr marL="3657509" lvl="5" indent="-423323" rtl="0">
              <a:spcBef>
                <a:spcPts val="0"/>
              </a:spcBef>
              <a:spcAft>
                <a:spcPts val="0"/>
              </a:spcAft>
              <a:buSzPts val="1400"/>
              <a:buChar char="■"/>
              <a:defRPr/>
            </a:lvl6pPr>
            <a:lvl7pPr marL="4267093" lvl="6" indent="-423323" rtl="0">
              <a:spcBef>
                <a:spcPts val="0"/>
              </a:spcBef>
              <a:spcAft>
                <a:spcPts val="0"/>
              </a:spcAft>
              <a:buSzPts val="1400"/>
              <a:buChar char="●"/>
              <a:defRPr/>
            </a:lvl7pPr>
            <a:lvl8pPr marL="4876678" lvl="7" indent="-423323" rtl="0">
              <a:spcBef>
                <a:spcPts val="0"/>
              </a:spcBef>
              <a:spcAft>
                <a:spcPts val="0"/>
              </a:spcAft>
              <a:buSzPts val="1400"/>
              <a:buChar char="○"/>
              <a:defRPr/>
            </a:lvl8pPr>
            <a:lvl9pPr marL="5486263" lvl="8" indent="-423323" rtl="0">
              <a:spcBef>
                <a:spcPts val="0"/>
              </a:spcBef>
              <a:spcAft>
                <a:spcPts val="0"/>
              </a:spcAft>
              <a:buSzPts val="1400"/>
              <a:buChar char="■"/>
              <a:defRPr/>
            </a:lvl9pPr>
          </a:lstStyle>
          <a:p>
            <a:endParaRPr/>
          </a:p>
        </p:txBody>
      </p:sp>
      <p:pic>
        <p:nvPicPr>
          <p:cNvPr id="39" name="Google Shape;39;p8"/>
          <p:cNvPicPr preferRelativeResize="0"/>
          <p:nvPr/>
        </p:nvPicPr>
        <p:blipFill>
          <a:blip r:embed="rId2">
            <a:alphaModFix/>
          </a:blip>
          <a:stretch>
            <a:fillRect/>
          </a:stretch>
        </p:blipFill>
        <p:spPr>
          <a:xfrm>
            <a:off x="9958577" y="-1"/>
            <a:ext cx="2250242" cy="6858000"/>
          </a:xfrm>
          <a:prstGeom prst="rect">
            <a:avLst/>
          </a:prstGeom>
          <a:noFill/>
          <a:ln>
            <a:noFill/>
          </a:ln>
        </p:spPr>
      </p:pic>
      <p:pic>
        <p:nvPicPr>
          <p:cNvPr id="40" name="Google Shape;40;p8"/>
          <p:cNvPicPr preferRelativeResize="0"/>
          <p:nvPr/>
        </p:nvPicPr>
        <p:blipFill>
          <a:blip r:embed="rId3">
            <a:alphaModFix/>
          </a:blip>
          <a:stretch>
            <a:fillRect/>
          </a:stretch>
        </p:blipFill>
        <p:spPr>
          <a:xfrm>
            <a:off x="9958547" y="0"/>
            <a:ext cx="2250242" cy="6858000"/>
          </a:xfrm>
          <a:prstGeom prst="rect">
            <a:avLst/>
          </a:prstGeom>
          <a:noFill/>
          <a:ln>
            <a:noFill/>
          </a:ln>
        </p:spPr>
      </p:pic>
    </p:spTree>
    <p:extLst>
      <p:ext uri="{BB962C8B-B14F-4D97-AF65-F5344CB8AC3E}">
        <p14:creationId xmlns:p14="http://schemas.microsoft.com/office/powerpoint/2010/main" val="241363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207355" y="1935193"/>
            <a:ext cx="989430" cy="287323"/>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1867" b="1" i="0">
                <a:solidFill>
                  <a:schemeClr val="l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9"/>
          <p:cNvSpPr txBox="1">
            <a:spLocks noGrp="1"/>
          </p:cNvSpPr>
          <p:nvPr>
            <p:ph type="ftr" idx="11"/>
          </p:nvPr>
        </p:nvSpPr>
        <p:spPr>
          <a:xfrm>
            <a:off x="4149598" y="6377940"/>
            <a:ext cx="3905264" cy="205121"/>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000"/>
              <a:buNone/>
              <a:defRPr sz="1333">
                <a:solidFill>
                  <a:srgbClr val="888888"/>
                </a:solidFill>
              </a:defRPr>
            </a:lvl1pPr>
            <a:lvl2pPr lvl="1" rtl="0">
              <a:spcBef>
                <a:spcPts val="0"/>
              </a:spcBef>
              <a:spcAft>
                <a:spcPts val="0"/>
              </a:spcAft>
              <a:buSzPts val="1000"/>
              <a:buNone/>
              <a:defRPr sz="1333"/>
            </a:lvl2pPr>
            <a:lvl3pPr lvl="2" rtl="0">
              <a:spcBef>
                <a:spcPts val="0"/>
              </a:spcBef>
              <a:spcAft>
                <a:spcPts val="0"/>
              </a:spcAft>
              <a:buSzPts val="1000"/>
              <a:buNone/>
              <a:defRPr sz="1333"/>
            </a:lvl3pPr>
            <a:lvl4pPr lvl="3" rtl="0">
              <a:spcBef>
                <a:spcPts val="0"/>
              </a:spcBef>
              <a:spcAft>
                <a:spcPts val="0"/>
              </a:spcAft>
              <a:buSzPts val="1000"/>
              <a:buNone/>
              <a:defRPr sz="1333"/>
            </a:lvl4pPr>
            <a:lvl5pPr lvl="4" rtl="0">
              <a:spcBef>
                <a:spcPts val="0"/>
              </a:spcBef>
              <a:spcAft>
                <a:spcPts val="0"/>
              </a:spcAft>
              <a:buSzPts val="1000"/>
              <a:buNone/>
              <a:defRPr sz="1333"/>
            </a:lvl5pPr>
            <a:lvl6pPr lvl="5" rtl="0">
              <a:spcBef>
                <a:spcPts val="0"/>
              </a:spcBef>
              <a:spcAft>
                <a:spcPts val="0"/>
              </a:spcAft>
              <a:buSzPts val="1000"/>
              <a:buNone/>
              <a:defRPr sz="1333"/>
            </a:lvl6pPr>
            <a:lvl7pPr lvl="6" rtl="0">
              <a:spcBef>
                <a:spcPts val="0"/>
              </a:spcBef>
              <a:spcAft>
                <a:spcPts val="0"/>
              </a:spcAft>
              <a:buSzPts val="1000"/>
              <a:buNone/>
              <a:defRPr sz="1333"/>
            </a:lvl7pPr>
            <a:lvl8pPr lvl="7" rtl="0">
              <a:spcBef>
                <a:spcPts val="0"/>
              </a:spcBef>
              <a:spcAft>
                <a:spcPts val="0"/>
              </a:spcAft>
              <a:buSzPts val="1000"/>
              <a:buNone/>
              <a:defRPr sz="1333"/>
            </a:lvl8pPr>
            <a:lvl9pPr lvl="8" rtl="0">
              <a:spcBef>
                <a:spcPts val="0"/>
              </a:spcBef>
              <a:spcAft>
                <a:spcPts val="0"/>
              </a:spcAft>
              <a:buSzPts val="1000"/>
              <a:buNone/>
              <a:defRPr sz="1333"/>
            </a:lvl9pPr>
          </a:lstStyle>
          <a:p>
            <a:endParaRPr/>
          </a:p>
        </p:txBody>
      </p:sp>
      <p:sp>
        <p:nvSpPr>
          <p:cNvPr id="44" name="Google Shape;44;p9"/>
          <p:cNvSpPr txBox="1">
            <a:spLocks noGrp="1"/>
          </p:cNvSpPr>
          <p:nvPr>
            <p:ph type="dt" idx="10"/>
          </p:nvPr>
        </p:nvSpPr>
        <p:spPr>
          <a:xfrm>
            <a:off x="610235" y="6377940"/>
            <a:ext cx="2806921" cy="205121"/>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000"/>
              <a:buNone/>
              <a:defRPr sz="1333">
                <a:solidFill>
                  <a:srgbClr val="888888"/>
                </a:solidFill>
              </a:defRPr>
            </a:lvl1pPr>
            <a:lvl2pPr lvl="1" rtl="0">
              <a:spcBef>
                <a:spcPts val="0"/>
              </a:spcBef>
              <a:spcAft>
                <a:spcPts val="0"/>
              </a:spcAft>
              <a:buSzPts val="1000"/>
              <a:buNone/>
              <a:defRPr sz="1333"/>
            </a:lvl2pPr>
            <a:lvl3pPr lvl="2" rtl="0">
              <a:spcBef>
                <a:spcPts val="0"/>
              </a:spcBef>
              <a:spcAft>
                <a:spcPts val="0"/>
              </a:spcAft>
              <a:buSzPts val="1000"/>
              <a:buNone/>
              <a:defRPr sz="1333"/>
            </a:lvl3pPr>
            <a:lvl4pPr lvl="3" rtl="0">
              <a:spcBef>
                <a:spcPts val="0"/>
              </a:spcBef>
              <a:spcAft>
                <a:spcPts val="0"/>
              </a:spcAft>
              <a:buSzPts val="1000"/>
              <a:buNone/>
              <a:defRPr sz="1333"/>
            </a:lvl4pPr>
            <a:lvl5pPr lvl="4" rtl="0">
              <a:spcBef>
                <a:spcPts val="0"/>
              </a:spcBef>
              <a:spcAft>
                <a:spcPts val="0"/>
              </a:spcAft>
              <a:buSzPts val="1000"/>
              <a:buNone/>
              <a:defRPr sz="1333"/>
            </a:lvl5pPr>
            <a:lvl6pPr lvl="5" rtl="0">
              <a:spcBef>
                <a:spcPts val="0"/>
              </a:spcBef>
              <a:spcAft>
                <a:spcPts val="0"/>
              </a:spcAft>
              <a:buSzPts val="1000"/>
              <a:buNone/>
              <a:defRPr sz="1333"/>
            </a:lvl6pPr>
            <a:lvl7pPr lvl="6" rtl="0">
              <a:spcBef>
                <a:spcPts val="0"/>
              </a:spcBef>
              <a:spcAft>
                <a:spcPts val="0"/>
              </a:spcAft>
              <a:buSzPts val="1000"/>
              <a:buNone/>
              <a:defRPr sz="1333"/>
            </a:lvl7pPr>
            <a:lvl8pPr lvl="7" rtl="0">
              <a:spcBef>
                <a:spcPts val="0"/>
              </a:spcBef>
              <a:spcAft>
                <a:spcPts val="0"/>
              </a:spcAft>
              <a:buSzPts val="1000"/>
              <a:buNone/>
              <a:defRPr sz="1333"/>
            </a:lvl8pPr>
            <a:lvl9pPr lvl="8" rtl="0">
              <a:spcBef>
                <a:spcPts val="0"/>
              </a:spcBef>
              <a:spcAft>
                <a:spcPts val="0"/>
              </a:spcAft>
              <a:buSzPts val="1000"/>
              <a:buNone/>
              <a:defRPr sz="1333"/>
            </a:lvl9pPr>
          </a:lstStyle>
          <a:p>
            <a:endParaRPr/>
          </a:p>
        </p:txBody>
      </p:sp>
      <p:sp>
        <p:nvSpPr>
          <p:cNvPr id="45" name="Google Shape;45;p9"/>
          <p:cNvSpPr txBox="1">
            <a:spLocks noGrp="1"/>
          </p:cNvSpPr>
          <p:nvPr>
            <p:ph type="sldNum" idx="12"/>
          </p:nvPr>
        </p:nvSpPr>
        <p:spPr>
          <a:xfrm>
            <a:off x="8787384" y="6377941"/>
            <a:ext cx="2806921" cy="205121"/>
          </a:xfrm>
          <a:prstGeom prst="rect">
            <a:avLst/>
          </a:prstGeom>
          <a:noFill/>
          <a:ln>
            <a:noFill/>
          </a:ln>
        </p:spPr>
        <p:txBody>
          <a:bodyPr spcFirstLastPara="1" wrap="square" lIns="0" tIns="0" rIns="0" bIns="0" anchor="t" anchorCtr="0">
            <a:spAutoFit/>
          </a:bodyPr>
          <a:lstStyle>
            <a:lvl1pPr lvl="0" indent="0" algn="r" rtl="0">
              <a:spcBef>
                <a:spcPts val="0"/>
              </a:spcBef>
              <a:buNone/>
              <a:defRPr>
                <a:solidFill>
                  <a:srgbClr val="888888"/>
                </a:solidFill>
              </a:defRPr>
            </a:lvl1pPr>
            <a:lvl2pPr lvl="1" indent="0" algn="r" rtl="0">
              <a:spcBef>
                <a:spcPts val="0"/>
              </a:spcBef>
              <a:buNone/>
              <a:defRPr>
                <a:solidFill>
                  <a:srgbClr val="888888"/>
                </a:solidFill>
              </a:defRPr>
            </a:lvl2pPr>
            <a:lvl3pPr lvl="2" indent="0" algn="r" rtl="0">
              <a:spcBef>
                <a:spcPts val="0"/>
              </a:spcBef>
              <a:buNone/>
              <a:defRPr>
                <a:solidFill>
                  <a:srgbClr val="888888"/>
                </a:solidFill>
              </a:defRPr>
            </a:lvl3pPr>
            <a:lvl4pPr lvl="3" indent="0" algn="r" rtl="0">
              <a:spcBef>
                <a:spcPts val="0"/>
              </a:spcBef>
              <a:buNone/>
              <a:defRPr>
                <a:solidFill>
                  <a:srgbClr val="888888"/>
                </a:solidFill>
              </a:defRPr>
            </a:lvl4pPr>
            <a:lvl5pPr lvl="4" indent="0" algn="r" rtl="0">
              <a:spcBef>
                <a:spcPts val="0"/>
              </a:spcBef>
              <a:buNone/>
              <a:defRPr>
                <a:solidFill>
                  <a:srgbClr val="888888"/>
                </a:solidFill>
              </a:defRPr>
            </a:lvl5pPr>
            <a:lvl6pPr lvl="5" indent="0" algn="r" rtl="0">
              <a:spcBef>
                <a:spcPts val="0"/>
              </a:spcBef>
              <a:buNone/>
              <a:defRPr>
                <a:solidFill>
                  <a:srgbClr val="888888"/>
                </a:solidFill>
              </a:defRPr>
            </a:lvl6pPr>
            <a:lvl7pPr lvl="6" indent="0" algn="r" rtl="0">
              <a:spcBef>
                <a:spcPts val="0"/>
              </a:spcBef>
              <a:buNone/>
              <a:defRPr>
                <a:solidFill>
                  <a:srgbClr val="888888"/>
                </a:solidFill>
              </a:defRPr>
            </a:lvl7pPr>
            <a:lvl8pPr lvl="7" indent="0" algn="r" rtl="0">
              <a:spcBef>
                <a:spcPts val="0"/>
              </a:spcBef>
              <a:buNone/>
              <a:defRPr>
                <a:solidFill>
                  <a:srgbClr val="888888"/>
                </a:solidFill>
              </a:defRPr>
            </a:lvl8pPr>
            <a:lvl9pPr lvl="8" indent="0" algn="r" rtl="0">
              <a:spcBef>
                <a:spcPts val="0"/>
              </a:spcBef>
              <a:buNone/>
              <a:defRPr>
                <a:solidFill>
                  <a:srgbClr val="888888"/>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88161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18_Custom Layout">
  <p:cSld name="18_Custom Layout">
    <p:spTree>
      <p:nvGrpSpPr>
        <p:cNvPr id="1" name="Shape 46"/>
        <p:cNvGrpSpPr/>
        <p:nvPr/>
      </p:nvGrpSpPr>
      <p:grpSpPr>
        <a:xfrm>
          <a:off x="0" y="0"/>
          <a:ext cx="0" cy="0"/>
          <a:chOff x="0" y="0"/>
          <a:chExt cx="0" cy="0"/>
        </a:xfrm>
      </p:grpSpPr>
    </p:spTree>
    <p:extLst>
      <p:ext uri="{BB962C8B-B14F-4D97-AF65-F5344CB8AC3E}">
        <p14:creationId xmlns:p14="http://schemas.microsoft.com/office/powerpoint/2010/main" val="920333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10235" y="162767"/>
            <a:ext cx="1098423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10235" y="1130233"/>
            <a:ext cx="1098423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
        <p:nvSpPr>
          <p:cNvPr id="8" name="Google Shape;8;p1"/>
          <p:cNvSpPr txBox="1">
            <a:spLocks noGrp="1"/>
          </p:cNvSpPr>
          <p:nvPr>
            <p:ph type="sldNum" idx="12"/>
          </p:nvPr>
        </p:nvSpPr>
        <p:spPr>
          <a:xfrm>
            <a:off x="11308378" y="6217623"/>
            <a:ext cx="732362"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pPr rtl="0"/>
            <a:fld id="{00000000-1234-1234-1234-123412341234}" type="slidenum">
              <a:rPr lang="en" smtClean="0"/>
              <a:pPr rtl="0"/>
              <a:t>‹#›</a:t>
            </a:fld>
            <a:endParaRPr lang="en"/>
          </a:p>
        </p:txBody>
      </p:sp>
    </p:spTree>
    <p:extLst>
      <p:ext uri="{BB962C8B-B14F-4D97-AF65-F5344CB8AC3E}">
        <p14:creationId xmlns:p14="http://schemas.microsoft.com/office/powerpoint/2010/main" val="2904593709"/>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46962"/>
          </p15:clr>
        </p15:guide>
        <p15:guide id="2" pos="5472">
          <p15:clr>
            <a:srgbClr val="E46962"/>
          </p15:clr>
        </p15:guide>
        <p15:guide id="3" orient="horz" pos="432">
          <p15:clr>
            <a:srgbClr val="E46962"/>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3"/>
          <p:cNvSpPr txBox="1">
            <a:spLocks noGrp="1"/>
          </p:cNvSpPr>
          <p:nvPr>
            <p:ph type="title"/>
          </p:nvPr>
        </p:nvSpPr>
        <p:spPr>
          <a:xfrm>
            <a:off x="615950" y="162767"/>
            <a:ext cx="10972800" cy="763600"/>
          </a:xfrm>
          <a:prstGeom prst="rect">
            <a:avLst/>
          </a:prstGeom>
        </p:spPr>
        <p:txBody>
          <a:bodyPr spcFirstLastPara="1" wrap="square" lIns="121900" tIns="121900" rIns="121900" bIns="121900" anchor="t" anchorCtr="0">
            <a:normAutofit/>
          </a:bodyPr>
          <a:lstStyle/>
          <a:p>
            <a:pPr>
              <a:buClr>
                <a:schemeClr val="dk1"/>
              </a:buClr>
              <a:buSzPct val="39285"/>
            </a:pPr>
            <a:r>
              <a:rPr lang="en"/>
              <a:t>Who are we?</a:t>
            </a:r>
            <a:endParaRPr/>
          </a:p>
        </p:txBody>
      </p:sp>
      <p:sp>
        <p:nvSpPr>
          <p:cNvPr id="68" name="Google Shape;68;p13"/>
          <p:cNvSpPr/>
          <p:nvPr/>
        </p:nvSpPr>
        <p:spPr>
          <a:xfrm>
            <a:off x="614365" y="3943200"/>
            <a:ext cx="2268000" cy="2255200"/>
          </a:xfrm>
          <a:prstGeom prst="roundRect">
            <a:avLst>
              <a:gd name="adj" fmla="val 9709"/>
            </a:avLst>
          </a:prstGeom>
          <a:solidFill>
            <a:srgbClr val="099DC3"/>
          </a:solidFill>
          <a:ln>
            <a:noFill/>
          </a:ln>
        </p:spPr>
        <p:txBody>
          <a:bodyPr spcFirstLastPara="1" wrap="square" lIns="91367" tIns="45667" rIns="91367" bIns="45667" anchor="ctr" anchorCtr="0">
            <a:noAutofit/>
          </a:bodyPr>
          <a:lstStyle/>
          <a:p>
            <a:pPr algn="ctr" defTabSz="1219170" rtl="0">
              <a:buClr>
                <a:srgbClr val="000000"/>
              </a:buClr>
            </a:pPr>
            <a:endParaRPr sz="1333">
              <a:solidFill>
                <a:srgbClr val="435368"/>
              </a:solidFill>
              <a:latin typeface="Inter"/>
              <a:ea typeface="Inter"/>
              <a:cs typeface="Inter"/>
              <a:sym typeface="Inter"/>
            </a:endParaRPr>
          </a:p>
        </p:txBody>
      </p:sp>
      <p:sp>
        <p:nvSpPr>
          <p:cNvPr id="69" name="Google Shape;69;p13"/>
          <p:cNvSpPr txBox="1"/>
          <p:nvPr/>
        </p:nvSpPr>
        <p:spPr>
          <a:xfrm>
            <a:off x="3298183" y="4044800"/>
            <a:ext cx="3974400" cy="2309371"/>
          </a:xfrm>
          <a:prstGeom prst="rect">
            <a:avLst/>
          </a:prstGeom>
          <a:noFill/>
          <a:ln>
            <a:noFill/>
          </a:ln>
        </p:spPr>
        <p:txBody>
          <a:bodyPr spcFirstLastPara="1" wrap="square" lIns="91367" tIns="45667" rIns="91367" bIns="45667" anchor="t" anchorCtr="0">
            <a:spAutoFit/>
          </a:bodyPr>
          <a:lstStyle/>
          <a:p>
            <a:pPr algn="l" defTabSz="1219170" rtl="0">
              <a:lnSpc>
                <a:spcPct val="150000"/>
              </a:lnSpc>
              <a:buClr>
                <a:srgbClr val="000000"/>
              </a:buClr>
            </a:pPr>
            <a:r>
              <a:rPr lang="en" sz="1067">
                <a:solidFill>
                  <a:srgbClr val="0D0D0D"/>
                </a:solidFill>
                <a:highlight>
                  <a:srgbClr val="FFFFFF"/>
                </a:highlight>
                <a:latin typeface="Montserrat"/>
                <a:ea typeface="Montserrat"/>
                <a:cs typeface="Montserrat"/>
                <a:sym typeface="Montserrat"/>
              </a:rPr>
              <a:t>Rennie brings over a decade of management experience from top banks like CitiBank and Royal Bank of Scotland, transitioning to specialize in corporate law in 2015. As the visionary founder of the Aalekh Foundation, she champions vocational training and advocates for water rejuvenation and climate change. With her diverse expertise and commitment to impactful change, Rennie leads ThreeAcross towards inclusive growth and transformative innovation.</a:t>
            </a:r>
            <a:endParaRPr sz="1067">
              <a:solidFill>
                <a:srgbClr val="000000"/>
              </a:solidFill>
              <a:latin typeface="Montserrat"/>
              <a:ea typeface="Montserrat"/>
              <a:cs typeface="Montserrat"/>
              <a:sym typeface="Montserrat"/>
            </a:endParaRPr>
          </a:p>
        </p:txBody>
      </p:sp>
      <p:pic>
        <p:nvPicPr>
          <p:cNvPr id="70" name="Google Shape;70;p13"/>
          <p:cNvPicPr preferRelativeResize="0"/>
          <p:nvPr/>
        </p:nvPicPr>
        <p:blipFill rotWithShape="1">
          <a:blip r:embed="rId3">
            <a:alphaModFix/>
          </a:blip>
          <a:srcRect l="5383" b="30996"/>
          <a:stretch/>
        </p:blipFill>
        <p:spPr>
          <a:xfrm>
            <a:off x="742399" y="4056675"/>
            <a:ext cx="2012000" cy="1956400"/>
          </a:xfrm>
          <a:prstGeom prst="roundRect">
            <a:avLst>
              <a:gd name="adj" fmla="val 9248"/>
            </a:avLst>
          </a:prstGeom>
          <a:noFill/>
          <a:ln>
            <a:noFill/>
          </a:ln>
        </p:spPr>
      </p:pic>
      <p:sp>
        <p:nvSpPr>
          <p:cNvPr id="71" name="Google Shape;71;p13"/>
          <p:cNvSpPr/>
          <p:nvPr/>
        </p:nvSpPr>
        <p:spPr>
          <a:xfrm>
            <a:off x="603750" y="5707865"/>
            <a:ext cx="2278800" cy="669600"/>
          </a:xfrm>
          <a:prstGeom prst="roundRect">
            <a:avLst>
              <a:gd name="adj" fmla="val 34710"/>
            </a:avLst>
          </a:prstGeom>
          <a:solidFill>
            <a:srgbClr val="099DC3"/>
          </a:solidFill>
          <a:ln>
            <a:noFill/>
          </a:ln>
        </p:spPr>
        <p:txBody>
          <a:bodyPr spcFirstLastPara="1" wrap="square" lIns="121900" tIns="121900" rIns="121900" bIns="121900" anchor="ctr" anchorCtr="0">
            <a:noAutofit/>
          </a:bodyPr>
          <a:lstStyle/>
          <a:p>
            <a:pPr algn="ctr" defTabSz="1219170" rtl="0">
              <a:buClr>
                <a:srgbClr val="000000"/>
              </a:buClr>
            </a:pPr>
            <a:r>
              <a:rPr lang="en" sz="1600" b="1" dirty="0">
                <a:solidFill>
                  <a:srgbClr val="FFFFFF"/>
                </a:solidFill>
                <a:latin typeface="Montserrat"/>
                <a:ea typeface="Montserrat"/>
                <a:cs typeface="Montserrat"/>
                <a:sym typeface="Montserrat"/>
              </a:rPr>
              <a:t>Rennie Joyy</a:t>
            </a:r>
          </a:p>
          <a:p>
            <a:pPr algn="ctr" defTabSz="1219170" rtl="0">
              <a:buClr>
                <a:srgbClr val="000000"/>
              </a:buClr>
            </a:pPr>
            <a:r>
              <a:rPr lang="en" sz="1600" b="1" dirty="0">
                <a:solidFill>
                  <a:srgbClr val="FFFFFF"/>
                </a:solidFill>
                <a:latin typeface="Montserrat"/>
                <a:ea typeface="Montserrat"/>
                <a:cs typeface="Montserrat"/>
                <a:sym typeface="Montserrat"/>
              </a:rPr>
              <a:t>Advisory Board</a:t>
            </a:r>
            <a:endParaRPr sz="1467" b="1" dirty="0">
              <a:solidFill>
                <a:srgbClr val="FFFFFF"/>
              </a:solidFill>
              <a:latin typeface="Montserrat"/>
              <a:ea typeface="Montserrat"/>
              <a:cs typeface="Montserrat"/>
              <a:sym typeface="Montserrat"/>
            </a:endParaRPr>
          </a:p>
        </p:txBody>
      </p:sp>
      <p:cxnSp>
        <p:nvCxnSpPr>
          <p:cNvPr id="72" name="Google Shape;72;p13"/>
          <p:cNvCxnSpPr/>
          <p:nvPr/>
        </p:nvCxnSpPr>
        <p:spPr>
          <a:xfrm>
            <a:off x="565150" y="3710933"/>
            <a:ext cx="11074400" cy="0"/>
          </a:xfrm>
          <a:prstGeom prst="straightConnector1">
            <a:avLst/>
          </a:prstGeom>
          <a:noFill/>
          <a:ln w="19050" cap="flat" cmpd="sng">
            <a:solidFill>
              <a:srgbClr val="FCB714"/>
            </a:solidFill>
            <a:prstDash val="dot"/>
            <a:round/>
            <a:headEnd type="none" w="med" len="med"/>
            <a:tailEnd type="none" w="med" len="med"/>
          </a:ln>
        </p:spPr>
      </p:cxnSp>
      <p:pic>
        <p:nvPicPr>
          <p:cNvPr id="83" name="Google Shape;83;p13"/>
          <p:cNvPicPr preferRelativeResize="0"/>
          <p:nvPr/>
        </p:nvPicPr>
        <p:blipFill rotWithShape="1">
          <a:blip r:embed="rId4">
            <a:alphaModFix/>
          </a:blip>
          <a:srcRect l="19071" t="24365" r="24370" b="22572"/>
          <a:stretch/>
        </p:blipFill>
        <p:spPr>
          <a:xfrm>
            <a:off x="8288795" y="4079360"/>
            <a:ext cx="785600" cy="465200"/>
          </a:xfrm>
          <a:prstGeom prst="ellipse">
            <a:avLst/>
          </a:prstGeom>
          <a:noFill/>
          <a:ln>
            <a:noFill/>
          </a:ln>
        </p:spPr>
      </p:pic>
      <p:pic>
        <p:nvPicPr>
          <p:cNvPr id="84" name="Google Shape;84;p13"/>
          <p:cNvPicPr preferRelativeResize="0"/>
          <p:nvPr/>
        </p:nvPicPr>
        <p:blipFill>
          <a:blip r:embed="rId5">
            <a:alphaModFix/>
          </a:blip>
          <a:stretch>
            <a:fillRect/>
          </a:stretch>
        </p:blipFill>
        <p:spPr>
          <a:xfrm>
            <a:off x="7870732" y="4973864"/>
            <a:ext cx="1621549" cy="439160"/>
          </a:xfrm>
          <a:prstGeom prst="rect">
            <a:avLst/>
          </a:prstGeom>
          <a:noFill/>
          <a:ln>
            <a:noFill/>
          </a:ln>
        </p:spPr>
      </p:pic>
      <p:pic>
        <p:nvPicPr>
          <p:cNvPr id="85" name="Google Shape;85;p13"/>
          <p:cNvPicPr preferRelativeResize="0"/>
          <p:nvPr/>
        </p:nvPicPr>
        <p:blipFill>
          <a:blip r:embed="rId6">
            <a:alphaModFix/>
          </a:blip>
          <a:stretch>
            <a:fillRect/>
          </a:stretch>
        </p:blipFill>
        <p:spPr>
          <a:xfrm>
            <a:off x="10064851" y="4151778"/>
            <a:ext cx="1024847" cy="320085"/>
          </a:xfrm>
          <a:prstGeom prst="rect">
            <a:avLst/>
          </a:prstGeom>
          <a:noFill/>
          <a:ln>
            <a:noFill/>
          </a:ln>
        </p:spPr>
      </p:pic>
      <p:pic>
        <p:nvPicPr>
          <p:cNvPr id="86" name="Google Shape;86;p13"/>
          <p:cNvPicPr preferRelativeResize="0"/>
          <p:nvPr/>
        </p:nvPicPr>
        <p:blipFill>
          <a:blip r:embed="rId7">
            <a:alphaModFix/>
          </a:blip>
          <a:stretch>
            <a:fillRect/>
          </a:stretch>
        </p:blipFill>
        <p:spPr>
          <a:xfrm>
            <a:off x="10064849" y="4990947"/>
            <a:ext cx="1024840" cy="404995"/>
          </a:xfrm>
          <a:prstGeom prst="rect">
            <a:avLst/>
          </a:prstGeom>
          <a:noFill/>
          <a:ln>
            <a:noFill/>
          </a:ln>
        </p:spPr>
      </p:pic>
      <p:pic>
        <p:nvPicPr>
          <p:cNvPr id="87" name="Google Shape;87;p13"/>
          <p:cNvPicPr preferRelativeResize="0"/>
          <p:nvPr/>
        </p:nvPicPr>
        <p:blipFill>
          <a:blip r:embed="rId8">
            <a:alphaModFix/>
          </a:blip>
          <a:stretch>
            <a:fillRect/>
          </a:stretch>
        </p:blipFill>
        <p:spPr>
          <a:xfrm>
            <a:off x="7785520" y="5753667"/>
            <a:ext cx="1791964" cy="439160"/>
          </a:xfrm>
          <a:prstGeom prst="rect">
            <a:avLst/>
          </a:prstGeom>
          <a:noFill/>
          <a:ln>
            <a:noFill/>
          </a:ln>
        </p:spPr>
      </p:pic>
      <p:pic>
        <p:nvPicPr>
          <p:cNvPr id="88" name="Google Shape;88;p13"/>
          <p:cNvPicPr preferRelativeResize="0"/>
          <p:nvPr/>
        </p:nvPicPr>
        <p:blipFill rotWithShape="1">
          <a:blip r:embed="rId9">
            <a:alphaModFix/>
          </a:blip>
          <a:srcRect t="27897" b="27387"/>
          <a:stretch/>
        </p:blipFill>
        <p:spPr>
          <a:xfrm>
            <a:off x="9825247" y="5736517"/>
            <a:ext cx="1538304" cy="473480"/>
          </a:xfrm>
          <a:prstGeom prst="rect">
            <a:avLst/>
          </a:prstGeom>
          <a:noFill/>
          <a:ln>
            <a:noFill/>
          </a:ln>
        </p:spPr>
      </p:pic>
      <p:cxnSp>
        <p:nvCxnSpPr>
          <p:cNvPr id="89" name="Google Shape;89;p13"/>
          <p:cNvCxnSpPr/>
          <p:nvPr/>
        </p:nvCxnSpPr>
        <p:spPr>
          <a:xfrm>
            <a:off x="9627399" y="3943201"/>
            <a:ext cx="0" cy="2699600"/>
          </a:xfrm>
          <a:prstGeom prst="straightConnector1">
            <a:avLst/>
          </a:prstGeom>
          <a:noFill/>
          <a:ln w="9525" cap="flat" cmpd="sng">
            <a:solidFill>
              <a:srgbClr val="FCB714"/>
            </a:solidFill>
            <a:prstDash val="dot"/>
            <a:round/>
            <a:headEnd type="none" w="med" len="med"/>
            <a:tailEnd type="none" w="med" len="med"/>
          </a:ln>
        </p:spPr>
      </p:cxnSp>
      <p:cxnSp>
        <p:nvCxnSpPr>
          <p:cNvPr id="90" name="Google Shape;90;p13"/>
          <p:cNvCxnSpPr/>
          <p:nvPr/>
        </p:nvCxnSpPr>
        <p:spPr>
          <a:xfrm>
            <a:off x="7688214" y="4789879"/>
            <a:ext cx="3900400" cy="0"/>
          </a:xfrm>
          <a:prstGeom prst="straightConnector1">
            <a:avLst/>
          </a:prstGeom>
          <a:noFill/>
          <a:ln w="9525" cap="flat" cmpd="sng">
            <a:solidFill>
              <a:srgbClr val="FCB714"/>
            </a:solidFill>
            <a:prstDash val="dot"/>
            <a:round/>
            <a:headEnd type="none" w="med" len="med"/>
            <a:tailEnd type="none" w="med" len="med"/>
          </a:ln>
        </p:spPr>
      </p:cxnSp>
      <p:cxnSp>
        <p:nvCxnSpPr>
          <p:cNvPr id="91" name="Google Shape;91;p13"/>
          <p:cNvCxnSpPr/>
          <p:nvPr/>
        </p:nvCxnSpPr>
        <p:spPr>
          <a:xfrm>
            <a:off x="7688214" y="5632951"/>
            <a:ext cx="3900400" cy="0"/>
          </a:xfrm>
          <a:prstGeom prst="straightConnector1">
            <a:avLst/>
          </a:prstGeom>
          <a:noFill/>
          <a:ln w="9525" cap="flat" cmpd="sng">
            <a:solidFill>
              <a:srgbClr val="FCB714"/>
            </a:solidFill>
            <a:prstDash val="dot"/>
            <a:round/>
            <a:headEnd type="none" w="med" len="med"/>
            <a:tailEnd type="none" w="med" len="med"/>
          </a:ln>
        </p:spPr>
      </p:cxnSp>
    </p:spTree>
  </p:cSld>
  <p:clrMapOvr>
    <a:masterClrMapping/>
  </p:clrMapOvr>
</p:sld>
</file>

<file path=ppt/theme/theme1.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9684</TotalTime>
  <Words>78</Words>
  <Application>Microsoft Office PowerPoint</Application>
  <PresentationFormat>Custom</PresentationFormat>
  <Paragraphs>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Inter</vt:lpstr>
      <vt:lpstr>Montserrat</vt:lpstr>
      <vt:lpstr>1_Simple Light</vt:lpstr>
      <vt:lpstr>Who are we?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3across intro slides</dc:title>
  <dc:creator>SACHIN JOLLY</dc:creator>
  <cp:lastModifiedBy>SACHIN JOLLY</cp:lastModifiedBy>
  <cp:revision>65</cp:revision>
  <dcterms:created xsi:type="dcterms:W3CDTF">2024-02-12T09:53:01Z</dcterms:created>
  <dcterms:modified xsi:type="dcterms:W3CDTF">2024-05-17T12:24:59Z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2024-02-12T00:00:00Z</vt:filetime>
  </property>
  <property fmtid="{D5CDD505-2E9C-101B-9397-08002B2CF9AE}" pid="3" name="Creator">
    <vt:lpwstr>Adobe Illustrator 27.8 (Windows)</vt:lpwstr>
  </property>
  <property fmtid="{D5CDD505-2E9C-101B-9397-08002B2CF9AE}" pid="4" name="LastSaved">
    <vt:filetime>2024-02-12T00:00:00Z</vt:filetime>
  </property>
  <property fmtid="{D5CDD505-2E9C-101B-9397-08002B2CF9AE}" pid="5" name="Producer">
    <vt:lpwstr>Adobe PDF library 17.00</vt:lpwstr>
  </property>
</Properties>
</file>