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8"/>
    <p:restoredTop sz="94651"/>
  </p:normalViewPr>
  <p:slideViewPr>
    <p:cSldViewPr snapToGrid="0" snapToObjects="1">
      <p:cViewPr>
        <p:scale>
          <a:sx n="100" d="100"/>
          <a:sy n="100" d="100"/>
        </p:scale>
        <p:origin x="7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42AB-4B85-5649-8116-B25856530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8FCE8-9DCD-4C4E-B9CE-50948E6DD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8795C-374B-F541-AB69-57A96C2D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54B5-E7B0-8745-8639-04E5D5E58F12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D2E37-0173-6540-ACAF-F21F2F84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6169-9851-8745-8F91-401D4640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7AB2-0573-5E41-BFA5-DC52DD47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3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D7F9-47AF-8742-AAC9-7A9C51D1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3D9AF-3D1E-B348-8DE6-CA422DE32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0581A-B053-0047-9B29-2E1600D9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54B5-E7B0-8745-8639-04E5D5E58F12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8C46D-B11A-9F4D-A43D-662F8893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6EDAF-89FF-B640-BD54-A2209252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7AB2-0573-5E41-BFA5-DC52DD47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5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172D1-90E3-654B-BCA4-D69B28237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65FE3-818F-B240-86E3-F421C1576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DCFBD-34A1-E645-9677-CBF78A33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54B5-E7B0-8745-8639-04E5D5E58F12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93702-33B3-054F-8B3E-3A0555D3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A6227-5E01-8141-950E-7DB6E8E7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7AB2-0573-5E41-BFA5-DC52DD47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2432-5261-B04D-B43A-39032C1C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1C36D-0913-834B-BC82-7587934E8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BA0F-7BA5-C74B-8D64-8E49A135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54B5-E7B0-8745-8639-04E5D5E58F12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26384-4E9F-464B-A336-E4A02659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F8E53-A577-A742-88DC-CFFB1232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7AB2-0573-5E41-BFA5-DC52DD47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2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AB82-5B58-6941-8E3F-10C9C95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69572-D399-6046-8DC3-E489C0D6F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CC213-8996-B64C-92EA-EF8E74A7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54B5-E7B0-8745-8639-04E5D5E58F12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D29E3-2B75-F24F-8B3B-C1E20C51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B6A4F-53A5-1942-9777-80A9ADA1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7AB2-0573-5E41-BFA5-DC52DD47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2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45AB-9A80-9A4D-B902-3028C62B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D0B03-972C-BC4B-A707-246244E0F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6822-A2AD-C547-A92C-F862E94C0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9AEB0-E041-AA44-88B5-C778A447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54B5-E7B0-8745-8639-04E5D5E58F12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3561A-660C-1540-9AF7-C10FFCF7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EB43F-5F6A-CF44-9CDE-9D871FE2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7AB2-0573-5E41-BFA5-DC52DD47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6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658F-5FD8-1647-8E48-E85FB498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D376F-7B2E-7D4C-8DA8-8EF47C325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E0E7F-95D2-9049-A933-212D79454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11672-EA92-6547-B37B-8E47EDAF2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558A0-43AA-5642-9A02-AB1E0BD67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66FA1-9D91-9540-AC99-D6FF1084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54B5-E7B0-8745-8639-04E5D5E58F12}" type="datetimeFigureOut">
              <a:rPr lang="en-US" smtClean="0"/>
              <a:t>1/21/19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8B23AB-48BC-AB42-B32F-80C831CF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17B0D-74FA-D54F-9422-AF312489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7AB2-0573-5E41-BFA5-DC52DD47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0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FD77-16F7-0F4B-B9C1-3987C6A6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75D0F-5C7D-8948-9DDF-44118D4A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54B5-E7B0-8745-8639-04E5D5E58F12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CC923-E4D6-1346-AF70-1EC465E6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2FE25-ADC7-0649-AD65-C1D19373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7AB2-0573-5E41-BFA5-DC52DD47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1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2B9C5-A1C4-E24D-9707-3B401F04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54B5-E7B0-8745-8639-04E5D5E58F12}" type="datetimeFigureOut">
              <a:rPr lang="en-US" smtClean="0"/>
              <a:t>1/21/19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82794-3089-D548-BBC6-CB451250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F43C9-30D7-D349-99ED-AA8B7141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7AB2-0573-5E41-BFA5-DC52DD47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4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0492-1708-4B4D-B6C7-C308117E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67D24-D6B5-1B4F-AC2A-F36710FD4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3FF88-68AE-444B-A6FB-1EBAE4554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B9BC2-6A8F-5E4A-895B-311461B6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54B5-E7B0-8745-8639-04E5D5E58F12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C94CF-DA28-384C-9851-AE73DE07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4103F-4901-874C-AFD6-B5B4CA50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7AB2-0573-5E41-BFA5-DC52DD47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5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B59B-309F-4542-9D34-ACBAE932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A6B08-1B14-F943-86D4-C47A10F2B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BC411-9E89-AC46-8A72-0E493EAF1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9BF54-BDA1-5F43-B407-E16EC266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54B5-E7B0-8745-8639-04E5D5E58F12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6FE40-AF36-BA4F-A406-E2CF2DF6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8BAE5-5A32-4544-8E76-95233C96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7AB2-0573-5E41-BFA5-DC52DD47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B0DA1-71AB-2546-9180-4BB87EB7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13611-EE8B-C748-AE36-F4FD09D7A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F7914-EB1D-CA45-80D1-E59621C86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054B5-E7B0-8745-8639-04E5D5E58F12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DE346-7AE1-DE46-B243-D5163014D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55215-DA03-2D4B-97A6-A0DB76D9A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87AB2-0573-5E41-BFA5-DC52DD47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3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693661-CEAF-B84E-8AAA-7EB41F61E566}"/>
              </a:ext>
            </a:extLst>
          </p:cNvPr>
          <p:cNvSpPr/>
          <p:nvPr/>
        </p:nvSpPr>
        <p:spPr>
          <a:xfrm>
            <a:off x="1018" y="0"/>
            <a:ext cx="4638388" cy="977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50809-E7AC-674D-A191-DEBEA2217247}"/>
              </a:ext>
            </a:extLst>
          </p:cNvPr>
          <p:cNvSpPr/>
          <p:nvPr/>
        </p:nvSpPr>
        <p:spPr>
          <a:xfrm>
            <a:off x="1019" y="0"/>
            <a:ext cx="4638388" cy="977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Exam Companion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8DC68B-B74A-0849-A114-6DDB2E633522}"/>
              </a:ext>
            </a:extLst>
          </p:cNvPr>
          <p:cNvSpPr/>
          <p:nvPr/>
        </p:nvSpPr>
        <p:spPr>
          <a:xfrm>
            <a:off x="1018" y="977957"/>
            <a:ext cx="2324930" cy="29400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Pomodoro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96A609-ED57-5345-A31D-8ECC68886148}"/>
              </a:ext>
            </a:extLst>
          </p:cNvPr>
          <p:cNvSpPr/>
          <p:nvPr/>
        </p:nvSpPr>
        <p:spPr>
          <a:xfrm>
            <a:off x="2308741" y="977957"/>
            <a:ext cx="2324930" cy="29400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Flash Cards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45A054-ED23-564D-A391-CBF705670A1D}"/>
              </a:ext>
            </a:extLst>
          </p:cNvPr>
          <p:cNvSpPr/>
          <p:nvPr/>
        </p:nvSpPr>
        <p:spPr>
          <a:xfrm>
            <a:off x="-7586" y="3917978"/>
            <a:ext cx="2324930" cy="29400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Schedule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830BA4-4207-5240-BA1A-AC70632A129C}"/>
              </a:ext>
            </a:extLst>
          </p:cNvPr>
          <p:cNvSpPr/>
          <p:nvPr/>
        </p:nvSpPr>
        <p:spPr>
          <a:xfrm>
            <a:off x="2306882" y="3917978"/>
            <a:ext cx="2324930" cy="29400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Points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4FBB45-2432-0B40-8C09-C659786939A8}"/>
              </a:ext>
            </a:extLst>
          </p:cNvPr>
          <p:cNvSpPr/>
          <p:nvPr/>
        </p:nvSpPr>
        <p:spPr>
          <a:xfrm>
            <a:off x="8904916" y="272140"/>
            <a:ext cx="1892327" cy="3764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Flash Cards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5646A2-FDED-1542-9F7D-8785D80C4339}"/>
              </a:ext>
            </a:extLst>
          </p:cNvPr>
          <p:cNvSpPr/>
          <p:nvPr/>
        </p:nvSpPr>
        <p:spPr>
          <a:xfrm>
            <a:off x="8904916" y="2506998"/>
            <a:ext cx="1889990" cy="3584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deck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7F8A0D8-4A64-8A46-B117-D2B1B3C71D6C}"/>
              </a:ext>
            </a:extLst>
          </p:cNvPr>
          <p:cNvSpPr/>
          <p:nvPr/>
        </p:nvSpPr>
        <p:spPr>
          <a:xfrm>
            <a:off x="8960525" y="3640129"/>
            <a:ext cx="1897001" cy="376488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Points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FAA670-1DE5-0D41-84E9-D504542AD3E2}"/>
              </a:ext>
            </a:extLst>
          </p:cNvPr>
          <p:cNvSpPr/>
          <p:nvPr/>
        </p:nvSpPr>
        <p:spPr>
          <a:xfrm>
            <a:off x="8960526" y="4008674"/>
            <a:ext cx="1897000" cy="1131831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Number of points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A68BED-F587-9141-9A86-2844391267E6}"/>
              </a:ext>
            </a:extLst>
          </p:cNvPr>
          <p:cNvSpPr/>
          <p:nvPr/>
        </p:nvSpPr>
        <p:spPr>
          <a:xfrm>
            <a:off x="8960525" y="5140505"/>
            <a:ext cx="1889907" cy="594609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Rankings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69BCF2-82FB-5B4E-B3A0-CBBEFB179BFE}"/>
              </a:ext>
            </a:extLst>
          </p:cNvPr>
          <p:cNvSpPr/>
          <p:nvPr/>
        </p:nvSpPr>
        <p:spPr>
          <a:xfrm>
            <a:off x="8960525" y="5735116"/>
            <a:ext cx="1897002" cy="537219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Points history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2721B0-F185-B644-A67D-E6D0BC39E3EF}"/>
              </a:ext>
            </a:extLst>
          </p:cNvPr>
          <p:cNvSpPr/>
          <p:nvPr/>
        </p:nvSpPr>
        <p:spPr>
          <a:xfrm>
            <a:off x="8904916" y="2864113"/>
            <a:ext cx="1889990" cy="4498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16D0CE2-911A-1A4B-B92B-BF6E7E6D74E7}"/>
              </a:ext>
            </a:extLst>
          </p:cNvPr>
          <p:cNvSpPr/>
          <p:nvPr/>
        </p:nvSpPr>
        <p:spPr>
          <a:xfrm>
            <a:off x="8960526" y="6272336"/>
            <a:ext cx="1897000" cy="44989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8907A66-FD9E-1649-A840-94A9641F06C7}"/>
              </a:ext>
            </a:extLst>
          </p:cNvPr>
          <p:cNvGrpSpPr/>
          <p:nvPr/>
        </p:nvGrpSpPr>
        <p:grpSpPr>
          <a:xfrm>
            <a:off x="5574470" y="3632186"/>
            <a:ext cx="1887653" cy="3082099"/>
            <a:chOff x="5574470" y="3632186"/>
            <a:chExt cx="1887653" cy="308209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0D5209-C47A-454A-BED6-D66F5EDA0F33}"/>
                </a:ext>
              </a:extLst>
            </p:cNvPr>
            <p:cNvSpPr/>
            <p:nvPr/>
          </p:nvSpPr>
          <p:spPr>
            <a:xfrm>
              <a:off x="5575640" y="3632186"/>
              <a:ext cx="1886400" cy="37648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Schedule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3BACFAE-B297-C64F-AA39-0D00F8715150}"/>
                </a:ext>
              </a:extLst>
            </p:cNvPr>
            <p:cNvSpPr/>
            <p:nvPr/>
          </p:nvSpPr>
          <p:spPr>
            <a:xfrm>
              <a:off x="5574470" y="5901498"/>
              <a:ext cx="947332" cy="362883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Create event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C7B34CE-7903-C041-A474-C63D49B00154}"/>
                </a:ext>
              </a:extLst>
            </p:cNvPr>
            <p:cNvSpPr/>
            <p:nvPr/>
          </p:nvSpPr>
          <p:spPr>
            <a:xfrm>
              <a:off x="6514791" y="5901504"/>
              <a:ext cx="947332" cy="362883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Delete event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B1C8AD4-8B39-6041-AFE2-C6F2B9C8C69C}"/>
                </a:ext>
              </a:extLst>
            </p:cNvPr>
            <p:cNvSpPr/>
            <p:nvPr/>
          </p:nvSpPr>
          <p:spPr>
            <a:xfrm>
              <a:off x="5575640" y="4008674"/>
              <a:ext cx="1886400" cy="189281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Events List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E52B4B0-20A0-7B46-8D79-1A8FDEE3B1FD}"/>
                </a:ext>
              </a:extLst>
            </p:cNvPr>
            <p:cNvSpPr/>
            <p:nvPr/>
          </p:nvSpPr>
          <p:spPr>
            <a:xfrm>
              <a:off x="5576807" y="6264393"/>
              <a:ext cx="1885316" cy="449892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Back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62BBB73-FAD2-8443-8AA3-7C27BD38BE8F}"/>
              </a:ext>
            </a:extLst>
          </p:cNvPr>
          <p:cNvSpPr/>
          <p:nvPr/>
        </p:nvSpPr>
        <p:spPr>
          <a:xfrm>
            <a:off x="5574470" y="2929877"/>
            <a:ext cx="1894079" cy="44989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CBCE00-3DFB-D04A-A321-452742E337F4}"/>
              </a:ext>
            </a:extLst>
          </p:cNvPr>
          <p:cNvSpPr/>
          <p:nvPr/>
        </p:nvSpPr>
        <p:spPr>
          <a:xfrm>
            <a:off x="5580313" y="272140"/>
            <a:ext cx="1889990" cy="37648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Pomodoro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60E60C-5300-5342-827E-6FEB9FF6EA3B}"/>
              </a:ext>
            </a:extLst>
          </p:cNvPr>
          <p:cNvSpPr/>
          <p:nvPr/>
        </p:nvSpPr>
        <p:spPr>
          <a:xfrm>
            <a:off x="5575929" y="682496"/>
            <a:ext cx="1891159" cy="197881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ABB506F-C727-E44D-B7BC-189ACE54D09F}"/>
              </a:ext>
            </a:extLst>
          </p:cNvPr>
          <p:cNvSpPr/>
          <p:nvPr/>
        </p:nvSpPr>
        <p:spPr>
          <a:xfrm>
            <a:off x="5891508" y="1160378"/>
            <a:ext cx="1260000" cy="1260000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E84CE8-125B-3E49-BB3C-C97BA2B0812C}"/>
              </a:ext>
            </a:extLst>
          </p:cNvPr>
          <p:cNvSpPr/>
          <p:nvPr/>
        </p:nvSpPr>
        <p:spPr>
          <a:xfrm>
            <a:off x="5574177" y="2644304"/>
            <a:ext cx="954051" cy="28483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6D47498-E2E8-7145-B0B0-CBC7CDAEF0C0}"/>
              </a:ext>
            </a:extLst>
          </p:cNvPr>
          <p:cNvSpPr/>
          <p:nvPr/>
        </p:nvSpPr>
        <p:spPr>
          <a:xfrm>
            <a:off x="6528229" y="2645028"/>
            <a:ext cx="940320" cy="28483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Restart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1A534C-3E99-F546-A4AA-CDB1AF446619}"/>
              </a:ext>
            </a:extLst>
          </p:cNvPr>
          <p:cNvSpPr/>
          <p:nvPr/>
        </p:nvSpPr>
        <p:spPr>
          <a:xfrm>
            <a:off x="5576807" y="649364"/>
            <a:ext cx="950252" cy="28483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DE69195-FC3C-D34B-9949-D1FE0B89EE4E}"/>
              </a:ext>
            </a:extLst>
          </p:cNvPr>
          <p:cNvSpPr/>
          <p:nvPr/>
        </p:nvSpPr>
        <p:spPr>
          <a:xfrm>
            <a:off x="6514791" y="649363"/>
            <a:ext cx="947332" cy="28483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DDF595C-E949-A44C-BE43-0E80D0A2AC86}"/>
              </a:ext>
            </a:extLst>
          </p:cNvPr>
          <p:cNvSpPr/>
          <p:nvPr/>
        </p:nvSpPr>
        <p:spPr>
          <a:xfrm>
            <a:off x="8905498" y="648628"/>
            <a:ext cx="1889407" cy="185967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of decks</a:t>
            </a:r>
          </a:p>
        </p:txBody>
      </p:sp>
    </p:spTree>
    <p:extLst>
      <p:ext uri="{BB962C8B-B14F-4D97-AF65-F5344CB8AC3E}">
        <p14:creationId xmlns:p14="http://schemas.microsoft.com/office/powerpoint/2010/main" val="73207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38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Gandhi</dc:creator>
  <cp:lastModifiedBy>Atul Gandhi</cp:lastModifiedBy>
  <cp:revision>5</cp:revision>
  <cp:lastPrinted>2019-01-21T16:49:42Z</cp:lastPrinted>
  <dcterms:created xsi:type="dcterms:W3CDTF">2019-01-21T12:23:29Z</dcterms:created>
  <dcterms:modified xsi:type="dcterms:W3CDTF">2019-01-21T16:52:10Z</dcterms:modified>
</cp:coreProperties>
</file>