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7217F7-F57E-442F-9E18-60B71E3A872B}" type="datetimeFigureOut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4/24/2018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8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4/24/2018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4/24/2018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4/24/2018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7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4/24/2018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68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4/24/2018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3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4/24/2018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4/24/2018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0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4/24/2018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4/24/2018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9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4/24/2018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77217F7-F57E-442F-9E18-60B71E3A872B}" type="datetimeFigureOut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4/24/2018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A386C53-E60D-4643-8702-8DBFA39BE750}" type="slidenum">
              <a:rPr lang="en-US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02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analysis of different classifiers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Team Members : 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Atul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Mourya</a:t>
            </a:r>
            <a:r>
              <a:rPr lang="en-US" b="1" dirty="0" smtClean="0">
                <a:solidFill>
                  <a:schemeClr val="tx1"/>
                </a:solidFill>
              </a:rPr>
              <a:t>, Prabal, Rahul, </a:t>
            </a:r>
            <a:r>
              <a:rPr lang="en-US" b="1" dirty="0" err="1" smtClean="0">
                <a:solidFill>
                  <a:schemeClr val="tx1"/>
                </a:solidFill>
              </a:rPr>
              <a:t>Shambhavi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447331"/>
              </p:ext>
            </p:extLst>
          </p:nvPr>
        </p:nvGraphicFramePr>
        <p:xfrm>
          <a:off x="-1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717"/>
                <a:gridCol w="1508283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9184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 means 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Trees</a:t>
                      </a:r>
                      <a:endParaRPr lang="en-US" dirty="0"/>
                    </a:p>
                  </a:txBody>
                  <a:tcPr/>
                </a:tc>
              </a:tr>
              <a:tr h="44648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Accuracy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97.36</a:t>
                      </a:r>
                      <a:endParaRPr lang="en-US" dirty="0"/>
                    </a:p>
                  </a:txBody>
                  <a:tcPr/>
                </a:tc>
              </a:tr>
              <a:tr h="1745116">
                <a:tc>
                  <a:txBody>
                    <a:bodyPr/>
                    <a:lstStyle/>
                    <a:p>
                      <a:r>
                        <a:rPr lang="en-US" dirty="0" smtClean="0"/>
                        <a:t>#Features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handle more no.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Penalizes those that do not lead to increased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handle only less no. of features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 scales relatively well to high dimensional   data.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Sensitive to scale.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handle only less no. of features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handle only less no. of features</a:t>
                      </a:r>
                      <a:endParaRPr lang="en-US" dirty="0"/>
                    </a:p>
                  </a:txBody>
                  <a:tcPr/>
                </a:tc>
              </a:tr>
              <a:tr h="1745116"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 even on small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Dataset for better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Optimum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Works even on small Dataset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 increases as size of dataset increases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Complexity increases as size of dataset increases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08775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Relatively slower than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Relatively slower than all</a:t>
                      </a:r>
                      <a:endParaRPr lang="en-US" dirty="0"/>
                    </a:p>
                  </a:txBody>
                  <a:tcPr/>
                </a:tc>
              </a:tr>
              <a:tr h="1194027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Supervised Learning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Supervised Learning Algorithm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Supervised Learning Algorithm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Supervised Learning Algorithm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Unsupervised Learning Algorithm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Supervised Learning Algorithm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Supervised Learning Algorithm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2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257669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434"/>
                <a:gridCol w="1513841"/>
                <a:gridCol w="1541806"/>
                <a:gridCol w="1349918"/>
                <a:gridCol w="1524001"/>
                <a:gridCol w="1524001"/>
                <a:gridCol w="1782713"/>
                <a:gridCol w="1265287"/>
              </a:tblGrid>
              <a:tr h="922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 means 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Trees</a:t>
                      </a:r>
                      <a:endParaRPr lang="en-US" dirty="0"/>
                    </a:p>
                  </a:txBody>
                  <a:tcPr/>
                </a:tc>
              </a:tr>
              <a:tr h="922946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r>
                        <a:rPr lang="en-US" baseline="0" dirty="0" smtClean="0"/>
                        <a:t> and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r>
                        <a:rPr lang="en-US" baseline="0" dirty="0" smtClean="0"/>
                        <a:t> and regression</a:t>
                      </a:r>
                      <a:endParaRPr lang="en-US" dirty="0"/>
                    </a:p>
                  </a:txBody>
                  <a:tcPr/>
                </a:tc>
              </a:tr>
              <a:tr h="2704744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given features (x) and the label y, it estimates a joint probability from the training data.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Estimates the probability(y/x) directly from the training data by minimizing error.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Predicts</a:t>
                      </a:r>
                      <a:r>
                        <a:rPr lang="en-US" baseline="0" dirty="0" smtClean="0"/>
                        <a:t> the value by using the values of dependent variables on a linear equation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the given independent variables</a:t>
                      </a:r>
                      <a:r>
                        <a:rPr lang="en-US" baseline="0" dirty="0" smtClean="0"/>
                        <a:t> hyperplanes are calculated </a:t>
                      </a:r>
                      <a:r>
                        <a:rPr lang="en-US" baseline="0" dirty="0" smtClean="0"/>
                        <a:t>geometrically.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the given unlabeled dataset the dataset is clustered depending on the distance they are from the centroid.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the relative importance of each feature on the prediction.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rules for classification</a:t>
                      </a:r>
                      <a:r>
                        <a:rPr lang="en-US" baseline="0" dirty="0" smtClean="0"/>
                        <a:t> or prediction.</a:t>
                      </a:r>
                      <a:endParaRPr lang="en-US" dirty="0"/>
                    </a:p>
                  </a:txBody>
                  <a:tcPr/>
                </a:tc>
              </a:tr>
              <a:tr h="2307364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O(Np)</a:t>
                      </a:r>
                    </a:p>
                    <a:p>
                      <a:r>
                        <a:rPr lang="en-US" dirty="0" smtClean="0"/>
                        <a:t>N-&gt;No</a:t>
                      </a:r>
                      <a:r>
                        <a:rPr lang="en-US" baseline="0" dirty="0" smtClean="0"/>
                        <a:t>. of training examples</a:t>
                      </a:r>
                    </a:p>
                    <a:p>
                      <a:r>
                        <a:rPr lang="en-US" baseline="0" dirty="0" smtClean="0"/>
                        <a:t>P-&gt;No.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N-&gt;No</a:t>
                      </a:r>
                      <a:r>
                        <a:rPr lang="en-US" baseline="0" dirty="0" smtClean="0"/>
                        <a:t>. of training examples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N-&gt;No</a:t>
                      </a:r>
                      <a:r>
                        <a:rPr lang="en-US" baseline="0" dirty="0" smtClean="0"/>
                        <a:t>. of training examples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N^i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&gt;=1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O(N^2)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N-&gt;No</a:t>
                      </a:r>
                      <a:r>
                        <a:rPr lang="en-US" baseline="0" dirty="0" smtClean="0"/>
                        <a:t>. of training examples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O(P *N log(N))</a:t>
                      </a:r>
                    </a:p>
                    <a:p>
                      <a:r>
                        <a:rPr lang="en-US" dirty="0" smtClean="0"/>
                        <a:t>N-&gt;No</a:t>
                      </a:r>
                      <a:r>
                        <a:rPr lang="en-US" baseline="0" dirty="0" smtClean="0"/>
                        <a:t>. of training examples</a:t>
                      </a:r>
                    </a:p>
                    <a:p>
                      <a:r>
                        <a:rPr lang="en-US" baseline="0" dirty="0" smtClean="0"/>
                        <a:t>P-&gt;No. of features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O(P *N log(N))</a:t>
                      </a:r>
                    </a:p>
                    <a:p>
                      <a:r>
                        <a:rPr lang="en-US" dirty="0" smtClean="0"/>
                        <a:t>N-&gt;No</a:t>
                      </a:r>
                      <a:r>
                        <a:rPr lang="en-US" baseline="0" dirty="0" smtClean="0"/>
                        <a:t>. of training examples</a:t>
                      </a:r>
                    </a:p>
                    <a:p>
                      <a:r>
                        <a:rPr lang="en-US" baseline="0" dirty="0" smtClean="0"/>
                        <a:t>P-&gt;No. of features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380</Words>
  <Application>Microsoft Office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Integral</vt:lpstr>
      <vt:lpstr>Comparative analysis of different classifiers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different classifiers</dc:title>
  <dc:creator>user</dc:creator>
  <cp:lastModifiedBy>user</cp:lastModifiedBy>
  <cp:revision>3</cp:revision>
  <dcterms:created xsi:type="dcterms:W3CDTF">2018-04-24T05:01:11Z</dcterms:created>
  <dcterms:modified xsi:type="dcterms:W3CDTF">2018-04-24T05:02:28Z</dcterms:modified>
</cp:coreProperties>
</file>