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WithCases!$B$1</c:f>
              <c:strCache>
                <c:ptCount val="1"/>
                <c:pt idx="0">
                  <c:v>PRICE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WithCases!$B$2:$B$53</c:f>
              <c:numCache>
                <c:formatCode>0.00</c:formatCode>
                <c:ptCount val="52"/>
                <c:pt idx="0">
                  <c:v>19.98</c:v>
                </c:pt>
                <c:pt idx="1">
                  <c:v>19.98</c:v>
                </c:pt>
                <c:pt idx="2">
                  <c:v>19.98</c:v>
                </c:pt>
                <c:pt idx="3">
                  <c:v>19.98</c:v>
                </c:pt>
                <c:pt idx="4">
                  <c:v>19.98</c:v>
                </c:pt>
                <c:pt idx="5">
                  <c:v>19.98</c:v>
                </c:pt>
                <c:pt idx="6">
                  <c:v>19.98</c:v>
                </c:pt>
                <c:pt idx="7">
                  <c:v>20.100000000000001</c:v>
                </c:pt>
                <c:pt idx="8">
                  <c:v>20.12</c:v>
                </c:pt>
                <c:pt idx="9">
                  <c:v>20.13</c:v>
                </c:pt>
                <c:pt idx="10">
                  <c:v>20.14</c:v>
                </c:pt>
                <c:pt idx="11">
                  <c:v>20.12</c:v>
                </c:pt>
                <c:pt idx="12">
                  <c:v>20.12</c:v>
                </c:pt>
                <c:pt idx="13">
                  <c:v>20.13</c:v>
                </c:pt>
                <c:pt idx="14">
                  <c:v>20.14</c:v>
                </c:pt>
                <c:pt idx="15">
                  <c:v>20.14</c:v>
                </c:pt>
                <c:pt idx="16">
                  <c:v>20.13</c:v>
                </c:pt>
                <c:pt idx="17">
                  <c:v>20.13</c:v>
                </c:pt>
                <c:pt idx="18">
                  <c:v>20.13</c:v>
                </c:pt>
                <c:pt idx="19">
                  <c:v>20.13</c:v>
                </c:pt>
                <c:pt idx="20">
                  <c:v>20.13</c:v>
                </c:pt>
                <c:pt idx="21">
                  <c:v>19.18</c:v>
                </c:pt>
                <c:pt idx="22">
                  <c:v>14.78</c:v>
                </c:pt>
                <c:pt idx="23">
                  <c:v>16.04</c:v>
                </c:pt>
                <c:pt idx="24">
                  <c:v>20.12</c:v>
                </c:pt>
                <c:pt idx="25">
                  <c:v>19.75</c:v>
                </c:pt>
                <c:pt idx="26">
                  <c:v>19.649999999999999</c:v>
                </c:pt>
                <c:pt idx="27">
                  <c:v>19.690000000000001</c:v>
                </c:pt>
                <c:pt idx="28">
                  <c:v>20.12</c:v>
                </c:pt>
                <c:pt idx="29">
                  <c:v>20.12</c:v>
                </c:pt>
                <c:pt idx="30">
                  <c:v>20.13</c:v>
                </c:pt>
                <c:pt idx="31">
                  <c:v>20.14</c:v>
                </c:pt>
                <c:pt idx="32">
                  <c:v>15.14</c:v>
                </c:pt>
                <c:pt idx="33">
                  <c:v>14.33</c:v>
                </c:pt>
                <c:pt idx="34">
                  <c:v>16.239999999999998</c:v>
                </c:pt>
                <c:pt idx="35">
                  <c:v>19.93</c:v>
                </c:pt>
                <c:pt idx="36">
                  <c:v>21.06</c:v>
                </c:pt>
                <c:pt idx="37">
                  <c:v>21.19</c:v>
                </c:pt>
                <c:pt idx="38">
                  <c:v>21.23</c:v>
                </c:pt>
                <c:pt idx="39">
                  <c:v>20.12</c:v>
                </c:pt>
                <c:pt idx="40">
                  <c:v>14.73</c:v>
                </c:pt>
                <c:pt idx="41">
                  <c:v>14.57</c:v>
                </c:pt>
                <c:pt idx="42">
                  <c:v>15.94</c:v>
                </c:pt>
                <c:pt idx="43">
                  <c:v>20.7</c:v>
                </c:pt>
                <c:pt idx="44">
                  <c:v>19.57</c:v>
                </c:pt>
                <c:pt idx="45">
                  <c:v>19.600000000000001</c:v>
                </c:pt>
                <c:pt idx="46">
                  <c:v>19.940000000000001</c:v>
                </c:pt>
                <c:pt idx="47">
                  <c:v>21.28</c:v>
                </c:pt>
                <c:pt idx="48">
                  <c:v>14.56</c:v>
                </c:pt>
                <c:pt idx="49">
                  <c:v>14.39</c:v>
                </c:pt>
                <c:pt idx="50">
                  <c:v>16.809999999999999</c:v>
                </c:pt>
                <c:pt idx="51" formatCode="General">
                  <c:v>19.86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780744"/>
        <c:axId val="213780352"/>
      </c:lineChart>
      <c:catAx>
        <c:axId val="21378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80352"/>
        <c:crosses val="autoZero"/>
        <c:auto val="1"/>
        <c:lblAlgn val="ctr"/>
        <c:lblOffset val="100"/>
        <c:noMultiLvlLbl val="0"/>
      </c:catAx>
      <c:valAx>
        <c:axId val="21378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80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WithCases!$C$1</c:f>
              <c:strCache>
                <c:ptCount val="1"/>
                <c:pt idx="0">
                  <c:v>PRICE 18PK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WithCases!$C$2:$C$61</c:f>
              <c:numCache>
                <c:formatCode>0.00</c:formatCode>
                <c:ptCount val="60"/>
                <c:pt idx="0">
                  <c:v>14.1</c:v>
                </c:pt>
                <c:pt idx="1">
                  <c:v>18.649999999999999</c:v>
                </c:pt>
                <c:pt idx="2">
                  <c:v>18.649999999999999</c:v>
                </c:pt>
                <c:pt idx="3">
                  <c:v>18.649999999999999</c:v>
                </c:pt>
                <c:pt idx="4">
                  <c:v>18.649999999999999</c:v>
                </c:pt>
                <c:pt idx="5">
                  <c:v>18.649999999999999</c:v>
                </c:pt>
                <c:pt idx="6">
                  <c:v>18.649999999999999</c:v>
                </c:pt>
                <c:pt idx="7">
                  <c:v>18.73</c:v>
                </c:pt>
                <c:pt idx="8">
                  <c:v>18.75</c:v>
                </c:pt>
                <c:pt idx="9">
                  <c:v>18.75</c:v>
                </c:pt>
                <c:pt idx="10">
                  <c:v>18.75</c:v>
                </c:pt>
                <c:pt idx="11">
                  <c:v>18.75</c:v>
                </c:pt>
                <c:pt idx="12">
                  <c:v>13.87</c:v>
                </c:pt>
                <c:pt idx="13">
                  <c:v>14.27</c:v>
                </c:pt>
                <c:pt idx="14">
                  <c:v>18.760000000000002</c:v>
                </c:pt>
                <c:pt idx="15">
                  <c:v>18.77</c:v>
                </c:pt>
                <c:pt idx="16">
                  <c:v>13.87</c:v>
                </c:pt>
                <c:pt idx="17">
                  <c:v>14.14</c:v>
                </c:pt>
                <c:pt idx="18">
                  <c:v>18.760000000000002</c:v>
                </c:pt>
                <c:pt idx="19">
                  <c:v>18.72</c:v>
                </c:pt>
                <c:pt idx="20">
                  <c:v>18.760000000000002</c:v>
                </c:pt>
                <c:pt idx="21">
                  <c:v>18.760000000000002</c:v>
                </c:pt>
                <c:pt idx="22">
                  <c:v>18.739999999999998</c:v>
                </c:pt>
                <c:pt idx="23">
                  <c:v>18.75</c:v>
                </c:pt>
                <c:pt idx="24">
                  <c:v>18.75</c:v>
                </c:pt>
                <c:pt idx="25">
                  <c:v>18.75</c:v>
                </c:pt>
                <c:pt idx="26">
                  <c:v>18.75</c:v>
                </c:pt>
                <c:pt idx="27">
                  <c:v>13.79</c:v>
                </c:pt>
                <c:pt idx="28">
                  <c:v>13.49</c:v>
                </c:pt>
                <c:pt idx="29">
                  <c:v>14.89</c:v>
                </c:pt>
                <c:pt idx="30">
                  <c:v>13.94</c:v>
                </c:pt>
                <c:pt idx="31">
                  <c:v>13.67</c:v>
                </c:pt>
                <c:pt idx="32">
                  <c:v>14.43</c:v>
                </c:pt>
                <c:pt idx="33">
                  <c:v>18.75</c:v>
                </c:pt>
                <c:pt idx="34">
                  <c:v>18.22</c:v>
                </c:pt>
                <c:pt idx="35">
                  <c:v>14.06</c:v>
                </c:pt>
                <c:pt idx="36">
                  <c:v>14.43</c:v>
                </c:pt>
                <c:pt idx="37">
                  <c:v>19.48</c:v>
                </c:pt>
                <c:pt idx="38">
                  <c:v>15.15</c:v>
                </c:pt>
                <c:pt idx="39">
                  <c:v>13.79</c:v>
                </c:pt>
                <c:pt idx="40">
                  <c:v>14.31</c:v>
                </c:pt>
                <c:pt idx="41">
                  <c:v>19.5</c:v>
                </c:pt>
                <c:pt idx="42">
                  <c:v>13.85</c:v>
                </c:pt>
                <c:pt idx="43">
                  <c:v>14.23</c:v>
                </c:pt>
                <c:pt idx="44">
                  <c:v>19.309999999999999</c:v>
                </c:pt>
                <c:pt idx="45">
                  <c:v>19.29</c:v>
                </c:pt>
                <c:pt idx="46">
                  <c:v>13.76</c:v>
                </c:pt>
                <c:pt idx="47">
                  <c:v>13.45</c:v>
                </c:pt>
                <c:pt idx="48">
                  <c:v>15.13</c:v>
                </c:pt>
                <c:pt idx="49">
                  <c:v>19.43</c:v>
                </c:pt>
                <c:pt idx="50">
                  <c:v>13.26</c:v>
                </c:pt>
                <c:pt idx="51" formatCode="General">
                  <c:v>13.92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90520"/>
        <c:axId val="146792872"/>
      </c:lineChart>
      <c:catAx>
        <c:axId val="146790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92872"/>
        <c:crosses val="autoZero"/>
        <c:auto val="1"/>
        <c:lblAlgn val="ctr"/>
        <c:lblOffset val="100"/>
        <c:noMultiLvlLbl val="0"/>
      </c:catAx>
      <c:valAx>
        <c:axId val="14679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90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WithCases!$D$1</c:f>
              <c:strCache>
                <c:ptCount val="1"/>
                <c:pt idx="0">
                  <c:v>PRICE 30PK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WithCases!$D$2:$D$61</c:f>
              <c:numCache>
                <c:formatCode>0.00</c:formatCode>
                <c:ptCount val="60"/>
                <c:pt idx="0">
                  <c:v>15.19</c:v>
                </c:pt>
                <c:pt idx="1">
                  <c:v>15.19</c:v>
                </c:pt>
                <c:pt idx="2">
                  <c:v>13.87</c:v>
                </c:pt>
                <c:pt idx="3">
                  <c:v>12.83</c:v>
                </c:pt>
                <c:pt idx="4">
                  <c:v>13.16</c:v>
                </c:pt>
                <c:pt idx="5">
                  <c:v>15.19</c:v>
                </c:pt>
                <c:pt idx="6">
                  <c:v>13.92</c:v>
                </c:pt>
                <c:pt idx="7">
                  <c:v>14.42</c:v>
                </c:pt>
                <c:pt idx="8">
                  <c:v>13.83</c:v>
                </c:pt>
                <c:pt idx="9">
                  <c:v>14.5</c:v>
                </c:pt>
                <c:pt idx="10">
                  <c:v>13.87</c:v>
                </c:pt>
                <c:pt idx="11">
                  <c:v>13.64</c:v>
                </c:pt>
                <c:pt idx="12">
                  <c:v>14.31</c:v>
                </c:pt>
                <c:pt idx="13">
                  <c:v>13.85</c:v>
                </c:pt>
                <c:pt idx="14">
                  <c:v>14.2</c:v>
                </c:pt>
                <c:pt idx="15">
                  <c:v>13.64</c:v>
                </c:pt>
                <c:pt idx="16">
                  <c:v>14.33</c:v>
                </c:pt>
                <c:pt idx="17">
                  <c:v>13.14</c:v>
                </c:pt>
                <c:pt idx="18">
                  <c:v>13.81</c:v>
                </c:pt>
                <c:pt idx="19">
                  <c:v>15.19</c:v>
                </c:pt>
                <c:pt idx="20">
                  <c:v>13.13</c:v>
                </c:pt>
                <c:pt idx="21">
                  <c:v>13.63</c:v>
                </c:pt>
                <c:pt idx="22">
                  <c:v>15.19</c:v>
                </c:pt>
                <c:pt idx="23">
                  <c:v>13.89</c:v>
                </c:pt>
                <c:pt idx="24">
                  <c:v>14.28</c:v>
                </c:pt>
                <c:pt idx="25">
                  <c:v>15.19</c:v>
                </c:pt>
                <c:pt idx="26">
                  <c:v>13.12</c:v>
                </c:pt>
                <c:pt idx="27">
                  <c:v>13.78</c:v>
                </c:pt>
                <c:pt idx="28">
                  <c:v>15.19</c:v>
                </c:pt>
                <c:pt idx="29">
                  <c:v>15.19</c:v>
                </c:pt>
                <c:pt idx="30">
                  <c:v>15.19</c:v>
                </c:pt>
                <c:pt idx="31">
                  <c:v>15.19</c:v>
                </c:pt>
                <c:pt idx="32">
                  <c:v>15.19</c:v>
                </c:pt>
                <c:pt idx="33">
                  <c:v>15.19</c:v>
                </c:pt>
                <c:pt idx="34">
                  <c:v>13.14</c:v>
                </c:pt>
                <c:pt idx="35">
                  <c:v>13.45</c:v>
                </c:pt>
                <c:pt idx="36">
                  <c:v>13</c:v>
                </c:pt>
                <c:pt idx="37">
                  <c:v>13.6</c:v>
                </c:pt>
                <c:pt idx="38">
                  <c:v>14.46</c:v>
                </c:pt>
                <c:pt idx="39">
                  <c:v>14.94</c:v>
                </c:pt>
                <c:pt idx="40">
                  <c:v>15.19</c:v>
                </c:pt>
                <c:pt idx="41">
                  <c:v>15.19</c:v>
                </c:pt>
                <c:pt idx="42">
                  <c:v>15.19</c:v>
                </c:pt>
                <c:pt idx="43">
                  <c:v>13.43</c:v>
                </c:pt>
                <c:pt idx="44">
                  <c:v>14.37</c:v>
                </c:pt>
                <c:pt idx="45">
                  <c:v>15.19</c:v>
                </c:pt>
                <c:pt idx="46">
                  <c:v>15.19</c:v>
                </c:pt>
                <c:pt idx="47">
                  <c:v>15.19</c:v>
                </c:pt>
                <c:pt idx="48">
                  <c:v>15.19</c:v>
                </c:pt>
                <c:pt idx="49">
                  <c:v>15.19</c:v>
                </c:pt>
                <c:pt idx="50">
                  <c:v>15.19</c:v>
                </c:pt>
                <c:pt idx="51">
                  <c:v>15.19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322728"/>
        <c:axId val="250323120"/>
      </c:lineChart>
      <c:catAx>
        <c:axId val="25032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323120"/>
        <c:crosses val="autoZero"/>
        <c:auto val="1"/>
        <c:lblAlgn val="ctr"/>
        <c:lblOffset val="100"/>
        <c:noMultiLvlLbl val="0"/>
      </c:catAx>
      <c:valAx>
        <c:axId val="25032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322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WithCases!$E$1</c:f>
              <c:strCache>
                <c:ptCount val="1"/>
                <c:pt idx="0">
                  <c:v>CASES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WithCases!$E$2:$E$53</c:f>
              <c:numCache>
                <c:formatCode>0.0</c:formatCode>
                <c:ptCount val="52"/>
                <c:pt idx="0">
                  <c:v>223.5</c:v>
                </c:pt>
                <c:pt idx="1">
                  <c:v>215</c:v>
                </c:pt>
                <c:pt idx="2">
                  <c:v>227.5</c:v>
                </c:pt>
                <c:pt idx="3">
                  <c:v>244.5</c:v>
                </c:pt>
                <c:pt idx="4">
                  <c:v>313.5</c:v>
                </c:pt>
                <c:pt idx="5">
                  <c:v>279</c:v>
                </c:pt>
                <c:pt idx="6">
                  <c:v>238</c:v>
                </c:pt>
                <c:pt idx="7">
                  <c:v>315.5</c:v>
                </c:pt>
                <c:pt idx="8">
                  <c:v>217</c:v>
                </c:pt>
                <c:pt idx="9">
                  <c:v>209.5</c:v>
                </c:pt>
                <c:pt idx="10">
                  <c:v>227</c:v>
                </c:pt>
                <c:pt idx="11">
                  <c:v>216.5</c:v>
                </c:pt>
                <c:pt idx="12">
                  <c:v>169</c:v>
                </c:pt>
                <c:pt idx="13">
                  <c:v>178</c:v>
                </c:pt>
                <c:pt idx="14">
                  <c:v>301.5</c:v>
                </c:pt>
                <c:pt idx="15">
                  <c:v>266.5</c:v>
                </c:pt>
                <c:pt idx="16">
                  <c:v>182.5</c:v>
                </c:pt>
                <c:pt idx="17">
                  <c:v>159</c:v>
                </c:pt>
                <c:pt idx="18">
                  <c:v>285.5</c:v>
                </c:pt>
                <c:pt idx="19">
                  <c:v>360</c:v>
                </c:pt>
                <c:pt idx="20">
                  <c:v>263</c:v>
                </c:pt>
                <c:pt idx="21">
                  <c:v>443.5</c:v>
                </c:pt>
                <c:pt idx="22">
                  <c:v>1101.5</c:v>
                </c:pt>
                <c:pt idx="23">
                  <c:v>814</c:v>
                </c:pt>
                <c:pt idx="24">
                  <c:v>365</c:v>
                </c:pt>
                <c:pt idx="25">
                  <c:v>510</c:v>
                </c:pt>
                <c:pt idx="26">
                  <c:v>580.5</c:v>
                </c:pt>
                <c:pt idx="27">
                  <c:v>251</c:v>
                </c:pt>
                <c:pt idx="28">
                  <c:v>237</c:v>
                </c:pt>
                <c:pt idx="29">
                  <c:v>302.5</c:v>
                </c:pt>
                <c:pt idx="30">
                  <c:v>229.5</c:v>
                </c:pt>
                <c:pt idx="31">
                  <c:v>188.5</c:v>
                </c:pt>
                <c:pt idx="32">
                  <c:v>795.5</c:v>
                </c:pt>
                <c:pt idx="33">
                  <c:v>1556.5</c:v>
                </c:pt>
                <c:pt idx="34">
                  <c:v>807.5</c:v>
                </c:pt>
                <c:pt idx="35">
                  <c:v>243</c:v>
                </c:pt>
                <c:pt idx="36">
                  <c:v>201.5</c:v>
                </c:pt>
                <c:pt idx="37">
                  <c:v>294</c:v>
                </c:pt>
                <c:pt idx="38">
                  <c:v>220.5</c:v>
                </c:pt>
                <c:pt idx="39">
                  <c:v>255.5</c:v>
                </c:pt>
                <c:pt idx="40">
                  <c:v>920.5</c:v>
                </c:pt>
                <c:pt idx="41">
                  <c:v>730</c:v>
                </c:pt>
                <c:pt idx="42">
                  <c:v>262.5</c:v>
                </c:pt>
                <c:pt idx="43">
                  <c:v>209.5</c:v>
                </c:pt>
                <c:pt idx="44">
                  <c:v>283</c:v>
                </c:pt>
                <c:pt idx="45">
                  <c:v>262.5</c:v>
                </c:pt>
                <c:pt idx="46">
                  <c:v>310</c:v>
                </c:pt>
                <c:pt idx="47">
                  <c:v>278.5</c:v>
                </c:pt>
                <c:pt idx="48">
                  <c:v>741.5</c:v>
                </c:pt>
                <c:pt idx="49">
                  <c:v>1316</c:v>
                </c:pt>
                <c:pt idx="50">
                  <c:v>449</c:v>
                </c:pt>
                <c:pt idx="51">
                  <c:v>505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344880"/>
        <c:axId val="212345272"/>
      </c:lineChart>
      <c:catAx>
        <c:axId val="212344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45272"/>
        <c:crosses val="autoZero"/>
        <c:auto val="1"/>
        <c:lblAlgn val="ctr"/>
        <c:lblOffset val="100"/>
        <c:noMultiLvlLbl val="0"/>
      </c:catAx>
      <c:valAx>
        <c:axId val="21234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4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WithCases!$F$1</c:f>
              <c:strCache>
                <c:ptCount val="1"/>
                <c:pt idx="0">
                  <c:v>CASES 18PK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WithCases!$F$2:$F$53</c:f>
              <c:numCache>
                <c:formatCode>General</c:formatCode>
                <c:ptCount val="52"/>
                <c:pt idx="0">
                  <c:v>439</c:v>
                </c:pt>
                <c:pt idx="1">
                  <c:v>98</c:v>
                </c:pt>
                <c:pt idx="2">
                  <c:v>70</c:v>
                </c:pt>
                <c:pt idx="3">
                  <c:v>52</c:v>
                </c:pt>
                <c:pt idx="4">
                  <c:v>64</c:v>
                </c:pt>
                <c:pt idx="5">
                  <c:v>72</c:v>
                </c:pt>
                <c:pt idx="6">
                  <c:v>47</c:v>
                </c:pt>
                <c:pt idx="7">
                  <c:v>85</c:v>
                </c:pt>
                <c:pt idx="8">
                  <c:v>59</c:v>
                </c:pt>
                <c:pt idx="9">
                  <c:v>63</c:v>
                </c:pt>
                <c:pt idx="10">
                  <c:v>57</c:v>
                </c:pt>
                <c:pt idx="11">
                  <c:v>54</c:v>
                </c:pt>
                <c:pt idx="12">
                  <c:v>404</c:v>
                </c:pt>
                <c:pt idx="13">
                  <c:v>380</c:v>
                </c:pt>
                <c:pt idx="14">
                  <c:v>65</c:v>
                </c:pt>
                <c:pt idx="15">
                  <c:v>40</c:v>
                </c:pt>
                <c:pt idx="16">
                  <c:v>456</c:v>
                </c:pt>
                <c:pt idx="17">
                  <c:v>176</c:v>
                </c:pt>
                <c:pt idx="18">
                  <c:v>61</c:v>
                </c:pt>
                <c:pt idx="19">
                  <c:v>91</c:v>
                </c:pt>
                <c:pt idx="20">
                  <c:v>59</c:v>
                </c:pt>
                <c:pt idx="21">
                  <c:v>83</c:v>
                </c:pt>
                <c:pt idx="22">
                  <c:v>41</c:v>
                </c:pt>
                <c:pt idx="23">
                  <c:v>47</c:v>
                </c:pt>
                <c:pt idx="24">
                  <c:v>84</c:v>
                </c:pt>
                <c:pt idx="25">
                  <c:v>85</c:v>
                </c:pt>
                <c:pt idx="26">
                  <c:v>116</c:v>
                </c:pt>
                <c:pt idx="27">
                  <c:v>544</c:v>
                </c:pt>
                <c:pt idx="28">
                  <c:v>890</c:v>
                </c:pt>
                <c:pt idx="29">
                  <c:v>371</c:v>
                </c:pt>
                <c:pt idx="30">
                  <c:v>557</c:v>
                </c:pt>
                <c:pt idx="31">
                  <c:v>775</c:v>
                </c:pt>
                <c:pt idx="32">
                  <c:v>236</c:v>
                </c:pt>
                <c:pt idx="33">
                  <c:v>43</c:v>
                </c:pt>
                <c:pt idx="34">
                  <c:v>63</c:v>
                </c:pt>
                <c:pt idx="35">
                  <c:v>469</c:v>
                </c:pt>
                <c:pt idx="36">
                  <c:v>335</c:v>
                </c:pt>
                <c:pt idx="37">
                  <c:v>75</c:v>
                </c:pt>
                <c:pt idx="38">
                  <c:v>461</c:v>
                </c:pt>
                <c:pt idx="39">
                  <c:v>817</c:v>
                </c:pt>
                <c:pt idx="40">
                  <c:v>200</c:v>
                </c:pt>
                <c:pt idx="41">
                  <c:v>32</c:v>
                </c:pt>
                <c:pt idx="42">
                  <c:v>460</c:v>
                </c:pt>
                <c:pt idx="43">
                  <c:v>751</c:v>
                </c:pt>
                <c:pt idx="44">
                  <c:v>70</c:v>
                </c:pt>
                <c:pt idx="45">
                  <c:v>80</c:v>
                </c:pt>
                <c:pt idx="46">
                  <c:v>523</c:v>
                </c:pt>
                <c:pt idx="47">
                  <c:v>741</c:v>
                </c:pt>
                <c:pt idx="48">
                  <c:v>130</c:v>
                </c:pt>
                <c:pt idx="49">
                  <c:v>69</c:v>
                </c:pt>
                <c:pt idx="50">
                  <c:v>493</c:v>
                </c:pt>
                <c:pt idx="51">
                  <c:v>814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91304"/>
        <c:axId val="212343312"/>
      </c:lineChart>
      <c:catAx>
        <c:axId val="146791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43312"/>
        <c:crosses val="autoZero"/>
        <c:auto val="1"/>
        <c:lblAlgn val="ctr"/>
        <c:lblOffset val="100"/>
        <c:noMultiLvlLbl val="0"/>
      </c:catAx>
      <c:valAx>
        <c:axId val="21234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91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WithCases!$G$1</c:f>
              <c:strCache>
                <c:ptCount val="1"/>
                <c:pt idx="0">
                  <c:v>CASES 30PK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WithCases!$G$2:$G$61</c:f>
              <c:numCache>
                <c:formatCode>0.00</c:formatCode>
                <c:ptCount val="60"/>
                <c:pt idx="0">
                  <c:v>55</c:v>
                </c:pt>
                <c:pt idx="1">
                  <c:v>66.75</c:v>
                </c:pt>
                <c:pt idx="2">
                  <c:v>242</c:v>
                </c:pt>
                <c:pt idx="3">
                  <c:v>488.5</c:v>
                </c:pt>
                <c:pt idx="4">
                  <c:v>308.75</c:v>
                </c:pt>
                <c:pt idx="5">
                  <c:v>111.75</c:v>
                </c:pt>
                <c:pt idx="6">
                  <c:v>252.5</c:v>
                </c:pt>
                <c:pt idx="7">
                  <c:v>221.25</c:v>
                </c:pt>
                <c:pt idx="8">
                  <c:v>245.25</c:v>
                </c:pt>
                <c:pt idx="9">
                  <c:v>148.5</c:v>
                </c:pt>
                <c:pt idx="10">
                  <c:v>229.75</c:v>
                </c:pt>
                <c:pt idx="11">
                  <c:v>312</c:v>
                </c:pt>
                <c:pt idx="12">
                  <c:v>96.75</c:v>
                </c:pt>
                <c:pt idx="13">
                  <c:v>123.25</c:v>
                </c:pt>
                <c:pt idx="14">
                  <c:v>200.5</c:v>
                </c:pt>
                <c:pt idx="15">
                  <c:v>359.75</c:v>
                </c:pt>
                <c:pt idx="16">
                  <c:v>113.5</c:v>
                </c:pt>
                <c:pt idx="17">
                  <c:v>136.5</c:v>
                </c:pt>
                <c:pt idx="18">
                  <c:v>225.5</c:v>
                </c:pt>
                <c:pt idx="19">
                  <c:v>122.25</c:v>
                </c:pt>
                <c:pt idx="20">
                  <c:v>443.75</c:v>
                </c:pt>
                <c:pt idx="21">
                  <c:v>322.75</c:v>
                </c:pt>
                <c:pt idx="22">
                  <c:v>53</c:v>
                </c:pt>
                <c:pt idx="23">
                  <c:v>140.75</c:v>
                </c:pt>
                <c:pt idx="24">
                  <c:v>210.75</c:v>
                </c:pt>
                <c:pt idx="25">
                  <c:v>110.5</c:v>
                </c:pt>
                <c:pt idx="26">
                  <c:v>568.25</c:v>
                </c:pt>
                <c:pt idx="27">
                  <c:v>115.5</c:v>
                </c:pt>
                <c:pt idx="28">
                  <c:v>58.75</c:v>
                </c:pt>
                <c:pt idx="29">
                  <c:v>77.25</c:v>
                </c:pt>
                <c:pt idx="30">
                  <c:v>66.25</c:v>
                </c:pt>
                <c:pt idx="31">
                  <c:v>50</c:v>
                </c:pt>
                <c:pt idx="32">
                  <c:v>46.5</c:v>
                </c:pt>
                <c:pt idx="33">
                  <c:v>65.75</c:v>
                </c:pt>
                <c:pt idx="34">
                  <c:v>252.75</c:v>
                </c:pt>
                <c:pt idx="35">
                  <c:v>179</c:v>
                </c:pt>
                <c:pt idx="36">
                  <c:v>226.25</c:v>
                </c:pt>
                <c:pt idx="37">
                  <c:v>288.5</c:v>
                </c:pt>
                <c:pt idx="38">
                  <c:v>114.25</c:v>
                </c:pt>
                <c:pt idx="39">
                  <c:v>70</c:v>
                </c:pt>
                <c:pt idx="40">
                  <c:v>47.75</c:v>
                </c:pt>
                <c:pt idx="41">
                  <c:v>98.75</c:v>
                </c:pt>
                <c:pt idx="42">
                  <c:v>77</c:v>
                </c:pt>
                <c:pt idx="43">
                  <c:v>160.5</c:v>
                </c:pt>
                <c:pt idx="44">
                  <c:v>143.5</c:v>
                </c:pt>
                <c:pt idx="45">
                  <c:v>133</c:v>
                </c:pt>
                <c:pt idx="46">
                  <c:v>68.75</c:v>
                </c:pt>
                <c:pt idx="47">
                  <c:v>81.75</c:v>
                </c:pt>
                <c:pt idx="48">
                  <c:v>56.25</c:v>
                </c:pt>
                <c:pt idx="49">
                  <c:v>68.75</c:v>
                </c:pt>
                <c:pt idx="50">
                  <c:v>49.25</c:v>
                </c:pt>
                <c:pt idx="51">
                  <c:v>76.5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166776"/>
        <c:axId val="299168344"/>
      </c:lineChart>
      <c:catAx>
        <c:axId val="299166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68344"/>
        <c:crosses val="autoZero"/>
        <c:auto val="1"/>
        <c:lblAlgn val="ctr"/>
        <c:lblOffset val="100"/>
        <c:noMultiLvlLbl val="0"/>
      </c:catAx>
      <c:valAx>
        <c:axId val="29916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6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</a:t>
            </a:r>
            <a:r>
              <a:rPr lang="en-US" baseline="0" dirty="0" smtClean="0"/>
              <a:t> of Prices(Different Packs)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WithCases!$B$1</c:f>
              <c:strCache>
                <c:ptCount val="1"/>
                <c:pt idx="0">
                  <c:v>PRICE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WithCases!$B$2:$B$61</c:f>
              <c:numCache>
                <c:formatCode>0.00</c:formatCode>
                <c:ptCount val="60"/>
                <c:pt idx="0">
                  <c:v>19.98</c:v>
                </c:pt>
                <c:pt idx="1">
                  <c:v>19.98</c:v>
                </c:pt>
                <c:pt idx="2">
                  <c:v>19.98</c:v>
                </c:pt>
                <c:pt idx="3">
                  <c:v>19.98</c:v>
                </c:pt>
                <c:pt idx="4">
                  <c:v>19.98</c:v>
                </c:pt>
                <c:pt idx="5">
                  <c:v>19.98</c:v>
                </c:pt>
                <c:pt idx="6">
                  <c:v>19.98</c:v>
                </c:pt>
                <c:pt idx="7">
                  <c:v>20.100000000000001</c:v>
                </c:pt>
                <c:pt idx="8">
                  <c:v>20.12</c:v>
                </c:pt>
                <c:pt idx="9">
                  <c:v>20.13</c:v>
                </c:pt>
                <c:pt idx="10">
                  <c:v>20.14</c:v>
                </c:pt>
                <c:pt idx="11">
                  <c:v>20.12</c:v>
                </c:pt>
                <c:pt idx="12">
                  <c:v>20.12</c:v>
                </c:pt>
                <c:pt idx="13">
                  <c:v>20.13</c:v>
                </c:pt>
                <c:pt idx="14">
                  <c:v>20.14</c:v>
                </c:pt>
                <c:pt idx="15">
                  <c:v>20.14</c:v>
                </c:pt>
                <c:pt idx="16">
                  <c:v>20.13</c:v>
                </c:pt>
                <c:pt idx="17">
                  <c:v>20.13</c:v>
                </c:pt>
                <c:pt idx="18">
                  <c:v>20.13</c:v>
                </c:pt>
                <c:pt idx="19">
                  <c:v>20.13</c:v>
                </c:pt>
                <c:pt idx="20">
                  <c:v>20.13</c:v>
                </c:pt>
                <c:pt idx="21">
                  <c:v>19.18</c:v>
                </c:pt>
                <c:pt idx="22">
                  <c:v>14.78</c:v>
                </c:pt>
                <c:pt idx="23">
                  <c:v>16.04</c:v>
                </c:pt>
                <c:pt idx="24">
                  <c:v>20.12</c:v>
                </c:pt>
                <c:pt idx="25">
                  <c:v>19.75</c:v>
                </c:pt>
                <c:pt idx="26">
                  <c:v>19.649999999999999</c:v>
                </c:pt>
                <c:pt idx="27">
                  <c:v>19.690000000000001</c:v>
                </c:pt>
                <c:pt idx="28">
                  <c:v>20.12</c:v>
                </c:pt>
                <c:pt idx="29">
                  <c:v>20.12</c:v>
                </c:pt>
                <c:pt idx="30">
                  <c:v>20.13</c:v>
                </c:pt>
                <c:pt idx="31">
                  <c:v>20.14</c:v>
                </c:pt>
                <c:pt idx="32">
                  <c:v>15.14</c:v>
                </c:pt>
                <c:pt idx="33">
                  <c:v>14.33</c:v>
                </c:pt>
                <c:pt idx="34">
                  <c:v>16.239999999999998</c:v>
                </c:pt>
                <c:pt idx="35">
                  <c:v>19.93</c:v>
                </c:pt>
                <c:pt idx="36">
                  <c:v>21.06</c:v>
                </c:pt>
                <c:pt idx="37">
                  <c:v>21.19</c:v>
                </c:pt>
                <c:pt idx="38">
                  <c:v>21.23</c:v>
                </c:pt>
                <c:pt idx="39">
                  <c:v>20.12</c:v>
                </c:pt>
                <c:pt idx="40">
                  <c:v>14.73</c:v>
                </c:pt>
                <c:pt idx="41">
                  <c:v>14.57</c:v>
                </c:pt>
                <c:pt idx="42">
                  <c:v>15.94</c:v>
                </c:pt>
                <c:pt idx="43">
                  <c:v>20.7</c:v>
                </c:pt>
                <c:pt idx="44">
                  <c:v>19.57</c:v>
                </c:pt>
                <c:pt idx="45">
                  <c:v>19.600000000000001</c:v>
                </c:pt>
                <c:pt idx="46">
                  <c:v>19.940000000000001</c:v>
                </c:pt>
                <c:pt idx="47">
                  <c:v>21.28</c:v>
                </c:pt>
                <c:pt idx="48">
                  <c:v>14.56</c:v>
                </c:pt>
                <c:pt idx="49">
                  <c:v>14.39</c:v>
                </c:pt>
                <c:pt idx="50">
                  <c:v>16.809999999999999</c:v>
                </c:pt>
                <c:pt idx="51" formatCode="General">
                  <c:v>19.86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WithCases!$C$1</c:f>
              <c:strCache>
                <c:ptCount val="1"/>
                <c:pt idx="0">
                  <c:v>PRICE 18PK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WithCases!$C$2:$C$61</c:f>
              <c:numCache>
                <c:formatCode>0.00</c:formatCode>
                <c:ptCount val="60"/>
                <c:pt idx="0">
                  <c:v>14.1</c:v>
                </c:pt>
                <c:pt idx="1">
                  <c:v>18.649999999999999</c:v>
                </c:pt>
                <c:pt idx="2">
                  <c:v>18.649999999999999</c:v>
                </c:pt>
                <c:pt idx="3">
                  <c:v>18.649999999999999</c:v>
                </c:pt>
                <c:pt idx="4">
                  <c:v>18.649999999999999</c:v>
                </c:pt>
                <c:pt idx="5">
                  <c:v>18.649999999999999</c:v>
                </c:pt>
                <c:pt idx="6">
                  <c:v>18.649999999999999</c:v>
                </c:pt>
                <c:pt idx="7">
                  <c:v>18.73</c:v>
                </c:pt>
                <c:pt idx="8">
                  <c:v>18.75</c:v>
                </c:pt>
                <c:pt idx="9">
                  <c:v>18.75</c:v>
                </c:pt>
                <c:pt idx="10">
                  <c:v>18.75</c:v>
                </c:pt>
                <c:pt idx="11">
                  <c:v>18.75</c:v>
                </c:pt>
                <c:pt idx="12">
                  <c:v>13.87</c:v>
                </c:pt>
                <c:pt idx="13">
                  <c:v>14.27</c:v>
                </c:pt>
                <c:pt idx="14">
                  <c:v>18.760000000000002</c:v>
                </c:pt>
                <c:pt idx="15">
                  <c:v>18.77</c:v>
                </c:pt>
                <c:pt idx="16">
                  <c:v>13.87</c:v>
                </c:pt>
                <c:pt idx="17">
                  <c:v>14.14</c:v>
                </c:pt>
                <c:pt idx="18">
                  <c:v>18.760000000000002</c:v>
                </c:pt>
                <c:pt idx="19">
                  <c:v>18.72</c:v>
                </c:pt>
                <c:pt idx="20">
                  <c:v>18.760000000000002</c:v>
                </c:pt>
                <c:pt idx="21">
                  <c:v>18.760000000000002</c:v>
                </c:pt>
                <c:pt idx="22">
                  <c:v>18.739999999999998</c:v>
                </c:pt>
                <c:pt idx="23">
                  <c:v>18.75</c:v>
                </c:pt>
                <c:pt idx="24">
                  <c:v>18.75</c:v>
                </c:pt>
                <c:pt idx="25">
                  <c:v>18.75</c:v>
                </c:pt>
                <c:pt idx="26">
                  <c:v>18.75</c:v>
                </c:pt>
                <c:pt idx="27">
                  <c:v>13.79</c:v>
                </c:pt>
                <c:pt idx="28">
                  <c:v>13.49</c:v>
                </c:pt>
                <c:pt idx="29">
                  <c:v>14.89</c:v>
                </c:pt>
                <c:pt idx="30">
                  <c:v>13.94</c:v>
                </c:pt>
                <c:pt idx="31">
                  <c:v>13.67</c:v>
                </c:pt>
                <c:pt idx="32">
                  <c:v>14.43</c:v>
                </c:pt>
                <c:pt idx="33">
                  <c:v>18.75</c:v>
                </c:pt>
                <c:pt idx="34">
                  <c:v>18.22</c:v>
                </c:pt>
                <c:pt idx="35">
                  <c:v>14.06</c:v>
                </c:pt>
                <c:pt idx="36">
                  <c:v>14.43</c:v>
                </c:pt>
                <c:pt idx="37">
                  <c:v>19.48</c:v>
                </c:pt>
                <c:pt idx="38">
                  <c:v>15.15</c:v>
                </c:pt>
                <c:pt idx="39">
                  <c:v>13.79</c:v>
                </c:pt>
                <c:pt idx="40">
                  <c:v>14.31</c:v>
                </c:pt>
                <c:pt idx="41">
                  <c:v>19.5</c:v>
                </c:pt>
                <c:pt idx="42">
                  <c:v>13.85</c:v>
                </c:pt>
                <c:pt idx="43">
                  <c:v>14.23</c:v>
                </c:pt>
                <c:pt idx="44">
                  <c:v>19.309999999999999</c:v>
                </c:pt>
                <c:pt idx="45">
                  <c:v>19.29</c:v>
                </c:pt>
                <c:pt idx="46">
                  <c:v>13.76</c:v>
                </c:pt>
                <c:pt idx="47">
                  <c:v>13.45</c:v>
                </c:pt>
                <c:pt idx="48">
                  <c:v>15.13</c:v>
                </c:pt>
                <c:pt idx="49">
                  <c:v>19.43</c:v>
                </c:pt>
                <c:pt idx="50">
                  <c:v>13.26</c:v>
                </c:pt>
                <c:pt idx="51" formatCode="General">
                  <c:v>13.92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WithCases!$D$1</c:f>
              <c:strCache>
                <c:ptCount val="1"/>
                <c:pt idx="0">
                  <c:v>PRICE 30PK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WithCases!$D$2:$D$61</c:f>
              <c:numCache>
                <c:formatCode>0.00</c:formatCode>
                <c:ptCount val="60"/>
                <c:pt idx="0">
                  <c:v>15.19</c:v>
                </c:pt>
                <c:pt idx="1">
                  <c:v>15.19</c:v>
                </c:pt>
                <c:pt idx="2">
                  <c:v>13.87</c:v>
                </c:pt>
                <c:pt idx="3">
                  <c:v>12.83</c:v>
                </c:pt>
                <c:pt idx="4">
                  <c:v>13.16</c:v>
                </c:pt>
                <c:pt idx="5">
                  <c:v>15.19</c:v>
                </c:pt>
                <c:pt idx="6">
                  <c:v>13.92</c:v>
                </c:pt>
                <c:pt idx="7">
                  <c:v>14.42</c:v>
                </c:pt>
                <c:pt idx="8">
                  <c:v>13.83</c:v>
                </c:pt>
                <c:pt idx="9">
                  <c:v>14.5</c:v>
                </c:pt>
                <c:pt idx="10">
                  <c:v>13.87</c:v>
                </c:pt>
                <c:pt idx="11">
                  <c:v>13.64</c:v>
                </c:pt>
                <c:pt idx="12">
                  <c:v>14.31</c:v>
                </c:pt>
                <c:pt idx="13">
                  <c:v>13.85</c:v>
                </c:pt>
                <c:pt idx="14">
                  <c:v>14.2</c:v>
                </c:pt>
                <c:pt idx="15">
                  <c:v>13.64</c:v>
                </c:pt>
                <c:pt idx="16">
                  <c:v>14.33</c:v>
                </c:pt>
                <c:pt idx="17">
                  <c:v>13.14</c:v>
                </c:pt>
                <c:pt idx="18">
                  <c:v>13.81</c:v>
                </c:pt>
                <c:pt idx="19">
                  <c:v>15.19</c:v>
                </c:pt>
                <c:pt idx="20">
                  <c:v>13.13</c:v>
                </c:pt>
                <c:pt idx="21">
                  <c:v>13.63</c:v>
                </c:pt>
                <c:pt idx="22">
                  <c:v>15.19</c:v>
                </c:pt>
                <c:pt idx="23">
                  <c:v>13.89</c:v>
                </c:pt>
                <c:pt idx="24">
                  <c:v>14.28</c:v>
                </c:pt>
                <c:pt idx="25">
                  <c:v>15.19</c:v>
                </c:pt>
                <c:pt idx="26">
                  <c:v>13.12</c:v>
                </c:pt>
                <c:pt idx="27">
                  <c:v>13.78</c:v>
                </c:pt>
                <c:pt idx="28">
                  <c:v>15.19</c:v>
                </c:pt>
                <c:pt idx="29">
                  <c:v>15.19</c:v>
                </c:pt>
                <c:pt idx="30">
                  <c:v>15.19</c:v>
                </c:pt>
                <c:pt idx="31">
                  <c:v>15.19</c:v>
                </c:pt>
                <c:pt idx="32">
                  <c:v>15.19</c:v>
                </c:pt>
                <c:pt idx="33">
                  <c:v>15.19</c:v>
                </c:pt>
                <c:pt idx="34">
                  <c:v>13.14</c:v>
                </c:pt>
                <c:pt idx="35">
                  <c:v>13.45</c:v>
                </c:pt>
                <c:pt idx="36">
                  <c:v>13</c:v>
                </c:pt>
                <c:pt idx="37">
                  <c:v>13.6</c:v>
                </c:pt>
                <c:pt idx="38">
                  <c:v>14.46</c:v>
                </c:pt>
                <c:pt idx="39">
                  <c:v>14.94</c:v>
                </c:pt>
                <c:pt idx="40">
                  <c:v>15.19</c:v>
                </c:pt>
                <c:pt idx="41">
                  <c:v>15.19</c:v>
                </c:pt>
                <c:pt idx="42">
                  <c:v>15.19</c:v>
                </c:pt>
                <c:pt idx="43">
                  <c:v>13.43</c:v>
                </c:pt>
                <c:pt idx="44">
                  <c:v>14.37</c:v>
                </c:pt>
                <c:pt idx="45">
                  <c:v>15.19</c:v>
                </c:pt>
                <c:pt idx="46">
                  <c:v>15.19</c:v>
                </c:pt>
                <c:pt idx="47">
                  <c:v>15.19</c:v>
                </c:pt>
                <c:pt idx="48">
                  <c:v>15.19</c:v>
                </c:pt>
                <c:pt idx="49">
                  <c:v>15.19</c:v>
                </c:pt>
                <c:pt idx="50">
                  <c:v>15.19</c:v>
                </c:pt>
                <c:pt idx="51">
                  <c:v>15.19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346056"/>
        <c:axId val="212345664"/>
      </c:lineChart>
      <c:catAx>
        <c:axId val="212346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45664"/>
        <c:crosses val="autoZero"/>
        <c:auto val="1"/>
        <c:lblAlgn val="ctr"/>
        <c:lblOffset val="100"/>
        <c:noMultiLvlLbl val="0"/>
      </c:catAx>
      <c:valAx>
        <c:axId val="21234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46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</a:t>
            </a:r>
            <a:r>
              <a:rPr lang="en-US" baseline="0" dirty="0" smtClean="0"/>
              <a:t> of Cases(Sales Volume)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WithCases!$E$1</c:f>
              <c:strCache>
                <c:ptCount val="1"/>
                <c:pt idx="0">
                  <c:v>CASES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WithCases!$E$2:$E$61</c:f>
              <c:numCache>
                <c:formatCode>0.0</c:formatCode>
                <c:ptCount val="60"/>
                <c:pt idx="0">
                  <c:v>223.5</c:v>
                </c:pt>
                <c:pt idx="1">
                  <c:v>215</c:v>
                </c:pt>
                <c:pt idx="2">
                  <c:v>227.5</c:v>
                </c:pt>
                <c:pt idx="3">
                  <c:v>244.5</c:v>
                </c:pt>
                <c:pt idx="4">
                  <c:v>313.5</c:v>
                </c:pt>
                <c:pt idx="5">
                  <c:v>279</c:v>
                </c:pt>
                <c:pt idx="6">
                  <c:v>238</c:v>
                </c:pt>
                <c:pt idx="7">
                  <c:v>315.5</c:v>
                </c:pt>
                <c:pt idx="8">
                  <c:v>217</c:v>
                </c:pt>
                <c:pt idx="9">
                  <c:v>209.5</c:v>
                </c:pt>
                <c:pt idx="10">
                  <c:v>227</c:v>
                </c:pt>
                <c:pt idx="11">
                  <c:v>216.5</c:v>
                </c:pt>
                <c:pt idx="12">
                  <c:v>169</c:v>
                </c:pt>
                <c:pt idx="13">
                  <c:v>178</c:v>
                </c:pt>
                <c:pt idx="14">
                  <c:v>301.5</c:v>
                </c:pt>
                <c:pt idx="15">
                  <c:v>266.5</c:v>
                </c:pt>
                <c:pt idx="16">
                  <c:v>182.5</c:v>
                </c:pt>
                <c:pt idx="17">
                  <c:v>159</c:v>
                </c:pt>
                <c:pt idx="18">
                  <c:v>285.5</c:v>
                </c:pt>
                <c:pt idx="19">
                  <c:v>360</c:v>
                </c:pt>
                <c:pt idx="20">
                  <c:v>263</c:v>
                </c:pt>
                <c:pt idx="21">
                  <c:v>443.5</c:v>
                </c:pt>
                <c:pt idx="22">
                  <c:v>1101.5</c:v>
                </c:pt>
                <c:pt idx="23">
                  <c:v>814</c:v>
                </c:pt>
                <c:pt idx="24">
                  <c:v>365</c:v>
                </c:pt>
                <c:pt idx="25">
                  <c:v>510</c:v>
                </c:pt>
                <c:pt idx="26">
                  <c:v>580.5</c:v>
                </c:pt>
                <c:pt idx="27">
                  <c:v>251</c:v>
                </c:pt>
                <c:pt idx="28">
                  <c:v>237</c:v>
                </c:pt>
                <c:pt idx="29">
                  <c:v>302.5</c:v>
                </c:pt>
                <c:pt idx="30">
                  <c:v>229.5</c:v>
                </c:pt>
                <c:pt idx="31">
                  <c:v>188.5</c:v>
                </c:pt>
                <c:pt idx="32">
                  <c:v>795.5</c:v>
                </c:pt>
                <c:pt idx="33">
                  <c:v>1556.5</c:v>
                </c:pt>
                <c:pt idx="34">
                  <c:v>807.5</c:v>
                </c:pt>
                <c:pt idx="35">
                  <c:v>243</c:v>
                </c:pt>
                <c:pt idx="36">
                  <c:v>201.5</c:v>
                </c:pt>
                <c:pt idx="37">
                  <c:v>294</c:v>
                </c:pt>
                <c:pt idx="38">
                  <c:v>220.5</c:v>
                </c:pt>
                <c:pt idx="39">
                  <c:v>255.5</c:v>
                </c:pt>
                <c:pt idx="40">
                  <c:v>920.5</c:v>
                </c:pt>
                <c:pt idx="41">
                  <c:v>730</c:v>
                </c:pt>
                <c:pt idx="42">
                  <c:v>262.5</c:v>
                </c:pt>
                <c:pt idx="43">
                  <c:v>209.5</c:v>
                </c:pt>
                <c:pt idx="44">
                  <c:v>283</c:v>
                </c:pt>
                <c:pt idx="45">
                  <c:v>262.5</c:v>
                </c:pt>
                <c:pt idx="46">
                  <c:v>310</c:v>
                </c:pt>
                <c:pt idx="47">
                  <c:v>278.5</c:v>
                </c:pt>
                <c:pt idx="48">
                  <c:v>741.5</c:v>
                </c:pt>
                <c:pt idx="49">
                  <c:v>1316</c:v>
                </c:pt>
                <c:pt idx="50">
                  <c:v>449</c:v>
                </c:pt>
                <c:pt idx="51">
                  <c:v>505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WithCases!$F$1</c:f>
              <c:strCache>
                <c:ptCount val="1"/>
                <c:pt idx="0">
                  <c:v>CASES 18PK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WithCases!$F$2:$F$61</c:f>
              <c:numCache>
                <c:formatCode>General</c:formatCode>
                <c:ptCount val="60"/>
                <c:pt idx="0">
                  <c:v>439</c:v>
                </c:pt>
                <c:pt idx="1">
                  <c:v>98</c:v>
                </c:pt>
                <c:pt idx="2">
                  <c:v>70</c:v>
                </c:pt>
                <c:pt idx="3">
                  <c:v>52</c:v>
                </c:pt>
                <c:pt idx="4">
                  <c:v>64</c:v>
                </c:pt>
                <c:pt idx="5">
                  <c:v>72</c:v>
                </c:pt>
                <c:pt idx="6">
                  <c:v>47</c:v>
                </c:pt>
                <c:pt idx="7">
                  <c:v>85</c:v>
                </c:pt>
                <c:pt idx="8">
                  <c:v>59</c:v>
                </c:pt>
                <c:pt idx="9">
                  <c:v>63</c:v>
                </c:pt>
                <c:pt idx="10">
                  <c:v>57</c:v>
                </c:pt>
                <c:pt idx="11">
                  <c:v>54</c:v>
                </c:pt>
                <c:pt idx="12">
                  <c:v>404</c:v>
                </c:pt>
                <c:pt idx="13">
                  <c:v>380</c:v>
                </c:pt>
                <c:pt idx="14">
                  <c:v>65</c:v>
                </c:pt>
                <c:pt idx="15">
                  <c:v>40</c:v>
                </c:pt>
                <c:pt idx="16">
                  <c:v>456</c:v>
                </c:pt>
                <c:pt idx="17">
                  <c:v>176</c:v>
                </c:pt>
                <c:pt idx="18">
                  <c:v>61</c:v>
                </c:pt>
                <c:pt idx="19">
                  <c:v>91</c:v>
                </c:pt>
                <c:pt idx="20">
                  <c:v>59</c:v>
                </c:pt>
                <c:pt idx="21">
                  <c:v>83</c:v>
                </c:pt>
                <c:pt idx="22">
                  <c:v>41</c:v>
                </c:pt>
                <c:pt idx="23">
                  <c:v>47</c:v>
                </c:pt>
                <c:pt idx="24">
                  <c:v>84</c:v>
                </c:pt>
                <c:pt idx="25">
                  <c:v>85</c:v>
                </c:pt>
                <c:pt idx="26">
                  <c:v>116</c:v>
                </c:pt>
                <c:pt idx="27">
                  <c:v>544</c:v>
                </c:pt>
                <c:pt idx="28">
                  <c:v>890</c:v>
                </c:pt>
                <c:pt idx="29">
                  <c:v>371</c:v>
                </c:pt>
                <c:pt idx="30">
                  <c:v>557</c:v>
                </c:pt>
                <c:pt idx="31">
                  <c:v>775</c:v>
                </c:pt>
                <c:pt idx="32">
                  <c:v>236</c:v>
                </c:pt>
                <c:pt idx="33">
                  <c:v>43</c:v>
                </c:pt>
                <c:pt idx="34">
                  <c:v>63</c:v>
                </c:pt>
                <c:pt idx="35">
                  <c:v>469</c:v>
                </c:pt>
                <c:pt idx="36">
                  <c:v>335</c:v>
                </c:pt>
                <c:pt idx="37">
                  <c:v>75</c:v>
                </c:pt>
                <c:pt idx="38">
                  <c:v>461</c:v>
                </c:pt>
                <c:pt idx="39">
                  <c:v>817</c:v>
                </c:pt>
                <c:pt idx="40">
                  <c:v>200</c:v>
                </c:pt>
                <c:pt idx="41">
                  <c:v>32</c:v>
                </c:pt>
                <c:pt idx="42">
                  <c:v>460</c:v>
                </c:pt>
                <c:pt idx="43">
                  <c:v>751</c:v>
                </c:pt>
                <c:pt idx="44">
                  <c:v>70</c:v>
                </c:pt>
                <c:pt idx="45">
                  <c:v>80</c:v>
                </c:pt>
                <c:pt idx="46">
                  <c:v>523</c:v>
                </c:pt>
                <c:pt idx="47">
                  <c:v>741</c:v>
                </c:pt>
                <c:pt idx="48">
                  <c:v>130</c:v>
                </c:pt>
                <c:pt idx="49">
                  <c:v>69</c:v>
                </c:pt>
                <c:pt idx="50">
                  <c:v>493</c:v>
                </c:pt>
                <c:pt idx="51">
                  <c:v>814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WithCases!$G$1</c:f>
              <c:strCache>
                <c:ptCount val="1"/>
                <c:pt idx="0">
                  <c:v>CASES 30PK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WithCases!$G$2:$G$61</c:f>
              <c:numCache>
                <c:formatCode>0.00</c:formatCode>
                <c:ptCount val="60"/>
                <c:pt idx="0">
                  <c:v>55</c:v>
                </c:pt>
                <c:pt idx="1">
                  <c:v>66.75</c:v>
                </c:pt>
                <c:pt idx="2">
                  <c:v>242</c:v>
                </c:pt>
                <c:pt idx="3">
                  <c:v>488.5</c:v>
                </c:pt>
                <c:pt idx="4">
                  <c:v>308.75</c:v>
                </c:pt>
                <c:pt idx="5">
                  <c:v>111.75</c:v>
                </c:pt>
                <c:pt idx="6">
                  <c:v>252.5</c:v>
                </c:pt>
                <c:pt idx="7">
                  <c:v>221.25</c:v>
                </c:pt>
                <c:pt idx="8">
                  <c:v>245.25</c:v>
                </c:pt>
                <c:pt idx="9">
                  <c:v>148.5</c:v>
                </c:pt>
                <c:pt idx="10">
                  <c:v>229.75</c:v>
                </c:pt>
                <c:pt idx="11">
                  <c:v>312</c:v>
                </c:pt>
                <c:pt idx="12">
                  <c:v>96.75</c:v>
                </c:pt>
                <c:pt idx="13">
                  <c:v>123.25</c:v>
                </c:pt>
                <c:pt idx="14">
                  <c:v>200.5</c:v>
                </c:pt>
                <c:pt idx="15">
                  <c:v>359.75</c:v>
                </c:pt>
                <c:pt idx="16">
                  <c:v>113.5</c:v>
                </c:pt>
                <c:pt idx="17">
                  <c:v>136.5</c:v>
                </c:pt>
                <c:pt idx="18">
                  <c:v>225.5</c:v>
                </c:pt>
                <c:pt idx="19">
                  <c:v>122.25</c:v>
                </c:pt>
                <c:pt idx="20">
                  <c:v>443.75</c:v>
                </c:pt>
                <c:pt idx="21">
                  <c:v>322.75</c:v>
                </c:pt>
                <c:pt idx="22">
                  <c:v>53</c:v>
                </c:pt>
                <c:pt idx="23">
                  <c:v>140.75</c:v>
                </c:pt>
                <c:pt idx="24">
                  <c:v>210.75</c:v>
                </c:pt>
                <c:pt idx="25">
                  <c:v>110.5</c:v>
                </c:pt>
                <c:pt idx="26">
                  <c:v>568.25</c:v>
                </c:pt>
                <c:pt idx="27">
                  <c:v>115.5</c:v>
                </c:pt>
                <c:pt idx="28">
                  <c:v>58.75</c:v>
                </c:pt>
                <c:pt idx="29">
                  <c:v>77.25</c:v>
                </c:pt>
                <c:pt idx="30">
                  <c:v>66.25</c:v>
                </c:pt>
                <c:pt idx="31">
                  <c:v>50</c:v>
                </c:pt>
                <c:pt idx="32">
                  <c:v>46.5</c:v>
                </c:pt>
                <c:pt idx="33">
                  <c:v>65.75</c:v>
                </c:pt>
                <c:pt idx="34">
                  <c:v>252.75</c:v>
                </c:pt>
                <c:pt idx="35">
                  <c:v>179</c:v>
                </c:pt>
                <c:pt idx="36">
                  <c:v>226.25</c:v>
                </c:pt>
                <c:pt idx="37">
                  <c:v>288.5</c:v>
                </c:pt>
                <c:pt idx="38">
                  <c:v>114.25</c:v>
                </c:pt>
                <c:pt idx="39">
                  <c:v>70</c:v>
                </c:pt>
                <c:pt idx="40">
                  <c:v>47.75</c:v>
                </c:pt>
                <c:pt idx="41">
                  <c:v>98.75</c:v>
                </c:pt>
                <c:pt idx="42">
                  <c:v>77</c:v>
                </c:pt>
                <c:pt idx="43">
                  <c:v>160.5</c:v>
                </c:pt>
                <c:pt idx="44">
                  <c:v>143.5</c:v>
                </c:pt>
                <c:pt idx="45">
                  <c:v>133</c:v>
                </c:pt>
                <c:pt idx="46">
                  <c:v>68.75</c:v>
                </c:pt>
                <c:pt idx="47">
                  <c:v>81.75</c:v>
                </c:pt>
                <c:pt idx="48">
                  <c:v>56.25</c:v>
                </c:pt>
                <c:pt idx="49">
                  <c:v>68.75</c:v>
                </c:pt>
                <c:pt idx="50">
                  <c:v>49.25</c:v>
                </c:pt>
                <c:pt idx="51">
                  <c:v>76.5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357008"/>
        <c:axId val="298355440"/>
      </c:lineChart>
      <c:catAx>
        <c:axId val="298357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55440"/>
        <c:crosses val="autoZero"/>
        <c:auto val="1"/>
        <c:lblAlgn val="ctr"/>
        <c:lblOffset val="100"/>
        <c:noMultiLvlLbl val="0"/>
      </c:catAx>
      <c:valAx>
        <c:axId val="29835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5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B848-9487-4587-BA15-65A14A41916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199871"/>
              </p:ext>
            </p:extLst>
          </p:nvPr>
        </p:nvGraphicFramePr>
        <p:xfrm>
          <a:off x="837126" y="1403797"/>
          <a:ext cx="10534918" cy="380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91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61256"/>
              </p:ext>
            </p:extLst>
          </p:nvPr>
        </p:nvGraphicFramePr>
        <p:xfrm>
          <a:off x="463639" y="2057400"/>
          <a:ext cx="119387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63112"/>
              </p:ext>
            </p:extLst>
          </p:nvPr>
        </p:nvGraphicFramePr>
        <p:xfrm>
          <a:off x="154745" y="1533378"/>
          <a:ext cx="12037255" cy="3953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0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519650"/>
              </p:ext>
            </p:extLst>
          </p:nvPr>
        </p:nvGraphicFramePr>
        <p:xfrm>
          <a:off x="0" y="900331"/>
          <a:ext cx="12192000" cy="482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4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661486"/>
              </p:ext>
            </p:extLst>
          </p:nvPr>
        </p:nvGraphicFramePr>
        <p:xfrm>
          <a:off x="0" y="1223889"/>
          <a:ext cx="12192000" cy="3868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08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303165"/>
              </p:ext>
            </p:extLst>
          </p:nvPr>
        </p:nvGraphicFramePr>
        <p:xfrm>
          <a:off x="1" y="1674824"/>
          <a:ext cx="12192000" cy="400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69700"/>
              </p:ext>
            </p:extLst>
          </p:nvPr>
        </p:nvGraphicFramePr>
        <p:xfrm>
          <a:off x="0" y="3323105"/>
          <a:ext cx="12192000" cy="3534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186455"/>
              </p:ext>
            </p:extLst>
          </p:nvPr>
        </p:nvGraphicFramePr>
        <p:xfrm>
          <a:off x="0" y="0"/>
          <a:ext cx="12192000" cy="331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54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user</dc:creator>
  <cp:lastModifiedBy>user</cp:lastModifiedBy>
  <cp:revision>2</cp:revision>
  <dcterms:created xsi:type="dcterms:W3CDTF">2018-04-07T08:47:46Z</dcterms:created>
  <dcterms:modified xsi:type="dcterms:W3CDTF">2018-04-07T08:57:50Z</dcterms:modified>
</cp:coreProperties>
</file>