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70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WithCases!$B$1</c:f>
              <c:strCache>
                <c:ptCount val="1"/>
                <c:pt idx="0">
                  <c:v>PRICE 12PK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WithCases!$A$2:$A$53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WithCases!$B$2:$B$53</c:f>
              <c:numCache>
                <c:formatCode>0.00</c:formatCode>
                <c:ptCount val="52"/>
                <c:pt idx="0">
                  <c:v>19.98</c:v>
                </c:pt>
                <c:pt idx="1">
                  <c:v>19.98</c:v>
                </c:pt>
                <c:pt idx="2">
                  <c:v>19.98</c:v>
                </c:pt>
                <c:pt idx="3">
                  <c:v>19.98</c:v>
                </c:pt>
                <c:pt idx="4">
                  <c:v>19.98</c:v>
                </c:pt>
                <c:pt idx="5">
                  <c:v>19.98</c:v>
                </c:pt>
                <c:pt idx="6">
                  <c:v>19.98</c:v>
                </c:pt>
                <c:pt idx="7">
                  <c:v>20.100000000000001</c:v>
                </c:pt>
                <c:pt idx="8">
                  <c:v>20.12</c:v>
                </c:pt>
                <c:pt idx="9">
                  <c:v>20.13</c:v>
                </c:pt>
                <c:pt idx="10">
                  <c:v>20.14</c:v>
                </c:pt>
                <c:pt idx="11">
                  <c:v>20.12</c:v>
                </c:pt>
                <c:pt idx="12">
                  <c:v>20.12</c:v>
                </c:pt>
                <c:pt idx="13">
                  <c:v>20.13</c:v>
                </c:pt>
                <c:pt idx="14">
                  <c:v>20.14</c:v>
                </c:pt>
                <c:pt idx="15">
                  <c:v>20.14</c:v>
                </c:pt>
                <c:pt idx="16">
                  <c:v>20.13</c:v>
                </c:pt>
                <c:pt idx="17">
                  <c:v>20.13</c:v>
                </c:pt>
                <c:pt idx="18">
                  <c:v>20.13</c:v>
                </c:pt>
                <c:pt idx="19">
                  <c:v>20.13</c:v>
                </c:pt>
                <c:pt idx="20">
                  <c:v>20.13</c:v>
                </c:pt>
                <c:pt idx="21">
                  <c:v>19.18</c:v>
                </c:pt>
                <c:pt idx="22">
                  <c:v>14.78</c:v>
                </c:pt>
                <c:pt idx="23">
                  <c:v>16.04</c:v>
                </c:pt>
                <c:pt idx="24">
                  <c:v>20.12</c:v>
                </c:pt>
                <c:pt idx="25">
                  <c:v>19.75</c:v>
                </c:pt>
                <c:pt idx="26">
                  <c:v>19.649999999999999</c:v>
                </c:pt>
                <c:pt idx="27">
                  <c:v>19.690000000000001</c:v>
                </c:pt>
                <c:pt idx="28">
                  <c:v>20.12</c:v>
                </c:pt>
                <c:pt idx="29">
                  <c:v>20.12</c:v>
                </c:pt>
                <c:pt idx="30">
                  <c:v>20.13</c:v>
                </c:pt>
                <c:pt idx="31">
                  <c:v>20.14</c:v>
                </c:pt>
                <c:pt idx="32">
                  <c:v>15.14</c:v>
                </c:pt>
                <c:pt idx="33">
                  <c:v>14.33</c:v>
                </c:pt>
                <c:pt idx="34">
                  <c:v>16.239999999999998</c:v>
                </c:pt>
                <c:pt idx="35">
                  <c:v>19.93</c:v>
                </c:pt>
                <c:pt idx="36">
                  <c:v>21.06</c:v>
                </c:pt>
                <c:pt idx="37">
                  <c:v>21.19</c:v>
                </c:pt>
                <c:pt idx="38">
                  <c:v>21.23</c:v>
                </c:pt>
                <c:pt idx="39">
                  <c:v>20.12</c:v>
                </c:pt>
                <c:pt idx="40">
                  <c:v>14.73</c:v>
                </c:pt>
                <c:pt idx="41">
                  <c:v>14.57</c:v>
                </c:pt>
                <c:pt idx="42">
                  <c:v>15.94</c:v>
                </c:pt>
                <c:pt idx="43">
                  <c:v>20.7</c:v>
                </c:pt>
                <c:pt idx="44">
                  <c:v>19.57</c:v>
                </c:pt>
                <c:pt idx="45">
                  <c:v>19.600000000000001</c:v>
                </c:pt>
                <c:pt idx="46">
                  <c:v>19.940000000000001</c:v>
                </c:pt>
                <c:pt idx="47">
                  <c:v>21.28</c:v>
                </c:pt>
                <c:pt idx="48">
                  <c:v>14.56</c:v>
                </c:pt>
                <c:pt idx="49">
                  <c:v>14.39</c:v>
                </c:pt>
                <c:pt idx="50">
                  <c:v>16.809999999999999</c:v>
                </c:pt>
                <c:pt idx="51" formatCode="General">
                  <c:v>19.86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479728"/>
        <c:axId val="146480120"/>
      </c:lineChart>
      <c:catAx>
        <c:axId val="14647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80120"/>
        <c:crosses val="autoZero"/>
        <c:auto val="0"/>
        <c:lblAlgn val="ctr"/>
        <c:lblOffset val="100"/>
        <c:noMultiLvlLbl val="0"/>
      </c:catAx>
      <c:valAx>
        <c:axId val="146480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WithCases!$C$1</c:f>
              <c:strCache>
                <c:ptCount val="1"/>
                <c:pt idx="0">
                  <c:v>PRICE 18PK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WithCases!$A$2:$A$61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WithCases!$C$2:$C$61</c:f>
              <c:numCache>
                <c:formatCode>0.00</c:formatCode>
                <c:ptCount val="60"/>
                <c:pt idx="0">
                  <c:v>14.1</c:v>
                </c:pt>
                <c:pt idx="1">
                  <c:v>18.649999999999999</c:v>
                </c:pt>
                <c:pt idx="2">
                  <c:v>18.649999999999999</c:v>
                </c:pt>
                <c:pt idx="3">
                  <c:v>18.649999999999999</c:v>
                </c:pt>
                <c:pt idx="4">
                  <c:v>18.649999999999999</c:v>
                </c:pt>
                <c:pt idx="5">
                  <c:v>18.649999999999999</c:v>
                </c:pt>
                <c:pt idx="6">
                  <c:v>18.649999999999999</c:v>
                </c:pt>
                <c:pt idx="7">
                  <c:v>18.73</c:v>
                </c:pt>
                <c:pt idx="8">
                  <c:v>18.75</c:v>
                </c:pt>
                <c:pt idx="9">
                  <c:v>18.75</c:v>
                </c:pt>
                <c:pt idx="10">
                  <c:v>18.75</c:v>
                </c:pt>
                <c:pt idx="11">
                  <c:v>18.75</c:v>
                </c:pt>
                <c:pt idx="12">
                  <c:v>13.87</c:v>
                </c:pt>
                <c:pt idx="13">
                  <c:v>14.27</c:v>
                </c:pt>
                <c:pt idx="14">
                  <c:v>18.760000000000002</c:v>
                </c:pt>
                <c:pt idx="15">
                  <c:v>18.77</c:v>
                </c:pt>
                <c:pt idx="16">
                  <c:v>13.87</c:v>
                </c:pt>
                <c:pt idx="17">
                  <c:v>14.14</c:v>
                </c:pt>
                <c:pt idx="18">
                  <c:v>18.760000000000002</c:v>
                </c:pt>
                <c:pt idx="19">
                  <c:v>18.72</c:v>
                </c:pt>
                <c:pt idx="20">
                  <c:v>18.760000000000002</c:v>
                </c:pt>
                <c:pt idx="21">
                  <c:v>18.760000000000002</c:v>
                </c:pt>
                <c:pt idx="22">
                  <c:v>18.739999999999998</c:v>
                </c:pt>
                <c:pt idx="23">
                  <c:v>18.75</c:v>
                </c:pt>
                <c:pt idx="24">
                  <c:v>18.75</c:v>
                </c:pt>
                <c:pt idx="25">
                  <c:v>18.75</c:v>
                </c:pt>
                <c:pt idx="26">
                  <c:v>18.75</c:v>
                </c:pt>
                <c:pt idx="27">
                  <c:v>13.79</c:v>
                </c:pt>
                <c:pt idx="28">
                  <c:v>13.49</c:v>
                </c:pt>
                <c:pt idx="29">
                  <c:v>14.89</c:v>
                </c:pt>
                <c:pt idx="30">
                  <c:v>13.94</c:v>
                </c:pt>
                <c:pt idx="31">
                  <c:v>13.67</c:v>
                </c:pt>
                <c:pt idx="32">
                  <c:v>14.43</c:v>
                </c:pt>
                <c:pt idx="33">
                  <c:v>18.75</c:v>
                </c:pt>
                <c:pt idx="34">
                  <c:v>18.22</c:v>
                </c:pt>
                <c:pt idx="35">
                  <c:v>14.06</c:v>
                </c:pt>
                <c:pt idx="36">
                  <c:v>14.43</c:v>
                </c:pt>
                <c:pt idx="37">
                  <c:v>19.48</c:v>
                </c:pt>
                <c:pt idx="38">
                  <c:v>15.15</c:v>
                </c:pt>
                <c:pt idx="39">
                  <c:v>13.79</c:v>
                </c:pt>
                <c:pt idx="40">
                  <c:v>14.31</c:v>
                </c:pt>
                <c:pt idx="41">
                  <c:v>19.5</c:v>
                </c:pt>
                <c:pt idx="42">
                  <c:v>13.85</c:v>
                </c:pt>
                <c:pt idx="43">
                  <c:v>14.23</c:v>
                </c:pt>
                <c:pt idx="44">
                  <c:v>19.309999999999999</c:v>
                </c:pt>
                <c:pt idx="45">
                  <c:v>19.29</c:v>
                </c:pt>
                <c:pt idx="46">
                  <c:v>13.76</c:v>
                </c:pt>
                <c:pt idx="47">
                  <c:v>13.45</c:v>
                </c:pt>
                <c:pt idx="48">
                  <c:v>15.13</c:v>
                </c:pt>
                <c:pt idx="49">
                  <c:v>19.43</c:v>
                </c:pt>
                <c:pt idx="50">
                  <c:v>13.26</c:v>
                </c:pt>
                <c:pt idx="51" formatCode="General">
                  <c:v>13.92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480904"/>
        <c:axId val="146481296"/>
      </c:lineChart>
      <c:catAx>
        <c:axId val="146480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81296"/>
        <c:crosses val="autoZero"/>
        <c:auto val="1"/>
        <c:lblAlgn val="ctr"/>
        <c:lblOffset val="100"/>
        <c:noMultiLvlLbl val="0"/>
      </c:catAx>
      <c:valAx>
        <c:axId val="14648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80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WithCases!$D$1</c:f>
              <c:strCache>
                <c:ptCount val="1"/>
                <c:pt idx="0">
                  <c:v>PRICE 30PK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WithCases!$A$2:$A$61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WithCases!$D$2:$D$61</c:f>
              <c:numCache>
                <c:formatCode>0.00</c:formatCode>
                <c:ptCount val="60"/>
                <c:pt idx="0">
                  <c:v>15.19</c:v>
                </c:pt>
                <c:pt idx="1">
                  <c:v>15.19</c:v>
                </c:pt>
                <c:pt idx="2">
                  <c:v>13.87</c:v>
                </c:pt>
                <c:pt idx="3">
                  <c:v>12.83</c:v>
                </c:pt>
                <c:pt idx="4">
                  <c:v>13.16</c:v>
                </c:pt>
                <c:pt idx="5">
                  <c:v>15.19</c:v>
                </c:pt>
                <c:pt idx="6">
                  <c:v>13.92</c:v>
                </c:pt>
                <c:pt idx="7">
                  <c:v>14.42</c:v>
                </c:pt>
                <c:pt idx="8">
                  <c:v>13.83</c:v>
                </c:pt>
                <c:pt idx="9">
                  <c:v>14.5</c:v>
                </c:pt>
                <c:pt idx="10">
                  <c:v>13.87</c:v>
                </c:pt>
                <c:pt idx="11">
                  <c:v>13.64</c:v>
                </c:pt>
                <c:pt idx="12">
                  <c:v>14.31</c:v>
                </c:pt>
                <c:pt idx="13">
                  <c:v>13.85</c:v>
                </c:pt>
                <c:pt idx="14">
                  <c:v>14.2</c:v>
                </c:pt>
                <c:pt idx="15">
                  <c:v>13.64</c:v>
                </c:pt>
                <c:pt idx="16">
                  <c:v>14.33</c:v>
                </c:pt>
                <c:pt idx="17">
                  <c:v>13.14</c:v>
                </c:pt>
                <c:pt idx="18">
                  <c:v>13.81</c:v>
                </c:pt>
                <c:pt idx="19">
                  <c:v>15.19</c:v>
                </c:pt>
                <c:pt idx="20">
                  <c:v>13.13</c:v>
                </c:pt>
                <c:pt idx="21">
                  <c:v>13.63</c:v>
                </c:pt>
                <c:pt idx="22">
                  <c:v>15.19</c:v>
                </c:pt>
                <c:pt idx="23">
                  <c:v>13.89</c:v>
                </c:pt>
                <c:pt idx="24">
                  <c:v>14.28</c:v>
                </c:pt>
                <c:pt idx="25">
                  <c:v>15.19</c:v>
                </c:pt>
                <c:pt idx="26">
                  <c:v>13.12</c:v>
                </c:pt>
                <c:pt idx="27">
                  <c:v>13.78</c:v>
                </c:pt>
                <c:pt idx="28">
                  <c:v>15.19</c:v>
                </c:pt>
                <c:pt idx="29">
                  <c:v>15.19</c:v>
                </c:pt>
                <c:pt idx="30">
                  <c:v>15.19</c:v>
                </c:pt>
                <c:pt idx="31">
                  <c:v>15.19</c:v>
                </c:pt>
                <c:pt idx="32">
                  <c:v>15.19</c:v>
                </c:pt>
                <c:pt idx="33">
                  <c:v>15.19</c:v>
                </c:pt>
                <c:pt idx="34">
                  <c:v>13.14</c:v>
                </c:pt>
                <c:pt idx="35">
                  <c:v>13.45</c:v>
                </c:pt>
                <c:pt idx="36">
                  <c:v>13</c:v>
                </c:pt>
                <c:pt idx="37">
                  <c:v>13.6</c:v>
                </c:pt>
                <c:pt idx="38">
                  <c:v>14.46</c:v>
                </c:pt>
                <c:pt idx="39">
                  <c:v>14.94</c:v>
                </c:pt>
                <c:pt idx="40">
                  <c:v>15.19</c:v>
                </c:pt>
                <c:pt idx="41">
                  <c:v>15.19</c:v>
                </c:pt>
                <c:pt idx="42">
                  <c:v>15.19</c:v>
                </c:pt>
                <c:pt idx="43">
                  <c:v>13.43</c:v>
                </c:pt>
                <c:pt idx="44">
                  <c:v>14.37</c:v>
                </c:pt>
                <c:pt idx="45">
                  <c:v>15.19</c:v>
                </c:pt>
                <c:pt idx="46">
                  <c:v>15.19</c:v>
                </c:pt>
                <c:pt idx="47">
                  <c:v>15.19</c:v>
                </c:pt>
                <c:pt idx="48">
                  <c:v>15.19</c:v>
                </c:pt>
                <c:pt idx="49">
                  <c:v>15.19</c:v>
                </c:pt>
                <c:pt idx="50">
                  <c:v>15.19</c:v>
                </c:pt>
                <c:pt idx="51">
                  <c:v>15.19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482080"/>
        <c:axId val="146482472"/>
      </c:lineChart>
      <c:catAx>
        <c:axId val="14648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82472"/>
        <c:crosses val="autoZero"/>
        <c:auto val="1"/>
        <c:lblAlgn val="ctr"/>
        <c:lblOffset val="100"/>
        <c:noMultiLvlLbl val="0"/>
      </c:catAx>
      <c:valAx>
        <c:axId val="146482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8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WithCases!$E$1</c:f>
              <c:strCache>
                <c:ptCount val="1"/>
                <c:pt idx="0">
                  <c:v>CASES 12PK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WithCases!$E$2:$E$53</c:f>
              <c:numCache>
                <c:formatCode>0.0</c:formatCode>
                <c:ptCount val="52"/>
                <c:pt idx="0">
                  <c:v>223.5</c:v>
                </c:pt>
                <c:pt idx="1">
                  <c:v>215</c:v>
                </c:pt>
                <c:pt idx="2">
                  <c:v>227.5</c:v>
                </c:pt>
                <c:pt idx="3">
                  <c:v>244.5</c:v>
                </c:pt>
                <c:pt idx="4">
                  <c:v>313.5</c:v>
                </c:pt>
                <c:pt idx="5">
                  <c:v>279</c:v>
                </c:pt>
                <c:pt idx="6">
                  <c:v>238</c:v>
                </c:pt>
                <c:pt idx="7">
                  <c:v>315.5</c:v>
                </c:pt>
                <c:pt idx="8">
                  <c:v>217</c:v>
                </c:pt>
                <c:pt idx="9">
                  <c:v>209.5</c:v>
                </c:pt>
                <c:pt idx="10">
                  <c:v>227</c:v>
                </c:pt>
                <c:pt idx="11">
                  <c:v>216.5</c:v>
                </c:pt>
                <c:pt idx="12">
                  <c:v>169</c:v>
                </c:pt>
                <c:pt idx="13">
                  <c:v>178</c:v>
                </c:pt>
                <c:pt idx="14">
                  <c:v>301.5</c:v>
                </c:pt>
                <c:pt idx="15">
                  <c:v>266.5</c:v>
                </c:pt>
                <c:pt idx="16">
                  <c:v>182.5</c:v>
                </c:pt>
                <c:pt idx="17">
                  <c:v>159</c:v>
                </c:pt>
                <c:pt idx="18">
                  <c:v>285.5</c:v>
                </c:pt>
                <c:pt idx="19">
                  <c:v>360</c:v>
                </c:pt>
                <c:pt idx="20">
                  <c:v>263</c:v>
                </c:pt>
                <c:pt idx="21">
                  <c:v>443.5</c:v>
                </c:pt>
                <c:pt idx="22">
                  <c:v>1101.5</c:v>
                </c:pt>
                <c:pt idx="23">
                  <c:v>814</c:v>
                </c:pt>
                <c:pt idx="24">
                  <c:v>365</c:v>
                </c:pt>
                <c:pt idx="25">
                  <c:v>510</c:v>
                </c:pt>
                <c:pt idx="26">
                  <c:v>580.5</c:v>
                </c:pt>
                <c:pt idx="27">
                  <c:v>251</c:v>
                </c:pt>
                <c:pt idx="28">
                  <c:v>237</c:v>
                </c:pt>
                <c:pt idx="29">
                  <c:v>302.5</c:v>
                </c:pt>
                <c:pt idx="30">
                  <c:v>229.5</c:v>
                </c:pt>
                <c:pt idx="31">
                  <c:v>188.5</c:v>
                </c:pt>
                <c:pt idx="32">
                  <c:v>795.5</c:v>
                </c:pt>
                <c:pt idx="33">
                  <c:v>1556.5</c:v>
                </c:pt>
                <c:pt idx="34">
                  <c:v>807.5</c:v>
                </c:pt>
                <c:pt idx="35">
                  <c:v>243</c:v>
                </c:pt>
                <c:pt idx="36">
                  <c:v>201.5</c:v>
                </c:pt>
                <c:pt idx="37">
                  <c:v>294</c:v>
                </c:pt>
                <c:pt idx="38">
                  <c:v>220.5</c:v>
                </c:pt>
                <c:pt idx="39">
                  <c:v>255.5</c:v>
                </c:pt>
                <c:pt idx="40">
                  <c:v>920.5</c:v>
                </c:pt>
                <c:pt idx="41">
                  <c:v>730</c:v>
                </c:pt>
                <c:pt idx="42">
                  <c:v>262.5</c:v>
                </c:pt>
                <c:pt idx="43">
                  <c:v>209.5</c:v>
                </c:pt>
                <c:pt idx="44">
                  <c:v>283</c:v>
                </c:pt>
                <c:pt idx="45">
                  <c:v>262.5</c:v>
                </c:pt>
                <c:pt idx="46">
                  <c:v>310</c:v>
                </c:pt>
                <c:pt idx="47">
                  <c:v>278.5</c:v>
                </c:pt>
                <c:pt idx="48">
                  <c:v>741.5</c:v>
                </c:pt>
                <c:pt idx="49">
                  <c:v>1316</c:v>
                </c:pt>
                <c:pt idx="50">
                  <c:v>449</c:v>
                </c:pt>
                <c:pt idx="51">
                  <c:v>505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483256"/>
        <c:axId val="146271720"/>
      </c:lineChart>
      <c:catAx>
        <c:axId val="146483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71720"/>
        <c:crosses val="autoZero"/>
        <c:auto val="1"/>
        <c:lblAlgn val="ctr"/>
        <c:lblOffset val="100"/>
        <c:noMultiLvlLbl val="0"/>
      </c:catAx>
      <c:valAx>
        <c:axId val="14627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83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WithCases!$F$1</c:f>
              <c:strCache>
                <c:ptCount val="1"/>
                <c:pt idx="0">
                  <c:v>CASES 18PK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WithCases!$F$2:$F$53</c:f>
              <c:numCache>
                <c:formatCode>General</c:formatCode>
                <c:ptCount val="52"/>
                <c:pt idx="0">
                  <c:v>439</c:v>
                </c:pt>
                <c:pt idx="1">
                  <c:v>98</c:v>
                </c:pt>
                <c:pt idx="2">
                  <c:v>70</c:v>
                </c:pt>
                <c:pt idx="3">
                  <c:v>52</c:v>
                </c:pt>
                <c:pt idx="4">
                  <c:v>64</c:v>
                </c:pt>
                <c:pt idx="5">
                  <c:v>72</c:v>
                </c:pt>
                <c:pt idx="6">
                  <c:v>47</c:v>
                </c:pt>
                <c:pt idx="7">
                  <c:v>85</c:v>
                </c:pt>
                <c:pt idx="8">
                  <c:v>59</c:v>
                </c:pt>
                <c:pt idx="9">
                  <c:v>63</c:v>
                </c:pt>
                <c:pt idx="10">
                  <c:v>57</c:v>
                </c:pt>
                <c:pt idx="11">
                  <c:v>54</c:v>
                </c:pt>
                <c:pt idx="12">
                  <c:v>404</c:v>
                </c:pt>
                <c:pt idx="13">
                  <c:v>380</c:v>
                </c:pt>
                <c:pt idx="14">
                  <c:v>65</c:v>
                </c:pt>
                <c:pt idx="15">
                  <c:v>40</c:v>
                </c:pt>
                <c:pt idx="16">
                  <c:v>456</c:v>
                </c:pt>
                <c:pt idx="17">
                  <c:v>176</c:v>
                </c:pt>
                <c:pt idx="18">
                  <c:v>61</c:v>
                </c:pt>
                <c:pt idx="19">
                  <c:v>91</c:v>
                </c:pt>
                <c:pt idx="20">
                  <c:v>59</c:v>
                </c:pt>
                <c:pt idx="21">
                  <c:v>83</c:v>
                </c:pt>
                <c:pt idx="22">
                  <c:v>41</c:v>
                </c:pt>
                <c:pt idx="23">
                  <c:v>47</c:v>
                </c:pt>
                <c:pt idx="24">
                  <c:v>84</c:v>
                </c:pt>
                <c:pt idx="25">
                  <c:v>85</c:v>
                </c:pt>
                <c:pt idx="26">
                  <c:v>116</c:v>
                </c:pt>
                <c:pt idx="27">
                  <c:v>544</c:v>
                </c:pt>
                <c:pt idx="28">
                  <c:v>890</c:v>
                </c:pt>
                <c:pt idx="29">
                  <c:v>371</c:v>
                </c:pt>
                <c:pt idx="30">
                  <c:v>557</c:v>
                </c:pt>
                <c:pt idx="31">
                  <c:v>775</c:v>
                </c:pt>
                <c:pt idx="32">
                  <c:v>236</c:v>
                </c:pt>
                <c:pt idx="33">
                  <c:v>43</c:v>
                </c:pt>
                <c:pt idx="34">
                  <c:v>63</c:v>
                </c:pt>
                <c:pt idx="35">
                  <c:v>469</c:v>
                </c:pt>
                <c:pt idx="36">
                  <c:v>335</c:v>
                </c:pt>
                <c:pt idx="37">
                  <c:v>75</c:v>
                </c:pt>
                <c:pt idx="38">
                  <c:v>461</c:v>
                </c:pt>
                <c:pt idx="39">
                  <c:v>817</c:v>
                </c:pt>
                <c:pt idx="40">
                  <c:v>200</c:v>
                </c:pt>
                <c:pt idx="41">
                  <c:v>32</c:v>
                </c:pt>
                <c:pt idx="42">
                  <c:v>460</c:v>
                </c:pt>
                <c:pt idx="43">
                  <c:v>751</c:v>
                </c:pt>
                <c:pt idx="44">
                  <c:v>70</c:v>
                </c:pt>
                <c:pt idx="45">
                  <c:v>80</c:v>
                </c:pt>
                <c:pt idx="46">
                  <c:v>523</c:v>
                </c:pt>
                <c:pt idx="47">
                  <c:v>741</c:v>
                </c:pt>
                <c:pt idx="48">
                  <c:v>130</c:v>
                </c:pt>
                <c:pt idx="49">
                  <c:v>69</c:v>
                </c:pt>
                <c:pt idx="50">
                  <c:v>493</c:v>
                </c:pt>
                <c:pt idx="51">
                  <c:v>814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272504"/>
        <c:axId val="146272896"/>
      </c:lineChart>
      <c:catAx>
        <c:axId val="1462725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72896"/>
        <c:crosses val="autoZero"/>
        <c:auto val="1"/>
        <c:lblAlgn val="ctr"/>
        <c:lblOffset val="100"/>
        <c:noMultiLvlLbl val="0"/>
      </c:catAx>
      <c:valAx>
        <c:axId val="14627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72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WithCases!$G$1</c:f>
              <c:strCache>
                <c:ptCount val="1"/>
                <c:pt idx="0">
                  <c:v>CASES 30PK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WithCases!$G$2:$G$61</c:f>
              <c:numCache>
                <c:formatCode>0.00</c:formatCode>
                <c:ptCount val="60"/>
                <c:pt idx="0">
                  <c:v>55</c:v>
                </c:pt>
                <c:pt idx="1">
                  <c:v>66.75</c:v>
                </c:pt>
                <c:pt idx="2">
                  <c:v>242</c:v>
                </c:pt>
                <c:pt idx="3">
                  <c:v>488.5</c:v>
                </c:pt>
                <c:pt idx="4">
                  <c:v>308.75</c:v>
                </c:pt>
                <c:pt idx="5">
                  <c:v>111.75</c:v>
                </c:pt>
                <c:pt idx="6">
                  <c:v>252.5</c:v>
                </c:pt>
                <c:pt idx="7">
                  <c:v>221.25</c:v>
                </c:pt>
                <c:pt idx="8">
                  <c:v>245.25</c:v>
                </c:pt>
                <c:pt idx="9">
                  <c:v>148.5</c:v>
                </c:pt>
                <c:pt idx="10">
                  <c:v>229.75</c:v>
                </c:pt>
                <c:pt idx="11">
                  <c:v>312</c:v>
                </c:pt>
                <c:pt idx="12">
                  <c:v>96.75</c:v>
                </c:pt>
                <c:pt idx="13">
                  <c:v>123.25</c:v>
                </c:pt>
                <c:pt idx="14">
                  <c:v>200.5</c:v>
                </c:pt>
                <c:pt idx="15">
                  <c:v>359.75</c:v>
                </c:pt>
                <c:pt idx="16">
                  <c:v>113.5</c:v>
                </c:pt>
                <c:pt idx="17">
                  <c:v>136.5</c:v>
                </c:pt>
                <c:pt idx="18">
                  <c:v>225.5</c:v>
                </c:pt>
                <c:pt idx="19">
                  <c:v>122.25</c:v>
                </c:pt>
                <c:pt idx="20">
                  <c:v>443.75</c:v>
                </c:pt>
                <c:pt idx="21">
                  <c:v>322.75</c:v>
                </c:pt>
                <c:pt idx="22">
                  <c:v>53</c:v>
                </c:pt>
                <c:pt idx="23">
                  <c:v>140.75</c:v>
                </c:pt>
                <c:pt idx="24">
                  <c:v>210.75</c:v>
                </c:pt>
                <c:pt idx="25">
                  <c:v>110.5</c:v>
                </c:pt>
                <c:pt idx="26">
                  <c:v>568.25</c:v>
                </c:pt>
                <c:pt idx="27">
                  <c:v>115.5</c:v>
                </c:pt>
                <c:pt idx="28">
                  <c:v>58.75</c:v>
                </c:pt>
                <c:pt idx="29">
                  <c:v>77.25</c:v>
                </c:pt>
                <c:pt idx="30">
                  <c:v>66.25</c:v>
                </c:pt>
                <c:pt idx="31">
                  <c:v>50</c:v>
                </c:pt>
                <c:pt idx="32">
                  <c:v>46.5</c:v>
                </c:pt>
                <c:pt idx="33">
                  <c:v>65.75</c:v>
                </c:pt>
                <c:pt idx="34">
                  <c:v>252.75</c:v>
                </c:pt>
                <c:pt idx="35">
                  <c:v>179</c:v>
                </c:pt>
                <c:pt idx="36">
                  <c:v>226.25</c:v>
                </c:pt>
                <c:pt idx="37">
                  <c:v>288.5</c:v>
                </c:pt>
                <c:pt idx="38">
                  <c:v>114.25</c:v>
                </c:pt>
                <c:pt idx="39">
                  <c:v>70</c:v>
                </c:pt>
                <c:pt idx="40">
                  <c:v>47.75</c:v>
                </c:pt>
                <c:pt idx="41">
                  <c:v>98.75</c:v>
                </c:pt>
                <c:pt idx="42">
                  <c:v>77</c:v>
                </c:pt>
                <c:pt idx="43">
                  <c:v>160.5</c:v>
                </c:pt>
                <c:pt idx="44">
                  <c:v>143.5</c:v>
                </c:pt>
                <c:pt idx="45">
                  <c:v>133</c:v>
                </c:pt>
                <c:pt idx="46">
                  <c:v>68.75</c:v>
                </c:pt>
                <c:pt idx="47">
                  <c:v>81.75</c:v>
                </c:pt>
                <c:pt idx="48">
                  <c:v>56.25</c:v>
                </c:pt>
                <c:pt idx="49">
                  <c:v>68.75</c:v>
                </c:pt>
                <c:pt idx="50">
                  <c:v>49.25</c:v>
                </c:pt>
                <c:pt idx="51">
                  <c:v>76.5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273680"/>
        <c:axId val="146274072"/>
      </c:lineChart>
      <c:catAx>
        <c:axId val="1462736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74072"/>
        <c:crosses val="autoZero"/>
        <c:auto val="1"/>
        <c:lblAlgn val="ctr"/>
        <c:lblOffset val="100"/>
        <c:noMultiLvlLbl val="0"/>
      </c:catAx>
      <c:valAx>
        <c:axId val="1462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7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Comparison</a:t>
            </a:r>
            <a:r>
              <a:rPr lang="en-US" baseline="0" dirty="0" smtClean="0"/>
              <a:t> of Prices(Different Packs)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WithCases!$B$1</c:f>
              <c:strCache>
                <c:ptCount val="1"/>
                <c:pt idx="0">
                  <c:v>PRICE 12PK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WithCases!$B$2:$B$61</c:f>
              <c:numCache>
                <c:formatCode>0.00</c:formatCode>
                <c:ptCount val="60"/>
                <c:pt idx="0">
                  <c:v>19.98</c:v>
                </c:pt>
                <c:pt idx="1">
                  <c:v>19.98</c:v>
                </c:pt>
                <c:pt idx="2">
                  <c:v>19.98</c:v>
                </c:pt>
                <c:pt idx="3">
                  <c:v>19.98</c:v>
                </c:pt>
                <c:pt idx="4">
                  <c:v>19.98</c:v>
                </c:pt>
                <c:pt idx="5">
                  <c:v>19.98</c:v>
                </c:pt>
                <c:pt idx="6">
                  <c:v>19.98</c:v>
                </c:pt>
                <c:pt idx="7">
                  <c:v>20.100000000000001</c:v>
                </c:pt>
                <c:pt idx="8">
                  <c:v>20.12</c:v>
                </c:pt>
                <c:pt idx="9">
                  <c:v>20.13</c:v>
                </c:pt>
                <c:pt idx="10">
                  <c:v>20.14</c:v>
                </c:pt>
                <c:pt idx="11">
                  <c:v>20.12</c:v>
                </c:pt>
                <c:pt idx="12">
                  <c:v>20.12</c:v>
                </c:pt>
                <c:pt idx="13">
                  <c:v>20.13</c:v>
                </c:pt>
                <c:pt idx="14">
                  <c:v>20.14</c:v>
                </c:pt>
                <c:pt idx="15">
                  <c:v>20.14</c:v>
                </c:pt>
                <c:pt idx="16">
                  <c:v>20.13</c:v>
                </c:pt>
                <c:pt idx="17">
                  <c:v>20.13</c:v>
                </c:pt>
                <c:pt idx="18">
                  <c:v>20.13</c:v>
                </c:pt>
                <c:pt idx="19">
                  <c:v>20.13</c:v>
                </c:pt>
                <c:pt idx="20">
                  <c:v>20.13</c:v>
                </c:pt>
                <c:pt idx="21">
                  <c:v>19.18</c:v>
                </c:pt>
                <c:pt idx="22">
                  <c:v>14.78</c:v>
                </c:pt>
                <c:pt idx="23">
                  <c:v>16.04</c:v>
                </c:pt>
                <c:pt idx="24">
                  <c:v>20.12</c:v>
                </c:pt>
                <c:pt idx="25">
                  <c:v>19.75</c:v>
                </c:pt>
                <c:pt idx="26">
                  <c:v>19.649999999999999</c:v>
                </c:pt>
                <c:pt idx="27">
                  <c:v>19.690000000000001</c:v>
                </c:pt>
                <c:pt idx="28">
                  <c:v>20.12</c:v>
                </c:pt>
                <c:pt idx="29">
                  <c:v>20.12</c:v>
                </c:pt>
                <c:pt idx="30">
                  <c:v>20.13</c:v>
                </c:pt>
                <c:pt idx="31">
                  <c:v>20.14</c:v>
                </c:pt>
                <c:pt idx="32">
                  <c:v>15.14</c:v>
                </c:pt>
                <c:pt idx="33">
                  <c:v>14.33</c:v>
                </c:pt>
                <c:pt idx="34">
                  <c:v>16.239999999999998</c:v>
                </c:pt>
                <c:pt idx="35">
                  <c:v>19.93</c:v>
                </c:pt>
                <c:pt idx="36">
                  <c:v>21.06</c:v>
                </c:pt>
                <c:pt idx="37">
                  <c:v>21.19</c:v>
                </c:pt>
                <c:pt idx="38">
                  <c:v>21.23</c:v>
                </c:pt>
                <c:pt idx="39">
                  <c:v>20.12</c:v>
                </c:pt>
                <c:pt idx="40">
                  <c:v>14.73</c:v>
                </c:pt>
                <c:pt idx="41">
                  <c:v>14.57</c:v>
                </c:pt>
                <c:pt idx="42">
                  <c:v>15.94</c:v>
                </c:pt>
                <c:pt idx="43">
                  <c:v>20.7</c:v>
                </c:pt>
                <c:pt idx="44">
                  <c:v>19.57</c:v>
                </c:pt>
                <c:pt idx="45">
                  <c:v>19.600000000000001</c:v>
                </c:pt>
                <c:pt idx="46">
                  <c:v>19.940000000000001</c:v>
                </c:pt>
                <c:pt idx="47">
                  <c:v>21.28</c:v>
                </c:pt>
                <c:pt idx="48">
                  <c:v>14.56</c:v>
                </c:pt>
                <c:pt idx="49">
                  <c:v>14.39</c:v>
                </c:pt>
                <c:pt idx="50">
                  <c:v>16.809999999999999</c:v>
                </c:pt>
                <c:pt idx="51" formatCode="General">
                  <c:v>19.86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WithCases!$C$1</c:f>
              <c:strCache>
                <c:ptCount val="1"/>
                <c:pt idx="0">
                  <c:v>PRICE 18PK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WithCases!$C$2:$C$61</c:f>
              <c:numCache>
                <c:formatCode>0.00</c:formatCode>
                <c:ptCount val="60"/>
                <c:pt idx="0">
                  <c:v>14.1</c:v>
                </c:pt>
                <c:pt idx="1">
                  <c:v>18.649999999999999</c:v>
                </c:pt>
                <c:pt idx="2">
                  <c:v>18.649999999999999</c:v>
                </c:pt>
                <c:pt idx="3">
                  <c:v>18.649999999999999</c:v>
                </c:pt>
                <c:pt idx="4">
                  <c:v>18.649999999999999</c:v>
                </c:pt>
                <c:pt idx="5">
                  <c:v>18.649999999999999</c:v>
                </c:pt>
                <c:pt idx="6">
                  <c:v>18.649999999999999</c:v>
                </c:pt>
                <c:pt idx="7">
                  <c:v>18.73</c:v>
                </c:pt>
                <c:pt idx="8">
                  <c:v>18.75</c:v>
                </c:pt>
                <c:pt idx="9">
                  <c:v>18.75</c:v>
                </c:pt>
                <c:pt idx="10">
                  <c:v>18.75</c:v>
                </c:pt>
                <c:pt idx="11">
                  <c:v>18.75</c:v>
                </c:pt>
                <c:pt idx="12">
                  <c:v>13.87</c:v>
                </c:pt>
                <c:pt idx="13">
                  <c:v>14.27</c:v>
                </c:pt>
                <c:pt idx="14">
                  <c:v>18.760000000000002</c:v>
                </c:pt>
                <c:pt idx="15">
                  <c:v>18.77</c:v>
                </c:pt>
                <c:pt idx="16">
                  <c:v>13.87</c:v>
                </c:pt>
                <c:pt idx="17">
                  <c:v>14.14</c:v>
                </c:pt>
                <c:pt idx="18">
                  <c:v>18.760000000000002</c:v>
                </c:pt>
                <c:pt idx="19">
                  <c:v>18.72</c:v>
                </c:pt>
                <c:pt idx="20">
                  <c:v>18.760000000000002</c:v>
                </c:pt>
                <c:pt idx="21">
                  <c:v>18.760000000000002</c:v>
                </c:pt>
                <c:pt idx="22">
                  <c:v>18.739999999999998</c:v>
                </c:pt>
                <c:pt idx="23">
                  <c:v>18.75</c:v>
                </c:pt>
                <c:pt idx="24">
                  <c:v>18.75</c:v>
                </c:pt>
                <c:pt idx="25">
                  <c:v>18.75</c:v>
                </c:pt>
                <c:pt idx="26">
                  <c:v>18.75</c:v>
                </c:pt>
                <c:pt idx="27">
                  <c:v>13.79</c:v>
                </c:pt>
                <c:pt idx="28">
                  <c:v>13.49</c:v>
                </c:pt>
                <c:pt idx="29">
                  <c:v>14.89</c:v>
                </c:pt>
                <c:pt idx="30">
                  <c:v>13.94</c:v>
                </c:pt>
                <c:pt idx="31">
                  <c:v>13.67</c:v>
                </c:pt>
                <c:pt idx="32">
                  <c:v>14.43</c:v>
                </c:pt>
                <c:pt idx="33">
                  <c:v>18.75</c:v>
                </c:pt>
                <c:pt idx="34">
                  <c:v>18.22</c:v>
                </c:pt>
                <c:pt idx="35">
                  <c:v>14.06</c:v>
                </c:pt>
                <c:pt idx="36">
                  <c:v>14.43</c:v>
                </c:pt>
                <c:pt idx="37">
                  <c:v>19.48</c:v>
                </c:pt>
                <c:pt idx="38">
                  <c:v>15.15</c:v>
                </c:pt>
                <c:pt idx="39">
                  <c:v>13.79</c:v>
                </c:pt>
                <c:pt idx="40">
                  <c:v>14.31</c:v>
                </c:pt>
                <c:pt idx="41">
                  <c:v>19.5</c:v>
                </c:pt>
                <c:pt idx="42">
                  <c:v>13.85</c:v>
                </c:pt>
                <c:pt idx="43">
                  <c:v>14.23</c:v>
                </c:pt>
                <c:pt idx="44">
                  <c:v>19.309999999999999</c:v>
                </c:pt>
                <c:pt idx="45">
                  <c:v>19.29</c:v>
                </c:pt>
                <c:pt idx="46">
                  <c:v>13.76</c:v>
                </c:pt>
                <c:pt idx="47">
                  <c:v>13.45</c:v>
                </c:pt>
                <c:pt idx="48">
                  <c:v>15.13</c:v>
                </c:pt>
                <c:pt idx="49">
                  <c:v>19.43</c:v>
                </c:pt>
                <c:pt idx="50">
                  <c:v>13.26</c:v>
                </c:pt>
                <c:pt idx="51" formatCode="General">
                  <c:v>13.92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WithCases!$D$1</c:f>
              <c:strCache>
                <c:ptCount val="1"/>
                <c:pt idx="0">
                  <c:v>PRICE 30PK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WithCases!$D$2:$D$61</c:f>
              <c:numCache>
                <c:formatCode>0.00</c:formatCode>
                <c:ptCount val="60"/>
                <c:pt idx="0">
                  <c:v>15.19</c:v>
                </c:pt>
                <c:pt idx="1">
                  <c:v>15.19</c:v>
                </c:pt>
                <c:pt idx="2">
                  <c:v>13.87</c:v>
                </c:pt>
                <c:pt idx="3">
                  <c:v>12.83</c:v>
                </c:pt>
                <c:pt idx="4">
                  <c:v>13.16</c:v>
                </c:pt>
                <c:pt idx="5">
                  <c:v>15.19</c:v>
                </c:pt>
                <c:pt idx="6">
                  <c:v>13.92</c:v>
                </c:pt>
                <c:pt idx="7">
                  <c:v>14.42</c:v>
                </c:pt>
                <c:pt idx="8">
                  <c:v>13.83</c:v>
                </c:pt>
                <c:pt idx="9">
                  <c:v>14.5</c:v>
                </c:pt>
                <c:pt idx="10">
                  <c:v>13.87</c:v>
                </c:pt>
                <c:pt idx="11">
                  <c:v>13.64</c:v>
                </c:pt>
                <c:pt idx="12">
                  <c:v>14.31</c:v>
                </c:pt>
                <c:pt idx="13">
                  <c:v>13.85</c:v>
                </c:pt>
                <c:pt idx="14">
                  <c:v>14.2</c:v>
                </c:pt>
                <c:pt idx="15">
                  <c:v>13.64</c:v>
                </c:pt>
                <c:pt idx="16">
                  <c:v>14.33</c:v>
                </c:pt>
                <c:pt idx="17">
                  <c:v>13.14</c:v>
                </c:pt>
                <c:pt idx="18">
                  <c:v>13.81</c:v>
                </c:pt>
                <c:pt idx="19">
                  <c:v>15.19</c:v>
                </c:pt>
                <c:pt idx="20">
                  <c:v>13.13</c:v>
                </c:pt>
                <c:pt idx="21">
                  <c:v>13.63</c:v>
                </c:pt>
                <c:pt idx="22">
                  <c:v>15.19</c:v>
                </c:pt>
                <c:pt idx="23">
                  <c:v>13.89</c:v>
                </c:pt>
                <c:pt idx="24">
                  <c:v>14.28</c:v>
                </c:pt>
                <c:pt idx="25">
                  <c:v>15.19</c:v>
                </c:pt>
                <c:pt idx="26">
                  <c:v>13.12</c:v>
                </c:pt>
                <c:pt idx="27">
                  <c:v>13.78</c:v>
                </c:pt>
                <c:pt idx="28">
                  <c:v>15.19</c:v>
                </c:pt>
                <c:pt idx="29">
                  <c:v>15.19</c:v>
                </c:pt>
                <c:pt idx="30">
                  <c:v>15.19</c:v>
                </c:pt>
                <c:pt idx="31">
                  <c:v>15.19</c:v>
                </c:pt>
                <c:pt idx="32">
                  <c:v>15.19</c:v>
                </c:pt>
                <c:pt idx="33">
                  <c:v>15.19</c:v>
                </c:pt>
                <c:pt idx="34">
                  <c:v>13.14</c:v>
                </c:pt>
                <c:pt idx="35">
                  <c:v>13.45</c:v>
                </c:pt>
                <c:pt idx="36">
                  <c:v>13</c:v>
                </c:pt>
                <c:pt idx="37">
                  <c:v>13.6</c:v>
                </c:pt>
                <c:pt idx="38">
                  <c:v>14.46</c:v>
                </c:pt>
                <c:pt idx="39">
                  <c:v>14.94</c:v>
                </c:pt>
                <c:pt idx="40">
                  <c:v>15.19</c:v>
                </c:pt>
                <c:pt idx="41">
                  <c:v>15.19</c:v>
                </c:pt>
                <c:pt idx="42">
                  <c:v>15.19</c:v>
                </c:pt>
                <c:pt idx="43">
                  <c:v>13.43</c:v>
                </c:pt>
                <c:pt idx="44">
                  <c:v>14.37</c:v>
                </c:pt>
                <c:pt idx="45">
                  <c:v>15.19</c:v>
                </c:pt>
                <c:pt idx="46">
                  <c:v>15.19</c:v>
                </c:pt>
                <c:pt idx="47">
                  <c:v>15.19</c:v>
                </c:pt>
                <c:pt idx="48">
                  <c:v>15.19</c:v>
                </c:pt>
                <c:pt idx="49">
                  <c:v>15.19</c:v>
                </c:pt>
                <c:pt idx="50">
                  <c:v>15.19</c:v>
                </c:pt>
                <c:pt idx="51">
                  <c:v>15.19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275248"/>
        <c:axId val="146635120"/>
      </c:lineChart>
      <c:catAx>
        <c:axId val="146275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35120"/>
        <c:crosses val="autoZero"/>
        <c:auto val="1"/>
        <c:lblAlgn val="ctr"/>
        <c:lblOffset val="100"/>
        <c:noMultiLvlLbl val="0"/>
      </c:catAx>
      <c:valAx>
        <c:axId val="14663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7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Comparison</a:t>
            </a:r>
            <a:r>
              <a:rPr lang="en-US" baseline="0" dirty="0" smtClean="0"/>
              <a:t> of Cases(Sales Volume)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WithCases!$E$1</c:f>
              <c:strCache>
                <c:ptCount val="1"/>
                <c:pt idx="0">
                  <c:v>CASES 12PK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WithCases!$E$2:$E$61</c:f>
              <c:numCache>
                <c:formatCode>0.0</c:formatCode>
                <c:ptCount val="60"/>
                <c:pt idx="0">
                  <c:v>223.5</c:v>
                </c:pt>
                <c:pt idx="1">
                  <c:v>215</c:v>
                </c:pt>
                <c:pt idx="2">
                  <c:v>227.5</c:v>
                </c:pt>
                <c:pt idx="3">
                  <c:v>244.5</c:v>
                </c:pt>
                <c:pt idx="4">
                  <c:v>313.5</c:v>
                </c:pt>
                <c:pt idx="5">
                  <c:v>279</c:v>
                </c:pt>
                <c:pt idx="6">
                  <c:v>238</c:v>
                </c:pt>
                <c:pt idx="7">
                  <c:v>315.5</c:v>
                </c:pt>
                <c:pt idx="8">
                  <c:v>217</c:v>
                </c:pt>
                <c:pt idx="9">
                  <c:v>209.5</c:v>
                </c:pt>
                <c:pt idx="10">
                  <c:v>227</c:v>
                </c:pt>
                <c:pt idx="11">
                  <c:v>216.5</c:v>
                </c:pt>
                <c:pt idx="12">
                  <c:v>169</c:v>
                </c:pt>
                <c:pt idx="13">
                  <c:v>178</c:v>
                </c:pt>
                <c:pt idx="14">
                  <c:v>301.5</c:v>
                </c:pt>
                <c:pt idx="15">
                  <c:v>266.5</c:v>
                </c:pt>
                <c:pt idx="16">
                  <c:v>182.5</c:v>
                </c:pt>
                <c:pt idx="17">
                  <c:v>159</c:v>
                </c:pt>
                <c:pt idx="18">
                  <c:v>285.5</c:v>
                </c:pt>
                <c:pt idx="19">
                  <c:v>360</c:v>
                </c:pt>
                <c:pt idx="20">
                  <c:v>263</c:v>
                </c:pt>
                <c:pt idx="21">
                  <c:v>443.5</c:v>
                </c:pt>
                <c:pt idx="22">
                  <c:v>1101.5</c:v>
                </c:pt>
                <c:pt idx="23">
                  <c:v>814</c:v>
                </c:pt>
                <c:pt idx="24">
                  <c:v>365</c:v>
                </c:pt>
                <c:pt idx="25">
                  <c:v>510</c:v>
                </c:pt>
                <c:pt idx="26">
                  <c:v>580.5</c:v>
                </c:pt>
                <c:pt idx="27">
                  <c:v>251</c:v>
                </c:pt>
                <c:pt idx="28">
                  <c:v>237</c:v>
                </c:pt>
                <c:pt idx="29">
                  <c:v>302.5</c:v>
                </c:pt>
                <c:pt idx="30">
                  <c:v>229.5</c:v>
                </c:pt>
                <c:pt idx="31">
                  <c:v>188.5</c:v>
                </c:pt>
                <c:pt idx="32">
                  <c:v>795.5</c:v>
                </c:pt>
                <c:pt idx="33">
                  <c:v>1556.5</c:v>
                </c:pt>
                <c:pt idx="34">
                  <c:v>807.5</c:v>
                </c:pt>
                <c:pt idx="35">
                  <c:v>243</c:v>
                </c:pt>
                <c:pt idx="36">
                  <c:v>201.5</c:v>
                </c:pt>
                <c:pt idx="37">
                  <c:v>294</c:v>
                </c:pt>
                <c:pt idx="38">
                  <c:v>220.5</c:v>
                </c:pt>
                <c:pt idx="39">
                  <c:v>255.5</c:v>
                </c:pt>
                <c:pt idx="40">
                  <c:v>920.5</c:v>
                </c:pt>
                <c:pt idx="41">
                  <c:v>730</c:v>
                </c:pt>
                <c:pt idx="42">
                  <c:v>262.5</c:v>
                </c:pt>
                <c:pt idx="43">
                  <c:v>209.5</c:v>
                </c:pt>
                <c:pt idx="44">
                  <c:v>283</c:v>
                </c:pt>
                <c:pt idx="45">
                  <c:v>262.5</c:v>
                </c:pt>
                <c:pt idx="46">
                  <c:v>310</c:v>
                </c:pt>
                <c:pt idx="47">
                  <c:v>278.5</c:v>
                </c:pt>
                <c:pt idx="48">
                  <c:v>741.5</c:v>
                </c:pt>
                <c:pt idx="49">
                  <c:v>1316</c:v>
                </c:pt>
                <c:pt idx="50">
                  <c:v>449</c:v>
                </c:pt>
                <c:pt idx="51">
                  <c:v>505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WithCases!$F$1</c:f>
              <c:strCache>
                <c:ptCount val="1"/>
                <c:pt idx="0">
                  <c:v>CASES 18PK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WithCases!$F$2:$F$61</c:f>
              <c:numCache>
                <c:formatCode>General</c:formatCode>
                <c:ptCount val="60"/>
                <c:pt idx="0">
                  <c:v>439</c:v>
                </c:pt>
                <c:pt idx="1">
                  <c:v>98</c:v>
                </c:pt>
                <c:pt idx="2">
                  <c:v>70</c:v>
                </c:pt>
                <c:pt idx="3">
                  <c:v>52</c:v>
                </c:pt>
                <c:pt idx="4">
                  <c:v>64</c:v>
                </c:pt>
                <c:pt idx="5">
                  <c:v>72</c:v>
                </c:pt>
                <c:pt idx="6">
                  <c:v>47</c:v>
                </c:pt>
                <c:pt idx="7">
                  <c:v>85</c:v>
                </c:pt>
                <c:pt idx="8">
                  <c:v>59</c:v>
                </c:pt>
                <c:pt idx="9">
                  <c:v>63</c:v>
                </c:pt>
                <c:pt idx="10">
                  <c:v>57</c:v>
                </c:pt>
                <c:pt idx="11">
                  <c:v>54</c:v>
                </c:pt>
                <c:pt idx="12">
                  <c:v>404</c:v>
                </c:pt>
                <c:pt idx="13">
                  <c:v>380</c:v>
                </c:pt>
                <c:pt idx="14">
                  <c:v>65</c:v>
                </c:pt>
                <c:pt idx="15">
                  <c:v>40</c:v>
                </c:pt>
                <c:pt idx="16">
                  <c:v>456</c:v>
                </c:pt>
                <c:pt idx="17">
                  <c:v>176</c:v>
                </c:pt>
                <c:pt idx="18">
                  <c:v>61</c:v>
                </c:pt>
                <c:pt idx="19">
                  <c:v>91</c:v>
                </c:pt>
                <c:pt idx="20">
                  <c:v>59</c:v>
                </c:pt>
                <c:pt idx="21">
                  <c:v>83</c:v>
                </c:pt>
                <c:pt idx="22">
                  <c:v>41</c:v>
                </c:pt>
                <c:pt idx="23">
                  <c:v>47</c:v>
                </c:pt>
                <c:pt idx="24">
                  <c:v>84</c:v>
                </c:pt>
                <c:pt idx="25">
                  <c:v>85</c:v>
                </c:pt>
                <c:pt idx="26">
                  <c:v>116</c:v>
                </c:pt>
                <c:pt idx="27">
                  <c:v>544</c:v>
                </c:pt>
                <c:pt idx="28">
                  <c:v>890</c:v>
                </c:pt>
                <c:pt idx="29">
                  <c:v>371</c:v>
                </c:pt>
                <c:pt idx="30">
                  <c:v>557</c:v>
                </c:pt>
                <c:pt idx="31">
                  <c:v>775</c:v>
                </c:pt>
                <c:pt idx="32">
                  <c:v>236</c:v>
                </c:pt>
                <c:pt idx="33">
                  <c:v>43</c:v>
                </c:pt>
                <c:pt idx="34">
                  <c:v>63</c:v>
                </c:pt>
                <c:pt idx="35">
                  <c:v>469</c:v>
                </c:pt>
                <c:pt idx="36">
                  <c:v>335</c:v>
                </c:pt>
                <c:pt idx="37">
                  <c:v>75</c:v>
                </c:pt>
                <c:pt idx="38">
                  <c:v>461</c:v>
                </c:pt>
                <c:pt idx="39">
                  <c:v>817</c:v>
                </c:pt>
                <c:pt idx="40">
                  <c:v>200</c:v>
                </c:pt>
                <c:pt idx="41">
                  <c:v>32</c:v>
                </c:pt>
                <c:pt idx="42">
                  <c:v>460</c:v>
                </c:pt>
                <c:pt idx="43">
                  <c:v>751</c:v>
                </c:pt>
                <c:pt idx="44">
                  <c:v>70</c:v>
                </c:pt>
                <c:pt idx="45">
                  <c:v>80</c:v>
                </c:pt>
                <c:pt idx="46">
                  <c:v>523</c:v>
                </c:pt>
                <c:pt idx="47">
                  <c:v>741</c:v>
                </c:pt>
                <c:pt idx="48">
                  <c:v>130</c:v>
                </c:pt>
                <c:pt idx="49">
                  <c:v>69</c:v>
                </c:pt>
                <c:pt idx="50">
                  <c:v>493</c:v>
                </c:pt>
                <c:pt idx="51">
                  <c:v>814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WithCases!$G$1</c:f>
              <c:strCache>
                <c:ptCount val="1"/>
                <c:pt idx="0">
                  <c:v>CASES 30PK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WithCases!$G$2:$G$61</c:f>
              <c:numCache>
                <c:formatCode>0.00</c:formatCode>
                <c:ptCount val="60"/>
                <c:pt idx="0">
                  <c:v>55</c:v>
                </c:pt>
                <c:pt idx="1">
                  <c:v>66.75</c:v>
                </c:pt>
                <c:pt idx="2">
                  <c:v>242</c:v>
                </c:pt>
                <c:pt idx="3">
                  <c:v>488.5</c:v>
                </c:pt>
                <c:pt idx="4">
                  <c:v>308.75</c:v>
                </c:pt>
                <c:pt idx="5">
                  <c:v>111.75</c:v>
                </c:pt>
                <c:pt idx="6">
                  <c:v>252.5</c:v>
                </c:pt>
                <c:pt idx="7">
                  <c:v>221.25</c:v>
                </c:pt>
                <c:pt idx="8">
                  <c:v>245.25</c:v>
                </c:pt>
                <c:pt idx="9">
                  <c:v>148.5</c:v>
                </c:pt>
                <c:pt idx="10">
                  <c:v>229.75</c:v>
                </c:pt>
                <c:pt idx="11">
                  <c:v>312</c:v>
                </c:pt>
                <c:pt idx="12">
                  <c:v>96.75</c:v>
                </c:pt>
                <c:pt idx="13">
                  <c:v>123.25</c:v>
                </c:pt>
                <c:pt idx="14">
                  <c:v>200.5</c:v>
                </c:pt>
                <c:pt idx="15">
                  <c:v>359.75</c:v>
                </c:pt>
                <c:pt idx="16">
                  <c:v>113.5</c:v>
                </c:pt>
                <c:pt idx="17">
                  <c:v>136.5</c:v>
                </c:pt>
                <c:pt idx="18">
                  <c:v>225.5</c:v>
                </c:pt>
                <c:pt idx="19">
                  <c:v>122.25</c:v>
                </c:pt>
                <c:pt idx="20">
                  <c:v>443.75</c:v>
                </c:pt>
                <c:pt idx="21">
                  <c:v>322.75</c:v>
                </c:pt>
                <c:pt idx="22">
                  <c:v>53</c:v>
                </c:pt>
                <c:pt idx="23">
                  <c:v>140.75</c:v>
                </c:pt>
                <c:pt idx="24">
                  <c:v>210.75</c:v>
                </c:pt>
                <c:pt idx="25">
                  <c:v>110.5</c:v>
                </c:pt>
                <c:pt idx="26">
                  <c:v>568.25</c:v>
                </c:pt>
                <c:pt idx="27">
                  <c:v>115.5</c:v>
                </c:pt>
                <c:pt idx="28">
                  <c:v>58.75</c:v>
                </c:pt>
                <c:pt idx="29">
                  <c:v>77.25</c:v>
                </c:pt>
                <c:pt idx="30">
                  <c:v>66.25</c:v>
                </c:pt>
                <c:pt idx="31">
                  <c:v>50</c:v>
                </c:pt>
                <c:pt idx="32">
                  <c:v>46.5</c:v>
                </c:pt>
                <c:pt idx="33">
                  <c:v>65.75</c:v>
                </c:pt>
                <c:pt idx="34">
                  <c:v>252.75</c:v>
                </c:pt>
                <c:pt idx="35">
                  <c:v>179</c:v>
                </c:pt>
                <c:pt idx="36">
                  <c:v>226.25</c:v>
                </c:pt>
                <c:pt idx="37">
                  <c:v>288.5</c:v>
                </c:pt>
                <c:pt idx="38">
                  <c:v>114.25</c:v>
                </c:pt>
                <c:pt idx="39">
                  <c:v>70</c:v>
                </c:pt>
                <c:pt idx="40">
                  <c:v>47.75</c:v>
                </c:pt>
                <c:pt idx="41">
                  <c:v>98.75</c:v>
                </c:pt>
                <c:pt idx="42">
                  <c:v>77</c:v>
                </c:pt>
                <c:pt idx="43">
                  <c:v>160.5</c:v>
                </c:pt>
                <c:pt idx="44">
                  <c:v>143.5</c:v>
                </c:pt>
                <c:pt idx="45">
                  <c:v>133</c:v>
                </c:pt>
                <c:pt idx="46">
                  <c:v>68.75</c:v>
                </c:pt>
                <c:pt idx="47">
                  <c:v>81.75</c:v>
                </c:pt>
                <c:pt idx="48">
                  <c:v>56.25</c:v>
                </c:pt>
                <c:pt idx="49">
                  <c:v>68.75</c:v>
                </c:pt>
                <c:pt idx="50">
                  <c:v>49.25</c:v>
                </c:pt>
                <c:pt idx="51">
                  <c:v>76.5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635904"/>
        <c:axId val="146636296"/>
      </c:lineChart>
      <c:catAx>
        <c:axId val="1466359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36296"/>
        <c:crosses val="autoZero"/>
        <c:auto val="1"/>
        <c:lblAlgn val="ctr"/>
        <c:lblOffset val="100"/>
        <c:noMultiLvlLbl val="0"/>
      </c:catAx>
      <c:valAx>
        <c:axId val="146636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3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3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1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2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2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1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4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7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Beer Data -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 </a:t>
            </a:r>
            <a:r>
              <a:rPr lang="en-US" dirty="0" err="1" smtClean="0"/>
              <a:t>Atul</a:t>
            </a:r>
            <a:r>
              <a:rPr lang="en-US" dirty="0" smtClean="0"/>
              <a:t>, Rahul and </a:t>
            </a:r>
            <a:r>
              <a:rPr lang="en-US" dirty="0" err="1" smtClean="0"/>
              <a:t>Bhavana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2178" y="267286"/>
            <a:ext cx="469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CORRELATION MATRIX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72077"/>
              </p:ext>
            </p:extLst>
          </p:nvPr>
        </p:nvGraphicFramePr>
        <p:xfrm>
          <a:off x="1017430" y="965916"/>
          <a:ext cx="10328856" cy="390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07"/>
                <a:gridCol w="1291107"/>
                <a:gridCol w="1291107"/>
                <a:gridCol w="1291107"/>
                <a:gridCol w="1291107"/>
                <a:gridCol w="1291107"/>
                <a:gridCol w="1291107"/>
                <a:gridCol w="1291107"/>
              </a:tblGrid>
              <a:tr h="774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12PK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18PK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30PK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CASES 12PK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CASES 18PK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CASES 30PK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-0.365878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-0.376522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0.349867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0.426598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-0.389701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 12PK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-0.083596 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-0.363540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-0.8588615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0.25457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0.32856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 18PK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-0.86640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0.52133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 30PK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-0.80677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CASES 12PK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-0.2951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-0.20997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CASES 18PK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-0.4584</a:t>
                      </a:r>
                      <a:endParaRPr lang="en-US" dirty="0"/>
                    </a:p>
                  </a:txBody>
                  <a:tcPr/>
                </a:tc>
              </a:tr>
              <a:tr h="902279">
                <a:tc>
                  <a:txBody>
                    <a:bodyPr/>
                    <a:lstStyle/>
                    <a:p>
                      <a:r>
                        <a:rPr lang="en-US" dirty="0" smtClean="0"/>
                        <a:t>CASES 30PK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33858" y="52437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correlation coefficient </a:t>
            </a:r>
            <a:r>
              <a:rPr lang="en-US" b="1" dirty="0"/>
              <a:t>r</a:t>
            </a:r>
            <a:r>
              <a:rPr lang="en-US" dirty="0"/>
              <a:t> measures the strength and direction of a linear relationship between two variables</a:t>
            </a:r>
          </a:p>
        </p:txBody>
      </p:sp>
    </p:spTree>
    <p:extLst>
      <p:ext uri="{BB962C8B-B14F-4D97-AF65-F5344CB8AC3E}">
        <p14:creationId xmlns:p14="http://schemas.microsoft.com/office/powerpoint/2010/main" val="13274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43" y="486143"/>
            <a:ext cx="7285714" cy="5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31" y="182881"/>
            <a:ext cx="9172136" cy="49778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29353" y="556014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Cases12 = </a:t>
            </a:r>
            <a:r>
              <a:rPr lang="en-US" sz="2400" dirty="0">
                <a:solidFill>
                  <a:srgbClr val="7030A0"/>
                </a:solidFill>
              </a:rPr>
              <a:t>-124.442921 </a:t>
            </a:r>
            <a:r>
              <a:rPr lang="en-US" sz="2400" dirty="0"/>
              <a:t>Price12 + </a:t>
            </a:r>
            <a:r>
              <a:rPr lang="en-US" sz="2400" dirty="0">
                <a:solidFill>
                  <a:srgbClr val="7030A0"/>
                </a:solidFill>
              </a:rPr>
              <a:t>2774.491644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57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68" y="0"/>
            <a:ext cx="8131127" cy="54441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0031" y="579494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Cases18 = </a:t>
            </a:r>
            <a:r>
              <a:rPr lang="en-US" sz="2400" dirty="0">
                <a:solidFill>
                  <a:srgbClr val="7030A0"/>
                </a:solidFill>
              </a:rPr>
              <a:t>-93.007273 </a:t>
            </a:r>
            <a:r>
              <a:rPr lang="en-US" sz="2400" dirty="0"/>
              <a:t>Price18 + </a:t>
            </a:r>
            <a:r>
              <a:rPr lang="en-US" sz="2400" dirty="0">
                <a:solidFill>
                  <a:srgbClr val="7030A0"/>
                </a:solidFill>
              </a:rPr>
              <a:t>1812.183939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26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4574" y="5354488"/>
            <a:ext cx="5987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Cases30 = </a:t>
            </a:r>
            <a:r>
              <a:rPr lang="en-US" sz="2400" dirty="0">
                <a:solidFill>
                  <a:srgbClr val="7030A0"/>
                </a:solidFill>
              </a:rPr>
              <a:t>-119.770839 </a:t>
            </a:r>
            <a:r>
              <a:rPr lang="en-US" sz="2400" dirty="0"/>
              <a:t>Price30 + </a:t>
            </a:r>
            <a:r>
              <a:rPr lang="en-US" sz="2400" dirty="0">
                <a:solidFill>
                  <a:srgbClr val="7030A0"/>
                </a:solidFill>
              </a:rPr>
              <a:t>1887.255795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94" y="365761"/>
            <a:ext cx="7751299" cy="47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0732" y="562708"/>
            <a:ext cx="2616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Sales Forecast 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1427"/>
              </p:ext>
            </p:extLst>
          </p:nvPr>
        </p:nvGraphicFramePr>
        <p:xfrm>
          <a:off x="1885037" y="239372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PRICE12PK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SALES12PK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596.74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503.40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385.18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329.18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254.52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273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29062"/>
              </p:ext>
            </p:extLst>
          </p:nvPr>
        </p:nvGraphicFramePr>
        <p:xfrm>
          <a:off x="2096053" y="201623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PRICE18PK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SALES18PK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184.55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114.80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12.49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40732" y="562708"/>
            <a:ext cx="2616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Sales Forecast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227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965101"/>
              </p:ext>
            </p:extLst>
          </p:nvPr>
        </p:nvGraphicFramePr>
        <p:xfrm>
          <a:off x="2096053" y="201623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PRICE30PK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SALES30PK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420.06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396.10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306.28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258.37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40732" y="562708"/>
            <a:ext cx="2616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Sales Forecast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684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DATA- Sample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007076"/>
              </p:ext>
            </p:extLst>
          </p:nvPr>
        </p:nvGraphicFramePr>
        <p:xfrm>
          <a:off x="1697865" y="2150770"/>
          <a:ext cx="8796270" cy="3194488"/>
        </p:xfrm>
        <a:graphic>
          <a:graphicData uri="http://schemas.openxmlformats.org/drawingml/2006/table">
            <a:tbl>
              <a:tblPr/>
              <a:tblGrid>
                <a:gridCol w="849393"/>
                <a:gridCol w="1305285"/>
                <a:gridCol w="1305285"/>
                <a:gridCol w="1305285"/>
                <a:gridCol w="1343674"/>
                <a:gridCol w="1343674"/>
                <a:gridCol w="1343674"/>
              </a:tblGrid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 12PK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 18PK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 30PK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CASES 12PK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CASES 18PK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CASES 30PK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488.50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252.50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98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769027"/>
              </p:ext>
            </p:extLst>
          </p:nvPr>
        </p:nvGraphicFramePr>
        <p:xfrm>
          <a:off x="837126" y="1403797"/>
          <a:ext cx="10534918" cy="3808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35569" y="604911"/>
            <a:ext cx="606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Weekly Prices of 12PK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9478283" y="5242168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WEEK 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10132629" y="5396056"/>
            <a:ext cx="762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6200000">
            <a:off x="-43491" y="2772836"/>
            <a:ext cx="1013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PRICE 12PK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37882" y="1403797"/>
            <a:ext cx="25336" cy="86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661256"/>
              </p:ext>
            </p:extLst>
          </p:nvPr>
        </p:nvGraphicFramePr>
        <p:xfrm>
          <a:off x="463639" y="2057400"/>
          <a:ext cx="119387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569" y="604911"/>
            <a:ext cx="606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Weekly Prices of 18PK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9298745" y="480060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WEEK 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9953091" y="4954488"/>
            <a:ext cx="762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16200000">
            <a:off x="-132565" y="2747079"/>
            <a:ext cx="1013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PRICE </a:t>
            </a:r>
            <a:r>
              <a:rPr lang="en-US" dirty="0" smtClean="0"/>
              <a:t>18PK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8809" y="1378040"/>
            <a:ext cx="25336" cy="86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444843"/>
              </p:ext>
            </p:extLst>
          </p:nvPr>
        </p:nvGraphicFramePr>
        <p:xfrm>
          <a:off x="1056068" y="1533378"/>
          <a:ext cx="10341735" cy="3953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49637" y="604911"/>
            <a:ext cx="606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Weekly Prices of 30PK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 rot="16200000">
            <a:off x="-69248" y="2902418"/>
            <a:ext cx="1013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PRICE </a:t>
            </a:r>
            <a:r>
              <a:rPr lang="en-US" dirty="0" smtClean="0"/>
              <a:t>30PK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12126" y="1533379"/>
            <a:ext cx="25336" cy="86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852537" y="548640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WEEK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10506883" y="5640288"/>
            <a:ext cx="762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317993"/>
              </p:ext>
            </p:extLst>
          </p:nvPr>
        </p:nvGraphicFramePr>
        <p:xfrm>
          <a:off x="682580" y="900331"/>
          <a:ext cx="10174310" cy="482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77772" y="337625"/>
            <a:ext cx="606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Weekly Sales Volume of 12PK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439646" y="572555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WEEK 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10093992" y="5879438"/>
            <a:ext cx="762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16200000">
            <a:off x="-73320" y="2902418"/>
            <a:ext cx="1021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SALES 12PK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12126" y="1533379"/>
            <a:ext cx="25336" cy="86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771283"/>
              </p:ext>
            </p:extLst>
          </p:nvPr>
        </p:nvGraphicFramePr>
        <p:xfrm>
          <a:off x="940158" y="1223889"/>
          <a:ext cx="10341735" cy="3868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77772" y="337625"/>
            <a:ext cx="606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Weekly Sales Volume of 18PK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619951" y="5092505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WEEK 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10274297" y="5246393"/>
            <a:ext cx="762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16200000">
            <a:off x="-73320" y="2902418"/>
            <a:ext cx="1021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SALES 18PK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2126" y="1533379"/>
            <a:ext cx="25336" cy="86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474785"/>
              </p:ext>
            </p:extLst>
          </p:nvPr>
        </p:nvGraphicFramePr>
        <p:xfrm>
          <a:off x="1313645" y="1674824"/>
          <a:ext cx="9916732" cy="4008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77772" y="337625"/>
            <a:ext cx="606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Weekly Sales Volume of 30PK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 rot="16200000">
            <a:off x="210015" y="3043863"/>
            <a:ext cx="1021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SALES 30PK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95461" y="1674824"/>
            <a:ext cx="25336" cy="86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813133" y="5800843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WEEK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10467479" y="5954731"/>
            <a:ext cx="762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0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269700"/>
              </p:ext>
            </p:extLst>
          </p:nvPr>
        </p:nvGraphicFramePr>
        <p:xfrm>
          <a:off x="0" y="3323105"/>
          <a:ext cx="12192000" cy="3534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186455"/>
              </p:ext>
            </p:extLst>
          </p:nvPr>
        </p:nvGraphicFramePr>
        <p:xfrm>
          <a:off x="0" y="0"/>
          <a:ext cx="12192000" cy="3310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549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6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8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4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6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8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4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6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2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8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4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6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2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8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4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6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2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8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4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86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92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98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4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6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22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28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34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4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46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2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8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64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7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82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88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94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06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12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18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24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3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36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42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48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54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6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66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72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78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84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9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96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02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08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14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2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426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32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38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444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45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56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462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68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474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8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486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92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98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4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1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16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220"/>
                            </p:stCondLst>
                            <p:childTnLst>
                              <p:par>
                                <p:cTn id="26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280"/>
                            </p:stCondLst>
                            <p:childTnLst>
                              <p:par>
                                <p:cTn id="26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34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40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46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52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58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64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7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76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82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88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940"/>
                            </p:stCondLst>
                            <p:childTnLst>
                              <p:par>
                                <p:cTn id="30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60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606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612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618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624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6300"/>
                            </p:stCondLst>
                            <p:childTnLst>
                              <p:par>
                                <p:cTn id="3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636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6420"/>
                            </p:stCondLst>
                            <p:childTnLst>
                              <p:par>
                                <p:cTn id="3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6480"/>
                            </p:stCondLst>
                            <p:childTnLst>
                              <p:par>
                                <p:cTn id="3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6540"/>
                            </p:stCondLst>
                            <p:childTnLst>
                              <p:par>
                                <p:cTn id="3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6600"/>
                            </p:stCondLst>
                            <p:childTnLst>
                              <p:par>
                                <p:cTn id="3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6660"/>
                            </p:stCondLst>
                            <p:childTnLst>
                              <p:par>
                                <p:cTn id="3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6720"/>
                            </p:stCondLst>
                            <p:childTnLst>
                              <p:par>
                                <p:cTn id="3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6780"/>
                            </p:stCondLst>
                            <p:childTnLst>
                              <p:par>
                                <p:cTn id="3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684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6900"/>
                            </p:stCondLst>
                            <p:childTnLst>
                              <p:par>
                                <p:cTn id="3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6960"/>
                            </p:stCondLst>
                            <p:childTnLst>
                              <p:par>
                                <p:cTn id="3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7020"/>
                            </p:stCondLst>
                            <p:childTnLst>
                              <p:par>
                                <p:cTn id="3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7080"/>
                            </p:stCondLst>
                            <p:childTnLst>
                              <p:par>
                                <p:cTn id="3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7140"/>
                            </p:stCondLst>
                            <p:childTnLst>
                              <p:par>
                                <p:cTn id="3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7200"/>
                            </p:stCondLst>
                            <p:childTnLst>
                              <p:par>
                                <p:cTn id="3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7260"/>
                            </p:stCondLst>
                            <p:childTnLst>
                              <p:par>
                                <p:cTn id="3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Chart bld="category"/>
        </p:bldSub>
      </p:bldGraphic>
      <p:bldGraphic spid="3" grpId="0">
        <p:bldSub>
          <a:bldChart bld="category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297</Words>
  <Application>Microsoft Office PowerPoint</Application>
  <PresentationFormat>Widescreen</PresentationFormat>
  <Paragraphs>186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Beer Data - Presentation</vt:lpstr>
      <vt:lpstr>DATA- Sample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</dc:title>
  <dc:creator>user</dc:creator>
  <cp:lastModifiedBy>user</cp:lastModifiedBy>
  <cp:revision>14</cp:revision>
  <dcterms:created xsi:type="dcterms:W3CDTF">2018-04-07T08:47:46Z</dcterms:created>
  <dcterms:modified xsi:type="dcterms:W3CDTF">2018-04-09T06:05:15Z</dcterms:modified>
</cp:coreProperties>
</file>