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7130-57E8-4901-BA58-DBE80DBE692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9656-79CB-4C56-819A-F92AC5CD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Adult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32" y="2083157"/>
            <a:ext cx="7177135" cy="3836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84567" y="29770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Female            9782      </a:t>
            </a:r>
          </a:p>
          <a:p>
            <a:r>
              <a:rPr lang="en-US" dirty="0" smtClean="0"/>
              <a:t> Male             20380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7592" y="5919431"/>
            <a:ext cx="512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is biased with more data of males than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3645"/>
            <a:ext cx="10515600" cy="3325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4665" y="5353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capital-gain                          </a:t>
            </a:r>
          </a:p>
          <a:p>
            <a:r>
              <a:rPr lang="en-US" dirty="0" smtClean="0"/>
              <a:t>0                      27624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83" y="1918952"/>
            <a:ext cx="8229600" cy="44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4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461" y="2432486"/>
            <a:ext cx="6923077" cy="31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72" y="1825625"/>
            <a:ext cx="71676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32" y="2235591"/>
            <a:ext cx="717713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5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076" y="1825625"/>
            <a:ext cx="6427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046" y="1825625"/>
            <a:ext cx="6929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32" y="1905316"/>
            <a:ext cx="7177135" cy="41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409" y="1336227"/>
            <a:ext cx="682918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9791" y="5687565"/>
            <a:ext cx="2503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White                    25933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1409" y="6056362"/>
            <a:ext cx="571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is biased with more data of white men than any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Adult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Data Analysis</dc:title>
  <dc:creator>user</dc:creator>
  <cp:lastModifiedBy>user</cp:lastModifiedBy>
  <cp:revision>3</cp:revision>
  <dcterms:created xsi:type="dcterms:W3CDTF">2018-04-12T05:57:48Z</dcterms:created>
  <dcterms:modified xsi:type="dcterms:W3CDTF">2018-04-12T06:44:07Z</dcterms:modified>
</cp:coreProperties>
</file>