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36215638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AF717-BA00-4A8E-8BA2-AFCDA210677A}" v="114" dt="2023-08-28T10:58:02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7" y="-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nava Krishna Kanth Rallapalli -X (abrallap - HCL TECHNOLOGIES LIMITED at Cisco)" userId="54be609d-1623-45a9-a1ea-1ba183ca9629" providerId="ADAL" clId="{0CBAF717-BA00-4A8E-8BA2-AFCDA210677A}"/>
    <pc:docChg chg="undo custSel addSld delSld modSld modMainMaster">
      <pc:chgData name="Abhinava Krishna Kanth Rallapalli -X (abrallap - HCL TECHNOLOGIES LIMITED at Cisco)" userId="54be609d-1623-45a9-a1ea-1ba183ca9629" providerId="ADAL" clId="{0CBAF717-BA00-4A8E-8BA2-AFCDA210677A}" dt="2023-08-28T11:03:03.646" v="3925" actId="1076"/>
      <pc:docMkLst>
        <pc:docMk/>
      </pc:docMkLst>
      <pc:sldChg chg="addSp delSp modSp new mod setBg modClrScheme chgLayout">
        <pc:chgData name="Abhinava Krishna Kanth Rallapalli -X (abrallap - HCL TECHNOLOGIES LIMITED at Cisco)" userId="54be609d-1623-45a9-a1ea-1ba183ca9629" providerId="ADAL" clId="{0CBAF717-BA00-4A8E-8BA2-AFCDA210677A}" dt="2023-08-28T11:03:03.646" v="3925" actId="1076"/>
        <pc:sldMkLst>
          <pc:docMk/>
          <pc:sldMk cId="436659424" sldId="256"/>
        </pc:sldMkLst>
        <pc:spChg chg="del">
          <ac:chgData name="Abhinava Krishna Kanth Rallapalli -X (abrallap - HCL TECHNOLOGIES LIMITED at Cisco)" userId="54be609d-1623-45a9-a1ea-1ba183ca9629" providerId="ADAL" clId="{0CBAF717-BA00-4A8E-8BA2-AFCDA210677A}" dt="2023-08-28T06:05:00.804" v="1" actId="700"/>
          <ac:spMkLst>
            <pc:docMk/>
            <pc:sldMk cId="436659424" sldId="256"/>
            <ac:spMk id="2" creationId="{F5D3757A-DF76-9C41-2138-37557043156D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0:24:44.225" v="3687"/>
          <ac:spMkLst>
            <pc:docMk/>
            <pc:sldMk cId="436659424" sldId="256"/>
            <ac:spMk id="3" creationId="{33C5EA90-9B5F-98FC-1B09-D386098A9E72}"/>
          </ac:spMkLst>
        </pc:spChg>
        <pc:spChg chg="del">
          <ac:chgData name="Abhinava Krishna Kanth Rallapalli -X (abrallap - HCL TECHNOLOGIES LIMITED at Cisco)" userId="54be609d-1623-45a9-a1ea-1ba183ca9629" providerId="ADAL" clId="{0CBAF717-BA00-4A8E-8BA2-AFCDA210677A}" dt="2023-08-28T06:05:00.804" v="1" actId="700"/>
          <ac:spMkLst>
            <pc:docMk/>
            <pc:sldMk cId="436659424" sldId="256"/>
            <ac:spMk id="3" creationId="{FE433EB9-E852-2174-5D31-C2D5340E362D}"/>
          </ac:spMkLst>
        </pc:spChg>
        <pc:spChg chg="add 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4" creationId="{8943A48D-5160-D48E-D289-08A64855C2B8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0:24:44.225" v="3687"/>
          <ac:spMkLst>
            <pc:docMk/>
            <pc:sldMk cId="436659424" sldId="256"/>
            <ac:spMk id="5" creationId="{D60F06B4-923C-6333-507C-5CF007AA8177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0:24:44.225" v="3687"/>
          <ac:spMkLst>
            <pc:docMk/>
            <pc:sldMk cId="436659424" sldId="256"/>
            <ac:spMk id="6" creationId="{F0B8E8EF-6051-8C82-3834-D6A441607380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0:24:44.225" v="3687"/>
          <ac:spMkLst>
            <pc:docMk/>
            <pc:sldMk cId="436659424" sldId="256"/>
            <ac:spMk id="7" creationId="{C5287DF1-DFC8-121C-3E2A-E129703BE91B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0:24:44.225" v="3687"/>
          <ac:spMkLst>
            <pc:docMk/>
            <pc:sldMk cId="436659424" sldId="256"/>
            <ac:spMk id="8" creationId="{9C089A67-0FA5-5F2D-F134-26CD579FB511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0:24:44.225" v="3687"/>
          <ac:spMkLst>
            <pc:docMk/>
            <pc:sldMk cId="436659424" sldId="256"/>
            <ac:spMk id="9" creationId="{9734E49B-00EC-8A3C-20A0-278A037FCBD0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0:24:44.225" v="3687"/>
          <ac:spMkLst>
            <pc:docMk/>
            <pc:sldMk cId="436659424" sldId="256"/>
            <ac:spMk id="10" creationId="{A3616C40-AA16-AD3F-177C-E26346CF8ECC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0:24:44.225" v="3687"/>
          <ac:spMkLst>
            <pc:docMk/>
            <pc:sldMk cId="436659424" sldId="256"/>
            <ac:spMk id="11" creationId="{61E5F622-0806-A215-4ACD-CB2E87C9702C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0:24:44.225" v="3687"/>
          <ac:spMkLst>
            <pc:docMk/>
            <pc:sldMk cId="436659424" sldId="256"/>
            <ac:spMk id="12" creationId="{5F2C184F-6842-04EA-40A6-9DF693D6317A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0:24:44.225" v="3687"/>
          <ac:spMkLst>
            <pc:docMk/>
            <pc:sldMk cId="436659424" sldId="256"/>
            <ac:spMk id="13" creationId="{F9287902-71C9-8BF2-53AB-0A48BE6FC393}"/>
          </ac:spMkLst>
        </pc:spChg>
        <pc:spChg chg="add 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16" creationId="{12E2B295-8A13-2151-BB06-6E56AB2446D6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0:24:44.225" v="3687"/>
          <ac:spMkLst>
            <pc:docMk/>
            <pc:sldMk cId="436659424" sldId="256"/>
            <ac:spMk id="19" creationId="{5F83D5E9-B0DF-8B43-958D-4B1DC154DD47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0:24:44.225" v="3687"/>
          <ac:spMkLst>
            <pc:docMk/>
            <pc:sldMk cId="436659424" sldId="256"/>
            <ac:spMk id="21" creationId="{2AAD16FC-4567-7FDE-567F-5DD666536515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0:24:44.225" v="3687"/>
          <ac:spMkLst>
            <pc:docMk/>
            <pc:sldMk cId="436659424" sldId="256"/>
            <ac:spMk id="23" creationId="{B78FD548-F29D-AC1D-5F84-8718B31C636F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0:24:44.225" v="3687"/>
          <ac:spMkLst>
            <pc:docMk/>
            <pc:sldMk cId="436659424" sldId="256"/>
            <ac:spMk id="25" creationId="{903054AF-52EF-1415-AB95-3D0A4A1ABC08}"/>
          </ac:spMkLst>
        </pc:spChg>
        <pc:spChg chg="add del mod ord">
          <ac:chgData name="Abhinava Krishna Kanth Rallapalli -X (abrallap - HCL TECHNOLOGIES LIMITED at Cisco)" userId="54be609d-1623-45a9-a1ea-1ba183ca9629" providerId="ADAL" clId="{0CBAF717-BA00-4A8E-8BA2-AFCDA210677A}" dt="2023-08-28T06:59:24.168" v="1034" actId="478"/>
          <ac:spMkLst>
            <pc:docMk/>
            <pc:sldMk cId="436659424" sldId="256"/>
            <ac:spMk id="31" creationId="{1616B25A-B2DC-D163-BC8E-D58D9048D00E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0:24:44.225" v="3687"/>
          <ac:spMkLst>
            <pc:docMk/>
            <pc:sldMk cId="436659424" sldId="256"/>
            <ac:spMk id="34" creationId="{DBEEC5B8-663C-16A8-D977-7B272F4E55F4}"/>
          </ac:spMkLst>
        </pc:spChg>
        <pc:spChg chg="add del mod">
          <ac:chgData name="Abhinava Krishna Kanth Rallapalli -X (abrallap - HCL TECHNOLOGIES LIMITED at Cisco)" userId="54be609d-1623-45a9-a1ea-1ba183ca9629" providerId="ADAL" clId="{0CBAF717-BA00-4A8E-8BA2-AFCDA210677A}" dt="2023-08-28T06:27:10.568" v="466" actId="478"/>
          <ac:spMkLst>
            <pc:docMk/>
            <pc:sldMk cId="436659424" sldId="256"/>
            <ac:spMk id="34" creationId="{EB91B4D7-AAFE-C168-B153-D9D3EF7F4F28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0:24:44.225" v="3687"/>
          <ac:spMkLst>
            <pc:docMk/>
            <pc:sldMk cId="436659424" sldId="256"/>
            <ac:spMk id="37" creationId="{54315379-545B-90DD-F615-45612326C78D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0:24:44.225" v="3687"/>
          <ac:spMkLst>
            <pc:docMk/>
            <pc:sldMk cId="436659424" sldId="256"/>
            <ac:spMk id="39" creationId="{95C92502-5E1A-6382-0F9A-719109B4D964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0:24:44.225" v="3687"/>
          <ac:spMkLst>
            <pc:docMk/>
            <pc:sldMk cId="436659424" sldId="256"/>
            <ac:spMk id="40" creationId="{7FE34990-5DAA-F6B3-2D06-2C9E5AB3BA1D}"/>
          </ac:spMkLst>
        </pc:spChg>
        <pc:spChg chg="add 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43" creationId="{4E8B6109-C352-E566-3940-8D9E2DF666FD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0:24:44.225" v="3687"/>
          <ac:spMkLst>
            <pc:docMk/>
            <pc:sldMk cId="436659424" sldId="256"/>
            <ac:spMk id="44" creationId="{690BED77-74CD-7A22-9311-FB9C7E482F25}"/>
          </ac:spMkLst>
        </pc:spChg>
        <pc:spChg chg="add del">
          <ac:chgData name="Abhinava Krishna Kanth Rallapalli -X (abrallap - HCL TECHNOLOGIES LIMITED at Cisco)" userId="54be609d-1623-45a9-a1ea-1ba183ca9629" providerId="ADAL" clId="{0CBAF717-BA00-4A8E-8BA2-AFCDA210677A}" dt="2023-08-28T06:20:11.102" v="195" actId="478"/>
          <ac:spMkLst>
            <pc:docMk/>
            <pc:sldMk cId="436659424" sldId="256"/>
            <ac:spMk id="46" creationId="{3D32DA7F-7038-F380-8671-B95089CA9BC5}"/>
          </ac:spMkLst>
        </pc:spChg>
        <pc:spChg chg="add mod">
          <ac:chgData name="Abhinava Krishna Kanth Rallapalli -X (abrallap - HCL TECHNOLOGIES LIMITED at Cisco)" userId="54be609d-1623-45a9-a1ea-1ba183ca9629" providerId="ADAL" clId="{0CBAF717-BA00-4A8E-8BA2-AFCDA210677A}" dt="2023-08-28T08:33:34.040" v="3502" actId="207"/>
          <ac:spMkLst>
            <pc:docMk/>
            <pc:sldMk cId="436659424" sldId="256"/>
            <ac:spMk id="47" creationId="{52FDAFBF-6F9E-C295-F8CD-2E6F0CD29B98}"/>
          </ac:spMkLst>
        </pc:spChg>
        <pc:spChg chg="add mod">
          <ac:chgData name="Abhinava Krishna Kanth Rallapalli -X (abrallap - HCL TECHNOLOGIES LIMITED at Cisco)" userId="54be609d-1623-45a9-a1ea-1ba183ca9629" providerId="ADAL" clId="{0CBAF717-BA00-4A8E-8BA2-AFCDA210677A}" dt="2023-08-28T08:33:34.040" v="3502" actId="207"/>
          <ac:spMkLst>
            <pc:docMk/>
            <pc:sldMk cId="436659424" sldId="256"/>
            <ac:spMk id="48" creationId="{E57470DD-C8E6-6B1E-CF71-3CE9734B417E}"/>
          </ac:spMkLst>
        </pc:spChg>
        <pc:spChg chg="add del mod">
          <ac:chgData name="Abhinava Krishna Kanth Rallapalli -X (abrallap - HCL TECHNOLOGIES LIMITED at Cisco)" userId="54be609d-1623-45a9-a1ea-1ba183ca9629" providerId="ADAL" clId="{0CBAF717-BA00-4A8E-8BA2-AFCDA210677A}" dt="2023-08-28T06:22:53.075" v="253" actId="478"/>
          <ac:spMkLst>
            <pc:docMk/>
            <pc:sldMk cId="436659424" sldId="256"/>
            <ac:spMk id="49" creationId="{1E21B159-16BB-553B-07A8-95A93F978387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0:24:44.225" v="3687"/>
          <ac:spMkLst>
            <pc:docMk/>
            <pc:sldMk cId="436659424" sldId="256"/>
            <ac:spMk id="49" creationId="{39725E09-7453-5F3E-D507-C1D0003927A2}"/>
          </ac:spMkLst>
        </pc:spChg>
        <pc:spChg chg="add mod ord topLvl">
          <ac:chgData name="Abhinava Krishna Kanth Rallapalli -X (abrallap - HCL TECHNOLOGIES LIMITED at Cisco)" userId="54be609d-1623-45a9-a1ea-1ba183ca9629" providerId="ADAL" clId="{0CBAF717-BA00-4A8E-8BA2-AFCDA210677A}" dt="2023-08-28T08:33:34.040" v="3502" actId="207"/>
          <ac:spMkLst>
            <pc:docMk/>
            <pc:sldMk cId="436659424" sldId="256"/>
            <ac:spMk id="50" creationId="{67200E86-4649-A9FD-86CB-835E2137426E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0:24:44.225" v="3687"/>
          <ac:spMkLst>
            <pc:docMk/>
            <pc:sldMk cId="436659424" sldId="256"/>
            <ac:spMk id="51" creationId="{10BF3F0D-C2F0-643E-E458-2488ED4C7972}"/>
          </ac:spMkLst>
        </pc:spChg>
        <pc:spChg chg="add del mod ord">
          <ac:chgData name="Abhinava Krishna Kanth Rallapalli -X (abrallap - HCL TECHNOLOGIES LIMITED at Cisco)" userId="54be609d-1623-45a9-a1ea-1ba183ca9629" providerId="ADAL" clId="{0CBAF717-BA00-4A8E-8BA2-AFCDA210677A}" dt="2023-08-28T06:25:29.739" v="344" actId="478"/>
          <ac:spMkLst>
            <pc:docMk/>
            <pc:sldMk cId="436659424" sldId="256"/>
            <ac:spMk id="51" creationId="{490A6312-8635-93D6-8AA4-B619FAFC1CA4}"/>
          </ac:spMkLst>
        </pc:spChg>
        <pc:spChg chg="add del mod ord">
          <ac:chgData name="Abhinava Krishna Kanth Rallapalli -X (abrallap - HCL TECHNOLOGIES LIMITED at Cisco)" userId="54be609d-1623-45a9-a1ea-1ba183ca9629" providerId="ADAL" clId="{0CBAF717-BA00-4A8E-8BA2-AFCDA210677A}" dt="2023-08-28T06:25:45.880" v="347" actId="478"/>
          <ac:spMkLst>
            <pc:docMk/>
            <pc:sldMk cId="436659424" sldId="256"/>
            <ac:spMk id="52" creationId="{6203CBCD-611F-E1CC-621A-73D8B2883885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0:24:44.225" v="3687"/>
          <ac:spMkLst>
            <pc:docMk/>
            <pc:sldMk cId="436659424" sldId="256"/>
            <ac:spMk id="53" creationId="{02C7E657-F4DB-59B2-25BB-39FB1961CB9A}"/>
          </ac:spMkLst>
        </pc:spChg>
        <pc:spChg chg="add del mod ord">
          <ac:chgData name="Abhinava Krishna Kanth Rallapalli -X (abrallap - HCL TECHNOLOGIES LIMITED at Cisco)" userId="54be609d-1623-45a9-a1ea-1ba183ca9629" providerId="ADAL" clId="{0CBAF717-BA00-4A8E-8BA2-AFCDA210677A}" dt="2023-08-28T06:25:48.693" v="348" actId="478"/>
          <ac:spMkLst>
            <pc:docMk/>
            <pc:sldMk cId="436659424" sldId="256"/>
            <ac:spMk id="53" creationId="{C9F962D8-56D7-7444-C7C6-303372444A8A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0:24:44.225" v="3687"/>
          <ac:spMkLst>
            <pc:docMk/>
            <pc:sldMk cId="436659424" sldId="256"/>
            <ac:spMk id="54" creationId="{0A9EA197-6305-8D45-A1F8-2A0CDF7B9E44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0:24:44.225" v="3687"/>
          <ac:spMkLst>
            <pc:docMk/>
            <pc:sldMk cId="436659424" sldId="256"/>
            <ac:spMk id="55" creationId="{43D93B3B-44F6-BCB0-A8D9-C81ED526F9CE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0:24:44.225" v="3687"/>
          <ac:spMkLst>
            <pc:docMk/>
            <pc:sldMk cId="436659424" sldId="256"/>
            <ac:spMk id="56" creationId="{06D38F61-D80D-EBDC-43F5-21B21F42596B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0:24:44.225" v="3687"/>
          <ac:spMkLst>
            <pc:docMk/>
            <pc:sldMk cId="436659424" sldId="256"/>
            <ac:spMk id="58" creationId="{26F29F00-10CE-A3BE-4223-CE647539EEBD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0:24:44.225" v="3687"/>
          <ac:spMkLst>
            <pc:docMk/>
            <pc:sldMk cId="436659424" sldId="256"/>
            <ac:spMk id="59" creationId="{AE3E5BAF-5E12-8031-492B-BAE1FD9B2610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0:24:44.225" v="3687"/>
          <ac:spMkLst>
            <pc:docMk/>
            <pc:sldMk cId="436659424" sldId="256"/>
            <ac:spMk id="60" creationId="{F5E4843A-1AF4-B622-60EB-63CACC046B0E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0:24:44.225" v="3687"/>
          <ac:spMkLst>
            <pc:docMk/>
            <pc:sldMk cId="436659424" sldId="256"/>
            <ac:spMk id="61" creationId="{C3668E77-5833-A3AE-9072-ACC5388F3DA4}"/>
          </ac:spMkLst>
        </pc:spChg>
        <pc:spChg chg="add del mod ord">
          <ac:chgData name="Abhinava Krishna Kanth Rallapalli -X (abrallap - HCL TECHNOLOGIES LIMITED at Cisco)" userId="54be609d-1623-45a9-a1ea-1ba183ca9629" providerId="ADAL" clId="{0CBAF717-BA00-4A8E-8BA2-AFCDA210677A}" dt="2023-08-28T06:59:37.729" v="1063" actId="478"/>
          <ac:spMkLst>
            <pc:docMk/>
            <pc:sldMk cId="436659424" sldId="256"/>
            <ac:spMk id="62" creationId="{6633430C-AE13-5746-F458-488FC05335BE}"/>
          </ac:spMkLst>
        </pc:spChg>
        <pc:spChg chg="add mod topLvl">
          <ac:chgData name="Abhinava Krishna Kanth Rallapalli -X (abrallap - HCL TECHNOLOGIES LIMITED at Cisco)" userId="54be609d-1623-45a9-a1ea-1ba183ca9629" providerId="ADAL" clId="{0CBAF717-BA00-4A8E-8BA2-AFCDA210677A}" dt="2023-08-28T08:33:34.040" v="3502" actId="207"/>
          <ac:spMkLst>
            <pc:docMk/>
            <pc:sldMk cId="436659424" sldId="256"/>
            <ac:spMk id="66" creationId="{6EB64CBE-7BDB-0759-9593-849C8F5EDEC7}"/>
          </ac:spMkLst>
        </pc:spChg>
        <pc:spChg chg="add mod topLvl">
          <ac:chgData name="Abhinava Krishna Kanth Rallapalli -X (abrallap - HCL TECHNOLOGIES LIMITED at Cisco)" userId="54be609d-1623-45a9-a1ea-1ba183ca9629" providerId="ADAL" clId="{0CBAF717-BA00-4A8E-8BA2-AFCDA210677A}" dt="2023-08-28T08:33:34.040" v="3502" actId="207"/>
          <ac:spMkLst>
            <pc:docMk/>
            <pc:sldMk cId="436659424" sldId="256"/>
            <ac:spMk id="67" creationId="{B28F7BF8-A34D-382F-D98E-EB8E983651FC}"/>
          </ac:spMkLst>
        </pc:spChg>
        <pc:spChg chg="add mod topLvl">
          <ac:chgData name="Abhinava Krishna Kanth Rallapalli -X (abrallap - HCL TECHNOLOGIES LIMITED at Cisco)" userId="54be609d-1623-45a9-a1ea-1ba183ca9629" providerId="ADAL" clId="{0CBAF717-BA00-4A8E-8BA2-AFCDA210677A}" dt="2023-08-28T08:33:34.040" v="3502" actId="207"/>
          <ac:spMkLst>
            <pc:docMk/>
            <pc:sldMk cId="436659424" sldId="256"/>
            <ac:spMk id="68" creationId="{2652D6A6-E624-48C0-2737-B0F26261933B}"/>
          </ac:spMkLst>
        </pc:spChg>
        <pc:spChg chg="add mod topLvl">
          <ac:chgData name="Abhinava Krishna Kanth Rallapalli -X (abrallap - HCL TECHNOLOGIES LIMITED at Cisco)" userId="54be609d-1623-45a9-a1ea-1ba183ca9629" providerId="ADAL" clId="{0CBAF717-BA00-4A8E-8BA2-AFCDA210677A}" dt="2023-08-28T08:33:34.040" v="3502" actId="207"/>
          <ac:spMkLst>
            <pc:docMk/>
            <pc:sldMk cId="436659424" sldId="256"/>
            <ac:spMk id="69" creationId="{77859583-E3D9-9C19-B97B-0A571C07A6EA}"/>
          </ac:spMkLst>
        </pc:spChg>
        <pc:spChg chg="add del mod">
          <ac:chgData name="Abhinava Krishna Kanth Rallapalli -X (abrallap - HCL TECHNOLOGIES LIMITED at Cisco)" userId="54be609d-1623-45a9-a1ea-1ba183ca9629" providerId="ADAL" clId="{0CBAF717-BA00-4A8E-8BA2-AFCDA210677A}" dt="2023-08-28T06:33:11.970" v="585" actId="478"/>
          <ac:spMkLst>
            <pc:docMk/>
            <pc:sldMk cId="436659424" sldId="256"/>
            <ac:spMk id="70" creationId="{3D7E7BC9-93CD-AC7A-123B-5B9A83370F3D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0:24:44.225" v="3687"/>
          <ac:spMkLst>
            <pc:docMk/>
            <pc:sldMk cId="436659424" sldId="256"/>
            <ac:spMk id="70" creationId="{71AF98A8-AC19-12C7-A839-2FB50D017CE4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0:24:44.225" v="3687"/>
          <ac:spMkLst>
            <pc:docMk/>
            <pc:sldMk cId="436659424" sldId="256"/>
            <ac:spMk id="73" creationId="{F7126D7C-F628-6D12-F855-1BC2C962DDEB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0:24:44.225" v="3687"/>
          <ac:spMkLst>
            <pc:docMk/>
            <pc:sldMk cId="436659424" sldId="256"/>
            <ac:spMk id="75" creationId="{D1DBE103-76A5-0463-3A50-15493B69359E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0:24:44.225" v="3687"/>
          <ac:spMkLst>
            <pc:docMk/>
            <pc:sldMk cId="436659424" sldId="256"/>
            <ac:spMk id="76" creationId="{894638E7-0282-B5E4-E8B3-A8E75F417E88}"/>
          </ac:spMkLst>
        </pc:spChg>
        <pc:spChg chg="add del mod">
          <ac:chgData name="Abhinava Krishna Kanth Rallapalli -X (abrallap - HCL TECHNOLOGIES LIMITED at Cisco)" userId="54be609d-1623-45a9-a1ea-1ba183ca9629" providerId="ADAL" clId="{0CBAF717-BA00-4A8E-8BA2-AFCDA210677A}" dt="2023-08-28T06:33:30.348" v="590"/>
          <ac:spMkLst>
            <pc:docMk/>
            <pc:sldMk cId="436659424" sldId="256"/>
            <ac:spMk id="77" creationId="{67BB51D2-594E-C0E9-194C-98FF9E81050C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0:24:44.225" v="3687"/>
          <ac:spMkLst>
            <pc:docMk/>
            <pc:sldMk cId="436659424" sldId="256"/>
            <ac:spMk id="77" creationId="{B021A0B3-DF09-1A69-4CC8-796102A7FD17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83" creationId="{7BE8C1A5-3D14-4616-AB18-007CF3DC23EA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84" creationId="{07D4B2D1-C191-2799-4733-92F9F9C6922A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85" creationId="{A0953FB7-5C00-B52D-37A4-5DA6415E3C54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86" creationId="{1DE53C4E-0143-E3B6-3E48-7D48164F6565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87" creationId="{34B6AF10-59E8-F839-0DB7-E6B01201D89C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88" creationId="{5319B31A-5196-5533-FDD9-C066237823C1}"/>
          </ac:spMkLst>
        </pc:spChg>
        <pc:spChg chg="add mod topLvl">
          <ac:chgData name="Abhinava Krishna Kanth Rallapalli -X (abrallap - HCL TECHNOLOGIES LIMITED at Cisco)" userId="54be609d-1623-45a9-a1ea-1ba183ca9629" providerId="ADAL" clId="{0CBAF717-BA00-4A8E-8BA2-AFCDA210677A}" dt="2023-08-28T08:33:34.040" v="3502" actId="207"/>
          <ac:spMkLst>
            <pc:docMk/>
            <pc:sldMk cId="436659424" sldId="256"/>
            <ac:spMk id="90" creationId="{FFB3F8D4-49B8-C07B-3364-1F96FB292416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91" creationId="{2F4C4CF3-5768-3DA9-0FBE-060E277BE3A4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92" creationId="{0D4B7DCF-291D-D95E-B21D-683C802AFDE8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94" creationId="{25C94C8C-65E7-38ED-4B88-1173742D95E4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95" creationId="{B9F92392-7090-D272-E1A7-C481A8CD08DB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1:02:05.963" v="3907" actId="1037"/>
          <ac:spMkLst>
            <pc:docMk/>
            <pc:sldMk cId="436659424" sldId="256"/>
            <ac:spMk id="98" creationId="{2239FF14-8E47-2407-0385-131174665729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08:33:34.040" v="3502" actId="207"/>
          <ac:spMkLst>
            <pc:docMk/>
            <pc:sldMk cId="436659424" sldId="256"/>
            <ac:spMk id="101" creationId="{19A97DC5-FB4F-5F53-C51B-D213D6E422C4}"/>
          </ac:spMkLst>
        </pc:spChg>
        <pc:spChg chg="add mod">
          <ac:chgData name="Abhinava Krishna Kanth Rallapalli -X (abrallap - HCL TECHNOLOGIES LIMITED at Cisco)" userId="54be609d-1623-45a9-a1ea-1ba183ca9629" providerId="ADAL" clId="{0CBAF717-BA00-4A8E-8BA2-AFCDA210677A}" dt="2023-08-28T08:33:34.040" v="3502" actId="207"/>
          <ac:spMkLst>
            <pc:docMk/>
            <pc:sldMk cId="436659424" sldId="256"/>
            <ac:spMk id="104" creationId="{EF0DF889-65E6-6788-F192-88AEAC5399A1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105" creationId="{F6A50D77-4A0B-3E19-9595-4B8C04CCBA0F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108" creationId="{AFD10864-BE0F-4DBE-5AEB-871CF5E1E8C0}"/>
          </ac:spMkLst>
        </pc:spChg>
        <pc:spChg chg="add mod">
          <ac:chgData name="Abhinava Krishna Kanth Rallapalli -X (abrallap - HCL TECHNOLOGIES LIMITED at Cisco)" userId="54be609d-1623-45a9-a1ea-1ba183ca9629" providerId="ADAL" clId="{0CBAF717-BA00-4A8E-8BA2-AFCDA210677A}" dt="2023-08-28T08:33:34.040" v="3502" actId="207"/>
          <ac:spMkLst>
            <pc:docMk/>
            <pc:sldMk cId="436659424" sldId="256"/>
            <ac:spMk id="109" creationId="{39C244A4-FEE8-AA2F-64FC-9435E651AC77}"/>
          </ac:spMkLst>
        </pc:spChg>
        <pc:spChg chg="add mod">
          <ac:chgData name="Abhinava Krishna Kanth Rallapalli -X (abrallap - HCL TECHNOLOGIES LIMITED at Cisco)" userId="54be609d-1623-45a9-a1ea-1ba183ca9629" providerId="ADAL" clId="{0CBAF717-BA00-4A8E-8BA2-AFCDA210677A}" dt="2023-08-28T08:33:34.040" v="3502" actId="207"/>
          <ac:spMkLst>
            <pc:docMk/>
            <pc:sldMk cId="436659424" sldId="256"/>
            <ac:spMk id="114" creationId="{9D7CEC2E-A8FE-8E39-7F71-C3A66577FC03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08:33:34.040" v="3502" actId="207"/>
          <ac:spMkLst>
            <pc:docMk/>
            <pc:sldMk cId="436659424" sldId="256"/>
            <ac:spMk id="116" creationId="{EAF8724D-CABF-4984-21BB-A59F12BFBC54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08:33:34.040" v="3502" actId="207"/>
          <ac:spMkLst>
            <pc:docMk/>
            <pc:sldMk cId="436659424" sldId="256"/>
            <ac:spMk id="117" creationId="{B02A58C8-D4C5-04EC-91F5-350A502C5642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08:33:34.040" v="3502" actId="207"/>
          <ac:spMkLst>
            <pc:docMk/>
            <pc:sldMk cId="436659424" sldId="256"/>
            <ac:spMk id="121" creationId="{4C011540-4073-56AD-5D87-6905CB462E2A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08:33:34.040" v="3502" actId="207"/>
          <ac:spMkLst>
            <pc:docMk/>
            <pc:sldMk cId="436659424" sldId="256"/>
            <ac:spMk id="124" creationId="{3A59688E-7BB9-6129-0E74-44482614966B}"/>
          </ac:spMkLst>
        </pc:spChg>
        <pc:spChg chg="add del mod">
          <ac:chgData name="Abhinava Krishna Kanth Rallapalli -X (abrallap - HCL TECHNOLOGIES LIMITED at Cisco)" userId="54be609d-1623-45a9-a1ea-1ba183ca9629" providerId="ADAL" clId="{0CBAF717-BA00-4A8E-8BA2-AFCDA210677A}" dt="2023-08-28T06:47:01.942" v="831" actId="478"/>
          <ac:spMkLst>
            <pc:docMk/>
            <pc:sldMk cId="436659424" sldId="256"/>
            <ac:spMk id="126" creationId="{B90E529A-5393-75F2-5B55-47D60B7BA22D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128" creationId="{C0CD89FE-8284-B2C9-130B-FF75D4475B61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132" creationId="{0B331CC9-98A4-86CF-2F0B-8134200B6208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135" creationId="{75DD40F6-1631-176C-9CD3-305EAA5D12D5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136" creationId="{57624522-1447-5D0D-D00E-A26919800572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140" creationId="{DB2A3ED7-75C2-D680-64C5-010FB24CAA60}"/>
          </ac:spMkLst>
        </pc:spChg>
        <pc:spChg chg="add del">
          <ac:chgData name="Abhinava Krishna Kanth Rallapalli -X (abrallap - HCL TECHNOLOGIES LIMITED at Cisco)" userId="54be609d-1623-45a9-a1ea-1ba183ca9629" providerId="ADAL" clId="{0CBAF717-BA00-4A8E-8BA2-AFCDA210677A}" dt="2023-08-28T06:49:27.686" v="856" actId="478"/>
          <ac:spMkLst>
            <pc:docMk/>
            <pc:sldMk cId="436659424" sldId="256"/>
            <ac:spMk id="142" creationId="{5AEED675-CC6E-6CF6-0DA4-F482FADC3729}"/>
          </ac:spMkLst>
        </pc:spChg>
        <pc:spChg chg="add mod">
          <ac:chgData name="Abhinava Krishna Kanth Rallapalli -X (abrallap - HCL TECHNOLOGIES LIMITED at Cisco)" userId="54be609d-1623-45a9-a1ea-1ba183ca9629" providerId="ADAL" clId="{0CBAF717-BA00-4A8E-8BA2-AFCDA210677A}" dt="2023-08-28T08:33:34.040" v="3502" actId="207"/>
          <ac:spMkLst>
            <pc:docMk/>
            <pc:sldMk cId="436659424" sldId="256"/>
            <ac:spMk id="143" creationId="{F131C3BD-AE90-59A0-AF17-FE063AA2F503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144" creationId="{AA534A6F-F35F-9D4C-9C23-A98B693ACE02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145" creationId="{369D01F0-6188-65AE-746E-4CE0A3343E09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147" creationId="{54E42EC6-2B2F-31CF-D94D-93F08E744684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148" creationId="{F0F90F36-3822-5AD6-93F6-BE65BFC0A01D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149" creationId="{8E3F0D49-81E0-E7E5-A78D-A88B7E8A66EC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150" creationId="{0DDD1B3E-A6C5-C988-6BD3-24B733DA65C4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1:03:03.646" v="3925" actId="1076"/>
          <ac:spMkLst>
            <pc:docMk/>
            <pc:sldMk cId="436659424" sldId="256"/>
            <ac:spMk id="153" creationId="{EC36B6A9-0575-A313-B2B1-536705B9537D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154" creationId="{B0108ACF-FEB6-9DAD-A3C8-F50F94167AE7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155" creationId="{7F3292AA-DB05-3363-F41E-0F5F2FCAFA4A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156" creationId="{287AEE15-F0BE-A4C6-8AFE-7B7BB3443364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157" creationId="{8A92C7D8-D63B-B082-E8C5-0967D198D221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08:33:34.040" v="3502" actId="207"/>
          <ac:spMkLst>
            <pc:docMk/>
            <pc:sldMk cId="436659424" sldId="256"/>
            <ac:spMk id="163" creationId="{4274A31C-0832-7DC1-5B9E-862808DC1EE8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164" creationId="{605D2045-B68B-EF48-1D78-AF8174E9C54A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167" creationId="{9C451FEB-B9B0-1256-E3DB-06E274D06BCC}"/>
          </ac:spMkLst>
        </pc:spChg>
        <pc:spChg chg="add mod">
          <ac:chgData name="Abhinava Krishna Kanth Rallapalli -X (abrallap - HCL TECHNOLOGIES LIMITED at Cisco)" userId="54be609d-1623-45a9-a1ea-1ba183ca9629" providerId="ADAL" clId="{0CBAF717-BA00-4A8E-8BA2-AFCDA210677A}" dt="2023-08-28T08:33:34.040" v="3502" actId="207"/>
          <ac:spMkLst>
            <pc:docMk/>
            <pc:sldMk cId="436659424" sldId="256"/>
            <ac:spMk id="169" creationId="{3FF7666D-18ED-6701-99BF-3E1D0FCCB0B2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170" creationId="{6B00ABA3-8485-3388-59B4-2923D334176F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171" creationId="{9E78AFC4-1E68-2512-BA90-CB85D9436F4F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1:01:45.485" v="3892" actId="1037"/>
          <ac:spMkLst>
            <pc:docMk/>
            <pc:sldMk cId="436659424" sldId="256"/>
            <ac:spMk id="172" creationId="{2AC1E395-444F-9DDA-FDB2-F2463A277EC8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174" creationId="{2FD354DE-3791-6300-D9B1-EF0F3F6D4FAB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175" creationId="{6B191139-3CF4-22BE-E5E4-D012D766418F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176" creationId="{38A10233-F183-F853-98A3-87928F4F22C2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177" creationId="{808CFAE3-0602-058A-6FF8-4A52275C822F}"/>
          </ac:spMkLst>
        </pc:spChg>
        <pc:spChg chg="add mod">
          <ac:chgData name="Abhinava Krishna Kanth Rallapalli -X (abrallap - HCL TECHNOLOGIES LIMITED at Cisco)" userId="54be609d-1623-45a9-a1ea-1ba183ca9629" providerId="ADAL" clId="{0CBAF717-BA00-4A8E-8BA2-AFCDA210677A}" dt="2023-08-28T08:33:34.040" v="3502" actId="207"/>
          <ac:spMkLst>
            <pc:docMk/>
            <pc:sldMk cId="436659424" sldId="256"/>
            <ac:spMk id="178" creationId="{0D97F2DE-AB75-3CB0-C04A-E5B4C84C692C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179" creationId="{FDCB1193-A940-A0AA-9E47-C571824D7507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181" creationId="{67117AF2-BCB2-7B02-85F3-FE4C680C52F3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182" creationId="{7E569A21-1093-CB94-57C1-0C500E91D9B9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183" creationId="{A9BF8BB2-75E2-B38E-47B0-6BE049630ECF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184" creationId="{2B1BAFD6-F6E5-3DDD-2453-B1ABA9E25FE4}"/>
          </ac:spMkLst>
        </pc:spChg>
        <pc:spChg chg="add del mod">
          <ac:chgData name="Abhinava Krishna Kanth Rallapalli -X (abrallap - HCL TECHNOLOGIES LIMITED at Cisco)" userId="54be609d-1623-45a9-a1ea-1ba183ca9629" providerId="ADAL" clId="{0CBAF717-BA00-4A8E-8BA2-AFCDA210677A}" dt="2023-08-28T07:52:53.657" v="2386" actId="478"/>
          <ac:spMkLst>
            <pc:docMk/>
            <pc:sldMk cId="436659424" sldId="256"/>
            <ac:spMk id="184" creationId="{9034E72C-54E9-560B-6054-A3624AEE31D6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185" creationId="{B49213F2-CE12-927E-2869-A09002F16BDA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1:02:21.896" v="3923" actId="1037"/>
          <ac:spMkLst>
            <pc:docMk/>
            <pc:sldMk cId="436659424" sldId="256"/>
            <ac:spMk id="188" creationId="{DA92658F-A6F3-7F99-FEEC-8D13E5F56C5D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08:33:34.040" v="3502" actId="207"/>
          <ac:spMkLst>
            <pc:docMk/>
            <pc:sldMk cId="436659424" sldId="256"/>
            <ac:spMk id="190" creationId="{C71AF7DE-B9D2-05B4-5094-8628C243A1EB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193" creationId="{7C09FBD8-6108-2387-7012-CF34D3798F0C}"/>
          </ac:spMkLst>
        </pc:spChg>
        <pc:spChg chg="add del mod">
          <ac:chgData name="Abhinava Krishna Kanth Rallapalli -X (abrallap - HCL TECHNOLOGIES LIMITED at Cisco)" userId="54be609d-1623-45a9-a1ea-1ba183ca9629" providerId="ADAL" clId="{0CBAF717-BA00-4A8E-8BA2-AFCDA210677A}" dt="2023-08-28T07:12:57.197" v="1515" actId="478"/>
          <ac:spMkLst>
            <pc:docMk/>
            <pc:sldMk cId="436659424" sldId="256"/>
            <ac:spMk id="193" creationId="{DD35ACD1-D78E-C80B-B812-BF5F3D50CD26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195" creationId="{4CC73444-438D-AAC7-86C4-B8CB3ED8AAA0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203" creationId="{E5AD8393-F62E-E04B-7251-0A07064D1686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206" creationId="{B6864DE7-58F0-FE23-F588-BE0F522B65E7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208" creationId="{B5888999-B8A4-3712-0C8C-04EBF7878FF1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209" creationId="{528C2D4F-AC4D-3F61-6679-0A685A7CE3C8}"/>
          </ac:spMkLst>
        </pc:spChg>
        <pc:spChg chg="add mod">
          <ac:chgData name="Abhinava Krishna Kanth Rallapalli -X (abrallap - HCL TECHNOLOGIES LIMITED at Cisco)" userId="54be609d-1623-45a9-a1ea-1ba183ca9629" providerId="ADAL" clId="{0CBAF717-BA00-4A8E-8BA2-AFCDA210677A}" dt="2023-08-28T08:33:34.040" v="3502" actId="207"/>
          <ac:spMkLst>
            <pc:docMk/>
            <pc:sldMk cId="436659424" sldId="256"/>
            <ac:spMk id="210" creationId="{6C9327F8-148F-D218-4A7F-1037F22454AD}"/>
          </ac:spMkLst>
        </pc:spChg>
        <pc:spChg chg="add mod">
          <ac:chgData name="Abhinava Krishna Kanth Rallapalli -X (abrallap - HCL TECHNOLOGIES LIMITED at Cisco)" userId="54be609d-1623-45a9-a1ea-1ba183ca9629" providerId="ADAL" clId="{0CBAF717-BA00-4A8E-8BA2-AFCDA210677A}" dt="2023-08-28T08:33:34.040" v="3502" actId="207"/>
          <ac:spMkLst>
            <pc:docMk/>
            <pc:sldMk cId="436659424" sldId="256"/>
            <ac:spMk id="213" creationId="{9A87A4E4-C62D-155E-4DE0-8B55641B7A3B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214" creationId="{E95FB4FD-5E13-864F-3F48-1C23AA9714B0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217" creationId="{4531A6AB-0173-B4B9-C014-5B0545AB03FE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219" creationId="{5F6994A3-623C-97D7-791C-DDA6C554D093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221" creationId="{8D01A0F0-40FB-0700-260C-9A140F6F959D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222" creationId="{752DE19C-0E97-56E2-E9E8-B0BFB867E889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223" creationId="{51EA857E-E0FC-4554-6752-17A608885AD6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224" creationId="{3221CC72-9990-45B0-C3B4-673F049A548B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1:02:55.430" v="3924" actId="1076"/>
          <ac:spMkLst>
            <pc:docMk/>
            <pc:sldMk cId="436659424" sldId="256"/>
            <ac:spMk id="226" creationId="{F3EB9CB6-652C-1346-1CD4-F465337213BE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227" creationId="{6E3D1901-8F24-2224-8681-B9FC17EA630D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228" creationId="{8C009F6B-B51C-107C-7401-6F71D6225A2B}"/>
          </ac:spMkLst>
        </pc:spChg>
        <pc:spChg chg="mod ord topLvl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229" creationId="{24699169-7E68-982E-6E65-AEAE2D13D31D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230" creationId="{BA34F782-5022-4678-1CC7-38F76F432416}"/>
          </ac:spMkLst>
        </pc:spChg>
        <pc:spChg chg="add mod">
          <ac:chgData name="Abhinava Krishna Kanth Rallapalli -X (abrallap - HCL TECHNOLOGIES LIMITED at Cisco)" userId="54be609d-1623-45a9-a1ea-1ba183ca9629" providerId="ADAL" clId="{0CBAF717-BA00-4A8E-8BA2-AFCDA210677A}" dt="2023-08-28T08:33:34.040" v="3502" actId="207"/>
          <ac:spMkLst>
            <pc:docMk/>
            <pc:sldMk cId="436659424" sldId="256"/>
            <ac:spMk id="234" creationId="{D53931B0-A3FF-B450-D9E2-255140BABD0D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236" creationId="{8DA17F68-FF8A-04B9-5A9F-CED2820A2120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238" creationId="{74FF2143-0DE9-5136-BE9D-688EF1545B9C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242" creationId="{D54890F0-6672-8182-8444-580408D7E559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243" creationId="{302E3A17-852B-1BA9-8A6A-88C7CEE68EF8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1:01:30.996" v="3863" actId="1038"/>
          <ac:spMkLst>
            <pc:docMk/>
            <pc:sldMk cId="436659424" sldId="256"/>
            <ac:spMk id="244" creationId="{EA439EE4-6566-CD38-E9DD-6F663C2C6675}"/>
          </ac:spMkLst>
        </pc:spChg>
        <pc:spChg chg="add mod">
          <ac:chgData name="Abhinava Krishna Kanth Rallapalli -X (abrallap - HCL TECHNOLOGIES LIMITED at Cisco)" userId="54be609d-1623-45a9-a1ea-1ba183ca9629" providerId="ADAL" clId="{0CBAF717-BA00-4A8E-8BA2-AFCDA210677A}" dt="2023-08-28T08:33:34.040" v="3502" actId="207"/>
          <ac:spMkLst>
            <pc:docMk/>
            <pc:sldMk cId="436659424" sldId="256"/>
            <ac:spMk id="258" creationId="{CEC55FDD-39D3-21BC-08C9-3AEA6AFFB36A}"/>
          </ac:spMkLst>
        </pc:spChg>
        <pc:spChg chg="add mod">
          <ac:chgData name="Abhinava Krishna Kanth Rallapalli -X (abrallap - HCL TECHNOLOGIES LIMITED at Cisco)" userId="54be609d-1623-45a9-a1ea-1ba183ca9629" providerId="ADAL" clId="{0CBAF717-BA00-4A8E-8BA2-AFCDA210677A}" dt="2023-08-28T08:33:34.040" v="3502" actId="207"/>
          <ac:spMkLst>
            <pc:docMk/>
            <pc:sldMk cId="436659424" sldId="256"/>
            <ac:spMk id="275" creationId="{29F92BF7-BF71-FB40-BA33-564710AB4D9D}"/>
          </ac:spMkLst>
        </pc:spChg>
        <pc:spChg chg="add mod">
          <ac:chgData name="Abhinava Krishna Kanth Rallapalli -X (abrallap - HCL TECHNOLOGIES LIMITED at Cisco)" userId="54be609d-1623-45a9-a1ea-1ba183ca9629" providerId="ADAL" clId="{0CBAF717-BA00-4A8E-8BA2-AFCDA210677A}" dt="2023-08-28T08:33:34.040" v="3502" actId="207"/>
          <ac:spMkLst>
            <pc:docMk/>
            <pc:sldMk cId="436659424" sldId="256"/>
            <ac:spMk id="281" creationId="{F34AB935-7ECE-CDB1-A45B-2E9AEEFC826D}"/>
          </ac:spMkLst>
        </pc:spChg>
        <pc:spChg chg="add mod">
          <ac:chgData name="Abhinava Krishna Kanth Rallapalli -X (abrallap - HCL TECHNOLOGIES LIMITED at Cisco)" userId="54be609d-1623-45a9-a1ea-1ba183ca9629" providerId="ADAL" clId="{0CBAF717-BA00-4A8E-8BA2-AFCDA210677A}" dt="2023-08-28T08:33:34.040" v="3502" actId="207"/>
          <ac:spMkLst>
            <pc:docMk/>
            <pc:sldMk cId="436659424" sldId="256"/>
            <ac:spMk id="294" creationId="{9F99EC70-716F-1939-7BE3-7863C6022ECC}"/>
          </ac:spMkLst>
        </pc:spChg>
        <pc:spChg chg="add 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295" creationId="{A1D30C54-0F59-2FF9-90D5-87E04397F58C}"/>
          </ac:spMkLst>
        </pc:spChg>
        <pc:spChg chg="add 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296" creationId="{574DF505-2252-B4B5-F9EC-3EE432B5B342}"/>
          </ac:spMkLst>
        </pc:spChg>
        <pc:spChg chg="add 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297" creationId="{C463ECDB-B39E-A49B-BAD6-BB749324448C}"/>
          </ac:spMkLst>
        </pc:spChg>
        <pc:spChg chg="add del mod">
          <ac:chgData name="Abhinava Krishna Kanth Rallapalli -X (abrallap - HCL TECHNOLOGIES LIMITED at Cisco)" userId="54be609d-1623-45a9-a1ea-1ba183ca9629" providerId="ADAL" clId="{0CBAF717-BA00-4A8E-8BA2-AFCDA210677A}" dt="2023-08-28T08:01:06.427" v="2665" actId="767"/>
          <ac:spMkLst>
            <pc:docMk/>
            <pc:sldMk cId="436659424" sldId="256"/>
            <ac:spMk id="298" creationId="{F9C51837-4CDF-CFA1-87D0-71E88D6B1A8B}"/>
          </ac:spMkLst>
        </pc:spChg>
        <pc:spChg chg="add 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299" creationId="{2F7538C7-6649-4D99-9D6F-EE48FF66406B}"/>
          </ac:spMkLst>
        </pc:spChg>
        <pc:spChg chg="add del mod">
          <ac:chgData name="Abhinava Krishna Kanth Rallapalli -X (abrallap - HCL TECHNOLOGIES LIMITED at Cisco)" userId="54be609d-1623-45a9-a1ea-1ba183ca9629" providerId="ADAL" clId="{0CBAF717-BA00-4A8E-8BA2-AFCDA210677A}" dt="2023-08-28T08:13:32.623" v="2903" actId="478"/>
          <ac:spMkLst>
            <pc:docMk/>
            <pc:sldMk cId="436659424" sldId="256"/>
            <ac:spMk id="302" creationId="{F92BEC73-163E-353B-24D9-F86A5F6F4569}"/>
          </ac:spMkLst>
        </pc:spChg>
        <pc:spChg chg="add 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303" creationId="{3144D079-66DF-9F61-63B6-81DD05C61BC7}"/>
          </ac:spMkLst>
        </pc:spChg>
        <pc:spChg chg="add 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308" creationId="{4C9E8B18-0840-8AFD-69EA-19AE65D0CDA9}"/>
          </ac:spMkLst>
        </pc:spChg>
        <pc:spChg chg="add 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314" creationId="{6FB957BA-1227-EA27-8210-7DEE7F949981}"/>
          </ac:spMkLst>
        </pc:spChg>
        <pc:spChg chg="add 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315" creationId="{8402E9C8-1B76-7322-490A-9D9E2D0BBD9E}"/>
          </ac:spMkLst>
        </pc:spChg>
        <pc:spChg chg="add 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320" creationId="{B6A253F2-AF9A-D587-98DA-4FFE544F4E1C}"/>
          </ac:spMkLst>
        </pc:spChg>
        <pc:spChg chg="add 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329" creationId="{C88E30DC-3F6B-70CA-A73E-35CE61759EDE}"/>
          </ac:spMkLst>
        </pc:spChg>
        <pc:spChg chg="add 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339" creationId="{82E60BB9-B51B-B181-6D5C-CBF557906746}"/>
          </ac:spMkLst>
        </pc:spChg>
        <pc:spChg chg="add mod">
          <ac:chgData name="Abhinava Krishna Kanth Rallapalli -X (abrallap - HCL TECHNOLOGIES LIMITED at Cisco)" userId="54be609d-1623-45a9-a1ea-1ba183ca9629" providerId="ADAL" clId="{0CBAF717-BA00-4A8E-8BA2-AFCDA210677A}" dt="2023-08-28T08:33:34.040" v="3502" actId="207"/>
          <ac:spMkLst>
            <pc:docMk/>
            <pc:sldMk cId="436659424" sldId="256"/>
            <ac:spMk id="343" creationId="{4B1B408B-CC3D-1BC3-F56A-07A8804801A8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08:30:08.949" v="3302" actId="164"/>
          <ac:spMkLst>
            <pc:docMk/>
            <pc:sldMk cId="436659424" sldId="256"/>
            <ac:spMk id="346" creationId="{5F2172F7-452C-4054-D7A6-FF7C43F81180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08:30:08.949" v="3302" actId="164"/>
          <ac:spMkLst>
            <pc:docMk/>
            <pc:sldMk cId="436659424" sldId="256"/>
            <ac:spMk id="347" creationId="{C9082A7F-4F1B-87CF-AB2E-85BC080FC2ED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08:30:08.949" v="3302" actId="164"/>
          <ac:spMkLst>
            <pc:docMk/>
            <pc:sldMk cId="436659424" sldId="256"/>
            <ac:spMk id="348" creationId="{72BAEBC2-38A7-C29D-67F6-DB293EDB9FAE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08:30:08.949" v="3302" actId="164"/>
          <ac:spMkLst>
            <pc:docMk/>
            <pc:sldMk cId="436659424" sldId="256"/>
            <ac:spMk id="349" creationId="{0265E963-EBBB-4693-892A-6455D8216EFC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08:30:08.949" v="3302" actId="164"/>
          <ac:spMkLst>
            <pc:docMk/>
            <pc:sldMk cId="436659424" sldId="256"/>
            <ac:spMk id="350" creationId="{94EB4D85-7656-3215-21E7-24B3E2E3D802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08:30:08.949" v="3302" actId="164"/>
          <ac:spMkLst>
            <pc:docMk/>
            <pc:sldMk cId="436659424" sldId="256"/>
            <ac:spMk id="351" creationId="{F555F551-A849-F4E1-FE12-DB2DCECD5B3D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08:30:08.949" v="3302" actId="164"/>
          <ac:spMkLst>
            <pc:docMk/>
            <pc:sldMk cId="436659424" sldId="256"/>
            <ac:spMk id="352" creationId="{F3C640C3-A8E2-D646-00C7-EB668371F120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08:30:08.949" v="3302" actId="164"/>
          <ac:spMkLst>
            <pc:docMk/>
            <pc:sldMk cId="436659424" sldId="256"/>
            <ac:spMk id="356" creationId="{D60D7261-8261-6F4E-AEEC-B1B402937958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08:30:08.949" v="3302" actId="164"/>
          <ac:spMkLst>
            <pc:docMk/>
            <pc:sldMk cId="436659424" sldId="256"/>
            <ac:spMk id="358" creationId="{039029AB-8924-580C-C05C-1C9B69854891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08:30:08.949" v="3302" actId="164"/>
          <ac:spMkLst>
            <pc:docMk/>
            <pc:sldMk cId="436659424" sldId="256"/>
            <ac:spMk id="360" creationId="{51943133-71E1-FE86-352E-623DBE25504B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08:30:08.949" v="3302" actId="164"/>
          <ac:spMkLst>
            <pc:docMk/>
            <pc:sldMk cId="436659424" sldId="256"/>
            <ac:spMk id="362" creationId="{A37A2E41-115C-6BF4-5EAB-82B87942D97F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08:30:08.949" v="3302" actId="164"/>
          <ac:spMkLst>
            <pc:docMk/>
            <pc:sldMk cId="436659424" sldId="256"/>
            <ac:spMk id="369" creationId="{242C4E50-9939-276B-EE9D-FAB623482B39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08:30:08.949" v="3302" actId="164"/>
          <ac:spMkLst>
            <pc:docMk/>
            <pc:sldMk cId="436659424" sldId="256"/>
            <ac:spMk id="372" creationId="{5FF49530-8400-674C-31D9-CD840AD46A89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08:30:08.949" v="3302" actId="164"/>
          <ac:spMkLst>
            <pc:docMk/>
            <pc:sldMk cId="436659424" sldId="256"/>
            <ac:spMk id="374" creationId="{EF87F776-0E86-6BB5-4855-9553311D2AE3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08:30:08.949" v="3302" actId="164"/>
          <ac:spMkLst>
            <pc:docMk/>
            <pc:sldMk cId="436659424" sldId="256"/>
            <ac:spMk id="375" creationId="{E0A1DA28-2125-420B-CED2-59C17FB0CA81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08:30:08.949" v="3302" actId="164"/>
          <ac:spMkLst>
            <pc:docMk/>
            <pc:sldMk cId="436659424" sldId="256"/>
            <ac:spMk id="378" creationId="{55FD0D5C-6DAB-6CCD-30DA-B012C854BD3B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08:30:08.949" v="3302" actId="164"/>
          <ac:spMkLst>
            <pc:docMk/>
            <pc:sldMk cId="436659424" sldId="256"/>
            <ac:spMk id="381" creationId="{B1E6BAFD-BCA8-7D10-7F3C-EB2CD221CF64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08:30:08.949" v="3302" actId="164"/>
          <ac:spMkLst>
            <pc:docMk/>
            <pc:sldMk cId="436659424" sldId="256"/>
            <ac:spMk id="382" creationId="{706BDBE3-6494-85D3-F274-19367E89A1B7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08:30:08.949" v="3302" actId="164"/>
          <ac:spMkLst>
            <pc:docMk/>
            <pc:sldMk cId="436659424" sldId="256"/>
            <ac:spMk id="384" creationId="{969E5B8A-3C34-858F-D767-9362BEF3E2C7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08:30:08.949" v="3302" actId="164"/>
          <ac:spMkLst>
            <pc:docMk/>
            <pc:sldMk cId="436659424" sldId="256"/>
            <ac:spMk id="385" creationId="{CE1EE535-1033-C2E0-4BC7-2105DA8DA693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08:30:08.949" v="3302" actId="164"/>
          <ac:spMkLst>
            <pc:docMk/>
            <pc:sldMk cId="436659424" sldId="256"/>
            <ac:spMk id="386" creationId="{AB551F7F-FBBF-B8A3-B676-F3ABC24E0FF2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08:30:08.949" v="3302" actId="164"/>
          <ac:spMkLst>
            <pc:docMk/>
            <pc:sldMk cId="436659424" sldId="256"/>
            <ac:spMk id="387" creationId="{7087FD92-DD50-9A6A-C5C3-9ECF61AB3C1A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08:30:08.949" v="3302" actId="164"/>
          <ac:spMkLst>
            <pc:docMk/>
            <pc:sldMk cId="436659424" sldId="256"/>
            <ac:spMk id="389" creationId="{69E58C4D-9121-F022-4703-97F30F75DE0B}"/>
          </ac:spMkLst>
        </pc:spChg>
        <pc:spChg chg="mod ord topLvl">
          <ac:chgData name="Abhinava Krishna Kanth Rallapalli -X (abrallap - HCL TECHNOLOGIES LIMITED at Cisco)" userId="54be609d-1623-45a9-a1ea-1ba183ca9629" providerId="ADAL" clId="{0CBAF717-BA00-4A8E-8BA2-AFCDA210677A}" dt="2023-08-28T08:30:08.949" v="3302" actId="164"/>
          <ac:spMkLst>
            <pc:docMk/>
            <pc:sldMk cId="436659424" sldId="256"/>
            <ac:spMk id="390" creationId="{3023CE44-747F-ACBE-2BD0-9A6C92D1025B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08:27:47.922" v="3244" actId="165"/>
          <ac:spMkLst>
            <pc:docMk/>
            <pc:sldMk cId="436659424" sldId="256"/>
            <ac:spMk id="395" creationId="{048633B5-EDBE-C5CE-0389-7EBE697AE895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08:27:47.922" v="3244" actId="165"/>
          <ac:spMkLst>
            <pc:docMk/>
            <pc:sldMk cId="436659424" sldId="256"/>
            <ac:spMk id="397" creationId="{CEFA3F07-E7FF-8CC7-9357-57629E5F0A32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08:27:47.922" v="3244" actId="165"/>
          <ac:spMkLst>
            <pc:docMk/>
            <pc:sldMk cId="436659424" sldId="256"/>
            <ac:spMk id="399" creationId="{8D64FD0E-03F1-E0A5-BDC2-1F5807ACB123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08:30:08.949" v="3302" actId="164"/>
          <ac:spMkLst>
            <pc:docMk/>
            <pc:sldMk cId="436659424" sldId="256"/>
            <ac:spMk id="400" creationId="{3A54B4DC-86FF-4173-4EA2-B1BC8CCA5772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08:30:08.949" v="3302" actId="164"/>
          <ac:spMkLst>
            <pc:docMk/>
            <pc:sldMk cId="436659424" sldId="256"/>
            <ac:spMk id="401" creationId="{E00C029A-88D2-1BC7-DCCF-8A9943BD0729}"/>
          </ac:spMkLst>
        </pc:spChg>
        <pc:spChg chg="add 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409" creationId="{8FA2E3FE-F99F-6722-E9E0-C2469E4E5498}"/>
          </ac:spMkLst>
        </pc:spChg>
        <pc:spChg chg="add 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spMkLst>
            <pc:docMk/>
            <pc:sldMk cId="436659424" sldId="256"/>
            <ac:spMk id="410" creationId="{B157FE63-567A-4C6B-BAD3-A3762A960952}"/>
          </ac:spMkLst>
        </pc:spChg>
        <pc:grpChg chg="add del mod">
          <ac:chgData name="Abhinava Krishna Kanth Rallapalli -X (abrallap - HCL TECHNOLOGIES LIMITED at Cisco)" userId="54be609d-1623-45a9-a1ea-1ba183ca9629" providerId="ADAL" clId="{0CBAF717-BA00-4A8E-8BA2-AFCDA210677A}" dt="2023-08-28T10:49:04.884" v="3755" actId="478"/>
          <ac:grpSpMkLst>
            <pc:docMk/>
            <pc:sldMk cId="436659424" sldId="256"/>
            <ac:grpSpMk id="2" creationId="{6552EA8A-BF41-28BB-77F5-6E4B565CE73B}"/>
          </ac:grpSpMkLst>
        </pc:grpChg>
        <pc:grpChg chg="add mod">
          <ac:chgData name="Abhinava Krishna Kanth Rallapalli -X (abrallap - HCL TECHNOLOGIES LIMITED at Cisco)" userId="54be609d-1623-45a9-a1ea-1ba183ca9629" providerId="ADAL" clId="{0CBAF717-BA00-4A8E-8BA2-AFCDA210677A}" dt="2023-08-28T10:58:02.288" v="3848" actId="164"/>
          <ac:grpSpMkLst>
            <pc:docMk/>
            <pc:sldMk cId="436659424" sldId="256"/>
            <ac:grpSpMk id="17" creationId="{0BA1EDD3-69D2-0BBB-B683-3DAF1ECD25C1}"/>
          </ac:grpSpMkLst>
        </pc:grpChg>
        <pc:grpChg chg="mod">
          <ac:chgData name="Abhinava Krishna Kanth Rallapalli -X (abrallap - HCL TECHNOLOGIES LIMITED at Cisco)" userId="54be609d-1623-45a9-a1ea-1ba183ca9629" providerId="ADAL" clId="{0CBAF717-BA00-4A8E-8BA2-AFCDA210677A}" dt="2023-08-28T10:24:44.225" v="3687"/>
          <ac:grpSpMkLst>
            <pc:docMk/>
            <pc:sldMk cId="436659424" sldId="256"/>
            <ac:grpSpMk id="27" creationId="{B56AD0A3-2CE0-8269-9ED7-AE8128F0DA06}"/>
          </ac:grpSpMkLst>
        </pc:grpChg>
        <pc:grpChg chg="mod">
          <ac:chgData name="Abhinava Krishna Kanth Rallapalli -X (abrallap - HCL TECHNOLOGIES LIMITED at Cisco)" userId="54be609d-1623-45a9-a1ea-1ba183ca9629" providerId="ADAL" clId="{0CBAF717-BA00-4A8E-8BA2-AFCDA210677A}" dt="2023-08-28T10:24:44.225" v="3687"/>
          <ac:grpSpMkLst>
            <pc:docMk/>
            <pc:sldMk cId="436659424" sldId="256"/>
            <ac:grpSpMk id="29" creationId="{A46A512C-BEBC-424C-3F97-D40A50675DDA}"/>
          </ac:grpSpMkLst>
        </pc:grpChg>
        <pc:grpChg chg="mod">
          <ac:chgData name="Abhinava Krishna Kanth Rallapalli -X (abrallap - HCL TECHNOLOGIES LIMITED at Cisco)" userId="54be609d-1623-45a9-a1ea-1ba183ca9629" providerId="ADAL" clId="{0CBAF717-BA00-4A8E-8BA2-AFCDA210677A}" dt="2023-08-28T10:24:44.225" v="3687"/>
          <ac:grpSpMkLst>
            <pc:docMk/>
            <pc:sldMk cId="436659424" sldId="256"/>
            <ac:grpSpMk id="62" creationId="{58F8E7DF-F493-F37E-7805-27F88E832741}"/>
          </ac:grpSpMkLst>
        </pc:grpChg>
        <pc:grpChg chg="mod">
          <ac:chgData name="Abhinava Krishna Kanth Rallapalli -X (abrallap - HCL TECHNOLOGIES LIMITED at Cisco)" userId="54be609d-1623-45a9-a1ea-1ba183ca9629" providerId="ADAL" clId="{0CBAF717-BA00-4A8E-8BA2-AFCDA210677A}" dt="2023-08-28T10:24:44.225" v="3687"/>
          <ac:grpSpMkLst>
            <pc:docMk/>
            <pc:sldMk cId="436659424" sldId="256"/>
            <ac:grpSpMk id="63" creationId="{AB463E51-8264-C5FC-E9F5-E50283E6A2A0}"/>
          </ac:grpSpMkLst>
        </pc:grpChg>
        <pc:grpChg chg="mod">
          <ac:chgData name="Abhinava Krishna Kanth Rallapalli -X (abrallap - HCL TECHNOLOGIES LIMITED at Cisco)" userId="54be609d-1623-45a9-a1ea-1ba183ca9629" providerId="ADAL" clId="{0CBAF717-BA00-4A8E-8BA2-AFCDA210677A}" dt="2023-08-28T10:24:44.225" v="3687"/>
          <ac:grpSpMkLst>
            <pc:docMk/>
            <pc:sldMk cId="436659424" sldId="256"/>
            <ac:grpSpMk id="64" creationId="{D8820E32-5DEF-DAF6-8F84-A947331C18C0}"/>
          </ac:grpSpMkLst>
        </pc:grpChg>
        <pc:grpChg chg="add del mod">
          <ac:chgData name="Abhinava Krishna Kanth Rallapalli -X (abrallap - HCL TECHNOLOGIES LIMITED at Cisco)" userId="54be609d-1623-45a9-a1ea-1ba183ca9629" providerId="ADAL" clId="{0CBAF717-BA00-4A8E-8BA2-AFCDA210677A}" dt="2023-08-28T08:18:51.190" v="3015" actId="165"/>
          <ac:grpSpMkLst>
            <pc:docMk/>
            <pc:sldMk cId="436659424" sldId="256"/>
            <ac:grpSpMk id="79" creationId="{55B85538-53FA-36BF-4937-DAEFC134AA35}"/>
          </ac:grpSpMkLst>
        </pc:grpChg>
        <pc:grpChg chg="add mod">
          <ac:chgData name="Abhinava Krishna Kanth Rallapalli -X (abrallap - HCL TECHNOLOGIES LIMITED at Cisco)" userId="54be609d-1623-45a9-a1ea-1ba183ca9629" providerId="ADAL" clId="{0CBAF717-BA00-4A8E-8BA2-AFCDA210677A}" dt="2023-08-28T10:58:02.288" v="3848" actId="164"/>
          <ac:grpSpMkLst>
            <pc:docMk/>
            <pc:sldMk cId="436659424" sldId="256"/>
            <ac:grpSpMk id="81" creationId="{73F9D000-A593-C0CA-31F4-E2C89D31C859}"/>
          </ac:grpSpMkLst>
        </pc:grpChg>
        <pc:grpChg chg="add del mod">
          <ac:chgData name="Abhinava Krishna Kanth Rallapalli -X (abrallap - HCL TECHNOLOGIES LIMITED at Cisco)" userId="54be609d-1623-45a9-a1ea-1ba183ca9629" providerId="ADAL" clId="{0CBAF717-BA00-4A8E-8BA2-AFCDA210677A}" dt="2023-08-28T08:18:51.190" v="3015" actId="165"/>
          <ac:grpSpMkLst>
            <pc:docMk/>
            <pc:sldMk cId="436659424" sldId="256"/>
            <ac:grpSpMk id="91" creationId="{A6EB0053-7F87-C22F-8538-EA7E73A3CB56}"/>
          </ac:grpSpMkLst>
        </pc:grpChg>
        <pc:grpChg chg="add mod">
          <ac:chgData name="Abhinava Krishna Kanth Rallapalli -X (abrallap - HCL TECHNOLOGIES LIMITED at Cisco)" userId="54be609d-1623-45a9-a1ea-1ba183ca9629" providerId="ADAL" clId="{0CBAF717-BA00-4A8E-8BA2-AFCDA210677A}" dt="2023-08-28T08:33:34.040" v="3502" actId="207"/>
          <ac:grpSpMkLst>
            <pc:docMk/>
            <pc:sldMk cId="436659424" sldId="256"/>
            <ac:grpSpMk id="99" creationId="{AD948995-55BE-30A7-5E0D-9FA2A529F42E}"/>
          </ac:grpSpMkLst>
        </pc:grpChg>
        <pc:grpChg chg="mod">
          <ac:chgData name="Abhinava Krishna Kanth Rallapalli -X (abrallap - HCL TECHNOLOGIES LIMITED at Cisco)" userId="54be609d-1623-45a9-a1ea-1ba183ca9629" providerId="ADAL" clId="{0CBAF717-BA00-4A8E-8BA2-AFCDA210677A}" dt="2023-08-28T10:49:06.113" v="3756"/>
          <ac:grpSpMkLst>
            <pc:docMk/>
            <pc:sldMk cId="436659424" sldId="256"/>
            <ac:grpSpMk id="112" creationId="{BA1D2116-D658-081F-EE3F-9A0712F1748D}"/>
          </ac:grpSpMkLst>
        </pc:grpChg>
        <pc:grpChg chg="mod">
          <ac:chgData name="Abhinava Krishna Kanth Rallapalli -X (abrallap - HCL TECHNOLOGIES LIMITED at Cisco)" userId="54be609d-1623-45a9-a1ea-1ba183ca9629" providerId="ADAL" clId="{0CBAF717-BA00-4A8E-8BA2-AFCDA210677A}" dt="2023-08-28T10:49:06.113" v="3756"/>
          <ac:grpSpMkLst>
            <pc:docMk/>
            <pc:sldMk cId="436659424" sldId="256"/>
            <ac:grpSpMk id="113" creationId="{02A5984D-DBFF-3FD5-E9B0-683D737CA420}"/>
          </ac:grpSpMkLst>
        </pc:grpChg>
        <pc:grpChg chg="add mod topLvl">
          <ac:chgData name="Abhinava Krishna Kanth Rallapalli -X (abrallap - HCL TECHNOLOGIES LIMITED at Cisco)" userId="54be609d-1623-45a9-a1ea-1ba183ca9629" providerId="ADAL" clId="{0CBAF717-BA00-4A8E-8BA2-AFCDA210677A}" dt="2023-08-28T08:33:34.040" v="3502" actId="207"/>
          <ac:grpSpMkLst>
            <pc:docMk/>
            <pc:sldMk cId="436659424" sldId="256"/>
            <ac:grpSpMk id="115" creationId="{7124FDF2-DAAE-6991-230F-743FD713157E}"/>
          </ac:grpSpMkLst>
        </pc:grpChg>
        <pc:grpChg chg="add mod">
          <ac:chgData name="Abhinava Krishna Kanth Rallapalli -X (abrallap - HCL TECHNOLOGIES LIMITED at Cisco)" userId="54be609d-1623-45a9-a1ea-1ba183ca9629" providerId="ADAL" clId="{0CBAF717-BA00-4A8E-8BA2-AFCDA210677A}" dt="2023-08-28T08:33:34.040" v="3502" actId="207"/>
          <ac:grpSpMkLst>
            <pc:docMk/>
            <pc:sldMk cId="436659424" sldId="256"/>
            <ac:grpSpMk id="119" creationId="{C48C76B7-D62F-323A-F4BE-2B89A14913EF}"/>
          </ac:grpSpMkLst>
        </pc:grpChg>
        <pc:grpChg chg="add mod">
          <ac:chgData name="Abhinava Krishna Kanth Rallapalli -X (abrallap - HCL TECHNOLOGIES LIMITED at Cisco)" userId="54be609d-1623-45a9-a1ea-1ba183ca9629" providerId="ADAL" clId="{0CBAF717-BA00-4A8E-8BA2-AFCDA210677A}" dt="2023-08-28T08:33:34.040" v="3502" actId="207"/>
          <ac:grpSpMkLst>
            <pc:docMk/>
            <pc:sldMk cId="436659424" sldId="256"/>
            <ac:grpSpMk id="122" creationId="{624EC09C-5444-948A-2230-69A72E1BC80D}"/>
          </ac:grpSpMkLst>
        </pc:grpChg>
        <pc:grpChg chg="add mod topLvl">
          <ac:chgData name="Abhinava Krishna Kanth Rallapalli -X (abrallap - HCL TECHNOLOGIES LIMITED at Cisco)" userId="54be609d-1623-45a9-a1ea-1ba183ca9629" providerId="ADAL" clId="{0CBAF717-BA00-4A8E-8BA2-AFCDA210677A}" dt="2023-08-28T08:33:34.040" v="3502" actId="207"/>
          <ac:grpSpMkLst>
            <pc:docMk/>
            <pc:sldMk cId="436659424" sldId="256"/>
            <ac:grpSpMk id="125" creationId="{0CDC9EA1-FBDF-AB55-829B-02EFB42477C7}"/>
          </ac:grpSpMkLst>
        </pc:grpChg>
        <pc:grpChg chg="add del mod">
          <ac:chgData name="Abhinava Krishna Kanth Rallapalli -X (abrallap - HCL TECHNOLOGIES LIMITED at Cisco)" userId="54be609d-1623-45a9-a1ea-1ba183ca9629" providerId="ADAL" clId="{0CBAF717-BA00-4A8E-8BA2-AFCDA210677A}" dt="2023-08-28T08:18:51.190" v="3015" actId="165"/>
          <ac:grpSpMkLst>
            <pc:docMk/>
            <pc:sldMk cId="436659424" sldId="256"/>
            <ac:grpSpMk id="136" creationId="{A9665D16-3AC9-3162-613F-15BDFF83FC59}"/>
          </ac:grpSpMkLst>
        </pc:grpChg>
        <pc:grpChg chg="mod">
          <ac:chgData name="Abhinava Krishna Kanth Rallapalli -X (abrallap - HCL TECHNOLOGIES LIMITED at Cisco)" userId="54be609d-1623-45a9-a1ea-1ba183ca9629" providerId="ADAL" clId="{0CBAF717-BA00-4A8E-8BA2-AFCDA210677A}" dt="2023-08-28T10:49:06.113" v="3756"/>
          <ac:grpSpMkLst>
            <pc:docMk/>
            <pc:sldMk cId="436659424" sldId="256"/>
            <ac:grpSpMk id="158" creationId="{3A7ECDB6-C96B-728C-CD15-536045CA08AD}"/>
          </ac:grpSpMkLst>
        </pc:grpChg>
        <pc:grpChg chg="mod">
          <ac:chgData name="Abhinava Krishna Kanth Rallapalli -X (abrallap - HCL TECHNOLOGIES LIMITED at Cisco)" userId="54be609d-1623-45a9-a1ea-1ba183ca9629" providerId="ADAL" clId="{0CBAF717-BA00-4A8E-8BA2-AFCDA210677A}" dt="2023-08-28T10:49:06.113" v="3756"/>
          <ac:grpSpMkLst>
            <pc:docMk/>
            <pc:sldMk cId="436659424" sldId="256"/>
            <ac:grpSpMk id="159" creationId="{61D021C5-5B3F-2454-7EF2-0AD06F868B10}"/>
          </ac:grpSpMkLst>
        </pc:grpChg>
        <pc:grpChg chg="mod">
          <ac:chgData name="Abhinava Krishna Kanth Rallapalli -X (abrallap - HCL TECHNOLOGIES LIMITED at Cisco)" userId="54be609d-1623-45a9-a1ea-1ba183ca9629" providerId="ADAL" clId="{0CBAF717-BA00-4A8E-8BA2-AFCDA210677A}" dt="2023-08-28T10:49:06.113" v="3756"/>
          <ac:grpSpMkLst>
            <pc:docMk/>
            <pc:sldMk cId="436659424" sldId="256"/>
            <ac:grpSpMk id="160" creationId="{D908F1E8-DCBE-DECF-5744-4D89127E2793}"/>
          </ac:grpSpMkLst>
        </pc:grpChg>
        <pc:grpChg chg="add del mod">
          <ac:chgData name="Abhinava Krishna Kanth Rallapalli -X (abrallap - HCL TECHNOLOGIES LIMITED at Cisco)" userId="54be609d-1623-45a9-a1ea-1ba183ca9629" providerId="ADAL" clId="{0CBAF717-BA00-4A8E-8BA2-AFCDA210677A}" dt="2023-08-28T08:18:51.190" v="3015" actId="165"/>
          <ac:grpSpMkLst>
            <pc:docMk/>
            <pc:sldMk cId="436659424" sldId="256"/>
            <ac:grpSpMk id="161" creationId="{0742159B-75FB-916F-B9BF-38B7CBAAA5D5}"/>
          </ac:grpSpMkLst>
        </pc:grpChg>
        <pc:grpChg chg="add del mod ord">
          <ac:chgData name="Abhinava Krishna Kanth Rallapalli -X (abrallap - HCL TECHNOLOGIES LIMITED at Cisco)" userId="54be609d-1623-45a9-a1ea-1ba183ca9629" providerId="ADAL" clId="{0CBAF717-BA00-4A8E-8BA2-AFCDA210677A}" dt="2023-08-28T10:53:17.637" v="3839" actId="165"/>
          <ac:grpSpMkLst>
            <pc:docMk/>
            <pc:sldMk cId="436659424" sldId="256"/>
            <ac:grpSpMk id="173" creationId="{477B7A07-2CE7-8462-4B05-8BF6881F2595}"/>
          </ac:grpSpMkLst>
        </pc:grpChg>
        <pc:grpChg chg="add del mod">
          <ac:chgData name="Abhinava Krishna Kanth Rallapalli -X (abrallap - HCL TECHNOLOGIES LIMITED at Cisco)" userId="54be609d-1623-45a9-a1ea-1ba183ca9629" providerId="ADAL" clId="{0CBAF717-BA00-4A8E-8BA2-AFCDA210677A}" dt="2023-08-28T08:18:51.190" v="3015" actId="165"/>
          <ac:grpSpMkLst>
            <pc:docMk/>
            <pc:sldMk cId="436659424" sldId="256"/>
            <ac:grpSpMk id="188" creationId="{2B864654-1C64-CB6C-488B-EA9EF591817D}"/>
          </ac:grpSpMkLst>
        </pc:grpChg>
        <pc:grpChg chg="mod topLvl">
          <ac:chgData name="Abhinava Krishna Kanth Rallapalli -X (abrallap - HCL TECHNOLOGIES LIMITED at Cisco)" userId="54be609d-1623-45a9-a1ea-1ba183ca9629" providerId="ADAL" clId="{0CBAF717-BA00-4A8E-8BA2-AFCDA210677A}" dt="2023-08-28T10:54:24.213" v="3847" actId="164"/>
          <ac:grpSpMkLst>
            <pc:docMk/>
            <pc:sldMk cId="436659424" sldId="256"/>
            <ac:grpSpMk id="197" creationId="{C22B4360-346B-763F-6B8D-EEB647014D74}"/>
          </ac:grpSpMkLst>
        </pc:grpChg>
        <pc:grpChg chg="mod topLvl">
          <ac:chgData name="Abhinava Krishna Kanth Rallapalli -X (abrallap - HCL TECHNOLOGIES LIMITED at Cisco)" userId="54be609d-1623-45a9-a1ea-1ba183ca9629" providerId="ADAL" clId="{0CBAF717-BA00-4A8E-8BA2-AFCDA210677A}" dt="2023-08-28T10:54:24.213" v="3847" actId="164"/>
          <ac:grpSpMkLst>
            <pc:docMk/>
            <pc:sldMk cId="436659424" sldId="256"/>
            <ac:grpSpMk id="198" creationId="{5FC39FEA-D185-7922-B6D0-7C2CC654257D}"/>
          </ac:grpSpMkLst>
        </pc:grpChg>
        <pc:grpChg chg="mod">
          <ac:chgData name="Abhinava Krishna Kanth Rallapalli -X (abrallap - HCL TECHNOLOGIES LIMITED at Cisco)" userId="54be609d-1623-45a9-a1ea-1ba183ca9629" providerId="ADAL" clId="{0CBAF717-BA00-4A8E-8BA2-AFCDA210677A}" dt="2023-08-28T10:54:03.513" v="3845" actId="338"/>
          <ac:grpSpMkLst>
            <pc:docMk/>
            <pc:sldMk cId="436659424" sldId="256"/>
            <ac:grpSpMk id="231" creationId="{1790900F-732C-EE0D-CFF8-771E9AD224E8}"/>
          </ac:grpSpMkLst>
        </pc:grpChg>
        <pc:grpChg chg="mod">
          <ac:chgData name="Abhinava Krishna Kanth Rallapalli -X (abrallap - HCL TECHNOLOGIES LIMITED at Cisco)" userId="54be609d-1623-45a9-a1ea-1ba183ca9629" providerId="ADAL" clId="{0CBAF717-BA00-4A8E-8BA2-AFCDA210677A}" dt="2023-08-28T10:54:03.513" v="3845" actId="338"/>
          <ac:grpSpMkLst>
            <pc:docMk/>
            <pc:sldMk cId="436659424" sldId="256"/>
            <ac:grpSpMk id="232" creationId="{1BAE623C-5A17-9281-9DB2-366BF39C14D4}"/>
          </ac:grpSpMkLst>
        </pc:grpChg>
        <pc:grpChg chg="mod">
          <ac:chgData name="Abhinava Krishna Kanth Rallapalli -X (abrallap - HCL TECHNOLOGIES LIMITED at Cisco)" userId="54be609d-1623-45a9-a1ea-1ba183ca9629" providerId="ADAL" clId="{0CBAF717-BA00-4A8E-8BA2-AFCDA210677A}" dt="2023-08-28T10:54:03.513" v="3845" actId="338"/>
          <ac:grpSpMkLst>
            <pc:docMk/>
            <pc:sldMk cId="436659424" sldId="256"/>
            <ac:grpSpMk id="233" creationId="{D7307FE0-4CDF-2EFC-094B-79F482044D95}"/>
          </ac:grpSpMkLst>
        </pc:grpChg>
        <pc:grpChg chg="add mod">
          <ac:chgData name="Abhinava Krishna Kanth Rallapalli -X (abrallap - HCL TECHNOLOGIES LIMITED at Cisco)" userId="54be609d-1623-45a9-a1ea-1ba183ca9629" providerId="ADAL" clId="{0CBAF717-BA00-4A8E-8BA2-AFCDA210677A}" dt="2023-08-28T10:53:51.163" v="3843" actId="338"/>
          <ac:grpSpMkLst>
            <pc:docMk/>
            <pc:sldMk cId="436659424" sldId="256"/>
            <ac:grpSpMk id="245" creationId="{3A62160F-D083-553F-8A08-B491E97207B2}"/>
          </ac:grpSpMkLst>
        </pc:grpChg>
        <pc:grpChg chg="add mod">
          <ac:chgData name="Abhinava Krishna Kanth Rallapalli -X (abrallap - HCL TECHNOLOGIES LIMITED at Cisco)" userId="54be609d-1623-45a9-a1ea-1ba183ca9629" providerId="ADAL" clId="{0CBAF717-BA00-4A8E-8BA2-AFCDA210677A}" dt="2023-08-28T10:54:03.513" v="3845" actId="338"/>
          <ac:grpSpMkLst>
            <pc:docMk/>
            <pc:sldMk cId="436659424" sldId="256"/>
            <ac:grpSpMk id="246" creationId="{87F6F7B7-60A9-FE23-FFB8-927FA02E3885}"/>
          </ac:grpSpMkLst>
        </pc:grpChg>
        <pc:grpChg chg="add mod">
          <ac:chgData name="Abhinava Krishna Kanth Rallapalli -X (abrallap - HCL TECHNOLOGIES LIMITED at Cisco)" userId="54be609d-1623-45a9-a1ea-1ba183ca9629" providerId="ADAL" clId="{0CBAF717-BA00-4A8E-8BA2-AFCDA210677A}" dt="2023-08-28T10:58:02.288" v="3848" actId="164"/>
          <ac:grpSpMkLst>
            <pc:docMk/>
            <pc:sldMk cId="436659424" sldId="256"/>
            <ac:grpSpMk id="247" creationId="{F938A534-CECA-4DBD-88C8-14F0A535FEE7}"/>
          </ac:grpSpMkLst>
        </pc:grpChg>
        <pc:grpChg chg="add mod">
          <ac:chgData name="Abhinava Krishna Kanth Rallapalli -X (abrallap - HCL TECHNOLOGIES LIMITED at Cisco)" userId="54be609d-1623-45a9-a1ea-1ba183ca9629" providerId="ADAL" clId="{0CBAF717-BA00-4A8E-8BA2-AFCDA210677A}" dt="2023-08-28T10:58:43.934" v="3854" actId="14100"/>
          <ac:grpSpMkLst>
            <pc:docMk/>
            <pc:sldMk cId="436659424" sldId="256"/>
            <ac:grpSpMk id="248" creationId="{9DE5658C-54E6-F606-9CA1-6F12BBBE6FFE}"/>
          </ac:grpSpMkLst>
        </pc:grpChg>
        <pc:grpChg chg="add del mod">
          <ac:chgData name="Abhinava Krishna Kanth Rallapalli -X (abrallap - HCL TECHNOLOGIES LIMITED at Cisco)" userId="54be609d-1623-45a9-a1ea-1ba183ca9629" providerId="ADAL" clId="{0CBAF717-BA00-4A8E-8BA2-AFCDA210677A}" dt="2023-08-28T10:24:17.196" v="3685" actId="478"/>
          <ac:grpSpMkLst>
            <pc:docMk/>
            <pc:sldMk cId="436659424" sldId="256"/>
            <ac:grpSpMk id="344" creationId="{6F4D709F-A166-49B7-079C-22E24DF828A8}"/>
          </ac:grpSpMkLst>
        </pc:grpChg>
        <pc:grpChg chg="add del mod ord">
          <ac:chgData name="Abhinava Krishna Kanth Rallapalli -X (abrallap - HCL TECHNOLOGIES LIMITED at Cisco)" userId="54be609d-1623-45a9-a1ea-1ba183ca9629" providerId="ADAL" clId="{0CBAF717-BA00-4A8E-8BA2-AFCDA210677A}" dt="2023-08-28T08:25:48.879" v="3195" actId="165"/>
          <ac:grpSpMkLst>
            <pc:docMk/>
            <pc:sldMk cId="436659424" sldId="256"/>
            <ac:grpSpMk id="345" creationId="{D72288C6-610E-E3F2-A3A1-7619DF85AC33}"/>
          </ac:grpSpMkLst>
        </pc:grpChg>
        <pc:grpChg chg="del mod topLvl">
          <ac:chgData name="Abhinava Krishna Kanth Rallapalli -X (abrallap - HCL TECHNOLOGIES LIMITED at Cisco)" userId="54be609d-1623-45a9-a1ea-1ba183ca9629" providerId="ADAL" clId="{0CBAF717-BA00-4A8E-8BA2-AFCDA210677A}" dt="2023-08-28T08:27:47.922" v="3244" actId="165"/>
          <ac:grpSpMkLst>
            <pc:docMk/>
            <pc:sldMk cId="436659424" sldId="256"/>
            <ac:grpSpMk id="364" creationId="{8C5D7113-0208-6AEB-0DEA-16F5E0CF9259}"/>
          </ac:grpSpMkLst>
        </pc:grpChg>
        <pc:grpChg chg="del mod topLvl">
          <ac:chgData name="Abhinava Krishna Kanth Rallapalli -X (abrallap - HCL TECHNOLOGIES LIMITED at Cisco)" userId="54be609d-1623-45a9-a1ea-1ba183ca9629" providerId="ADAL" clId="{0CBAF717-BA00-4A8E-8BA2-AFCDA210677A}" dt="2023-08-28T08:27:47.922" v="3244" actId="165"/>
          <ac:grpSpMkLst>
            <pc:docMk/>
            <pc:sldMk cId="436659424" sldId="256"/>
            <ac:grpSpMk id="365" creationId="{E297C782-859B-EAED-4BC8-0E5E47A59BB2}"/>
          </ac:grpSpMkLst>
        </pc:grpChg>
        <pc:grpChg chg="mod topLvl">
          <ac:chgData name="Abhinava Krishna Kanth Rallapalli -X (abrallap - HCL TECHNOLOGIES LIMITED at Cisco)" userId="54be609d-1623-45a9-a1ea-1ba183ca9629" providerId="ADAL" clId="{0CBAF717-BA00-4A8E-8BA2-AFCDA210677A}" dt="2023-08-28T08:30:08.949" v="3302" actId="164"/>
          <ac:grpSpMkLst>
            <pc:docMk/>
            <pc:sldMk cId="436659424" sldId="256"/>
            <ac:grpSpMk id="391" creationId="{5D0CE74D-589E-A29A-1C88-4A76AAF18BA2}"/>
          </ac:grpSpMkLst>
        </pc:grpChg>
        <pc:grpChg chg="mod topLvl">
          <ac:chgData name="Abhinava Krishna Kanth Rallapalli -X (abrallap - HCL TECHNOLOGIES LIMITED at Cisco)" userId="54be609d-1623-45a9-a1ea-1ba183ca9629" providerId="ADAL" clId="{0CBAF717-BA00-4A8E-8BA2-AFCDA210677A}" dt="2023-08-28T08:30:08.949" v="3302" actId="164"/>
          <ac:grpSpMkLst>
            <pc:docMk/>
            <pc:sldMk cId="436659424" sldId="256"/>
            <ac:grpSpMk id="392" creationId="{490E61D8-94E9-33E8-A94D-1F35D4250DF0}"/>
          </ac:grpSpMkLst>
        </pc:grpChg>
        <pc:grpChg chg="mod topLvl">
          <ac:chgData name="Abhinava Krishna Kanth Rallapalli -X (abrallap - HCL TECHNOLOGIES LIMITED at Cisco)" userId="54be609d-1623-45a9-a1ea-1ba183ca9629" providerId="ADAL" clId="{0CBAF717-BA00-4A8E-8BA2-AFCDA210677A}" dt="2023-08-28T08:30:08.949" v="3302" actId="164"/>
          <ac:grpSpMkLst>
            <pc:docMk/>
            <pc:sldMk cId="436659424" sldId="256"/>
            <ac:grpSpMk id="393" creationId="{08755BC0-BFBB-73D0-D5DE-DF8C72E299BF}"/>
          </ac:grpSpMkLst>
        </pc:grpChg>
        <pc:grpChg chg="add del mod">
          <ac:chgData name="Abhinava Krishna Kanth Rallapalli -X (abrallap - HCL TECHNOLOGIES LIMITED at Cisco)" userId="54be609d-1623-45a9-a1ea-1ba183ca9629" providerId="ADAL" clId="{0CBAF717-BA00-4A8E-8BA2-AFCDA210677A}" dt="2023-08-28T10:48:46.380" v="3753" actId="478"/>
          <ac:grpSpMkLst>
            <pc:docMk/>
            <pc:sldMk cId="436659424" sldId="256"/>
            <ac:grpSpMk id="406" creationId="{6962D184-BCDF-49CC-928E-34FC11DD35C1}"/>
          </ac:grpSpMkLst>
        </pc:grpChg>
        <pc:picChg chg="mod">
          <ac:chgData name="Abhinava Krishna Kanth Rallapalli -X (abrallap - HCL TECHNOLOGIES LIMITED at Cisco)" userId="54be609d-1623-45a9-a1ea-1ba183ca9629" providerId="ADAL" clId="{0CBAF717-BA00-4A8E-8BA2-AFCDA210677A}" dt="2023-08-28T10:24:44.225" v="3687"/>
          <ac:picMkLst>
            <pc:docMk/>
            <pc:sldMk cId="436659424" sldId="256"/>
            <ac:picMk id="18" creationId="{2AAF7A5E-D0F4-F7B5-181E-7C8A1F9C0499}"/>
          </ac:picMkLst>
        </pc:picChg>
        <pc:picChg chg="mod">
          <ac:chgData name="Abhinava Krishna Kanth Rallapalli -X (abrallap - HCL TECHNOLOGIES LIMITED at Cisco)" userId="54be609d-1623-45a9-a1ea-1ba183ca9629" providerId="ADAL" clId="{0CBAF717-BA00-4A8E-8BA2-AFCDA210677A}" dt="2023-08-28T10:24:44.225" v="3687"/>
          <ac:picMkLst>
            <pc:docMk/>
            <pc:sldMk cId="436659424" sldId="256"/>
            <ac:picMk id="36" creationId="{A9E22331-0AFB-0850-D85A-FB407F11805B}"/>
          </ac:picMkLst>
        </pc:picChg>
        <pc:picChg chg="mod">
          <ac:chgData name="Abhinava Krishna Kanth Rallapalli -X (abrallap - HCL TECHNOLOGIES LIMITED at Cisco)" userId="54be609d-1623-45a9-a1ea-1ba183ca9629" providerId="ADAL" clId="{0CBAF717-BA00-4A8E-8BA2-AFCDA210677A}" dt="2023-08-28T10:24:44.225" v="3687"/>
          <ac:picMkLst>
            <pc:docMk/>
            <pc:sldMk cId="436659424" sldId="256"/>
            <ac:picMk id="42" creationId="{87B0F882-0D1D-4A1A-471E-79A0676EB0C9}"/>
          </ac:picMkLst>
        </pc:picChg>
        <pc:picChg chg="mod">
          <ac:chgData name="Abhinava Krishna Kanth Rallapalli -X (abrallap - HCL TECHNOLOGIES LIMITED at Cisco)" userId="54be609d-1623-45a9-a1ea-1ba183ca9629" providerId="ADAL" clId="{0CBAF717-BA00-4A8E-8BA2-AFCDA210677A}" dt="2023-08-28T10:24:44.225" v="3687"/>
          <ac:picMkLst>
            <pc:docMk/>
            <pc:sldMk cId="436659424" sldId="256"/>
            <ac:picMk id="65" creationId="{F5E3258B-C79C-D725-6A8D-BB23D87A938A}"/>
          </ac:picMkLst>
        </pc:picChg>
        <pc:picChg chg="mod">
          <ac:chgData name="Abhinava Krishna Kanth Rallapalli -X (abrallap - HCL TECHNOLOGIES LIMITED at Cisco)" userId="54be609d-1623-45a9-a1ea-1ba183ca9629" providerId="ADAL" clId="{0CBAF717-BA00-4A8E-8BA2-AFCDA210677A}" dt="2023-08-28T10:24:44.225" v="3687"/>
          <ac:picMkLst>
            <pc:docMk/>
            <pc:sldMk cId="436659424" sldId="256"/>
            <ac:picMk id="71" creationId="{5AC7ED43-E3B4-F7D2-A451-75E422204F3E}"/>
          </ac:picMkLst>
        </pc:picChg>
        <pc:picChg chg="mod">
          <ac:chgData name="Abhinava Krishna Kanth Rallapalli -X (abrallap - HCL TECHNOLOGIES LIMITED at Cisco)" userId="54be609d-1623-45a9-a1ea-1ba183ca9629" providerId="ADAL" clId="{0CBAF717-BA00-4A8E-8BA2-AFCDA210677A}" dt="2023-08-28T10:24:44.225" v="3687"/>
          <ac:picMkLst>
            <pc:docMk/>
            <pc:sldMk cId="436659424" sldId="256"/>
            <ac:picMk id="74" creationId="{B0257258-047B-F3D5-CFC6-1289EA710175}"/>
          </ac:picMkLst>
        </pc:picChg>
        <pc:picChg chg="add mod topLvl">
          <ac:chgData name="Abhinava Krishna Kanth Rallapalli -X (abrallap - HCL TECHNOLOGIES LIMITED at Cisco)" userId="54be609d-1623-45a9-a1ea-1ba183ca9629" providerId="ADAL" clId="{0CBAF717-BA00-4A8E-8BA2-AFCDA210677A}" dt="2023-08-28T08:33:34.040" v="3502" actId="207"/>
          <ac:picMkLst>
            <pc:docMk/>
            <pc:sldMk cId="436659424" sldId="256"/>
            <ac:picMk id="89" creationId="{1F399664-D531-6976-F2E4-C27AA581A7DD}"/>
          </ac:picMkLst>
        </pc:picChg>
        <pc:picChg chg="mod">
          <ac:chgData name="Abhinava Krishna Kanth Rallapalli -X (abrallap - HCL TECHNOLOGIES LIMITED at Cisco)" userId="54be609d-1623-45a9-a1ea-1ba183ca9629" providerId="ADAL" clId="{0CBAF717-BA00-4A8E-8BA2-AFCDA210677A}" dt="2023-08-28T10:49:06.113" v="3756"/>
          <ac:picMkLst>
            <pc:docMk/>
            <pc:sldMk cId="436659424" sldId="256"/>
            <ac:picMk id="97" creationId="{DB6638F5-283A-738D-7749-5CFF702DCF02}"/>
          </ac:picMkLst>
        </pc:picChg>
        <pc:picChg chg="mod">
          <ac:chgData name="Abhinava Krishna Kanth Rallapalli -X (abrallap - HCL TECHNOLOGIES LIMITED at Cisco)" userId="54be609d-1623-45a9-a1ea-1ba183ca9629" providerId="ADAL" clId="{0CBAF717-BA00-4A8E-8BA2-AFCDA210677A}" dt="2023-08-28T08:33:34.040" v="3502" actId="207"/>
          <ac:picMkLst>
            <pc:docMk/>
            <pc:sldMk cId="436659424" sldId="256"/>
            <ac:picMk id="100" creationId="{07A765E9-CD52-EC71-0A41-0E47E60B3E4D}"/>
          </ac:picMkLst>
        </pc:picChg>
        <pc:picChg chg="mod">
          <ac:chgData name="Abhinava Krishna Kanth Rallapalli -X (abrallap - HCL TECHNOLOGIES LIMITED at Cisco)" userId="54be609d-1623-45a9-a1ea-1ba183ca9629" providerId="ADAL" clId="{0CBAF717-BA00-4A8E-8BA2-AFCDA210677A}" dt="2023-08-28T08:33:34.040" v="3502" actId="207"/>
          <ac:picMkLst>
            <pc:docMk/>
            <pc:sldMk cId="436659424" sldId="256"/>
            <ac:picMk id="120" creationId="{6F14BDB3-D27D-38CA-7735-D5C51C758FE1}"/>
          </ac:picMkLst>
        </pc:picChg>
        <pc:picChg chg="mod">
          <ac:chgData name="Abhinava Krishna Kanth Rallapalli -X (abrallap - HCL TECHNOLOGIES LIMITED at Cisco)" userId="54be609d-1623-45a9-a1ea-1ba183ca9629" providerId="ADAL" clId="{0CBAF717-BA00-4A8E-8BA2-AFCDA210677A}" dt="2023-08-28T08:33:34.040" v="3502" actId="207"/>
          <ac:picMkLst>
            <pc:docMk/>
            <pc:sldMk cId="436659424" sldId="256"/>
            <ac:picMk id="123" creationId="{0D812350-A5CE-568C-9DAA-2C1CBB969341}"/>
          </ac:picMkLst>
        </pc:picChg>
        <pc:picChg chg="mod">
          <ac:chgData name="Abhinava Krishna Kanth Rallapalli -X (abrallap - HCL TECHNOLOGIES LIMITED at Cisco)" userId="54be609d-1623-45a9-a1ea-1ba183ca9629" providerId="ADAL" clId="{0CBAF717-BA00-4A8E-8BA2-AFCDA210677A}" dt="2023-08-28T10:49:06.113" v="3756"/>
          <ac:picMkLst>
            <pc:docMk/>
            <pc:sldMk cId="436659424" sldId="256"/>
            <ac:picMk id="131" creationId="{EC2A7567-1379-0AB0-D042-10BE854FA0F3}"/>
          </ac:picMkLst>
        </pc:picChg>
        <pc:picChg chg="mod">
          <ac:chgData name="Abhinava Krishna Kanth Rallapalli -X (abrallap - HCL TECHNOLOGIES LIMITED at Cisco)" userId="54be609d-1623-45a9-a1ea-1ba183ca9629" providerId="ADAL" clId="{0CBAF717-BA00-4A8E-8BA2-AFCDA210677A}" dt="2023-08-28T10:49:06.113" v="3756"/>
          <ac:picMkLst>
            <pc:docMk/>
            <pc:sldMk cId="436659424" sldId="256"/>
            <ac:picMk id="139" creationId="{987DEE8B-BBF8-D1F4-9B32-7E9A29621403}"/>
          </ac:picMkLst>
        </pc:picChg>
        <pc:picChg chg="mod">
          <ac:chgData name="Abhinava Krishna Kanth Rallapalli -X (abrallap - HCL TECHNOLOGIES LIMITED at Cisco)" userId="54be609d-1623-45a9-a1ea-1ba183ca9629" providerId="ADAL" clId="{0CBAF717-BA00-4A8E-8BA2-AFCDA210677A}" dt="2023-08-28T10:49:06.113" v="3756"/>
          <ac:picMkLst>
            <pc:docMk/>
            <pc:sldMk cId="436659424" sldId="256"/>
            <ac:picMk id="161" creationId="{52E67E6D-D64A-36D9-4F99-B3D4E7599E05}"/>
          </ac:picMkLst>
        </pc:picChg>
        <pc:picChg chg="mod topLvl">
          <ac:chgData name="Abhinava Krishna Kanth Rallapalli -X (abrallap - HCL TECHNOLOGIES LIMITED at Cisco)" userId="54be609d-1623-45a9-a1ea-1ba183ca9629" providerId="ADAL" clId="{0CBAF717-BA00-4A8E-8BA2-AFCDA210677A}" dt="2023-08-28T08:33:34.040" v="3502" actId="207"/>
          <ac:picMkLst>
            <pc:docMk/>
            <pc:sldMk cId="436659424" sldId="256"/>
            <ac:picMk id="162" creationId="{E6772D80-7444-1362-1E17-629DBD9D9C48}"/>
          </ac:picMkLst>
        </pc:picChg>
        <pc:picChg chg="mod">
          <ac:chgData name="Abhinava Krishna Kanth Rallapalli -X (abrallap - HCL TECHNOLOGIES LIMITED at Cisco)" userId="54be609d-1623-45a9-a1ea-1ba183ca9629" providerId="ADAL" clId="{0CBAF717-BA00-4A8E-8BA2-AFCDA210677A}" dt="2023-08-28T10:49:06.113" v="3756"/>
          <ac:picMkLst>
            <pc:docMk/>
            <pc:sldMk cId="436659424" sldId="256"/>
            <ac:picMk id="166" creationId="{1FB4B739-8FE2-4ABC-DD5A-D05A14825369}"/>
          </ac:picMkLst>
        </pc:picChg>
        <pc:picChg chg="mod">
          <ac:chgData name="Abhinava Krishna Kanth Rallapalli -X (abrallap - HCL TECHNOLOGIES LIMITED at Cisco)" userId="54be609d-1623-45a9-a1ea-1ba183ca9629" providerId="ADAL" clId="{0CBAF717-BA00-4A8E-8BA2-AFCDA210677A}" dt="2023-08-28T10:49:06.113" v="3756"/>
          <ac:picMkLst>
            <pc:docMk/>
            <pc:sldMk cId="436659424" sldId="256"/>
            <ac:picMk id="168" creationId="{3A9BBC39-C685-FF57-5C94-C825B411541C}"/>
          </ac:picMkLst>
        </pc:picChg>
        <pc:picChg chg="mod topLvl">
          <ac:chgData name="Abhinava Krishna Kanth Rallapalli -X (abrallap - HCL TECHNOLOGIES LIMITED at Cisco)" userId="54be609d-1623-45a9-a1ea-1ba183ca9629" providerId="ADAL" clId="{0CBAF717-BA00-4A8E-8BA2-AFCDA210677A}" dt="2023-08-28T10:54:24.213" v="3847" actId="164"/>
          <ac:picMkLst>
            <pc:docMk/>
            <pc:sldMk cId="436659424" sldId="256"/>
            <ac:picMk id="187" creationId="{CA7DBDB6-07D1-F3D6-3F24-427033E6A83E}"/>
          </ac:picMkLst>
        </pc:picChg>
        <pc:picChg chg="mod topLvl">
          <ac:chgData name="Abhinava Krishna Kanth Rallapalli -X (abrallap - HCL TECHNOLOGIES LIMITED at Cisco)" userId="54be609d-1623-45a9-a1ea-1ba183ca9629" providerId="ADAL" clId="{0CBAF717-BA00-4A8E-8BA2-AFCDA210677A}" dt="2023-08-28T08:33:34.040" v="3502" actId="207"/>
          <ac:picMkLst>
            <pc:docMk/>
            <pc:sldMk cId="436659424" sldId="256"/>
            <ac:picMk id="189" creationId="{6F4F5B19-669B-D031-B815-6B2D393CBB52}"/>
          </ac:picMkLst>
        </pc:picChg>
        <pc:picChg chg="mod topLvl">
          <ac:chgData name="Abhinava Krishna Kanth Rallapalli -X (abrallap - HCL TECHNOLOGIES LIMITED at Cisco)" userId="54be609d-1623-45a9-a1ea-1ba183ca9629" providerId="ADAL" clId="{0CBAF717-BA00-4A8E-8BA2-AFCDA210677A}" dt="2023-08-28T10:54:24.213" v="3847" actId="164"/>
          <ac:picMkLst>
            <pc:docMk/>
            <pc:sldMk cId="436659424" sldId="256"/>
            <ac:picMk id="205" creationId="{93B6D9C7-A7FB-B416-674F-D129B6B7ACED}"/>
          </ac:picMkLst>
        </pc:picChg>
        <pc:picChg chg="mod topLvl">
          <ac:chgData name="Abhinava Krishna Kanth Rallapalli -X (abrallap - HCL TECHNOLOGIES LIMITED at Cisco)" userId="54be609d-1623-45a9-a1ea-1ba183ca9629" providerId="ADAL" clId="{0CBAF717-BA00-4A8E-8BA2-AFCDA210677A}" dt="2023-08-28T10:54:24.213" v="3847" actId="164"/>
          <ac:picMkLst>
            <pc:docMk/>
            <pc:sldMk cId="436659424" sldId="256"/>
            <ac:picMk id="212" creationId="{C597DFA0-BBCB-5CBB-3104-C643211C454C}"/>
          </ac:picMkLst>
        </pc:picChg>
        <pc:picChg chg="mod">
          <ac:chgData name="Abhinava Krishna Kanth Rallapalli -X (abrallap - HCL TECHNOLOGIES LIMITED at Cisco)" userId="54be609d-1623-45a9-a1ea-1ba183ca9629" providerId="ADAL" clId="{0CBAF717-BA00-4A8E-8BA2-AFCDA210677A}" dt="2023-08-28T10:54:03.513" v="3845" actId="338"/>
          <ac:picMkLst>
            <pc:docMk/>
            <pc:sldMk cId="436659424" sldId="256"/>
            <ac:picMk id="235" creationId="{CC97275F-CF7B-C2A0-4412-C888C17B25C5}"/>
          </ac:picMkLst>
        </pc:picChg>
        <pc:picChg chg="mod">
          <ac:chgData name="Abhinava Krishna Kanth Rallapalli -X (abrallap - HCL TECHNOLOGIES LIMITED at Cisco)" userId="54be609d-1623-45a9-a1ea-1ba183ca9629" providerId="ADAL" clId="{0CBAF717-BA00-4A8E-8BA2-AFCDA210677A}" dt="2023-08-28T10:54:03.513" v="3845" actId="338"/>
          <ac:picMkLst>
            <pc:docMk/>
            <pc:sldMk cId="436659424" sldId="256"/>
            <ac:picMk id="237" creationId="{2003C996-8752-15F8-A607-BD725FF0B9CF}"/>
          </ac:picMkLst>
        </pc:picChg>
        <pc:picChg chg="add mod">
          <ac:chgData name="Abhinava Krishna Kanth Rallapalli -X (abrallap - HCL TECHNOLOGIES LIMITED at Cisco)" userId="54be609d-1623-45a9-a1ea-1ba183ca9629" providerId="ADAL" clId="{0CBAF717-BA00-4A8E-8BA2-AFCDA210677A}" dt="2023-08-28T10:58:02.288" v="3848" actId="164"/>
          <ac:picMkLst>
            <pc:docMk/>
            <pc:sldMk cId="436659424" sldId="256"/>
            <ac:picMk id="239" creationId="{F27D14DD-791A-C01C-6ECB-4DC67FB479B6}"/>
          </ac:picMkLst>
        </pc:picChg>
        <pc:picChg chg="mod">
          <ac:chgData name="Abhinava Krishna Kanth Rallapalli -X (abrallap - HCL TECHNOLOGIES LIMITED at Cisco)" userId="54be609d-1623-45a9-a1ea-1ba183ca9629" providerId="ADAL" clId="{0CBAF717-BA00-4A8E-8BA2-AFCDA210677A}" dt="2023-08-28T10:54:03.513" v="3845" actId="338"/>
          <ac:picMkLst>
            <pc:docMk/>
            <pc:sldMk cId="436659424" sldId="256"/>
            <ac:picMk id="240" creationId="{26A1C2B5-59BD-92AB-E99F-B1F28A8F16CE}"/>
          </ac:picMkLst>
        </pc:picChg>
        <pc:picChg chg="add mod">
          <ac:chgData name="Abhinava Krishna Kanth Rallapalli -X (abrallap - HCL TECHNOLOGIES LIMITED at Cisco)" userId="54be609d-1623-45a9-a1ea-1ba183ca9629" providerId="ADAL" clId="{0CBAF717-BA00-4A8E-8BA2-AFCDA210677A}" dt="2023-08-28T10:58:02.288" v="3848" actId="164"/>
          <ac:picMkLst>
            <pc:docMk/>
            <pc:sldMk cId="436659424" sldId="256"/>
            <ac:picMk id="313" creationId="{C22B9E25-0663-FD76-CA50-7E450AA6893E}"/>
          </ac:picMkLst>
        </pc:picChg>
        <pc:picChg chg="mod topLvl">
          <ac:chgData name="Abhinava Krishna Kanth Rallapalli -X (abrallap - HCL TECHNOLOGIES LIMITED at Cisco)" userId="54be609d-1623-45a9-a1ea-1ba183ca9629" providerId="ADAL" clId="{0CBAF717-BA00-4A8E-8BA2-AFCDA210677A}" dt="2023-08-28T08:30:08.949" v="3302" actId="164"/>
          <ac:picMkLst>
            <pc:docMk/>
            <pc:sldMk cId="436659424" sldId="256"/>
            <ac:picMk id="355" creationId="{D7E6E0B1-8B4D-8947-07ED-381EC143AAF7}"/>
          </ac:picMkLst>
        </pc:picChg>
        <pc:picChg chg="mod topLvl">
          <ac:chgData name="Abhinava Krishna Kanth Rallapalli -X (abrallap - HCL TECHNOLOGIES LIMITED at Cisco)" userId="54be609d-1623-45a9-a1ea-1ba183ca9629" providerId="ADAL" clId="{0CBAF717-BA00-4A8E-8BA2-AFCDA210677A}" dt="2023-08-28T08:30:08.949" v="3302" actId="164"/>
          <ac:picMkLst>
            <pc:docMk/>
            <pc:sldMk cId="436659424" sldId="256"/>
            <ac:picMk id="371" creationId="{D43BE139-5053-E327-347A-42B4DE8F5ACD}"/>
          </ac:picMkLst>
        </pc:picChg>
        <pc:picChg chg="mod topLvl">
          <ac:chgData name="Abhinava Krishna Kanth Rallapalli -X (abrallap - HCL TECHNOLOGIES LIMITED at Cisco)" userId="54be609d-1623-45a9-a1ea-1ba183ca9629" providerId="ADAL" clId="{0CBAF717-BA00-4A8E-8BA2-AFCDA210677A}" dt="2023-08-28T08:30:08.949" v="3302" actId="164"/>
          <ac:picMkLst>
            <pc:docMk/>
            <pc:sldMk cId="436659424" sldId="256"/>
            <ac:picMk id="377" creationId="{BE3D79BE-04AF-BE59-B04F-A003F4FABD23}"/>
          </ac:picMkLst>
        </pc:picChg>
        <pc:picChg chg="mod">
          <ac:chgData name="Abhinava Krishna Kanth Rallapalli -X (abrallap - HCL TECHNOLOGIES LIMITED at Cisco)" userId="54be609d-1623-45a9-a1ea-1ba183ca9629" providerId="ADAL" clId="{0CBAF717-BA00-4A8E-8BA2-AFCDA210677A}" dt="2023-08-28T08:27:47.922" v="3244" actId="165"/>
          <ac:picMkLst>
            <pc:docMk/>
            <pc:sldMk cId="436659424" sldId="256"/>
            <ac:picMk id="394" creationId="{794192F4-CD11-D7FC-D26A-37791C0E913B}"/>
          </ac:picMkLst>
        </pc:picChg>
        <pc:picChg chg="mod">
          <ac:chgData name="Abhinava Krishna Kanth Rallapalli -X (abrallap - HCL TECHNOLOGIES LIMITED at Cisco)" userId="54be609d-1623-45a9-a1ea-1ba183ca9629" providerId="ADAL" clId="{0CBAF717-BA00-4A8E-8BA2-AFCDA210677A}" dt="2023-08-28T08:27:47.922" v="3244" actId="165"/>
          <ac:picMkLst>
            <pc:docMk/>
            <pc:sldMk cId="436659424" sldId="256"/>
            <ac:picMk id="396" creationId="{92574DF4-6765-8D46-D9A4-3C1277D34B00}"/>
          </ac:picMkLst>
        </pc:picChg>
        <pc:picChg chg="mod">
          <ac:chgData name="Abhinava Krishna Kanth Rallapalli -X (abrallap - HCL TECHNOLOGIES LIMITED at Cisco)" userId="54be609d-1623-45a9-a1ea-1ba183ca9629" providerId="ADAL" clId="{0CBAF717-BA00-4A8E-8BA2-AFCDA210677A}" dt="2023-08-28T08:27:47.922" v="3244" actId="165"/>
          <ac:picMkLst>
            <pc:docMk/>
            <pc:sldMk cId="436659424" sldId="256"/>
            <ac:picMk id="398" creationId="{C331A278-914B-A118-706B-B2E5F5655997}"/>
          </ac:picMkLst>
        </pc:picChg>
        <pc:cxnChg chg="add del mod">
          <ac:chgData name="Abhinava Krishna Kanth Rallapalli -X (abrallap - HCL TECHNOLOGIES LIMITED at Cisco)" userId="54be609d-1623-45a9-a1ea-1ba183ca9629" providerId="ADAL" clId="{0CBAF717-BA00-4A8E-8BA2-AFCDA210677A}" dt="2023-08-28T06:09:24.318" v="109" actId="478"/>
          <ac:cxnSpMkLst>
            <pc:docMk/>
            <pc:sldMk cId="436659424" sldId="256"/>
            <ac:cxnSpMk id="6" creationId="{B2D44B67-2729-1CA2-0FE6-B1260C881439}"/>
          </ac:cxnSpMkLst>
        </pc:cxnChg>
        <pc:cxnChg chg="add del mod">
          <ac:chgData name="Abhinava Krishna Kanth Rallapalli -X (abrallap - HCL TECHNOLOGIES LIMITED at Cisco)" userId="54be609d-1623-45a9-a1ea-1ba183ca9629" providerId="ADAL" clId="{0CBAF717-BA00-4A8E-8BA2-AFCDA210677A}" dt="2023-08-28T06:09:22.956" v="108" actId="478"/>
          <ac:cxnSpMkLst>
            <pc:docMk/>
            <pc:sldMk cId="436659424" sldId="256"/>
            <ac:cxnSpMk id="11" creationId="{C662D92D-6593-E370-F36A-4AAFB2D5BABB}"/>
          </ac:cxnSpMkLst>
        </pc:cxnChg>
        <pc:cxnChg chg="mod">
          <ac:chgData name="Abhinava Krishna Kanth Rallapalli -X (abrallap - HCL TECHNOLOGIES LIMITED at Cisco)" userId="54be609d-1623-45a9-a1ea-1ba183ca9629" providerId="ADAL" clId="{0CBAF717-BA00-4A8E-8BA2-AFCDA210677A}" dt="2023-08-28T10:49:04.884" v="3755" actId="478"/>
          <ac:cxnSpMkLst>
            <pc:docMk/>
            <pc:sldMk cId="436659424" sldId="256"/>
            <ac:cxnSpMk id="14" creationId="{5DFCBD61-D493-CA02-6802-FF9E0AD86690}"/>
          </ac:cxnSpMkLst>
        </pc:cxnChg>
        <pc:cxnChg chg="mod">
          <ac:chgData name="Abhinava Krishna Kanth Rallapalli -X (abrallap - HCL TECHNOLOGIES LIMITED at Cisco)" userId="54be609d-1623-45a9-a1ea-1ba183ca9629" providerId="ADAL" clId="{0CBAF717-BA00-4A8E-8BA2-AFCDA210677A}" dt="2023-08-28T10:49:04.884" v="3755" actId="478"/>
          <ac:cxnSpMkLst>
            <pc:docMk/>
            <pc:sldMk cId="436659424" sldId="256"/>
            <ac:cxnSpMk id="15" creationId="{551B3EFA-1556-4D20-D920-3AF5D5614E21}"/>
          </ac:cxnSpMkLst>
        </pc:cxnChg>
        <pc:cxnChg chg="add del mod">
          <ac:chgData name="Abhinava Krishna Kanth Rallapalli -X (abrallap - HCL TECHNOLOGIES LIMITED at Cisco)" userId="54be609d-1623-45a9-a1ea-1ba183ca9629" providerId="ADAL" clId="{0CBAF717-BA00-4A8E-8BA2-AFCDA210677A}" dt="2023-08-28T06:10:09.680" v="117" actId="478"/>
          <ac:cxnSpMkLst>
            <pc:docMk/>
            <pc:sldMk cId="436659424" sldId="256"/>
            <ac:cxnSpMk id="20" creationId="{31221BB6-CBF7-83CD-5933-CA30E8DFCEA7}"/>
          </ac:cxnSpMkLst>
        </pc:cxnChg>
        <pc:cxnChg chg="mod">
          <ac:chgData name="Abhinava Krishna Kanth Rallapalli -X (abrallap - HCL TECHNOLOGIES LIMITED at Cisco)" userId="54be609d-1623-45a9-a1ea-1ba183ca9629" providerId="ADAL" clId="{0CBAF717-BA00-4A8E-8BA2-AFCDA210677A}" dt="2023-08-28T10:24:44.225" v="3687"/>
          <ac:cxnSpMkLst>
            <pc:docMk/>
            <pc:sldMk cId="436659424" sldId="256"/>
            <ac:cxnSpMk id="20" creationId="{7CCAFC4D-5A39-4452-1D4F-15F7B2279920}"/>
          </ac:cxnSpMkLst>
        </pc:cxnChg>
        <pc:cxnChg chg="mod">
          <ac:chgData name="Abhinava Krishna Kanth Rallapalli -X (abrallap - HCL TECHNOLOGIES LIMITED at Cisco)" userId="54be609d-1623-45a9-a1ea-1ba183ca9629" providerId="ADAL" clId="{0CBAF717-BA00-4A8E-8BA2-AFCDA210677A}" dt="2023-08-28T10:49:04.884" v="3755" actId="478"/>
          <ac:cxnSpMkLst>
            <pc:docMk/>
            <pc:sldMk cId="436659424" sldId="256"/>
            <ac:cxnSpMk id="22" creationId="{6B81330E-406B-3385-1444-2B6F43D02290}"/>
          </ac:cxnSpMkLst>
        </pc:cxnChg>
        <pc:cxnChg chg="add del mod">
          <ac:chgData name="Abhinava Krishna Kanth Rallapalli -X (abrallap - HCL TECHNOLOGIES LIMITED at Cisco)" userId="54be609d-1623-45a9-a1ea-1ba183ca9629" providerId="ADAL" clId="{0CBAF717-BA00-4A8E-8BA2-AFCDA210677A}" dt="2023-08-28T06:10:11.717" v="118" actId="478"/>
          <ac:cxnSpMkLst>
            <pc:docMk/>
            <pc:sldMk cId="436659424" sldId="256"/>
            <ac:cxnSpMk id="23" creationId="{86CBB4FB-DD35-6187-443C-89B6ECAF782E}"/>
          </ac:cxnSpMkLst>
        </pc:cxnChg>
        <pc:cxnChg chg="mod">
          <ac:chgData name="Abhinava Krishna Kanth Rallapalli -X (abrallap - HCL TECHNOLOGIES LIMITED at Cisco)" userId="54be609d-1623-45a9-a1ea-1ba183ca9629" providerId="ADAL" clId="{0CBAF717-BA00-4A8E-8BA2-AFCDA210677A}" dt="2023-08-28T10:49:04.884" v="3755" actId="478"/>
          <ac:cxnSpMkLst>
            <pc:docMk/>
            <pc:sldMk cId="436659424" sldId="256"/>
            <ac:cxnSpMk id="24" creationId="{68A4D867-636A-546B-619D-7F61D160ABF8}"/>
          </ac:cxnSpMkLst>
        </pc:cxnChg>
        <pc:cxnChg chg="mod">
          <ac:chgData name="Abhinava Krishna Kanth Rallapalli -X (abrallap - HCL TECHNOLOGIES LIMITED at Cisco)" userId="54be609d-1623-45a9-a1ea-1ba183ca9629" providerId="ADAL" clId="{0CBAF717-BA00-4A8E-8BA2-AFCDA210677A}" dt="2023-08-28T10:49:04.884" v="3755" actId="478"/>
          <ac:cxnSpMkLst>
            <pc:docMk/>
            <pc:sldMk cId="436659424" sldId="256"/>
            <ac:cxnSpMk id="26" creationId="{F6EAA570-B5AB-0233-72EE-B692A67AF1A6}"/>
          </ac:cxnSpMkLst>
        </pc:cxnChg>
        <pc:cxnChg chg="add mod">
          <ac:chgData name="Abhinava Krishna Kanth Rallapalli -X (abrallap - HCL TECHNOLOGIES LIMITED at Cisco)" userId="54be609d-1623-45a9-a1ea-1ba183ca9629" providerId="ADAL" clId="{0CBAF717-BA00-4A8E-8BA2-AFCDA210677A}" dt="2023-08-28T10:58:02.288" v="3848" actId="164"/>
          <ac:cxnSpMkLst>
            <pc:docMk/>
            <pc:sldMk cId="436659424" sldId="256"/>
            <ac:cxnSpMk id="28" creationId="{A8CB16FA-88DB-4A4D-EEAA-945A0A761D25}"/>
          </ac:cxnSpMkLst>
        </pc:cxnChg>
        <pc:cxnChg chg="mod">
          <ac:chgData name="Abhinava Krishna Kanth Rallapalli -X (abrallap - HCL TECHNOLOGIES LIMITED at Cisco)" userId="54be609d-1623-45a9-a1ea-1ba183ca9629" providerId="ADAL" clId="{0CBAF717-BA00-4A8E-8BA2-AFCDA210677A}" dt="2023-08-28T10:49:04.884" v="3755" actId="478"/>
          <ac:cxnSpMkLst>
            <pc:docMk/>
            <pc:sldMk cId="436659424" sldId="256"/>
            <ac:cxnSpMk id="30" creationId="{3255D013-7813-3FDF-7DF2-623168A1EC3B}"/>
          </ac:cxnSpMkLst>
        </pc:cxnChg>
        <pc:cxnChg chg="mod">
          <ac:chgData name="Abhinava Krishna Kanth Rallapalli -X (abrallap - HCL TECHNOLOGIES LIMITED at Cisco)" userId="54be609d-1623-45a9-a1ea-1ba183ca9629" providerId="ADAL" clId="{0CBAF717-BA00-4A8E-8BA2-AFCDA210677A}" dt="2023-08-28T10:49:04.884" v="3755" actId="478"/>
          <ac:cxnSpMkLst>
            <pc:docMk/>
            <pc:sldMk cId="436659424" sldId="256"/>
            <ac:cxnSpMk id="31" creationId="{47D7018A-A41C-DBF7-2EB5-81C358AB583F}"/>
          </ac:cxnSpMkLst>
        </pc:cxnChg>
        <pc:cxnChg chg="mod">
          <ac:chgData name="Abhinava Krishna Kanth Rallapalli -X (abrallap - HCL TECHNOLOGIES LIMITED at Cisco)" userId="54be609d-1623-45a9-a1ea-1ba183ca9629" providerId="ADAL" clId="{0CBAF717-BA00-4A8E-8BA2-AFCDA210677A}" dt="2023-08-28T10:49:04.884" v="3755" actId="478"/>
          <ac:cxnSpMkLst>
            <pc:docMk/>
            <pc:sldMk cId="436659424" sldId="256"/>
            <ac:cxnSpMk id="32" creationId="{4C600B0A-0790-46D3-CCA9-5EB6CBCB8C3B}"/>
          </ac:cxnSpMkLst>
        </pc:cxnChg>
        <pc:cxnChg chg="add mod">
          <ac:chgData name="Abhinava Krishna Kanth Rallapalli -X (abrallap - HCL TECHNOLOGIES LIMITED at Cisco)" userId="54be609d-1623-45a9-a1ea-1ba183ca9629" providerId="ADAL" clId="{0CBAF717-BA00-4A8E-8BA2-AFCDA210677A}" dt="2023-08-28T10:58:02.288" v="3848" actId="164"/>
          <ac:cxnSpMkLst>
            <pc:docMk/>
            <pc:sldMk cId="436659424" sldId="256"/>
            <ac:cxnSpMk id="33" creationId="{1043B4B3-28E1-B217-716B-E540CA1F4752}"/>
          </ac:cxnSpMkLst>
        </pc:cxnChg>
        <pc:cxnChg chg="mod">
          <ac:chgData name="Abhinava Krishna Kanth Rallapalli -X (abrallap - HCL TECHNOLOGIES LIMITED at Cisco)" userId="54be609d-1623-45a9-a1ea-1ba183ca9629" providerId="ADAL" clId="{0CBAF717-BA00-4A8E-8BA2-AFCDA210677A}" dt="2023-08-28T10:49:04.884" v="3755" actId="478"/>
          <ac:cxnSpMkLst>
            <pc:docMk/>
            <pc:sldMk cId="436659424" sldId="256"/>
            <ac:cxnSpMk id="35" creationId="{46E26F9C-9EB1-1E3F-51C4-C11D1F5B1A38}"/>
          </ac:cxnSpMkLst>
        </pc:cxnChg>
        <pc:cxnChg chg="mod">
          <ac:chgData name="Abhinava Krishna Kanth Rallapalli -X (abrallap - HCL TECHNOLOGIES LIMITED at Cisco)" userId="54be609d-1623-45a9-a1ea-1ba183ca9629" providerId="ADAL" clId="{0CBAF717-BA00-4A8E-8BA2-AFCDA210677A}" dt="2023-08-28T10:49:04.884" v="3755" actId="478"/>
          <ac:cxnSpMkLst>
            <pc:docMk/>
            <pc:sldMk cId="436659424" sldId="256"/>
            <ac:cxnSpMk id="38" creationId="{CA067E3A-0917-0584-0490-4EAF0A7D1E1F}"/>
          </ac:cxnSpMkLst>
        </pc:cxnChg>
        <pc:cxnChg chg="mod">
          <ac:chgData name="Abhinava Krishna Kanth Rallapalli -X (abrallap - HCL TECHNOLOGIES LIMITED at Cisco)" userId="54be609d-1623-45a9-a1ea-1ba183ca9629" providerId="ADAL" clId="{0CBAF717-BA00-4A8E-8BA2-AFCDA210677A}" dt="2023-08-28T10:49:04.884" v="3755" actId="478"/>
          <ac:cxnSpMkLst>
            <pc:docMk/>
            <pc:sldMk cId="436659424" sldId="256"/>
            <ac:cxnSpMk id="41" creationId="{FA076467-D4C3-AFF9-97DE-3624457ECB9D}"/>
          </ac:cxnSpMkLst>
        </pc:cxnChg>
        <pc:cxnChg chg="mod">
          <ac:chgData name="Abhinava Krishna Kanth Rallapalli -X (abrallap - HCL TECHNOLOGIES LIMITED at Cisco)" userId="54be609d-1623-45a9-a1ea-1ba183ca9629" providerId="ADAL" clId="{0CBAF717-BA00-4A8E-8BA2-AFCDA210677A}" dt="2023-08-28T10:49:04.884" v="3755" actId="478"/>
          <ac:cxnSpMkLst>
            <pc:docMk/>
            <pc:sldMk cId="436659424" sldId="256"/>
            <ac:cxnSpMk id="45" creationId="{F3A810FD-D573-9673-12C9-94604AA58641}"/>
          </ac:cxnSpMkLst>
        </pc:cxnChg>
        <pc:cxnChg chg="mod">
          <ac:chgData name="Abhinava Krishna Kanth Rallapalli -X (abrallap - HCL TECHNOLOGIES LIMITED at Cisco)" userId="54be609d-1623-45a9-a1ea-1ba183ca9629" providerId="ADAL" clId="{0CBAF717-BA00-4A8E-8BA2-AFCDA210677A}" dt="2023-08-28T10:49:04.884" v="3755" actId="478"/>
          <ac:cxnSpMkLst>
            <pc:docMk/>
            <pc:sldMk cId="436659424" sldId="256"/>
            <ac:cxnSpMk id="46" creationId="{F54F3247-DA85-AFBF-1439-AA1F0B8EB021}"/>
          </ac:cxnSpMkLst>
        </pc:cxnChg>
        <pc:cxnChg chg="mod">
          <ac:chgData name="Abhinava Krishna Kanth Rallapalli -X (abrallap - HCL TECHNOLOGIES LIMITED at Cisco)" userId="54be609d-1623-45a9-a1ea-1ba183ca9629" providerId="ADAL" clId="{0CBAF717-BA00-4A8E-8BA2-AFCDA210677A}" dt="2023-08-28T10:49:04.884" v="3755" actId="478"/>
          <ac:cxnSpMkLst>
            <pc:docMk/>
            <pc:sldMk cId="436659424" sldId="256"/>
            <ac:cxnSpMk id="52" creationId="{8CC42FF7-1995-E41A-18F6-067AD2382110}"/>
          </ac:cxnSpMkLst>
        </pc:cxnChg>
        <pc:cxnChg chg="mod">
          <ac:chgData name="Abhinava Krishna Kanth Rallapalli -X (abrallap - HCL TECHNOLOGIES LIMITED at Cisco)" userId="54be609d-1623-45a9-a1ea-1ba183ca9629" providerId="ADAL" clId="{0CBAF717-BA00-4A8E-8BA2-AFCDA210677A}" dt="2023-08-28T10:49:04.884" v="3755" actId="478"/>
          <ac:cxnSpMkLst>
            <pc:docMk/>
            <pc:sldMk cId="436659424" sldId="256"/>
            <ac:cxnSpMk id="57" creationId="{1A995E1C-7284-C064-C586-B03C80B24FFB}"/>
          </ac:cxnSpMkLst>
        </pc:cxnChg>
        <pc:cxnChg chg="add mod">
          <ac:chgData name="Abhinava Krishna Kanth Rallapalli -X (abrallap - HCL TECHNOLOGIES LIMITED at Cisco)" userId="54be609d-1623-45a9-a1ea-1ba183ca9629" providerId="ADAL" clId="{0CBAF717-BA00-4A8E-8BA2-AFCDA210677A}" dt="2023-08-28T10:24:17.196" v="3685" actId="478"/>
          <ac:cxnSpMkLst>
            <pc:docMk/>
            <pc:sldMk cId="436659424" sldId="256"/>
            <ac:cxnSpMk id="72" creationId="{A556EE3C-2C46-A962-0DE2-62FC7B0407D8}"/>
          </ac:cxnSpMkLst>
        </pc:cxnChg>
        <pc:cxnChg chg="add mod">
          <ac:chgData name="Abhinava Krishna Kanth Rallapalli -X (abrallap - HCL TECHNOLOGIES LIMITED at Cisco)" userId="54be609d-1623-45a9-a1ea-1ba183ca9629" providerId="ADAL" clId="{0CBAF717-BA00-4A8E-8BA2-AFCDA210677A}" dt="2023-08-28T10:24:17.196" v="3685" actId="478"/>
          <ac:cxnSpMkLst>
            <pc:docMk/>
            <pc:sldMk cId="436659424" sldId="256"/>
            <ac:cxnSpMk id="82" creationId="{BF0CBE5E-A9B0-E5EA-5FB5-C23D3E558C4E}"/>
          </ac:cxnSpMkLst>
        </pc:cxnChg>
        <pc:cxnChg chg="add mod">
          <ac:chgData name="Abhinava Krishna Kanth Rallapalli -X (abrallap - HCL TECHNOLOGIES LIMITED at Cisco)" userId="54be609d-1623-45a9-a1ea-1ba183ca9629" providerId="ADAL" clId="{0CBAF717-BA00-4A8E-8BA2-AFCDA210677A}" dt="2023-08-28T08:33:34.040" v="3502" actId="207"/>
          <ac:cxnSpMkLst>
            <pc:docMk/>
            <pc:sldMk cId="436659424" sldId="256"/>
            <ac:cxnSpMk id="93" creationId="{D0C28CC0-3FC0-8EC7-85F9-01E9EAD8C0ED}"/>
          </ac:cxnSpMkLst>
        </pc:cxnChg>
        <pc:cxnChg chg="mod">
          <ac:chgData name="Abhinava Krishna Kanth Rallapalli -X (abrallap - HCL TECHNOLOGIES LIMITED at Cisco)" userId="54be609d-1623-45a9-a1ea-1ba183ca9629" providerId="ADAL" clId="{0CBAF717-BA00-4A8E-8BA2-AFCDA210677A}" dt="2023-08-28T10:49:06.113" v="3756"/>
          <ac:cxnSpMkLst>
            <pc:docMk/>
            <pc:sldMk cId="436659424" sldId="256"/>
            <ac:cxnSpMk id="96" creationId="{14A91E87-6189-4AE3-E208-DB3AF859691E}"/>
          </ac:cxnSpMkLst>
        </pc:cxnChg>
        <pc:cxnChg chg="mod">
          <ac:chgData name="Abhinava Krishna Kanth Rallapalli -X (abrallap - HCL TECHNOLOGIES LIMITED at Cisco)" userId="54be609d-1623-45a9-a1ea-1ba183ca9629" providerId="ADAL" clId="{0CBAF717-BA00-4A8E-8BA2-AFCDA210677A}" dt="2023-08-28T10:49:06.113" v="3756"/>
          <ac:cxnSpMkLst>
            <pc:docMk/>
            <pc:sldMk cId="436659424" sldId="256"/>
            <ac:cxnSpMk id="102" creationId="{A937D659-E15A-DD7E-3AFC-FC87A69AD59B}"/>
          </ac:cxnSpMkLst>
        </pc:cxnChg>
        <pc:cxnChg chg="add mod topLvl">
          <ac:chgData name="Abhinava Krishna Kanth Rallapalli -X (abrallap - HCL TECHNOLOGIES LIMITED at Cisco)" userId="54be609d-1623-45a9-a1ea-1ba183ca9629" providerId="ADAL" clId="{0CBAF717-BA00-4A8E-8BA2-AFCDA210677A}" dt="2023-08-28T10:24:17.196" v="3685" actId="478"/>
          <ac:cxnSpMkLst>
            <pc:docMk/>
            <pc:sldMk cId="436659424" sldId="256"/>
            <ac:cxnSpMk id="103" creationId="{308F9932-7E20-7FD2-8A4B-EEA19AE23A52}"/>
          </ac:cxnSpMkLst>
        </pc:cxnChg>
        <pc:cxnChg chg="add mod">
          <ac:chgData name="Abhinava Krishna Kanth Rallapalli -X (abrallap - HCL TECHNOLOGIES LIMITED at Cisco)" userId="54be609d-1623-45a9-a1ea-1ba183ca9629" providerId="ADAL" clId="{0CBAF717-BA00-4A8E-8BA2-AFCDA210677A}" dt="2023-08-28T10:24:17.196" v="3685" actId="478"/>
          <ac:cxnSpMkLst>
            <pc:docMk/>
            <pc:sldMk cId="436659424" sldId="256"/>
            <ac:cxnSpMk id="106" creationId="{25080B4A-4E30-BEA9-9E3D-F3330FF66A7F}"/>
          </ac:cxnSpMkLst>
        </pc:cxnChg>
        <pc:cxnChg chg="mod">
          <ac:chgData name="Abhinava Krishna Kanth Rallapalli -X (abrallap - HCL TECHNOLOGIES LIMITED at Cisco)" userId="54be609d-1623-45a9-a1ea-1ba183ca9629" providerId="ADAL" clId="{0CBAF717-BA00-4A8E-8BA2-AFCDA210677A}" dt="2023-08-28T10:49:06.113" v="3756"/>
          <ac:cxnSpMkLst>
            <pc:docMk/>
            <pc:sldMk cId="436659424" sldId="256"/>
            <ac:cxnSpMk id="107" creationId="{AD522499-DD3F-5426-FBE6-614A1D96FB7C}"/>
          </ac:cxnSpMkLst>
        </pc:cxnChg>
        <pc:cxnChg chg="mod">
          <ac:chgData name="Abhinava Krishna Kanth Rallapalli -X (abrallap - HCL TECHNOLOGIES LIMITED at Cisco)" userId="54be609d-1623-45a9-a1ea-1ba183ca9629" providerId="ADAL" clId="{0CBAF717-BA00-4A8E-8BA2-AFCDA210677A}" dt="2023-08-28T11:01:45.485" v="3892" actId="1037"/>
          <ac:cxnSpMkLst>
            <pc:docMk/>
            <pc:sldMk cId="436659424" sldId="256"/>
            <ac:cxnSpMk id="110" creationId="{CC7FD75C-85DD-4C76-121D-322CC79B9B22}"/>
          </ac:cxnSpMkLst>
        </pc:cxnChg>
        <pc:cxnChg chg="add mod">
          <ac:chgData name="Abhinava Krishna Kanth Rallapalli -X (abrallap - HCL TECHNOLOGIES LIMITED at Cisco)" userId="54be609d-1623-45a9-a1ea-1ba183ca9629" providerId="ADAL" clId="{0CBAF717-BA00-4A8E-8BA2-AFCDA210677A}" dt="2023-08-28T10:24:17.196" v="3685" actId="478"/>
          <ac:cxnSpMkLst>
            <pc:docMk/>
            <pc:sldMk cId="436659424" sldId="256"/>
            <ac:cxnSpMk id="111" creationId="{AAD2917A-CEC1-68C1-04D4-A22738797A7C}"/>
          </ac:cxnSpMkLst>
        </pc:cxnChg>
        <pc:cxnChg chg="mod">
          <ac:chgData name="Abhinava Krishna Kanth Rallapalli -X (abrallap - HCL TECHNOLOGIES LIMITED at Cisco)" userId="54be609d-1623-45a9-a1ea-1ba183ca9629" providerId="ADAL" clId="{0CBAF717-BA00-4A8E-8BA2-AFCDA210677A}" dt="2023-08-28T11:01:45.485" v="3892" actId="1037"/>
          <ac:cxnSpMkLst>
            <pc:docMk/>
            <pc:sldMk cId="436659424" sldId="256"/>
            <ac:cxnSpMk id="118" creationId="{A32A12B3-2ECF-2E95-10E9-80AF0D8F192E}"/>
          </ac:cxnSpMkLst>
        </pc:cxnChg>
        <pc:cxnChg chg="mod">
          <ac:chgData name="Abhinava Krishna Kanth Rallapalli -X (abrallap - HCL TECHNOLOGIES LIMITED at Cisco)" userId="54be609d-1623-45a9-a1ea-1ba183ca9629" providerId="ADAL" clId="{0CBAF717-BA00-4A8E-8BA2-AFCDA210677A}" dt="2023-08-28T11:01:45.485" v="3892" actId="1037"/>
          <ac:cxnSpMkLst>
            <pc:docMk/>
            <pc:sldMk cId="436659424" sldId="256"/>
            <ac:cxnSpMk id="126" creationId="{1E2ED9C1-A60B-5AB6-5850-70DA6128822F}"/>
          </ac:cxnSpMkLst>
        </pc:cxnChg>
        <pc:cxnChg chg="mod">
          <ac:chgData name="Abhinava Krishna Kanth Rallapalli -X (abrallap - HCL TECHNOLOGIES LIMITED at Cisco)" userId="54be609d-1623-45a9-a1ea-1ba183ca9629" providerId="ADAL" clId="{0CBAF717-BA00-4A8E-8BA2-AFCDA210677A}" dt="2023-08-28T10:49:06.113" v="3756"/>
          <ac:cxnSpMkLst>
            <pc:docMk/>
            <pc:sldMk cId="436659424" sldId="256"/>
            <ac:cxnSpMk id="127" creationId="{C5CE63E7-9645-A05F-E972-8B613296FF8E}"/>
          </ac:cxnSpMkLst>
        </pc:cxnChg>
        <pc:cxnChg chg="mod">
          <ac:chgData name="Abhinava Krishna Kanth Rallapalli -X (abrallap - HCL TECHNOLOGIES LIMITED at Cisco)" userId="54be609d-1623-45a9-a1ea-1ba183ca9629" providerId="ADAL" clId="{0CBAF717-BA00-4A8E-8BA2-AFCDA210677A}" dt="2023-08-28T10:49:06.113" v="3756"/>
          <ac:cxnSpMkLst>
            <pc:docMk/>
            <pc:sldMk cId="436659424" sldId="256"/>
            <ac:cxnSpMk id="129" creationId="{7B788F27-0E5A-17F0-80DA-7F702A1FE1DF}"/>
          </ac:cxnSpMkLst>
        </pc:cxnChg>
        <pc:cxnChg chg="add mod topLvl">
          <ac:chgData name="Abhinava Krishna Kanth Rallapalli -X (abrallap - HCL TECHNOLOGIES LIMITED at Cisco)" userId="54be609d-1623-45a9-a1ea-1ba183ca9629" providerId="ADAL" clId="{0CBAF717-BA00-4A8E-8BA2-AFCDA210677A}" dt="2023-08-28T10:24:17.196" v="3685" actId="478"/>
          <ac:cxnSpMkLst>
            <pc:docMk/>
            <pc:sldMk cId="436659424" sldId="256"/>
            <ac:cxnSpMk id="130" creationId="{CD7DD671-996D-E100-88A9-DD2D09D61953}"/>
          </ac:cxnSpMkLst>
        </pc:cxnChg>
        <pc:cxnChg chg="add mod topLvl">
          <ac:chgData name="Abhinava Krishna Kanth Rallapalli -X (abrallap - HCL TECHNOLOGIES LIMITED at Cisco)" userId="54be609d-1623-45a9-a1ea-1ba183ca9629" providerId="ADAL" clId="{0CBAF717-BA00-4A8E-8BA2-AFCDA210677A}" dt="2023-08-28T10:24:17.196" v="3685" actId="478"/>
          <ac:cxnSpMkLst>
            <pc:docMk/>
            <pc:sldMk cId="436659424" sldId="256"/>
            <ac:cxnSpMk id="133" creationId="{EA7F508A-2354-D0C2-D4A7-E1FB44593E72}"/>
          </ac:cxnSpMkLst>
        </pc:cxnChg>
        <pc:cxnChg chg="mod">
          <ac:chgData name="Abhinava Krishna Kanth Rallapalli -X (abrallap - HCL TECHNOLOGIES LIMITED at Cisco)" userId="54be609d-1623-45a9-a1ea-1ba183ca9629" providerId="ADAL" clId="{0CBAF717-BA00-4A8E-8BA2-AFCDA210677A}" dt="2023-08-28T11:02:05.963" v="3907" actId="1037"/>
          <ac:cxnSpMkLst>
            <pc:docMk/>
            <pc:sldMk cId="436659424" sldId="256"/>
            <ac:cxnSpMk id="134" creationId="{9C986016-E566-68CB-D3E3-11619F375200}"/>
          </ac:cxnSpMkLst>
        </pc:cxnChg>
        <pc:cxnChg chg="mod">
          <ac:chgData name="Abhinava Krishna Kanth Rallapalli -X (abrallap - HCL TECHNOLOGIES LIMITED at Cisco)" userId="54be609d-1623-45a9-a1ea-1ba183ca9629" providerId="ADAL" clId="{0CBAF717-BA00-4A8E-8BA2-AFCDA210677A}" dt="2023-08-28T10:49:06.113" v="3756"/>
          <ac:cxnSpMkLst>
            <pc:docMk/>
            <pc:sldMk cId="436659424" sldId="256"/>
            <ac:cxnSpMk id="137" creationId="{14FC8127-F208-AAD5-0959-65024A560666}"/>
          </ac:cxnSpMkLst>
        </pc:cxnChg>
        <pc:cxnChg chg="add mod">
          <ac:chgData name="Abhinava Krishna Kanth Rallapalli -X (abrallap - HCL TECHNOLOGIES LIMITED at Cisco)" userId="54be609d-1623-45a9-a1ea-1ba183ca9629" providerId="ADAL" clId="{0CBAF717-BA00-4A8E-8BA2-AFCDA210677A}" dt="2023-08-28T10:24:17.196" v="3685" actId="478"/>
          <ac:cxnSpMkLst>
            <pc:docMk/>
            <pc:sldMk cId="436659424" sldId="256"/>
            <ac:cxnSpMk id="138" creationId="{503EF6B4-BBE1-F681-2660-B4595D6C5561}"/>
          </ac:cxnSpMkLst>
        </pc:cxnChg>
        <pc:cxnChg chg="mod">
          <ac:chgData name="Abhinava Krishna Kanth Rallapalli -X (abrallap - HCL TECHNOLOGIES LIMITED at Cisco)" userId="54be609d-1623-45a9-a1ea-1ba183ca9629" providerId="ADAL" clId="{0CBAF717-BA00-4A8E-8BA2-AFCDA210677A}" dt="2023-08-28T10:49:06.113" v="3756"/>
          <ac:cxnSpMkLst>
            <pc:docMk/>
            <pc:sldMk cId="436659424" sldId="256"/>
            <ac:cxnSpMk id="141" creationId="{53462117-EE75-CAD9-8707-7C7525E2E5C6}"/>
          </ac:cxnSpMkLst>
        </pc:cxnChg>
        <pc:cxnChg chg="mod">
          <ac:chgData name="Abhinava Krishna Kanth Rallapalli -X (abrallap - HCL TECHNOLOGIES LIMITED at Cisco)" userId="54be609d-1623-45a9-a1ea-1ba183ca9629" providerId="ADAL" clId="{0CBAF717-BA00-4A8E-8BA2-AFCDA210677A}" dt="2023-08-28T10:49:06.113" v="3756"/>
          <ac:cxnSpMkLst>
            <pc:docMk/>
            <pc:sldMk cId="436659424" sldId="256"/>
            <ac:cxnSpMk id="142" creationId="{5DE7DA67-74A4-FBC5-5C9F-59119F6E434C}"/>
          </ac:cxnSpMkLst>
        </pc:cxnChg>
        <pc:cxnChg chg="mod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cxnSpMkLst>
            <pc:docMk/>
            <pc:sldMk cId="436659424" sldId="256"/>
            <ac:cxnSpMk id="146" creationId="{B71516AB-3D99-AA66-1427-2696F5766BA8}"/>
          </ac:cxnSpMkLst>
        </pc:cxnChg>
        <pc:cxnChg chg="mod">
          <ac:chgData name="Abhinava Krishna Kanth Rallapalli -X (abrallap - HCL TECHNOLOGIES LIMITED at Cisco)" userId="54be609d-1623-45a9-a1ea-1ba183ca9629" providerId="ADAL" clId="{0CBAF717-BA00-4A8E-8BA2-AFCDA210677A}" dt="2023-08-28T10:49:06.113" v="3756"/>
          <ac:cxnSpMkLst>
            <pc:docMk/>
            <pc:sldMk cId="436659424" sldId="256"/>
            <ac:cxnSpMk id="151" creationId="{82BF3BF9-6856-D37B-D726-B656FE4370E0}"/>
          </ac:cxnSpMkLst>
        </pc:cxnChg>
        <pc:cxnChg chg="add mod">
          <ac:chgData name="Abhinava Krishna Kanth Rallapalli -X (abrallap - HCL TECHNOLOGIES LIMITED at Cisco)" userId="54be609d-1623-45a9-a1ea-1ba183ca9629" providerId="ADAL" clId="{0CBAF717-BA00-4A8E-8BA2-AFCDA210677A}" dt="2023-08-28T10:24:17.196" v="3685" actId="478"/>
          <ac:cxnSpMkLst>
            <pc:docMk/>
            <pc:sldMk cId="436659424" sldId="256"/>
            <ac:cxnSpMk id="152" creationId="{3C87260A-B32C-9245-36F5-44B701BD8AC0}"/>
          </ac:cxnSpMkLst>
        </pc:cxnChg>
        <pc:cxnChg chg="add mod">
          <ac:chgData name="Abhinava Krishna Kanth Rallapalli -X (abrallap - HCL TECHNOLOGIES LIMITED at Cisco)" userId="54be609d-1623-45a9-a1ea-1ba183ca9629" providerId="ADAL" clId="{0CBAF717-BA00-4A8E-8BA2-AFCDA210677A}" dt="2023-08-28T10:24:17.196" v="3685" actId="478"/>
          <ac:cxnSpMkLst>
            <pc:docMk/>
            <pc:sldMk cId="436659424" sldId="256"/>
            <ac:cxnSpMk id="165" creationId="{20335060-C3BB-7BE1-01B7-8C342A29189C}"/>
          </ac:cxnSpMkLst>
        </pc:cxnChg>
        <pc:cxnChg chg="add mod">
          <ac:chgData name="Abhinava Krishna Kanth Rallapalli -X (abrallap - HCL TECHNOLOGIES LIMITED at Cisco)" userId="54be609d-1623-45a9-a1ea-1ba183ca9629" providerId="ADAL" clId="{0CBAF717-BA00-4A8E-8BA2-AFCDA210677A}" dt="2023-08-28T10:24:17.196" v="3685" actId="478"/>
          <ac:cxnSpMkLst>
            <pc:docMk/>
            <pc:sldMk cId="436659424" sldId="256"/>
            <ac:cxnSpMk id="180" creationId="{7121989E-91E7-F6E9-7F66-49EB13F01C2E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54:24.213" v="3847" actId="164"/>
          <ac:cxnSpMkLst>
            <pc:docMk/>
            <pc:sldMk cId="436659424" sldId="256"/>
            <ac:cxnSpMk id="186" creationId="{C9F7F083-6CF5-28C8-5476-CCEA5855E93A}"/>
          </ac:cxnSpMkLst>
        </pc:cxnChg>
        <pc:cxnChg chg="add mod">
          <ac:chgData name="Abhinava Krishna Kanth Rallapalli -X (abrallap - HCL TECHNOLOGIES LIMITED at Cisco)" userId="54be609d-1623-45a9-a1ea-1ba183ca9629" providerId="ADAL" clId="{0CBAF717-BA00-4A8E-8BA2-AFCDA210677A}" dt="2023-08-28T10:24:17.196" v="3685" actId="478"/>
          <ac:cxnSpMkLst>
            <pc:docMk/>
            <pc:sldMk cId="436659424" sldId="256"/>
            <ac:cxnSpMk id="191" creationId="{B4D269E8-152C-086C-6C7E-40BBBE456AD1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54:24.213" v="3847" actId="164"/>
          <ac:cxnSpMkLst>
            <pc:docMk/>
            <pc:sldMk cId="436659424" sldId="256"/>
            <ac:cxnSpMk id="192" creationId="{D4975D72-02F3-1053-8B73-EAF8DB28F156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54:24.213" v="3847" actId="164"/>
          <ac:cxnSpMkLst>
            <pc:docMk/>
            <pc:sldMk cId="436659424" sldId="256"/>
            <ac:cxnSpMk id="194" creationId="{9D392436-EB5E-31C8-58D2-14195FC88F1D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1:01:30.996" v="3863" actId="1038"/>
          <ac:cxnSpMkLst>
            <pc:docMk/>
            <pc:sldMk cId="436659424" sldId="256"/>
            <ac:cxnSpMk id="196" creationId="{5C62C5CF-06C7-B307-41F2-0A8117EB86DB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1:01:30.996" v="3863" actId="1038"/>
          <ac:cxnSpMkLst>
            <pc:docMk/>
            <pc:sldMk cId="436659424" sldId="256"/>
            <ac:cxnSpMk id="199" creationId="{4BA13356-17C0-98A3-C37C-AAF16DBF6856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1:01:30.996" v="3863" actId="1038"/>
          <ac:cxnSpMkLst>
            <pc:docMk/>
            <pc:sldMk cId="436659424" sldId="256"/>
            <ac:cxnSpMk id="200" creationId="{A80A61DC-5F32-D5A9-1AC9-95C231DC97F9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54:24.213" v="3847" actId="164"/>
          <ac:cxnSpMkLst>
            <pc:docMk/>
            <pc:sldMk cId="436659424" sldId="256"/>
            <ac:cxnSpMk id="201" creationId="{E7D5EFD5-4760-B0A5-46B6-3B188F8016E4}"/>
          </ac:cxnSpMkLst>
        </pc:cxnChg>
        <pc:cxnChg chg="add mod">
          <ac:chgData name="Abhinava Krishna Kanth Rallapalli -X (abrallap - HCL TECHNOLOGIES LIMITED at Cisco)" userId="54be609d-1623-45a9-a1ea-1ba183ca9629" providerId="ADAL" clId="{0CBAF717-BA00-4A8E-8BA2-AFCDA210677A}" dt="2023-08-28T10:24:17.196" v="3685" actId="478"/>
          <ac:cxnSpMkLst>
            <pc:docMk/>
            <pc:sldMk cId="436659424" sldId="256"/>
            <ac:cxnSpMk id="202" creationId="{AD26E605-5782-A619-1184-BA0A74C29E8E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54:24.213" v="3847" actId="164"/>
          <ac:cxnSpMkLst>
            <pc:docMk/>
            <pc:sldMk cId="436659424" sldId="256"/>
            <ac:cxnSpMk id="204" creationId="{CAABEC0D-C099-EC7C-A92F-8B350B352842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1:02:21.896" v="3923" actId="1037"/>
          <ac:cxnSpMkLst>
            <pc:docMk/>
            <pc:sldMk cId="436659424" sldId="256"/>
            <ac:cxnSpMk id="207" creationId="{8FE74F8A-B12A-FA2A-3765-95B32B4BC6E6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54:24.213" v="3847" actId="164"/>
          <ac:cxnSpMkLst>
            <pc:docMk/>
            <pc:sldMk cId="436659424" sldId="256"/>
            <ac:cxnSpMk id="211" creationId="{EDC04433-C955-648D-BA2D-96D813B4F9F1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54:24.213" v="3847" actId="164"/>
          <ac:cxnSpMkLst>
            <pc:docMk/>
            <pc:sldMk cId="436659424" sldId="256"/>
            <ac:cxnSpMk id="215" creationId="{917C55B0-DF91-2C64-1DEA-EA5D539B4AA7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54:24.213" v="3847" actId="164"/>
          <ac:cxnSpMkLst>
            <pc:docMk/>
            <pc:sldMk cId="436659424" sldId="256"/>
            <ac:cxnSpMk id="216" creationId="{35054783-78C1-2BFB-2F47-C335F9CEA870}"/>
          </ac:cxnSpMkLst>
        </pc:cxnChg>
        <pc:cxnChg chg="add mod">
          <ac:chgData name="Abhinava Krishna Kanth Rallapalli -X (abrallap - HCL TECHNOLOGIES LIMITED at Cisco)" userId="54be609d-1623-45a9-a1ea-1ba183ca9629" providerId="ADAL" clId="{0CBAF717-BA00-4A8E-8BA2-AFCDA210677A}" dt="2023-08-28T10:24:17.196" v="3685" actId="478"/>
          <ac:cxnSpMkLst>
            <pc:docMk/>
            <pc:sldMk cId="436659424" sldId="256"/>
            <ac:cxnSpMk id="218" creationId="{7377CF2A-E739-BA49-1160-C1FAABE10489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1:00:31.010" v="3857" actId="255"/>
          <ac:cxnSpMkLst>
            <pc:docMk/>
            <pc:sldMk cId="436659424" sldId="256"/>
            <ac:cxnSpMk id="220" creationId="{56661CDE-5989-E116-5703-40076C1383F9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54:24.213" v="3847" actId="164"/>
          <ac:cxnSpMkLst>
            <pc:docMk/>
            <pc:sldMk cId="436659424" sldId="256"/>
            <ac:cxnSpMk id="225" creationId="{D8BAEE05-3A66-B019-4E7F-68F5DE62D51F}"/>
          </ac:cxnSpMkLst>
        </pc:cxnChg>
        <pc:cxnChg chg="add mod">
          <ac:chgData name="Abhinava Krishna Kanth Rallapalli -X (abrallap - HCL TECHNOLOGIES LIMITED at Cisco)" userId="54be609d-1623-45a9-a1ea-1ba183ca9629" providerId="ADAL" clId="{0CBAF717-BA00-4A8E-8BA2-AFCDA210677A}" dt="2023-08-28T10:58:02.288" v="3848" actId="164"/>
          <ac:cxnSpMkLst>
            <pc:docMk/>
            <pc:sldMk cId="436659424" sldId="256"/>
            <ac:cxnSpMk id="241" creationId="{B22F5B6C-267E-7F2A-F7ED-19B9CC6C421F}"/>
          </ac:cxnSpMkLst>
        </pc:cxnChg>
        <pc:cxnChg chg="add mod">
          <ac:chgData name="Abhinava Krishna Kanth Rallapalli -X (abrallap - HCL TECHNOLOGIES LIMITED at Cisco)" userId="54be609d-1623-45a9-a1ea-1ba183ca9629" providerId="ADAL" clId="{0CBAF717-BA00-4A8E-8BA2-AFCDA210677A}" dt="2023-08-28T10:24:17.196" v="3685" actId="478"/>
          <ac:cxnSpMkLst>
            <pc:docMk/>
            <pc:sldMk cId="436659424" sldId="256"/>
            <ac:cxnSpMk id="282" creationId="{8F104D30-4F89-A46C-43AC-41769547726E}"/>
          </ac:cxnSpMkLst>
        </pc:cxnChg>
        <pc:cxnChg chg="add del mod">
          <ac:chgData name="Abhinava Krishna Kanth Rallapalli -X (abrallap - HCL TECHNOLOGIES LIMITED at Cisco)" userId="54be609d-1623-45a9-a1ea-1ba183ca9629" providerId="ADAL" clId="{0CBAF717-BA00-4A8E-8BA2-AFCDA210677A}" dt="2023-08-28T07:55:24.578" v="2424"/>
          <ac:cxnSpMkLst>
            <pc:docMk/>
            <pc:sldMk cId="436659424" sldId="256"/>
            <ac:cxnSpMk id="292" creationId="{9C52D55B-4AE6-A981-38A0-772186F25CC5}"/>
          </ac:cxnSpMkLst>
        </pc:cxnChg>
        <pc:cxnChg chg="add del mod">
          <ac:chgData name="Abhinava Krishna Kanth Rallapalli -X (abrallap - HCL TECHNOLOGIES LIMITED at Cisco)" userId="54be609d-1623-45a9-a1ea-1ba183ca9629" providerId="ADAL" clId="{0CBAF717-BA00-4A8E-8BA2-AFCDA210677A}" dt="2023-08-28T07:55:28.849" v="2426"/>
          <ac:cxnSpMkLst>
            <pc:docMk/>
            <pc:sldMk cId="436659424" sldId="256"/>
            <ac:cxnSpMk id="293" creationId="{B8604924-A681-124A-570A-0CBFBEFB7D17}"/>
          </ac:cxnSpMkLst>
        </pc:cxnChg>
        <pc:cxnChg chg="add mod">
          <ac:chgData name="Abhinava Krishna Kanth Rallapalli -X (abrallap - HCL TECHNOLOGIES LIMITED at Cisco)" userId="54be609d-1623-45a9-a1ea-1ba183ca9629" providerId="ADAL" clId="{0CBAF717-BA00-4A8E-8BA2-AFCDA210677A}" dt="2023-08-28T10:58:02.288" v="3848" actId="164"/>
          <ac:cxnSpMkLst>
            <pc:docMk/>
            <pc:sldMk cId="436659424" sldId="256"/>
            <ac:cxnSpMk id="301" creationId="{19AF0DF8-E387-E31B-A136-293644760373}"/>
          </ac:cxnSpMkLst>
        </pc:cxnChg>
        <pc:cxnChg chg="add mod">
          <ac:chgData name="Abhinava Krishna Kanth Rallapalli -X (abrallap - HCL TECHNOLOGIES LIMITED at Cisco)" userId="54be609d-1623-45a9-a1ea-1ba183ca9629" providerId="ADAL" clId="{0CBAF717-BA00-4A8E-8BA2-AFCDA210677A}" dt="2023-08-28T10:58:02.288" v="3848" actId="164"/>
          <ac:cxnSpMkLst>
            <pc:docMk/>
            <pc:sldMk cId="436659424" sldId="256"/>
            <ac:cxnSpMk id="305" creationId="{9D46C81F-24BA-57D5-CFDF-A517E6F8C126}"/>
          </ac:cxnSpMkLst>
        </pc:cxnChg>
        <pc:cxnChg chg="add mod">
          <ac:chgData name="Abhinava Krishna Kanth Rallapalli -X (abrallap - HCL TECHNOLOGIES LIMITED at Cisco)" userId="54be609d-1623-45a9-a1ea-1ba183ca9629" providerId="ADAL" clId="{0CBAF717-BA00-4A8E-8BA2-AFCDA210677A}" dt="2023-08-28T10:58:02.288" v="3848" actId="164"/>
          <ac:cxnSpMkLst>
            <pc:docMk/>
            <pc:sldMk cId="436659424" sldId="256"/>
            <ac:cxnSpMk id="317" creationId="{DC00CD81-0FE1-128D-B224-AB568BB2036E}"/>
          </ac:cxnSpMkLst>
        </pc:cxnChg>
        <pc:cxnChg chg="add mod">
          <ac:chgData name="Abhinava Krishna Kanth Rallapalli -X (abrallap - HCL TECHNOLOGIES LIMITED at Cisco)" userId="54be609d-1623-45a9-a1ea-1ba183ca9629" providerId="ADAL" clId="{0CBAF717-BA00-4A8E-8BA2-AFCDA210677A}" dt="2023-08-28T10:58:02.288" v="3848" actId="164"/>
          <ac:cxnSpMkLst>
            <pc:docMk/>
            <pc:sldMk cId="436659424" sldId="256"/>
            <ac:cxnSpMk id="324" creationId="{9F2EE317-B7B4-19DB-676D-207A6E3AE4F8}"/>
          </ac:cxnSpMkLst>
        </pc:cxnChg>
        <pc:cxnChg chg="add mod">
          <ac:chgData name="Abhinava Krishna Kanth Rallapalli -X (abrallap - HCL TECHNOLOGIES LIMITED at Cisco)" userId="54be609d-1623-45a9-a1ea-1ba183ca9629" providerId="ADAL" clId="{0CBAF717-BA00-4A8E-8BA2-AFCDA210677A}" dt="2023-08-28T10:58:02.288" v="3848" actId="164"/>
          <ac:cxnSpMkLst>
            <pc:docMk/>
            <pc:sldMk cId="436659424" sldId="256"/>
            <ac:cxnSpMk id="332" creationId="{E002530F-2E8E-2E30-0ADF-28481906BC2F}"/>
          </ac:cxnSpMkLst>
        </pc:cxnChg>
        <pc:cxnChg chg="add mod">
          <ac:chgData name="Abhinava Krishna Kanth Rallapalli -X (abrallap - HCL TECHNOLOGIES LIMITED at Cisco)" userId="54be609d-1623-45a9-a1ea-1ba183ca9629" providerId="ADAL" clId="{0CBAF717-BA00-4A8E-8BA2-AFCDA210677A}" dt="2023-08-28T10:58:02.288" v="3848" actId="164"/>
          <ac:cxnSpMkLst>
            <pc:docMk/>
            <pc:sldMk cId="436659424" sldId="256"/>
            <ac:cxnSpMk id="340" creationId="{E8BCC202-0BD8-3584-BA54-FE80D2D7348E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48:46.380" v="3753" actId="478"/>
          <ac:cxnSpMkLst>
            <pc:docMk/>
            <pc:sldMk cId="436659424" sldId="256"/>
            <ac:cxnSpMk id="353" creationId="{15ADE6FF-80E0-7EE6-F556-A87200FB361E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48:46.380" v="3753" actId="478"/>
          <ac:cxnSpMkLst>
            <pc:docMk/>
            <pc:sldMk cId="436659424" sldId="256"/>
            <ac:cxnSpMk id="354" creationId="{F115E783-6BA3-7F17-58F7-76BFE321A526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08:30:08.949" v="3302" actId="164"/>
          <ac:cxnSpMkLst>
            <pc:docMk/>
            <pc:sldMk cId="436659424" sldId="256"/>
            <ac:cxnSpMk id="357" creationId="{414C4E39-7106-5A89-F572-1F3CBCDF4861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48:46.380" v="3753" actId="478"/>
          <ac:cxnSpMkLst>
            <pc:docMk/>
            <pc:sldMk cId="436659424" sldId="256"/>
            <ac:cxnSpMk id="359" creationId="{B9FBC3FD-0249-6F0F-2F83-E31791DCA106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48:46.380" v="3753" actId="478"/>
          <ac:cxnSpMkLst>
            <pc:docMk/>
            <pc:sldMk cId="436659424" sldId="256"/>
            <ac:cxnSpMk id="361" creationId="{9F8CAB74-BB43-4C03-DD15-A574017EEBF2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48:46.380" v="3753" actId="478"/>
          <ac:cxnSpMkLst>
            <pc:docMk/>
            <pc:sldMk cId="436659424" sldId="256"/>
            <ac:cxnSpMk id="363" creationId="{7B2881EA-564C-81D1-715F-0DD588FD8543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48:46.380" v="3753" actId="478"/>
          <ac:cxnSpMkLst>
            <pc:docMk/>
            <pc:sldMk cId="436659424" sldId="256"/>
            <ac:cxnSpMk id="366" creationId="{E02D6D99-77E9-2210-CF17-F9DF421C8D2E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48:46.380" v="3753" actId="478"/>
          <ac:cxnSpMkLst>
            <pc:docMk/>
            <pc:sldMk cId="436659424" sldId="256"/>
            <ac:cxnSpMk id="367" creationId="{DF2E68A8-DCC5-AC1D-DE52-33D17F42002F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48:46.380" v="3753" actId="478"/>
          <ac:cxnSpMkLst>
            <pc:docMk/>
            <pc:sldMk cId="436659424" sldId="256"/>
            <ac:cxnSpMk id="368" creationId="{571A0E1A-6D82-31AD-A1EE-DCBEC8D5289F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48:46.380" v="3753" actId="478"/>
          <ac:cxnSpMkLst>
            <pc:docMk/>
            <pc:sldMk cId="436659424" sldId="256"/>
            <ac:cxnSpMk id="370" creationId="{FF36C7BD-088C-CC9A-D560-6C0214DEABFB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48:46.380" v="3753" actId="478"/>
          <ac:cxnSpMkLst>
            <pc:docMk/>
            <pc:sldMk cId="436659424" sldId="256"/>
            <ac:cxnSpMk id="373" creationId="{073E4E88-BBF2-D356-BCC8-FD7515687D27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48:46.380" v="3753" actId="478"/>
          <ac:cxnSpMkLst>
            <pc:docMk/>
            <pc:sldMk cId="436659424" sldId="256"/>
            <ac:cxnSpMk id="376" creationId="{9F010DB7-7AA9-4516-1F69-A824769431DC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48:46.380" v="3753" actId="478"/>
          <ac:cxnSpMkLst>
            <pc:docMk/>
            <pc:sldMk cId="436659424" sldId="256"/>
            <ac:cxnSpMk id="379" creationId="{7DFAEC23-3712-0B80-0AE5-9BF111B9ABF3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48:46.380" v="3753" actId="478"/>
          <ac:cxnSpMkLst>
            <pc:docMk/>
            <pc:sldMk cId="436659424" sldId="256"/>
            <ac:cxnSpMk id="380" creationId="{A52A16CD-4423-ECBD-D125-7D48AEC6AAFC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48:46.380" v="3753" actId="478"/>
          <ac:cxnSpMkLst>
            <pc:docMk/>
            <pc:sldMk cId="436659424" sldId="256"/>
            <ac:cxnSpMk id="383" creationId="{C1177A11-C2B4-3AA4-F57F-0D7BAC2DE439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48:46.380" v="3753" actId="478"/>
          <ac:cxnSpMkLst>
            <pc:docMk/>
            <pc:sldMk cId="436659424" sldId="256"/>
            <ac:cxnSpMk id="388" creationId="{F553AAE6-6E74-B920-030C-C30F68AEEB9B}"/>
          </ac:cxnSpMkLst>
        </pc:cxnChg>
      </pc:sldChg>
      <pc:sldChg chg="addSp delSp modSp new mod modClrScheme chgLayout">
        <pc:chgData name="Abhinava Krishna Kanth Rallapalli -X (abrallap - HCL TECHNOLOGIES LIMITED at Cisco)" userId="54be609d-1623-45a9-a1ea-1ba183ca9629" providerId="ADAL" clId="{0CBAF717-BA00-4A8E-8BA2-AFCDA210677A}" dt="2023-08-28T10:48:55.430" v="3754" actId="164"/>
        <pc:sldMkLst>
          <pc:docMk/>
          <pc:sldMk cId="1096227179" sldId="257"/>
        </pc:sldMkLst>
        <pc:spChg chg="del">
          <ac:chgData name="Abhinava Krishna Kanth Rallapalli -X (abrallap - HCL TECHNOLOGIES LIMITED at Cisco)" userId="54be609d-1623-45a9-a1ea-1ba183ca9629" providerId="ADAL" clId="{0CBAF717-BA00-4A8E-8BA2-AFCDA210677A}" dt="2023-08-28T10:39:14.696" v="3695" actId="700"/>
          <ac:spMkLst>
            <pc:docMk/>
            <pc:sldMk cId="1096227179" sldId="257"/>
            <ac:spMk id="2" creationId="{777F8E63-2101-29CB-EBEC-E859FA7B793E}"/>
          </ac:spMkLst>
        </pc:spChg>
        <pc:spChg chg="del">
          <ac:chgData name="Abhinava Krishna Kanth Rallapalli -X (abrallap - HCL TECHNOLOGIES LIMITED at Cisco)" userId="54be609d-1623-45a9-a1ea-1ba183ca9629" providerId="ADAL" clId="{0CBAF717-BA00-4A8E-8BA2-AFCDA210677A}" dt="2023-08-28T10:39:14.696" v="3695" actId="700"/>
          <ac:spMkLst>
            <pc:docMk/>
            <pc:sldMk cId="1096227179" sldId="257"/>
            <ac:spMk id="3" creationId="{CB7A2B64-29BC-2DD8-4062-D5090F50D792}"/>
          </ac:spMkLst>
        </pc:spChg>
        <pc:spChg chg="del">
          <ac:chgData name="Abhinava Krishna Kanth Rallapalli -X (abrallap - HCL TECHNOLOGIES LIMITED at Cisco)" userId="54be609d-1623-45a9-a1ea-1ba183ca9629" providerId="ADAL" clId="{0CBAF717-BA00-4A8E-8BA2-AFCDA210677A}" dt="2023-08-28T10:39:14.696" v="3695" actId="700"/>
          <ac:spMkLst>
            <pc:docMk/>
            <pc:sldMk cId="1096227179" sldId="257"/>
            <ac:spMk id="4" creationId="{2C7753EE-8C4C-9CCE-5218-C614EE78355D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spMkLst>
            <pc:docMk/>
            <pc:sldMk cId="1096227179" sldId="257"/>
            <ac:spMk id="6" creationId="{F139E419-B4E7-BFAD-B25F-9D09A5B71DAC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spMkLst>
            <pc:docMk/>
            <pc:sldMk cId="1096227179" sldId="257"/>
            <ac:spMk id="7" creationId="{3C1A5ECD-E8AC-6907-7F73-E3C2032AF091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spMkLst>
            <pc:docMk/>
            <pc:sldMk cId="1096227179" sldId="257"/>
            <ac:spMk id="8" creationId="{1CC649ED-D806-186F-96B6-0F1B65EE2664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spMkLst>
            <pc:docMk/>
            <pc:sldMk cId="1096227179" sldId="257"/>
            <ac:spMk id="9" creationId="{DB33E23D-B995-3691-0614-9318CA58E6AA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spMkLst>
            <pc:docMk/>
            <pc:sldMk cId="1096227179" sldId="257"/>
            <ac:spMk id="10" creationId="{732606EC-2CB2-BFCF-76B7-120295E960A4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spMkLst>
            <pc:docMk/>
            <pc:sldMk cId="1096227179" sldId="257"/>
            <ac:spMk id="11" creationId="{F0E0A963-ABF7-CA18-AEEC-54B09FF7A6C9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spMkLst>
            <pc:docMk/>
            <pc:sldMk cId="1096227179" sldId="257"/>
            <ac:spMk id="12" creationId="{47CB5315-C331-9C78-8EB1-4E2FC3826718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spMkLst>
            <pc:docMk/>
            <pc:sldMk cId="1096227179" sldId="257"/>
            <ac:spMk id="13" creationId="{6E2B2CF0-45B2-960D-26C5-6C28E0117D8C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spMkLst>
            <pc:docMk/>
            <pc:sldMk cId="1096227179" sldId="257"/>
            <ac:spMk id="14" creationId="{6B30A433-ADB8-8D23-81BB-0F5B06B91782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spMkLst>
            <pc:docMk/>
            <pc:sldMk cId="1096227179" sldId="257"/>
            <ac:spMk id="15" creationId="{BBEEF5B1-862F-B6CB-05C9-6662782DE079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spMkLst>
            <pc:docMk/>
            <pc:sldMk cId="1096227179" sldId="257"/>
            <ac:spMk id="19" creationId="{ADDDB141-C4E7-FDF8-C393-57F8BC41392F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spMkLst>
            <pc:docMk/>
            <pc:sldMk cId="1096227179" sldId="257"/>
            <ac:spMk id="21" creationId="{5D1CD052-5C9D-9512-3D93-7DE0D15A3F55}"/>
          </ac:spMkLst>
        </pc:spChg>
        <pc:spChg chg="del mod topLvl">
          <ac:chgData name="Abhinava Krishna Kanth Rallapalli -X (abrallap - HCL TECHNOLOGIES LIMITED at Cisco)" userId="54be609d-1623-45a9-a1ea-1ba183ca9629" providerId="ADAL" clId="{0CBAF717-BA00-4A8E-8BA2-AFCDA210677A}" dt="2023-08-28T10:41:45.891" v="3713" actId="478"/>
          <ac:spMkLst>
            <pc:docMk/>
            <pc:sldMk cId="1096227179" sldId="257"/>
            <ac:spMk id="23" creationId="{AD643F7F-BBF5-F3BD-1AB9-8146EBCE34DC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spMkLst>
            <pc:docMk/>
            <pc:sldMk cId="1096227179" sldId="257"/>
            <ac:spMk id="25" creationId="{D2BB9CD9-91E1-DBFA-F553-BB7795BBFCDC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spMkLst>
            <pc:docMk/>
            <pc:sldMk cId="1096227179" sldId="257"/>
            <ac:spMk id="32" creationId="{88EF6115-E441-43BB-9927-E708722A1232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spMkLst>
            <pc:docMk/>
            <pc:sldMk cId="1096227179" sldId="257"/>
            <ac:spMk id="35" creationId="{B3D76753-FFD9-AF46-C3FA-9283415AFA09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spMkLst>
            <pc:docMk/>
            <pc:sldMk cId="1096227179" sldId="257"/>
            <ac:spMk id="37" creationId="{CF69A486-5C32-691C-DFBF-5F1D03D170FA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spMkLst>
            <pc:docMk/>
            <pc:sldMk cId="1096227179" sldId="257"/>
            <ac:spMk id="38" creationId="{08E2ED8B-4933-4D72-A4EB-DCB7F9864F58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spMkLst>
            <pc:docMk/>
            <pc:sldMk cId="1096227179" sldId="257"/>
            <ac:spMk id="41" creationId="{CA8F492A-E9D1-6FEA-E7BC-FD8DBF8105B5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spMkLst>
            <pc:docMk/>
            <pc:sldMk cId="1096227179" sldId="257"/>
            <ac:spMk id="44" creationId="{3A9E5215-E875-4F09-1A16-98235C06D357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spMkLst>
            <pc:docMk/>
            <pc:sldMk cId="1096227179" sldId="257"/>
            <ac:spMk id="45" creationId="{9C5CFDE4-8C43-12CF-553B-82F3203B57EA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spMkLst>
            <pc:docMk/>
            <pc:sldMk cId="1096227179" sldId="257"/>
            <ac:spMk id="47" creationId="{34A1DB28-F282-2482-20D8-50C07832BE9A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spMkLst>
            <pc:docMk/>
            <pc:sldMk cId="1096227179" sldId="257"/>
            <ac:spMk id="48" creationId="{D4E7701F-4961-AF43-3A58-9866BEEE6D3D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spMkLst>
            <pc:docMk/>
            <pc:sldMk cId="1096227179" sldId="257"/>
            <ac:spMk id="49" creationId="{9F0A7B17-A072-6DA9-B6A2-81ED68C129B8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spMkLst>
            <pc:docMk/>
            <pc:sldMk cId="1096227179" sldId="257"/>
            <ac:spMk id="50" creationId="{1EDD7191-EAA3-2023-F4D2-1C2CC094EC3A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spMkLst>
            <pc:docMk/>
            <pc:sldMk cId="1096227179" sldId="257"/>
            <ac:spMk id="52" creationId="{4160039C-19DF-1FF8-B0F4-DEE3AAB24576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spMkLst>
            <pc:docMk/>
            <pc:sldMk cId="1096227179" sldId="257"/>
            <ac:spMk id="53" creationId="{96A5B33B-F503-0B46-80AF-DA60D7CB14F9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spMkLst>
            <pc:docMk/>
            <pc:sldMk cId="1096227179" sldId="257"/>
            <ac:spMk id="54" creationId="{01734BC3-0262-54F6-64AB-A7379B070D22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spMkLst>
            <pc:docMk/>
            <pc:sldMk cId="1096227179" sldId="257"/>
            <ac:spMk id="55" creationId="{BE4CB8B4-B74E-79FD-794B-3DF2FABC1CD2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0:39:23.365" v="3697" actId="165"/>
          <ac:spMkLst>
            <pc:docMk/>
            <pc:sldMk cId="1096227179" sldId="257"/>
            <ac:spMk id="60" creationId="{79D63EF8-7861-7556-A2DD-596D3F3B3ED1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0:39:23.365" v="3697" actId="165"/>
          <ac:spMkLst>
            <pc:docMk/>
            <pc:sldMk cId="1096227179" sldId="257"/>
            <ac:spMk id="62" creationId="{33109CDC-3103-92F0-0203-9DE54AD7AF1A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0:39:23.365" v="3697" actId="165"/>
          <ac:spMkLst>
            <pc:docMk/>
            <pc:sldMk cId="1096227179" sldId="257"/>
            <ac:spMk id="64" creationId="{E08BD950-8FC2-21BA-5840-BBA1BB852846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0:39:23.365" v="3697" actId="165"/>
          <ac:spMkLst>
            <pc:docMk/>
            <pc:sldMk cId="1096227179" sldId="257"/>
            <ac:spMk id="65" creationId="{461BFE3F-5583-8C63-C51F-CD8CFE85D25D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0:39:23.365" v="3697" actId="165"/>
          <ac:spMkLst>
            <pc:docMk/>
            <pc:sldMk cId="1096227179" sldId="257"/>
            <ac:spMk id="66" creationId="{E9542156-E493-BCC8-3BCA-A85398DA22DF}"/>
          </ac:spMkLst>
        </pc:spChg>
        <pc:spChg chg="add mod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spMkLst>
            <pc:docMk/>
            <pc:sldMk cId="1096227179" sldId="257"/>
            <ac:spMk id="76" creationId="{DAA37461-62B7-7FE0-180D-278DC47EC843}"/>
          </ac:spMkLst>
        </pc:spChg>
        <pc:grpChg chg="add del mod">
          <ac:chgData name="Abhinava Krishna Kanth Rallapalli -X (abrallap - HCL TECHNOLOGIES LIMITED at Cisco)" userId="54be609d-1623-45a9-a1ea-1ba183ca9629" providerId="ADAL" clId="{0CBAF717-BA00-4A8E-8BA2-AFCDA210677A}" dt="2023-08-28T10:39:23.365" v="3697" actId="165"/>
          <ac:grpSpMkLst>
            <pc:docMk/>
            <pc:sldMk cId="1096227179" sldId="257"/>
            <ac:grpSpMk id="5" creationId="{C3981B36-E8C5-6738-F30C-3ACA597312B6}"/>
          </ac:grpSpMkLst>
        </pc:grpChg>
        <pc:grpChg chg="mod topLvl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grpSpMkLst>
            <pc:docMk/>
            <pc:sldMk cId="1096227179" sldId="257"/>
            <ac:grpSpMk id="27" creationId="{FC17CE94-47F7-6DC4-6D5E-6FD35C2528AD}"/>
          </ac:grpSpMkLst>
        </pc:grpChg>
        <pc:grpChg chg="mod topLvl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grpSpMkLst>
            <pc:docMk/>
            <pc:sldMk cId="1096227179" sldId="257"/>
            <ac:grpSpMk id="28" creationId="{AE11F94C-A443-EB14-ADCE-16F101E26BCB}"/>
          </ac:grpSpMkLst>
        </pc:grpChg>
        <pc:grpChg chg="mod">
          <ac:chgData name="Abhinava Krishna Kanth Rallapalli -X (abrallap - HCL TECHNOLOGIES LIMITED at Cisco)" userId="54be609d-1623-45a9-a1ea-1ba183ca9629" providerId="ADAL" clId="{0CBAF717-BA00-4A8E-8BA2-AFCDA210677A}" dt="2023-08-28T10:39:23.365" v="3697" actId="165"/>
          <ac:grpSpMkLst>
            <pc:docMk/>
            <pc:sldMk cId="1096227179" sldId="257"/>
            <ac:grpSpMk id="56" creationId="{08EB4629-D87A-4B64-D5B2-85AABA015907}"/>
          </ac:grpSpMkLst>
        </pc:grpChg>
        <pc:grpChg chg="mod">
          <ac:chgData name="Abhinava Krishna Kanth Rallapalli -X (abrallap - HCL TECHNOLOGIES LIMITED at Cisco)" userId="54be609d-1623-45a9-a1ea-1ba183ca9629" providerId="ADAL" clId="{0CBAF717-BA00-4A8E-8BA2-AFCDA210677A}" dt="2023-08-28T10:39:23.365" v="3697" actId="165"/>
          <ac:grpSpMkLst>
            <pc:docMk/>
            <pc:sldMk cId="1096227179" sldId="257"/>
            <ac:grpSpMk id="57" creationId="{0E241BD1-F7F7-9C05-924B-46C4E9F02956}"/>
          </ac:grpSpMkLst>
        </pc:grpChg>
        <pc:grpChg chg="mod">
          <ac:chgData name="Abhinava Krishna Kanth Rallapalli -X (abrallap - HCL TECHNOLOGIES LIMITED at Cisco)" userId="54be609d-1623-45a9-a1ea-1ba183ca9629" providerId="ADAL" clId="{0CBAF717-BA00-4A8E-8BA2-AFCDA210677A}" dt="2023-08-28T10:39:23.365" v="3697" actId="165"/>
          <ac:grpSpMkLst>
            <pc:docMk/>
            <pc:sldMk cId="1096227179" sldId="257"/>
            <ac:grpSpMk id="58" creationId="{AAB905BB-F963-2141-8275-575695CD7DEA}"/>
          </ac:grpSpMkLst>
        </pc:grpChg>
        <pc:grpChg chg="add mod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grpSpMkLst>
            <pc:docMk/>
            <pc:sldMk cId="1096227179" sldId="257"/>
            <ac:grpSpMk id="88" creationId="{42EB3406-6740-E7BB-1054-D5F3596C3E4C}"/>
          </ac:grpSpMkLst>
        </pc:grpChg>
        <pc:picChg chg="mod topLvl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picMkLst>
            <pc:docMk/>
            <pc:sldMk cId="1096227179" sldId="257"/>
            <ac:picMk id="18" creationId="{6C91B4F0-D972-E328-EEED-C1D871614C0A}"/>
          </ac:picMkLst>
        </pc:picChg>
        <pc:picChg chg="mod topLvl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picMkLst>
            <pc:docMk/>
            <pc:sldMk cId="1096227179" sldId="257"/>
            <ac:picMk id="34" creationId="{A6EBDEEA-9AB1-6785-E48C-93F612C05240}"/>
          </ac:picMkLst>
        </pc:picChg>
        <pc:picChg chg="mod topLvl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picMkLst>
            <pc:docMk/>
            <pc:sldMk cId="1096227179" sldId="257"/>
            <ac:picMk id="40" creationId="{A4A39C79-086A-0150-11CA-562864F6322D}"/>
          </ac:picMkLst>
        </pc:picChg>
        <pc:picChg chg="mod">
          <ac:chgData name="Abhinava Krishna Kanth Rallapalli -X (abrallap - HCL TECHNOLOGIES LIMITED at Cisco)" userId="54be609d-1623-45a9-a1ea-1ba183ca9629" providerId="ADAL" clId="{0CBAF717-BA00-4A8E-8BA2-AFCDA210677A}" dt="2023-08-28T10:39:23.365" v="3697" actId="165"/>
          <ac:picMkLst>
            <pc:docMk/>
            <pc:sldMk cId="1096227179" sldId="257"/>
            <ac:picMk id="59" creationId="{88D1F360-77F3-AB3C-DC46-B9297EB2947D}"/>
          </ac:picMkLst>
        </pc:picChg>
        <pc:picChg chg="mod">
          <ac:chgData name="Abhinava Krishna Kanth Rallapalli -X (abrallap - HCL TECHNOLOGIES LIMITED at Cisco)" userId="54be609d-1623-45a9-a1ea-1ba183ca9629" providerId="ADAL" clId="{0CBAF717-BA00-4A8E-8BA2-AFCDA210677A}" dt="2023-08-28T10:39:23.365" v="3697" actId="165"/>
          <ac:picMkLst>
            <pc:docMk/>
            <pc:sldMk cId="1096227179" sldId="257"/>
            <ac:picMk id="61" creationId="{217E5801-99FD-CF96-9E4E-489429AC7ED9}"/>
          </ac:picMkLst>
        </pc:picChg>
        <pc:picChg chg="mod">
          <ac:chgData name="Abhinava Krishna Kanth Rallapalli -X (abrallap - HCL TECHNOLOGIES LIMITED at Cisco)" userId="54be609d-1623-45a9-a1ea-1ba183ca9629" providerId="ADAL" clId="{0CBAF717-BA00-4A8E-8BA2-AFCDA210677A}" dt="2023-08-28T10:39:23.365" v="3697" actId="165"/>
          <ac:picMkLst>
            <pc:docMk/>
            <pc:sldMk cId="1096227179" sldId="257"/>
            <ac:picMk id="63" creationId="{903EBB55-BE6F-6DD7-FCE8-622423D91E19}"/>
          </ac:picMkLst>
        </pc:picChg>
        <pc:cxnChg chg="del mod topLvl">
          <ac:chgData name="Abhinava Krishna Kanth Rallapalli -X (abrallap - HCL TECHNOLOGIES LIMITED at Cisco)" userId="54be609d-1623-45a9-a1ea-1ba183ca9629" providerId="ADAL" clId="{0CBAF717-BA00-4A8E-8BA2-AFCDA210677A}" dt="2023-08-28T10:40:49.080" v="3706" actId="478"/>
          <ac:cxnSpMkLst>
            <pc:docMk/>
            <pc:sldMk cId="1096227179" sldId="257"/>
            <ac:cxnSpMk id="16" creationId="{CAC18BFB-8CAD-621C-BDFB-890832972C36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cxnSpMkLst>
            <pc:docMk/>
            <pc:sldMk cId="1096227179" sldId="257"/>
            <ac:cxnSpMk id="17" creationId="{0C31ED09-25D1-E97F-C3A3-4853F774E244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cxnSpMkLst>
            <pc:docMk/>
            <pc:sldMk cId="1096227179" sldId="257"/>
            <ac:cxnSpMk id="20" creationId="{CFD4A9D1-7F4E-C458-A89A-117AE5193C40}"/>
          </ac:cxnSpMkLst>
        </pc:cxnChg>
        <pc:cxnChg chg="del mod topLvl">
          <ac:chgData name="Abhinava Krishna Kanth Rallapalli -X (abrallap - HCL TECHNOLOGIES LIMITED at Cisco)" userId="54be609d-1623-45a9-a1ea-1ba183ca9629" providerId="ADAL" clId="{0CBAF717-BA00-4A8E-8BA2-AFCDA210677A}" dt="2023-08-28T10:42:00.898" v="3716" actId="478"/>
          <ac:cxnSpMkLst>
            <pc:docMk/>
            <pc:sldMk cId="1096227179" sldId="257"/>
            <ac:cxnSpMk id="22" creationId="{D020391A-9307-4A5D-CD4E-919F598668E9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cxnSpMkLst>
            <pc:docMk/>
            <pc:sldMk cId="1096227179" sldId="257"/>
            <ac:cxnSpMk id="24" creationId="{B3FDA266-555E-7392-408D-5FEFED4EB42A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cxnSpMkLst>
            <pc:docMk/>
            <pc:sldMk cId="1096227179" sldId="257"/>
            <ac:cxnSpMk id="26" creationId="{6193B88D-EADD-7DF8-EAC1-B8758E96F01A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cxnSpMkLst>
            <pc:docMk/>
            <pc:sldMk cId="1096227179" sldId="257"/>
            <ac:cxnSpMk id="29" creationId="{A6EFFC88-9F57-DEB2-7EDE-D48227DC4F41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cxnSpMkLst>
            <pc:docMk/>
            <pc:sldMk cId="1096227179" sldId="257"/>
            <ac:cxnSpMk id="30" creationId="{5D9A70EA-D2EE-6F8C-5F9D-B3F3875CAB50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cxnSpMkLst>
            <pc:docMk/>
            <pc:sldMk cId="1096227179" sldId="257"/>
            <ac:cxnSpMk id="31" creationId="{727ED635-206E-FBC1-26A0-16425265011A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cxnSpMkLst>
            <pc:docMk/>
            <pc:sldMk cId="1096227179" sldId="257"/>
            <ac:cxnSpMk id="33" creationId="{B7383CF3-CEAC-81B2-AB8D-1F8493383DDA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cxnSpMkLst>
            <pc:docMk/>
            <pc:sldMk cId="1096227179" sldId="257"/>
            <ac:cxnSpMk id="36" creationId="{78C3A3E1-535A-55D0-7A16-0613C199B00E}"/>
          </ac:cxnSpMkLst>
        </pc:cxnChg>
        <pc:cxnChg chg="add del mod topLvl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cxnSpMkLst>
            <pc:docMk/>
            <pc:sldMk cId="1096227179" sldId="257"/>
            <ac:cxnSpMk id="39" creationId="{63DB9EA8-93CE-A8AD-A659-23CE453DE479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cxnSpMkLst>
            <pc:docMk/>
            <pc:sldMk cId="1096227179" sldId="257"/>
            <ac:cxnSpMk id="42" creationId="{7B307A64-B593-8D17-45E2-A09C8D406BF4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cxnSpMkLst>
            <pc:docMk/>
            <pc:sldMk cId="1096227179" sldId="257"/>
            <ac:cxnSpMk id="43" creationId="{FD123881-5FDC-0A83-4C00-5BBD4B1F9BC7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cxnSpMkLst>
            <pc:docMk/>
            <pc:sldMk cId="1096227179" sldId="257"/>
            <ac:cxnSpMk id="46" creationId="{85DD2A3D-844F-B236-240F-703A7D392210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48:55.430" v="3754" actId="164"/>
          <ac:cxnSpMkLst>
            <pc:docMk/>
            <pc:sldMk cId="1096227179" sldId="257"/>
            <ac:cxnSpMk id="51" creationId="{DBB5E4A5-37EB-A22D-7203-B722D4EE09F6}"/>
          </ac:cxnSpMkLst>
        </pc:cxnChg>
      </pc:sldChg>
      <pc:sldChg chg="addSp delSp modSp new del mod modClrScheme chgLayout">
        <pc:chgData name="Abhinava Krishna Kanth Rallapalli -X (abrallap - HCL TECHNOLOGIES LIMITED at Cisco)" userId="54be609d-1623-45a9-a1ea-1ba183ca9629" providerId="ADAL" clId="{0CBAF717-BA00-4A8E-8BA2-AFCDA210677A}" dt="2023-08-28T10:26:10.829" v="3693" actId="2696"/>
        <pc:sldMkLst>
          <pc:docMk/>
          <pc:sldMk cId="1791581294" sldId="257"/>
        </pc:sldMkLst>
        <pc:spChg chg="add mod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spMkLst>
            <pc:docMk/>
            <pc:sldMk cId="1791581294" sldId="257"/>
            <ac:spMk id="2" creationId="{3F70EF4B-5368-919E-E17B-9CB0D65BACBA}"/>
          </ac:spMkLst>
        </pc:spChg>
        <pc:spChg chg="del">
          <ac:chgData name="Abhinava Krishna Kanth Rallapalli -X (abrallap - HCL TECHNOLOGIES LIMITED at Cisco)" userId="54be609d-1623-45a9-a1ea-1ba183ca9629" providerId="ADAL" clId="{0CBAF717-BA00-4A8E-8BA2-AFCDA210677A}" dt="2023-08-28T09:36:07.504" v="3507" actId="700"/>
          <ac:spMkLst>
            <pc:docMk/>
            <pc:sldMk cId="1791581294" sldId="257"/>
            <ac:spMk id="2" creationId="{74F4DE07-FEEF-C624-FB5B-AD0DC739DA30}"/>
          </ac:spMkLst>
        </pc:spChg>
        <pc:spChg chg="add mod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spMkLst>
            <pc:docMk/>
            <pc:sldMk cId="1791581294" sldId="257"/>
            <ac:spMk id="3" creationId="{2428A342-11F0-9ED1-377B-CD290CB1FBA9}"/>
          </ac:spMkLst>
        </pc:spChg>
        <pc:spChg chg="del">
          <ac:chgData name="Abhinava Krishna Kanth Rallapalli -X (abrallap - HCL TECHNOLOGIES LIMITED at Cisco)" userId="54be609d-1623-45a9-a1ea-1ba183ca9629" providerId="ADAL" clId="{0CBAF717-BA00-4A8E-8BA2-AFCDA210677A}" dt="2023-08-28T09:36:07.504" v="3507" actId="700"/>
          <ac:spMkLst>
            <pc:docMk/>
            <pc:sldMk cId="1791581294" sldId="257"/>
            <ac:spMk id="3" creationId="{E9C244AF-F9A9-80F6-9F02-8E1D602B58F3}"/>
          </ac:spMkLst>
        </pc:spChg>
        <pc:spChg chg="del">
          <ac:chgData name="Abhinava Krishna Kanth Rallapalli -X (abrallap - HCL TECHNOLOGIES LIMITED at Cisco)" userId="54be609d-1623-45a9-a1ea-1ba183ca9629" providerId="ADAL" clId="{0CBAF717-BA00-4A8E-8BA2-AFCDA210677A}" dt="2023-08-28T09:36:07.504" v="3507" actId="700"/>
          <ac:spMkLst>
            <pc:docMk/>
            <pc:sldMk cId="1791581294" sldId="257"/>
            <ac:spMk id="4" creationId="{35AFF321-A729-8E4C-B5A1-00FEBCA442B8}"/>
          </ac:spMkLst>
        </pc:spChg>
        <pc:spChg chg="add mod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spMkLst>
            <pc:docMk/>
            <pc:sldMk cId="1791581294" sldId="257"/>
            <ac:spMk id="4" creationId="{6DCC0EFD-1F0D-3868-FE74-866825FC3BCB}"/>
          </ac:spMkLst>
        </pc:spChg>
        <pc:spChg chg="add del mod">
          <ac:chgData name="Abhinava Krishna Kanth Rallapalli -X (abrallap - HCL TECHNOLOGIES LIMITED at Cisco)" userId="54be609d-1623-45a9-a1ea-1ba183ca9629" providerId="ADAL" clId="{0CBAF717-BA00-4A8E-8BA2-AFCDA210677A}" dt="2023-08-28T10:09:52.743" v="3659" actId="478"/>
          <ac:spMkLst>
            <pc:docMk/>
            <pc:sldMk cId="1791581294" sldId="257"/>
            <ac:spMk id="5" creationId="{3A64AF0E-5A91-3B74-6046-23EFAA4AA772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spMkLst>
            <pc:docMk/>
            <pc:sldMk cId="1791581294" sldId="257"/>
            <ac:spMk id="7" creationId="{C1E0D712-F8AD-1A1E-0BD2-B256FC006C3D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spMkLst>
            <pc:docMk/>
            <pc:sldMk cId="1791581294" sldId="257"/>
            <ac:spMk id="8" creationId="{DF4B3E91-3553-FA7C-E85D-1F791C0BF7D9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spMkLst>
            <pc:docMk/>
            <pc:sldMk cId="1791581294" sldId="257"/>
            <ac:spMk id="9" creationId="{E0A046AD-EB56-23D8-1A73-ABE25DFB449A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spMkLst>
            <pc:docMk/>
            <pc:sldMk cId="1791581294" sldId="257"/>
            <ac:spMk id="10" creationId="{CD24EDC2-4B5B-E888-79E5-6683F438649E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spMkLst>
            <pc:docMk/>
            <pc:sldMk cId="1791581294" sldId="257"/>
            <ac:spMk id="11" creationId="{C165AD22-09F3-3E5F-AD56-287EB2F3FC8B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spMkLst>
            <pc:docMk/>
            <pc:sldMk cId="1791581294" sldId="257"/>
            <ac:spMk id="12" creationId="{A45553BD-9F15-1812-FD7B-80A113569569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spMkLst>
            <pc:docMk/>
            <pc:sldMk cId="1791581294" sldId="257"/>
            <ac:spMk id="13" creationId="{382D37DC-E702-0665-79B1-747BBBBB1DCC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spMkLst>
            <pc:docMk/>
            <pc:sldMk cId="1791581294" sldId="257"/>
            <ac:spMk id="17" creationId="{B046A305-3388-1650-8934-3F03B4EF706A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spMkLst>
            <pc:docMk/>
            <pc:sldMk cId="1791581294" sldId="257"/>
            <ac:spMk id="19" creationId="{1419F7AF-8097-C6FA-0C49-99FF3F78E17E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spMkLst>
            <pc:docMk/>
            <pc:sldMk cId="1791581294" sldId="257"/>
            <ac:spMk id="21" creationId="{DFAAFF16-FF11-EC78-A2AE-6F98913A0A5F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spMkLst>
            <pc:docMk/>
            <pc:sldMk cId="1791581294" sldId="257"/>
            <ac:spMk id="23" creationId="{E730F84B-6336-2FFA-9752-B733CB1F2B81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spMkLst>
            <pc:docMk/>
            <pc:sldMk cId="1791581294" sldId="257"/>
            <ac:spMk id="30" creationId="{2493FA2D-A0DB-2462-6A4B-5C20BAAB0828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spMkLst>
            <pc:docMk/>
            <pc:sldMk cId="1791581294" sldId="257"/>
            <ac:spMk id="33" creationId="{DF3EA769-061E-CCD3-75C0-52F3C5FC7547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spMkLst>
            <pc:docMk/>
            <pc:sldMk cId="1791581294" sldId="257"/>
            <ac:spMk id="35" creationId="{2BA017A2-7D79-1A4D-FA11-3706802363DB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spMkLst>
            <pc:docMk/>
            <pc:sldMk cId="1791581294" sldId="257"/>
            <ac:spMk id="36" creationId="{ECFD54F8-4B38-8B1E-824C-3FCA332BC502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spMkLst>
            <pc:docMk/>
            <pc:sldMk cId="1791581294" sldId="257"/>
            <ac:spMk id="39" creationId="{36763258-124C-BA27-0371-41E8D8DDE733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spMkLst>
            <pc:docMk/>
            <pc:sldMk cId="1791581294" sldId="257"/>
            <ac:spMk id="42" creationId="{AB591444-5E11-CFD8-5C91-929D414B5F91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spMkLst>
            <pc:docMk/>
            <pc:sldMk cId="1791581294" sldId="257"/>
            <ac:spMk id="43" creationId="{3C44540C-3D9A-0970-D91D-F5C1C2576A21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spMkLst>
            <pc:docMk/>
            <pc:sldMk cId="1791581294" sldId="257"/>
            <ac:spMk id="45" creationId="{5DDCEA0C-B91C-5306-C213-4C30547078E9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spMkLst>
            <pc:docMk/>
            <pc:sldMk cId="1791581294" sldId="257"/>
            <ac:spMk id="46" creationId="{21C442D6-7F7E-9D8A-D7E8-61F010269766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spMkLst>
            <pc:docMk/>
            <pc:sldMk cId="1791581294" sldId="257"/>
            <ac:spMk id="47" creationId="{3AB4BCB0-099B-317F-44DE-96E6AB39FC22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spMkLst>
            <pc:docMk/>
            <pc:sldMk cId="1791581294" sldId="257"/>
            <ac:spMk id="48" creationId="{8B0A4DBB-7438-F947-8259-A19B62133622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spMkLst>
            <pc:docMk/>
            <pc:sldMk cId="1791581294" sldId="257"/>
            <ac:spMk id="50" creationId="{02996AF4-B0C2-695D-4F16-7F99A46FFA1E}"/>
          </ac:spMkLst>
        </pc:spChg>
        <pc:spChg chg="mod topLvl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spMkLst>
            <pc:docMk/>
            <pc:sldMk cId="1791581294" sldId="257"/>
            <ac:spMk id="51" creationId="{20EA0A9A-D29C-1B7F-6158-3510F3934382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0:06:26.429" v="3604" actId="165"/>
          <ac:spMkLst>
            <pc:docMk/>
            <pc:sldMk cId="1791581294" sldId="257"/>
            <ac:spMk id="56" creationId="{B0A84CB1-9274-F40A-7E01-8C8F445F6511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0:06:26.429" v="3604" actId="165"/>
          <ac:spMkLst>
            <pc:docMk/>
            <pc:sldMk cId="1791581294" sldId="257"/>
            <ac:spMk id="58" creationId="{1A12D8DF-9ACB-D944-FBA7-F80C4929B09F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0:06:26.429" v="3604" actId="165"/>
          <ac:spMkLst>
            <pc:docMk/>
            <pc:sldMk cId="1791581294" sldId="257"/>
            <ac:spMk id="60" creationId="{45392770-9CE7-7591-854A-ACD6702EEF19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0:06:26.429" v="3604" actId="165"/>
          <ac:spMkLst>
            <pc:docMk/>
            <pc:sldMk cId="1791581294" sldId="257"/>
            <ac:spMk id="61" creationId="{97F8E856-312D-D5CE-6B17-269C5F586BAE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10:06:26.429" v="3604" actId="165"/>
          <ac:spMkLst>
            <pc:docMk/>
            <pc:sldMk cId="1791581294" sldId="257"/>
            <ac:spMk id="62" creationId="{DD1EA9D4-097E-0CFE-5F9F-813A48645F07}"/>
          </ac:spMkLst>
        </pc:spChg>
        <pc:spChg chg="add mod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spMkLst>
            <pc:docMk/>
            <pc:sldMk cId="1791581294" sldId="257"/>
            <ac:spMk id="63" creationId="{73F1D945-C3B6-2511-CC53-56046831FAE9}"/>
          </ac:spMkLst>
        </pc:spChg>
        <pc:spChg chg="add mod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spMkLst>
            <pc:docMk/>
            <pc:sldMk cId="1791581294" sldId="257"/>
            <ac:spMk id="64" creationId="{C10E60DF-E739-D792-749B-19071E3E1B06}"/>
          </ac:spMkLst>
        </pc:spChg>
        <pc:grpChg chg="add del mod">
          <ac:chgData name="Abhinava Krishna Kanth Rallapalli -X (abrallap - HCL TECHNOLOGIES LIMITED at Cisco)" userId="54be609d-1623-45a9-a1ea-1ba183ca9629" providerId="ADAL" clId="{0CBAF717-BA00-4A8E-8BA2-AFCDA210677A}" dt="2023-08-28T10:06:26.429" v="3604" actId="165"/>
          <ac:grpSpMkLst>
            <pc:docMk/>
            <pc:sldMk cId="1791581294" sldId="257"/>
            <ac:grpSpMk id="6" creationId="{B448F346-8825-9271-538C-3DED9EDA1A36}"/>
          </ac:grpSpMkLst>
        </pc:grpChg>
        <pc:grpChg chg="mod topLvl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grpSpMkLst>
            <pc:docMk/>
            <pc:sldMk cId="1791581294" sldId="257"/>
            <ac:grpSpMk id="25" creationId="{E05770AF-65C7-B345-7D79-52C34E97CCD3}"/>
          </ac:grpSpMkLst>
        </pc:grpChg>
        <pc:grpChg chg="mod topLvl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grpSpMkLst>
            <pc:docMk/>
            <pc:sldMk cId="1791581294" sldId="257"/>
            <ac:grpSpMk id="26" creationId="{09BD5E91-6C41-5CB4-5BCA-CD9041E64EE7}"/>
          </ac:grpSpMkLst>
        </pc:grpChg>
        <pc:grpChg chg="mod">
          <ac:chgData name="Abhinava Krishna Kanth Rallapalli -X (abrallap - HCL TECHNOLOGIES LIMITED at Cisco)" userId="54be609d-1623-45a9-a1ea-1ba183ca9629" providerId="ADAL" clId="{0CBAF717-BA00-4A8E-8BA2-AFCDA210677A}" dt="2023-08-28T10:06:26.429" v="3604" actId="165"/>
          <ac:grpSpMkLst>
            <pc:docMk/>
            <pc:sldMk cId="1791581294" sldId="257"/>
            <ac:grpSpMk id="52" creationId="{C1370BB5-DD77-CA68-6423-32FC31D7DA68}"/>
          </ac:grpSpMkLst>
        </pc:grpChg>
        <pc:grpChg chg="mod">
          <ac:chgData name="Abhinava Krishna Kanth Rallapalli -X (abrallap - HCL TECHNOLOGIES LIMITED at Cisco)" userId="54be609d-1623-45a9-a1ea-1ba183ca9629" providerId="ADAL" clId="{0CBAF717-BA00-4A8E-8BA2-AFCDA210677A}" dt="2023-08-28T10:06:26.429" v="3604" actId="165"/>
          <ac:grpSpMkLst>
            <pc:docMk/>
            <pc:sldMk cId="1791581294" sldId="257"/>
            <ac:grpSpMk id="53" creationId="{0C931152-6537-41F3-9EB4-41B7F16CDAAE}"/>
          </ac:grpSpMkLst>
        </pc:grpChg>
        <pc:grpChg chg="mod">
          <ac:chgData name="Abhinava Krishna Kanth Rallapalli -X (abrallap - HCL TECHNOLOGIES LIMITED at Cisco)" userId="54be609d-1623-45a9-a1ea-1ba183ca9629" providerId="ADAL" clId="{0CBAF717-BA00-4A8E-8BA2-AFCDA210677A}" dt="2023-08-28T10:06:26.429" v="3604" actId="165"/>
          <ac:grpSpMkLst>
            <pc:docMk/>
            <pc:sldMk cId="1791581294" sldId="257"/>
            <ac:grpSpMk id="54" creationId="{65F4EBDE-83FD-03DB-3D8C-BA0503E949F6}"/>
          </ac:grpSpMkLst>
        </pc:grpChg>
        <pc:grpChg chg="add mod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grpSpMkLst>
            <pc:docMk/>
            <pc:sldMk cId="1791581294" sldId="257"/>
            <ac:grpSpMk id="65" creationId="{A9FA3D86-6A89-61D6-63DC-9C721EB7E755}"/>
          </ac:grpSpMkLst>
        </pc:grpChg>
        <pc:picChg chg="mod topLvl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picMkLst>
            <pc:docMk/>
            <pc:sldMk cId="1791581294" sldId="257"/>
            <ac:picMk id="16" creationId="{39684B77-EDAA-C6BE-8C1F-133A6D1F6CD1}"/>
          </ac:picMkLst>
        </pc:picChg>
        <pc:picChg chg="mod topLvl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picMkLst>
            <pc:docMk/>
            <pc:sldMk cId="1791581294" sldId="257"/>
            <ac:picMk id="32" creationId="{FC413006-69E3-9189-4500-277203913F74}"/>
          </ac:picMkLst>
        </pc:picChg>
        <pc:picChg chg="mod topLvl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picMkLst>
            <pc:docMk/>
            <pc:sldMk cId="1791581294" sldId="257"/>
            <ac:picMk id="38" creationId="{05680D18-A83D-1FE1-317E-B120E2CEE308}"/>
          </ac:picMkLst>
        </pc:picChg>
        <pc:picChg chg="mod">
          <ac:chgData name="Abhinava Krishna Kanth Rallapalli -X (abrallap - HCL TECHNOLOGIES LIMITED at Cisco)" userId="54be609d-1623-45a9-a1ea-1ba183ca9629" providerId="ADAL" clId="{0CBAF717-BA00-4A8E-8BA2-AFCDA210677A}" dt="2023-08-28T10:06:26.429" v="3604" actId="165"/>
          <ac:picMkLst>
            <pc:docMk/>
            <pc:sldMk cId="1791581294" sldId="257"/>
            <ac:picMk id="55" creationId="{C73CD7FC-8AB5-9D76-2886-52F30E9D20A7}"/>
          </ac:picMkLst>
        </pc:picChg>
        <pc:picChg chg="mod">
          <ac:chgData name="Abhinava Krishna Kanth Rallapalli -X (abrallap - HCL TECHNOLOGIES LIMITED at Cisco)" userId="54be609d-1623-45a9-a1ea-1ba183ca9629" providerId="ADAL" clId="{0CBAF717-BA00-4A8E-8BA2-AFCDA210677A}" dt="2023-08-28T10:06:26.429" v="3604" actId="165"/>
          <ac:picMkLst>
            <pc:docMk/>
            <pc:sldMk cId="1791581294" sldId="257"/>
            <ac:picMk id="57" creationId="{78CF6BC6-844D-04A8-27F3-38D77F72C4B2}"/>
          </ac:picMkLst>
        </pc:picChg>
        <pc:picChg chg="mod">
          <ac:chgData name="Abhinava Krishna Kanth Rallapalli -X (abrallap - HCL TECHNOLOGIES LIMITED at Cisco)" userId="54be609d-1623-45a9-a1ea-1ba183ca9629" providerId="ADAL" clId="{0CBAF717-BA00-4A8E-8BA2-AFCDA210677A}" dt="2023-08-28T10:06:26.429" v="3604" actId="165"/>
          <ac:picMkLst>
            <pc:docMk/>
            <pc:sldMk cId="1791581294" sldId="257"/>
            <ac:picMk id="59" creationId="{9D2A31B3-53CF-253D-AE00-A610D346CD0C}"/>
          </ac:picMkLst>
        </pc:pic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cxnSpMkLst>
            <pc:docMk/>
            <pc:sldMk cId="1791581294" sldId="257"/>
            <ac:cxnSpMk id="14" creationId="{E6757278-B91D-B7CF-032C-51AAD68232FC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cxnSpMkLst>
            <pc:docMk/>
            <pc:sldMk cId="1791581294" sldId="257"/>
            <ac:cxnSpMk id="15" creationId="{328EC3BE-57F6-E558-82C9-D05916EDE582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cxnSpMkLst>
            <pc:docMk/>
            <pc:sldMk cId="1791581294" sldId="257"/>
            <ac:cxnSpMk id="18" creationId="{E953F82F-B291-C6BD-A6BB-51477CF6530A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cxnSpMkLst>
            <pc:docMk/>
            <pc:sldMk cId="1791581294" sldId="257"/>
            <ac:cxnSpMk id="20" creationId="{32420E9C-4FA5-5F83-1CC1-7CA1ADE23E87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cxnSpMkLst>
            <pc:docMk/>
            <pc:sldMk cId="1791581294" sldId="257"/>
            <ac:cxnSpMk id="22" creationId="{8566C7F1-590C-D368-1F0B-1ADC618A4BE1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cxnSpMkLst>
            <pc:docMk/>
            <pc:sldMk cId="1791581294" sldId="257"/>
            <ac:cxnSpMk id="24" creationId="{BB2B44E7-7324-F5F0-015C-07CC052E7661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cxnSpMkLst>
            <pc:docMk/>
            <pc:sldMk cId="1791581294" sldId="257"/>
            <ac:cxnSpMk id="27" creationId="{A72C548D-C257-BDA8-AD6A-51A9E243F4D0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cxnSpMkLst>
            <pc:docMk/>
            <pc:sldMk cId="1791581294" sldId="257"/>
            <ac:cxnSpMk id="28" creationId="{78F1BD30-3E15-1B1F-173F-18DE7DC03657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cxnSpMkLst>
            <pc:docMk/>
            <pc:sldMk cId="1791581294" sldId="257"/>
            <ac:cxnSpMk id="29" creationId="{C2306C0C-C2ED-160A-6088-42DAC2D81129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cxnSpMkLst>
            <pc:docMk/>
            <pc:sldMk cId="1791581294" sldId="257"/>
            <ac:cxnSpMk id="31" creationId="{B5EC5405-9039-2BD4-C223-F7D9E7C7DF42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cxnSpMkLst>
            <pc:docMk/>
            <pc:sldMk cId="1791581294" sldId="257"/>
            <ac:cxnSpMk id="34" creationId="{577991A9-5A56-8262-141B-07C429B242FE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cxnSpMkLst>
            <pc:docMk/>
            <pc:sldMk cId="1791581294" sldId="257"/>
            <ac:cxnSpMk id="37" creationId="{FFE75EA3-C652-6906-78B8-D1CE913645B5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cxnSpMkLst>
            <pc:docMk/>
            <pc:sldMk cId="1791581294" sldId="257"/>
            <ac:cxnSpMk id="40" creationId="{C033E317-3E47-5AC5-D91A-2B98344942C1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cxnSpMkLst>
            <pc:docMk/>
            <pc:sldMk cId="1791581294" sldId="257"/>
            <ac:cxnSpMk id="41" creationId="{488BB38D-FB15-6EAE-89D1-7522DBF4FBB6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cxnSpMkLst>
            <pc:docMk/>
            <pc:sldMk cId="1791581294" sldId="257"/>
            <ac:cxnSpMk id="44" creationId="{9E507AF8-7EFB-DC83-F02B-3B0305D3DAFD}"/>
          </ac:cxnSpMkLst>
        </pc:cxnChg>
        <pc:cxnChg chg="mod topLvl">
          <ac:chgData name="Abhinava Krishna Kanth Rallapalli -X (abrallap - HCL TECHNOLOGIES LIMITED at Cisco)" userId="54be609d-1623-45a9-a1ea-1ba183ca9629" providerId="ADAL" clId="{0CBAF717-BA00-4A8E-8BA2-AFCDA210677A}" dt="2023-08-28T10:24:36.671" v="3686" actId="164"/>
          <ac:cxnSpMkLst>
            <pc:docMk/>
            <pc:sldMk cId="1791581294" sldId="257"/>
            <ac:cxnSpMk id="49" creationId="{EAB11867-E0D2-A5A0-A681-9BA85E661F5E}"/>
          </ac:cxnSpMkLst>
        </pc:cxnChg>
      </pc:sldChg>
      <pc:sldMasterChg chg="modSp modSldLayout">
        <pc:chgData name="Abhinava Krishna Kanth Rallapalli -X (abrallap - HCL TECHNOLOGIES LIMITED at Cisco)" userId="54be609d-1623-45a9-a1ea-1ba183ca9629" providerId="ADAL" clId="{0CBAF717-BA00-4A8E-8BA2-AFCDA210677A}" dt="2023-08-28T06:26:05.032" v="405"/>
        <pc:sldMasterMkLst>
          <pc:docMk/>
          <pc:sldMasterMk cId="1304725138" sldId="2147483660"/>
        </pc:sldMasterMkLst>
        <pc:spChg chg="mod">
          <ac:chgData name="Abhinava Krishna Kanth Rallapalli -X (abrallap - HCL TECHNOLOGIES LIMITED at Cisco)" userId="54be609d-1623-45a9-a1ea-1ba183ca9629" providerId="ADAL" clId="{0CBAF717-BA00-4A8E-8BA2-AFCDA210677A}" dt="2023-08-28T06:26:05.032" v="405"/>
          <ac:spMkLst>
            <pc:docMk/>
            <pc:sldMasterMk cId="1304725138" sldId="2147483660"/>
            <ac:spMk id="2" creationId="{00000000-0000-0000-0000-000000000000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06:26:05.032" v="405"/>
          <ac:spMkLst>
            <pc:docMk/>
            <pc:sldMasterMk cId="1304725138" sldId="2147483660"/>
            <ac:spMk id="3" creationId="{00000000-0000-0000-0000-000000000000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06:26:05.032" v="405"/>
          <ac:spMkLst>
            <pc:docMk/>
            <pc:sldMasterMk cId="1304725138" sldId="2147483660"/>
            <ac:spMk id="4" creationId="{00000000-0000-0000-0000-000000000000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06:26:05.032" v="405"/>
          <ac:spMkLst>
            <pc:docMk/>
            <pc:sldMasterMk cId="1304725138" sldId="2147483660"/>
            <ac:spMk id="5" creationId="{00000000-0000-0000-0000-000000000000}"/>
          </ac:spMkLst>
        </pc:spChg>
        <pc:spChg chg="mod">
          <ac:chgData name="Abhinava Krishna Kanth Rallapalli -X (abrallap - HCL TECHNOLOGIES LIMITED at Cisco)" userId="54be609d-1623-45a9-a1ea-1ba183ca9629" providerId="ADAL" clId="{0CBAF717-BA00-4A8E-8BA2-AFCDA210677A}" dt="2023-08-28T06:26:05.032" v="405"/>
          <ac:spMkLst>
            <pc:docMk/>
            <pc:sldMasterMk cId="1304725138" sldId="2147483660"/>
            <ac:spMk id="6" creationId="{00000000-0000-0000-0000-000000000000}"/>
          </ac:spMkLst>
        </pc:spChg>
        <pc:sldLayoutChg chg="modSp">
          <pc:chgData name="Abhinava Krishna Kanth Rallapalli -X (abrallap - HCL TECHNOLOGIES LIMITED at Cisco)" userId="54be609d-1623-45a9-a1ea-1ba183ca9629" providerId="ADAL" clId="{0CBAF717-BA00-4A8E-8BA2-AFCDA210677A}" dt="2023-08-28T06:26:05.032" v="405"/>
          <pc:sldLayoutMkLst>
            <pc:docMk/>
            <pc:sldMasterMk cId="1304725138" sldId="2147483660"/>
            <pc:sldLayoutMk cId="1518713087" sldId="2147483661"/>
          </pc:sldLayoutMkLst>
          <pc:spChg chg="mod">
            <ac:chgData name="Abhinava Krishna Kanth Rallapalli -X (abrallap - HCL TECHNOLOGIES LIMITED at Cisco)" userId="54be609d-1623-45a9-a1ea-1ba183ca9629" providerId="ADAL" clId="{0CBAF717-BA00-4A8E-8BA2-AFCDA210677A}" dt="2023-08-28T06:26:05.032" v="405"/>
            <ac:spMkLst>
              <pc:docMk/>
              <pc:sldMasterMk cId="1304725138" sldId="2147483660"/>
              <pc:sldLayoutMk cId="1518713087" sldId="2147483661"/>
              <ac:spMk id="2" creationId="{00000000-0000-0000-0000-000000000000}"/>
            </ac:spMkLst>
          </pc:spChg>
          <pc:spChg chg="mod">
            <ac:chgData name="Abhinava Krishna Kanth Rallapalli -X (abrallap - HCL TECHNOLOGIES LIMITED at Cisco)" userId="54be609d-1623-45a9-a1ea-1ba183ca9629" providerId="ADAL" clId="{0CBAF717-BA00-4A8E-8BA2-AFCDA210677A}" dt="2023-08-28T06:26:05.032" v="405"/>
            <ac:spMkLst>
              <pc:docMk/>
              <pc:sldMasterMk cId="1304725138" sldId="2147483660"/>
              <pc:sldLayoutMk cId="1518713087" sldId="2147483661"/>
              <ac:spMk id="3" creationId="{00000000-0000-0000-0000-000000000000}"/>
            </ac:spMkLst>
          </pc:spChg>
        </pc:sldLayoutChg>
        <pc:sldLayoutChg chg="modSp">
          <pc:chgData name="Abhinava Krishna Kanth Rallapalli -X (abrallap - HCL TECHNOLOGIES LIMITED at Cisco)" userId="54be609d-1623-45a9-a1ea-1ba183ca9629" providerId="ADAL" clId="{0CBAF717-BA00-4A8E-8BA2-AFCDA210677A}" dt="2023-08-28T06:26:05.032" v="405"/>
          <pc:sldLayoutMkLst>
            <pc:docMk/>
            <pc:sldMasterMk cId="1304725138" sldId="2147483660"/>
            <pc:sldLayoutMk cId="4043951398" sldId="2147483663"/>
          </pc:sldLayoutMkLst>
          <pc:spChg chg="mod">
            <ac:chgData name="Abhinava Krishna Kanth Rallapalli -X (abrallap - HCL TECHNOLOGIES LIMITED at Cisco)" userId="54be609d-1623-45a9-a1ea-1ba183ca9629" providerId="ADAL" clId="{0CBAF717-BA00-4A8E-8BA2-AFCDA210677A}" dt="2023-08-28T06:26:05.032" v="405"/>
            <ac:spMkLst>
              <pc:docMk/>
              <pc:sldMasterMk cId="1304725138" sldId="2147483660"/>
              <pc:sldLayoutMk cId="4043951398" sldId="2147483663"/>
              <ac:spMk id="2" creationId="{00000000-0000-0000-0000-000000000000}"/>
            </ac:spMkLst>
          </pc:spChg>
          <pc:spChg chg="mod">
            <ac:chgData name="Abhinava Krishna Kanth Rallapalli -X (abrallap - HCL TECHNOLOGIES LIMITED at Cisco)" userId="54be609d-1623-45a9-a1ea-1ba183ca9629" providerId="ADAL" clId="{0CBAF717-BA00-4A8E-8BA2-AFCDA210677A}" dt="2023-08-28T06:26:05.032" v="405"/>
            <ac:spMkLst>
              <pc:docMk/>
              <pc:sldMasterMk cId="1304725138" sldId="2147483660"/>
              <pc:sldLayoutMk cId="4043951398" sldId="2147483663"/>
              <ac:spMk id="3" creationId="{00000000-0000-0000-0000-000000000000}"/>
            </ac:spMkLst>
          </pc:spChg>
        </pc:sldLayoutChg>
        <pc:sldLayoutChg chg="modSp">
          <pc:chgData name="Abhinava Krishna Kanth Rallapalli -X (abrallap - HCL TECHNOLOGIES LIMITED at Cisco)" userId="54be609d-1623-45a9-a1ea-1ba183ca9629" providerId="ADAL" clId="{0CBAF717-BA00-4A8E-8BA2-AFCDA210677A}" dt="2023-08-28T06:26:05.032" v="405"/>
          <pc:sldLayoutMkLst>
            <pc:docMk/>
            <pc:sldMasterMk cId="1304725138" sldId="2147483660"/>
            <pc:sldLayoutMk cId="2115960555" sldId="2147483664"/>
          </pc:sldLayoutMkLst>
          <pc:spChg chg="mod">
            <ac:chgData name="Abhinava Krishna Kanth Rallapalli -X (abrallap - HCL TECHNOLOGIES LIMITED at Cisco)" userId="54be609d-1623-45a9-a1ea-1ba183ca9629" providerId="ADAL" clId="{0CBAF717-BA00-4A8E-8BA2-AFCDA210677A}" dt="2023-08-28T06:26:05.032" v="405"/>
            <ac:spMkLst>
              <pc:docMk/>
              <pc:sldMasterMk cId="1304725138" sldId="2147483660"/>
              <pc:sldLayoutMk cId="2115960555" sldId="2147483664"/>
              <ac:spMk id="3" creationId="{00000000-0000-0000-0000-000000000000}"/>
            </ac:spMkLst>
          </pc:spChg>
          <pc:spChg chg="mod">
            <ac:chgData name="Abhinava Krishna Kanth Rallapalli -X (abrallap - HCL TECHNOLOGIES LIMITED at Cisco)" userId="54be609d-1623-45a9-a1ea-1ba183ca9629" providerId="ADAL" clId="{0CBAF717-BA00-4A8E-8BA2-AFCDA210677A}" dt="2023-08-28T06:26:05.032" v="405"/>
            <ac:spMkLst>
              <pc:docMk/>
              <pc:sldMasterMk cId="1304725138" sldId="2147483660"/>
              <pc:sldLayoutMk cId="2115960555" sldId="2147483664"/>
              <ac:spMk id="4" creationId="{00000000-0000-0000-0000-000000000000}"/>
            </ac:spMkLst>
          </pc:spChg>
        </pc:sldLayoutChg>
        <pc:sldLayoutChg chg="modSp">
          <pc:chgData name="Abhinava Krishna Kanth Rallapalli -X (abrallap - HCL TECHNOLOGIES LIMITED at Cisco)" userId="54be609d-1623-45a9-a1ea-1ba183ca9629" providerId="ADAL" clId="{0CBAF717-BA00-4A8E-8BA2-AFCDA210677A}" dt="2023-08-28T06:26:05.032" v="405"/>
          <pc:sldLayoutMkLst>
            <pc:docMk/>
            <pc:sldMasterMk cId="1304725138" sldId="2147483660"/>
            <pc:sldLayoutMk cId="4035256090" sldId="2147483665"/>
          </pc:sldLayoutMkLst>
          <pc:spChg chg="mod">
            <ac:chgData name="Abhinava Krishna Kanth Rallapalli -X (abrallap - HCL TECHNOLOGIES LIMITED at Cisco)" userId="54be609d-1623-45a9-a1ea-1ba183ca9629" providerId="ADAL" clId="{0CBAF717-BA00-4A8E-8BA2-AFCDA210677A}" dt="2023-08-28T06:26:05.032" v="405"/>
            <ac:spMkLst>
              <pc:docMk/>
              <pc:sldMasterMk cId="1304725138" sldId="2147483660"/>
              <pc:sldLayoutMk cId="4035256090" sldId="2147483665"/>
              <ac:spMk id="2" creationId="{00000000-0000-0000-0000-000000000000}"/>
            </ac:spMkLst>
          </pc:spChg>
          <pc:spChg chg="mod">
            <ac:chgData name="Abhinava Krishna Kanth Rallapalli -X (abrallap - HCL TECHNOLOGIES LIMITED at Cisco)" userId="54be609d-1623-45a9-a1ea-1ba183ca9629" providerId="ADAL" clId="{0CBAF717-BA00-4A8E-8BA2-AFCDA210677A}" dt="2023-08-28T06:26:05.032" v="405"/>
            <ac:spMkLst>
              <pc:docMk/>
              <pc:sldMasterMk cId="1304725138" sldId="2147483660"/>
              <pc:sldLayoutMk cId="4035256090" sldId="2147483665"/>
              <ac:spMk id="3" creationId="{00000000-0000-0000-0000-000000000000}"/>
            </ac:spMkLst>
          </pc:spChg>
          <pc:spChg chg="mod">
            <ac:chgData name="Abhinava Krishna Kanth Rallapalli -X (abrallap - HCL TECHNOLOGIES LIMITED at Cisco)" userId="54be609d-1623-45a9-a1ea-1ba183ca9629" providerId="ADAL" clId="{0CBAF717-BA00-4A8E-8BA2-AFCDA210677A}" dt="2023-08-28T06:26:05.032" v="405"/>
            <ac:spMkLst>
              <pc:docMk/>
              <pc:sldMasterMk cId="1304725138" sldId="2147483660"/>
              <pc:sldLayoutMk cId="4035256090" sldId="2147483665"/>
              <ac:spMk id="4" creationId="{00000000-0000-0000-0000-000000000000}"/>
            </ac:spMkLst>
          </pc:spChg>
          <pc:spChg chg="mod">
            <ac:chgData name="Abhinava Krishna Kanth Rallapalli -X (abrallap - HCL TECHNOLOGIES LIMITED at Cisco)" userId="54be609d-1623-45a9-a1ea-1ba183ca9629" providerId="ADAL" clId="{0CBAF717-BA00-4A8E-8BA2-AFCDA210677A}" dt="2023-08-28T06:26:05.032" v="405"/>
            <ac:spMkLst>
              <pc:docMk/>
              <pc:sldMasterMk cId="1304725138" sldId="2147483660"/>
              <pc:sldLayoutMk cId="4035256090" sldId="2147483665"/>
              <ac:spMk id="5" creationId="{00000000-0000-0000-0000-000000000000}"/>
            </ac:spMkLst>
          </pc:spChg>
          <pc:spChg chg="mod">
            <ac:chgData name="Abhinava Krishna Kanth Rallapalli -X (abrallap - HCL TECHNOLOGIES LIMITED at Cisco)" userId="54be609d-1623-45a9-a1ea-1ba183ca9629" providerId="ADAL" clId="{0CBAF717-BA00-4A8E-8BA2-AFCDA210677A}" dt="2023-08-28T06:26:05.032" v="405"/>
            <ac:spMkLst>
              <pc:docMk/>
              <pc:sldMasterMk cId="1304725138" sldId="2147483660"/>
              <pc:sldLayoutMk cId="4035256090" sldId="2147483665"/>
              <ac:spMk id="6" creationId="{00000000-0000-0000-0000-000000000000}"/>
            </ac:spMkLst>
          </pc:spChg>
        </pc:sldLayoutChg>
        <pc:sldLayoutChg chg="modSp">
          <pc:chgData name="Abhinava Krishna Kanth Rallapalli -X (abrallap - HCL TECHNOLOGIES LIMITED at Cisco)" userId="54be609d-1623-45a9-a1ea-1ba183ca9629" providerId="ADAL" clId="{0CBAF717-BA00-4A8E-8BA2-AFCDA210677A}" dt="2023-08-28T06:26:05.032" v="405"/>
          <pc:sldLayoutMkLst>
            <pc:docMk/>
            <pc:sldMasterMk cId="1304725138" sldId="2147483660"/>
            <pc:sldLayoutMk cId="2284955831" sldId="2147483668"/>
          </pc:sldLayoutMkLst>
          <pc:spChg chg="mod">
            <ac:chgData name="Abhinava Krishna Kanth Rallapalli -X (abrallap - HCL TECHNOLOGIES LIMITED at Cisco)" userId="54be609d-1623-45a9-a1ea-1ba183ca9629" providerId="ADAL" clId="{0CBAF717-BA00-4A8E-8BA2-AFCDA210677A}" dt="2023-08-28T06:26:05.032" v="405"/>
            <ac:spMkLst>
              <pc:docMk/>
              <pc:sldMasterMk cId="1304725138" sldId="2147483660"/>
              <pc:sldLayoutMk cId="2284955831" sldId="2147483668"/>
              <ac:spMk id="2" creationId="{00000000-0000-0000-0000-000000000000}"/>
            </ac:spMkLst>
          </pc:spChg>
          <pc:spChg chg="mod">
            <ac:chgData name="Abhinava Krishna Kanth Rallapalli -X (abrallap - HCL TECHNOLOGIES LIMITED at Cisco)" userId="54be609d-1623-45a9-a1ea-1ba183ca9629" providerId="ADAL" clId="{0CBAF717-BA00-4A8E-8BA2-AFCDA210677A}" dt="2023-08-28T06:26:05.032" v="405"/>
            <ac:spMkLst>
              <pc:docMk/>
              <pc:sldMasterMk cId="1304725138" sldId="2147483660"/>
              <pc:sldLayoutMk cId="2284955831" sldId="2147483668"/>
              <ac:spMk id="3" creationId="{00000000-0000-0000-0000-000000000000}"/>
            </ac:spMkLst>
          </pc:spChg>
          <pc:spChg chg="mod">
            <ac:chgData name="Abhinava Krishna Kanth Rallapalli -X (abrallap - HCL TECHNOLOGIES LIMITED at Cisco)" userId="54be609d-1623-45a9-a1ea-1ba183ca9629" providerId="ADAL" clId="{0CBAF717-BA00-4A8E-8BA2-AFCDA210677A}" dt="2023-08-28T06:26:05.032" v="405"/>
            <ac:spMkLst>
              <pc:docMk/>
              <pc:sldMasterMk cId="1304725138" sldId="2147483660"/>
              <pc:sldLayoutMk cId="2284955831" sldId="2147483668"/>
              <ac:spMk id="4" creationId="{00000000-0000-0000-0000-000000000000}"/>
            </ac:spMkLst>
          </pc:spChg>
        </pc:sldLayoutChg>
        <pc:sldLayoutChg chg="modSp">
          <pc:chgData name="Abhinava Krishna Kanth Rallapalli -X (abrallap - HCL TECHNOLOGIES LIMITED at Cisco)" userId="54be609d-1623-45a9-a1ea-1ba183ca9629" providerId="ADAL" clId="{0CBAF717-BA00-4A8E-8BA2-AFCDA210677A}" dt="2023-08-28T06:26:05.032" v="405"/>
          <pc:sldLayoutMkLst>
            <pc:docMk/>
            <pc:sldMasterMk cId="1304725138" sldId="2147483660"/>
            <pc:sldLayoutMk cId="964603067" sldId="2147483669"/>
          </pc:sldLayoutMkLst>
          <pc:spChg chg="mod">
            <ac:chgData name="Abhinava Krishna Kanth Rallapalli -X (abrallap - HCL TECHNOLOGIES LIMITED at Cisco)" userId="54be609d-1623-45a9-a1ea-1ba183ca9629" providerId="ADAL" clId="{0CBAF717-BA00-4A8E-8BA2-AFCDA210677A}" dt="2023-08-28T06:26:05.032" v="405"/>
            <ac:spMkLst>
              <pc:docMk/>
              <pc:sldMasterMk cId="1304725138" sldId="2147483660"/>
              <pc:sldLayoutMk cId="964603067" sldId="2147483669"/>
              <ac:spMk id="2" creationId="{00000000-0000-0000-0000-000000000000}"/>
            </ac:spMkLst>
          </pc:spChg>
          <pc:spChg chg="mod">
            <ac:chgData name="Abhinava Krishna Kanth Rallapalli -X (abrallap - HCL TECHNOLOGIES LIMITED at Cisco)" userId="54be609d-1623-45a9-a1ea-1ba183ca9629" providerId="ADAL" clId="{0CBAF717-BA00-4A8E-8BA2-AFCDA210677A}" dt="2023-08-28T06:26:05.032" v="405"/>
            <ac:spMkLst>
              <pc:docMk/>
              <pc:sldMasterMk cId="1304725138" sldId="2147483660"/>
              <pc:sldLayoutMk cId="964603067" sldId="2147483669"/>
              <ac:spMk id="3" creationId="{00000000-0000-0000-0000-000000000000}"/>
            </ac:spMkLst>
          </pc:spChg>
          <pc:spChg chg="mod">
            <ac:chgData name="Abhinava Krishna Kanth Rallapalli -X (abrallap - HCL TECHNOLOGIES LIMITED at Cisco)" userId="54be609d-1623-45a9-a1ea-1ba183ca9629" providerId="ADAL" clId="{0CBAF717-BA00-4A8E-8BA2-AFCDA210677A}" dt="2023-08-28T06:26:05.032" v="405"/>
            <ac:spMkLst>
              <pc:docMk/>
              <pc:sldMasterMk cId="1304725138" sldId="2147483660"/>
              <pc:sldLayoutMk cId="964603067" sldId="2147483669"/>
              <ac:spMk id="4" creationId="{00000000-0000-0000-0000-000000000000}"/>
            </ac:spMkLst>
          </pc:spChg>
        </pc:sldLayoutChg>
        <pc:sldLayoutChg chg="modSp">
          <pc:chgData name="Abhinava Krishna Kanth Rallapalli -X (abrallap - HCL TECHNOLOGIES LIMITED at Cisco)" userId="54be609d-1623-45a9-a1ea-1ba183ca9629" providerId="ADAL" clId="{0CBAF717-BA00-4A8E-8BA2-AFCDA210677A}" dt="2023-08-28T06:26:05.032" v="405"/>
          <pc:sldLayoutMkLst>
            <pc:docMk/>
            <pc:sldMasterMk cId="1304725138" sldId="2147483660"/>
            <pc:sldLayoutMk cId="3118987926" sldId="2147483671"/>
          </pc:sldLayoutMkLst>
          <pc:spChg chg="mod">
            <ac:chgData name="Abhinava Krishna Kanth Rallapalli -X (abrallap - HCL TECHNOLOGIES LIMITED at Cisco)" userId="54be609d-1623-45a9-a1ea-1ba183ca9629" providerId="ADAL" clId="{0CBAF717-BA00-4A8E-8BA2-AFCDA210677A}" dt="2023-08-28T06:26:05.032" v="405"/>
            <ac:spMkLst>
              <pc:docMk/>
              <pc:sldMasterMk cId="1304725138" sldId="2147483660"/>
              <pc:sldLayoutMk cId="3118987926" sldId="2147483671"/>
              <ac:spMk id="2" creationId="{00000000-0000-0000-0000-000000000000}"/>
            </ac:spMkLst>
          </pc:spChg>
          <pc:spChg chg="mod">
            <ac:chgData name="Abhinava Krishna Kanth Rallapalli -X (abrallap - HCL TECHNOLOGIES LIMITED at Cisco)" userId="54be609d-1623-45a9-a1ea-1ba183ca9629" providerId="ADAL" clId="{0CBAF717-BA00-4A8E-8BA2-AFCDA210677A}" dt="2023-08-28T06:26:05.032" v="405"/>
            <ac:spMkLst>
              <pc:docMk/>
              <pc:sldMasterMk cId="1304725138" sldId="2147483660"/>
              <pc:sldLayoutMk cId="3118987926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955" y="3534924"/>
            <a:ext cx="27161729" cy="7519835"/>
          </a:xfrm>
        </p:spPr>
        <p:txBody>
          <a:bodyPr anchor="b"/>
          <a:lstStyle>
            <a:lvl1pPr algn="ctr">
              <a:defRPr sz="178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955" y="11344752"/>
            <a:ext cx="27161729" cy="5214884"/>
          </a:xfrm>
        </p:spPr>
        <p:txBody>
          <a:bodyPr/>
          <a:lstStyle>
            <a:lvl1pPr marL="0" indent="0" algn="ctr">
              <a:buNone/>
              <a:defRPr sz="7129"/>
            </a:lvl1pPr>
            <a:lvl2pPr marL="1358067" indent="0" algn="ctr">
              <a:buNone/>
              <a:defRPr sz="5941"/>
            </a:lvl2pPr>
            <a:lvl3pPr marL="2716134" indent="0" algn="ctr">
              <a:buNone/>
              <a:defRPr sz="5347"/>
            </a:lvl3pPr>
            <a:lvl4pPr marL="4074201" indent="0" algn="ctr">
              <a:buNone/>
              <a:defRPr sz="4753"/>
            </a:lvl4pPr>
            <a:lvl5pPr marL="5432268" indent="0" algn="ctr">
              <a:buNone/>
              <a:defRPr sz="4753"/>
            </a:lvl5pPr>
            <a:lvl6pPr marL="6790334" indent="0" algn="ctr">
              <a:buNone/>
              <a:defRPr sz="4753"/>
            </a:lvl6pPr>
            <a:lvl7pPr marL="8148401" indent="0" algn="ctr">
              <a:buNone/>
              <a:defRPr sz="4753"/>
            </a:lvl7pPr>
            <a:lvl8pPr marL="9506468" indent="0" algn="ctr">
              <a:buNone/>
              <a:defRPr sz="4753"/>
            </a:lvl8pPr>
            <a:lvl9pPr marL="10864535" indent="0" algn="ctr">
              <a:buNone/>
              <a:defRPr sz="47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D8D2-B926-4188-A725-3434B9C9D4D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2FFD-6638-4B31-AE26-F80898F73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75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D8D2-B926-4188-A725-3434B9C9D4D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2FFD-6638-4B31-AE26-F80898F73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59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916816" y="1149975"/>
            <a:ext cx="7808997" cy="183045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89825" y="1149975"/>
            <a:ext cx="22974295" cy="18304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D8D2-B926-4188-A725-3434B9C9D4D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2FFD-6638-4B31-AE26-F80898F73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57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D8D2-B926-4188-A725-3434B9C9D4D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2FFD-6638-4B31-AE26-F80898F73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8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0963" y="5384885"/>
            <a:ext cx="31235988" cy="8984801"/>
          </a:xfrm>
        </p:spPr>
        <p:txBody>
          <a:bodyPr anchor="b"/>
          <a:lstStyle>
            <a:lvl1pPr>
              <a:defRPr sz="178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0963" y="14454685"/>
            <a:ext cx="31235988" cy="4724895"/>
          </a:xfrm>
        </p:spPr>
        <p:txBody>
          <a:bodyPr/>
          <a:lstStyle>
            <a:lvl1pPr marL="0" indent="0">
              <a:buNone/>
              <a:defRPr sz="7129">
                <a:solidFill>
                  <a:schemeClr val="tx1">
                    <a:tint val="75000"/>
                  </a:schemeClr>
                </a:solidFill>
              </a:defRPr>
            </a:lvl1pPr>
            <a:lvl2pPr marL="1358067" indent="0">
              <a:buNone/>
              <a:defRPr sz="5941">
                <a:solidFill>
                  <a:schemeClr val="tx1">
                    <a:tint val="75000"/>
                  </a:schemeClr>
                </a:solidFill>
              </a:defRPr>
            </a:lvl2pPr>
            <a:lvl3pPr marL="2716134" indent="0">
              <a:buNone/>
              <a:defRPr sz="5347">
                <a:solidFill>
                  <a:schemeClr val="tx1">
                    <a:tint val="75000"/>
                  </a:schemeClr>
                </a:solidFill>
              </a:defRPr>
            </a:lvl3pPr>
            <a:lvl4pPr marL="4074201" indent="0">
              <a:buNone/>
              <a:defRPr sz="4753">
                <a:solidFill>
                  <a:schemeClr val="tx1">
                    <a:tint val="75000"/>
                  </a:schemeClr>
                </a:solidFill>
              </a:defRPr>
            </a:lvl4pPr>
            <a:lvl5pPr marL="5432268" indent="0">
              <a:buNone/>
              <a:defRPr sz="4753">
                <a:solidFill>
                  <a:schemeClr val="tx1">
                    <a:tint val="75000"/>
                  </a:schemeClr>
                </a:solidFill>
              </a:defRPr>
            </a:lvl5pPr>
            <a:lvl6pPr marL="6790334" indent="0">
              <a:buNone/>
              <a:defRPr sz="4753">
                <a:solidFill>
                  <a:schemeClr val="tx1">
                    <a:tint val="75000"/>
                  </a:schemeClr>
                </a:solidFill>
              </a:defRPr>
            </a:lvl6pPr>
            <a:lvl7pPr marL="8148401" indent="0">
              <a:buNone/>
              <a:defRPr sz="4753">
                <a:solidFill>
                  <a:schemeClr val="tx1">
                    <a:tint val="75000"/>
                  </a:schemeClr>
                </a:solidFill>
              </a:defRPr>
            </a:lvl7pPr>
            <a:lvl8pPr marL="9506468" indent="0">
              <a:buNone/>
              <a:defRPr sz="4753">
                <a:solidFill>
                  <a:schemeClr val="tx1">
                    <a:tint val="75000"/>
                  </a:schemeClr>
                </a:solidFill>
              </a:defRPr>
            </a:lvl8pPr>
            <a:lvl9pPr marL="10864535" indent="0">
              <a:buNone/>
              <a:defRPr sz="47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D8D2-B926-4188-A725-3434B9C9D4D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2FFD-6638-4B31-AE26-F80898F73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16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89825" y="5749874"/>
            <a:ext cx="15391646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34167" y="5749874"/>
            <a:ext cx="15391646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D8D2-B926-4188-A725-3434B9C9D4D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2FFD-6638-4B31-AE26-F80898F73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17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4542" y="1149976"/>
            <a:ext cx="31235988" cy="4174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4544" y="5294885"/>
            <a:ext cx="15320911" cy="2594941"/>
          </a:xfrm>
        </p:spPr>
        <p:txBody>
          <a:bodyPr anchor="b"/>
          <a:lstStyle>
            <a:lvl1pPr marL="0" indent="0">
              <a:buNone/>
              <a:defRPr sz="7129" b="1"/>
            </a:lvl1pPr>
            <a:lvl2pPr marL="1358067" indent="0">
              <a:buNone/>
              <a:defRPr sz="5941" b="1"/>
            </a:lvl2pPr>
            <a:lvl3pPr marL="2716134" indent="0">
              <a:buNone/>
              <a:defRPr sz="5347" b="1"/>
            </a:lvl3pPr>
            <a:lvl4pPr marL="4074201" indent="0">
              <a:buNone/>
              <a:defRPr sz="4753" b="1"/>
            </a:lvl4pPr>
            <a:lvl5pPr marL="5432268" indent="0">
              <a:buNone/>
              <a:defRPr sz="4753" b="1"/>
            </a:lvl5pPr>
            <a:lvl6pPr marL="6790334" indent="0">
              <a:buNone/>
              <a:defRPr sz="4753" b="1"/>
            </a:lvl6pPr>
            <a:lvl7pPr marL="8148401" indent="0">
              <a:buNone/>
              <a:defRPr sz="4753" b="1"/>
            </a:lvl7pPr>
            <a:lvl8pPr marL="9506468" indent="0">
              <a:buNone/>
              <a:defRPr sz="4753" b="1"/>
            </a:lvl8pPr>
            <a:lvl9pPr marL="10864535" indent="0">
              <a:buNone/>
              <a:defRPr sz="47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4544" y="7889827"/>
            <a:ext cx="15320911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334167" y="5294885"/>
            <a:ext cx="15396363" cy="2594941"/>
          </a:xfrm>
        </p:spPr>
        <p:txBody>
          <a:bodyPr anchor="b"/>
          <a:lstStyle>
            <a:lvl1pPr marL="0" indent="0">
              <a:buNone/>
              <a:defRPr sz="7129" b="1"/>
            </a:lvl1pPr>
            <a:lvl2pPr marL="1358067" indent="0">
              <a:buNone/>
              <a:defRPr sz="5941" b="1"/>
            </a:lvl2pPr>
            <a:lvl3pPr marL="2716134" indent="0">
              <a:buNone/>
              <a:defRPr sz="5347" b="1"/>
            </a:lvl3pPr>
            <a:lvl4pPr marL="4074201" indent="0">
              <a:buNone/>
              <a:defRPr sz="4753" b="1"/>
            </a:lvl4pPr>
            <a:lvl5pPr marL="5432268" indent="0">
              <a:buNone/>
              <a:defRPr sz="4753" b="1"/>
            </a:lvl5pPr>
            <a:lvl6pPr marL="6790334" indent="0">
              <a:buNone/>
              <a:defRPr sz="4753" b="1"/>
            </a:lvl6pPr>
            <a:lvl7pPr marL="8148401" indent="0">
              <a:buNone/>
              <a:defRPr sz="4753" b="1"/>
            </a:lvl7pPr>
            <a:lvl8pPr marL="9506468" indent="0">
              <a:buNone/>
              <a:defRPr sz="4753" b="1"/>
            </a:lvl8pPr>
            <a:lvl9pPr marL="10864535" indent="0">
              <a:buNone/>
              <a:defRPr sz="47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334167" y="7889827"/>
            <a:ext cx="15396363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D8D2-B926-4188-A725-3434B9C9D4D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2FFD-6638-4B31-AE26-F80898F73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89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D8D2-B926-4188-A725-3434B9C9D4D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2FFD-6638-4B31-AE26-F80898F73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5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D8D2-B926-4188-A725-3434B9C9D4D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2FFD-6638-4B31-AE26-F80898F73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78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4544" y="1439968"/>
            <a:ext cx="11680485" cy="5039889"/>
          </a:xfrm>
        </p:spPr>
        <p:txBody>
          <a:bodyPr anchor="b"/>
          <a:lstStyle>
            <a:lvl1pPr>
              <a:defRPr sz="95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6363" y="3109933"/>
            <a:ext cx="18334167" cy="15349662"/>
          </a:xfrm>
        </p:spPr>
        <p:txBody>
          <a:bodyPr/>
          <a:lstStyle>
            <a:lvl1pPr>
              <a:defRPr sz="9505"/>
            </a:lvl1pPr>
            <a:lvl2pPr>
              <a:defRPr sz="8317"/>
            </a:lvl2pPr>
            <a:lvl3pPr>
              <a:defRPr sz="7129"/>
            </a:lvl3pPr>
            <a:lvl4pPr>
              <a:defRPr sz="5941"/>
            </a:lvl4pPr>
            <a:lvl5pPr>
              <a:defRPr sz="5941"/>
            </a:lvl5pPr>
            <a:lvl6pPr>
              <a:defRPr sz="5941"/>
            </a:lvl6pPr>
            <a:lvl7pPr>
              <a:defRPr sz="5941"/>
            </a:lvl7pPr>
            <a:lvl8pPr>
              <a:defRPr sz="5941"/>
            </a:lvl8pPr>
            <a:lvl9pPr>
              <a:defRPr sz="59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94544" y="6479857"/>
            <a:ext cx="11680485" cy="12004738"/>
          </a:xfrm>
        </p:spPr>
        <p:txBody>
          <a:bodyPr/>
          <a:lstStyle>
            <a:lvl1pPr marL="0" indent="0">
              <a:buNone/>
              <a:defRPr sz="4753"/>
            </a:lvl1pPr>
            <a:lvl2pPr marL="1358067" indent="0">
              <a:buNone/>
              <a:defRPr sz="4159"/>
            </a:lvl2pPr>
            <a:lvl3pPr marL="2716134" indent="0">
              <a:buNone/>
              <a:defRPr sz="3564"/>
            </a:lvl3pPr>
            <a:lvl4pPr marL="4074201" indent="0">
              <a:buNone/>
              <a:defRPr sz="2970"/>
            </a:lvl4pPr>
            <a:lvl5pPr marL="5432268" indent="0">
              <a:buNone/>
              <a:defRPr sz="2970"/>
            </a:lvl5pPr>
            <a:lvl6pPr marL="6790334" indent="0">
              <a:buNone/>
              <a:defRPr sz="2970"/>
            </a:lvl6pPr>
            <a:lvl7pPr marL="8148401" indent="0">
              <a:buNone/>
              <a:defRPr sz="2970"/>
            </a:lvl7pPr>
            <a:lvl8pPr marL="9506468" indent="0">
              <a:buNone/>
              <a:defRPr sz="2970"/>
            </a:lvl8pPr>
            <a:lvl9pPr marL="10864535" indent="0">
              <a:buNone/>
              <a:defRPr sz="29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D8D2-B926-4188-A725-3434B9C9D4D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2FFD-6638-4B31-AE26-F80898F73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28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4544" y="1439968"/>
            <a:ext cx="11680485" cy="5039889"/>
          </a:xfrm>
        </p:spPr>
        <p:txBody>
          <a:bodyPr anchor="b"/>
          <a:lstStyle>
            <a:lvl1pPr>
              <a:defRPr sz="95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96363" y="3109933"/>
            <a:ext cx="18334167" cy="15349662"/>
          </a:xfrm>
        </p:spPr>
        <p:txBody>
          <a:bodyPr anchor="t"/>
          <a:lstStyle>
            <a:lvl1pPr marL="0" indent="0">
              <a:buNone/>
              <a:defRPr sz="9505"/>
            </a:lvl1pPr>
            <a:lvl2pPr marL="1358067" indent="0">
              <a:buNone/>
              <a:defRPr sz="8317"/>
            </a:lvl2pPr>
            <a:lvl3pPr marL="2716134" indent="0">
              <a:buNone/>
              <a:defRPr sz="7129"/>
            </a:lvl3pPr>
            <a:lvl4pPr marL="4074201" indent="0">
              <a:buNone/>
              <a:defRPr sz="5941"/>
            </a:lvl4pPr>
            <a:lvl5pPr marL="5432268" indent="0">
              <a:buNone/>
              <a:defRPr sz="5941"/>
            </a:lvl5pPr>
            <a:lvl6pPr marL="6790334" indent="0">
              <a:buNone/>
              <a:defRPr sz="5941"/>
            </a:lvl6pPr>
            <a:lvl7pPr marL="8148401" indent="0">
              <a:buNone/>
              <a:defRPr sz="5941"/>
            </a:lvl7pPr>
            <a:lvl8pPr marL="9506468" indent="0">
              <a:buNone/>
              <a:defRPr sz="5941"/>
            </a:lvl8pPr>
            <a:lvl9pPr marL="10864535" indent="0">
              <a:buNone/>
              <a:defRPr sz="594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94544" y="6479857"/>
            <a:ext cx="11680485" cy="12004738"/>
          </a:xfrm>
        </p:spPr>
        <p:txBody>
          <a:bodyPr/>
          <a:lstStyle>
            <a:lvl1pPr marL="0" indent="0">
              <a:buNone/>
              <a:defRPr sz="4753"/>
            </a:lvl1pPr>
            <a:lvl2pPr marL="1358067" indent="0">
              <a:buNone/>
              <a:defRPr sz="4159"/>
            </a:lvl2pPr>
            <a:lvl3pPr marL="2716134" indent="0">
              <a:buNone/>
              <a:defRPr sz="3564"/>
            </a:lvl3pPr>
            <a:lvl4pPr marL="4074201" indent="0">
              <a:buNone/>
              <a:defRPr sz="2970"/>
            </a:lvl4pPr>
            <a:lvl5pPr marL="5432268" indent="0">
              <a:buNone/>
              <a:defRPr sz="2970"/>
            </a:lvl5pPr>
            <a:lvl6pPr marL="6790334" indent="0">
              <a:buNone/>
              <a:defRPr sz="2970"/>
            </a:lvl6pPr>
            <a:lvl7pPr marL="8148401" indent="0">
              <a:buNone/>
              <a:defRPr sz="2970"/>
            </a:lvl7pPr>
            <a:lvl8pPr marL="9506468" indent="0">
              <a:buNone/>
              <a:defRPr sz="2970"/>
            </a:lvl8pPr>
            <a:lvl9pPr marL="10864535" indent="0">
              <a:buNone/>
              <a:defRPr sz="29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D8D2-B926-4188-A725-3434B9C9D4D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2FFD-6638-4B31-AE26-F80898F73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13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89825" y="1149976"/>
            <a:ext cx="31235988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9825" y="5749874"/>
            <a:ext cx="31235988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89825" y="20019561"/>
            <a:ext cx="8148519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1D8D2-B926-4188-A725-3434B9C9D4D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96430" y="20019561"/>
            <a:ext cx="12222778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577294" y="20019561"/>
            <a:ext cx="8148519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62FFD-6638-4B31-AE26-F80898F73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79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716134" rtl="0" eaLnBrk="1" latinLnBrk="0" hangingPunct="1">
        <a:lnSpc>
          <a:spcPct val="90000"/>
        </a:lnSpc>
        <a:spcBef>
          <a:spcPct val="0"/>
        </a:spcBef>
        <a:buNone/>
        <a:defRPr sz="130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9033" indent="-679033" algn="l" defTabSz="2716134" rtl="0" eaLnBrk="1" latinLnBrk="0" hangingPunct="1">
        <a:lnSpc>
          <a:spcPct val="90000"/>
        </a:lnSpc>
        <a:spcBef>
          <a:spcPts val="2970"/>
        </a:spcBef>
        <a:buFont typeface="Arial" panose="020B0604020202020204" pitchFamily="34" charset="0"/>
        <a:buChar char="•"/>
        <a:defRPr sz="8317" kern="1200">
          <a:solidFill>
            <a:schemeClr val="tx1"/>
          </a:solidFill>
          <a:latin typeface="+mn-lt"/>
          <a:ea typeface="+mn-ea"/>
          <a:cs typeface="+mn-cs"/>
        </a:defRPr>
      </a:lvl1pPr>
      <a:lvl2pPr marL="2037100" indent="-679033" algn="l" defTabSz="2716134" rtl="0" eaLnBrk="1" latinLnBrk="0" hangingPunct="1">
        <a:lnSpc>
          <a:spcPct val="90000"/>
        </a:lnSpc>
        <a:spcBef>
          <a:spcPts val="1485"/>
        </a:spcBef>
        <a:buFont typeface="Arial" panose="020B0604020202020204" pitchFamily="34" charset="0"/>
        <a:buChar char="•"/>
        <a:defRPr sz="7129" kern="1200">
          <a:solidFill>
            <a:schemeClr val="tx1"/>
          </a:solidFill>
          <a:latin typeface="+mn-lt"/>
          <a:ea typeface="+mn-ea"/>
          <a:cs typeface="+mn-cs"/>
        </a:defRPr>
      </a:lvl2pPr>
      <a:lvl3pPr marL="3395167" indent="-679033" algn="l" defTabSz="2716134" rtl="0" eaLnBrk="1" latinLnBrk="0" hangingPunct="1">
        <a:lnSpc>
          <a:spcPct val="90000"/>
        </a:lnSpc>
        <a:spcBef>
          <a:spcPts val="1485"/>
        </a:spcBef>
        <a:buFont typeface="Arial" panose="020B0604020202020204" pitchFamily="34" charset="0"/>
        <a:buChar char="•"/>
        <a:defRPr sz="5941" kern="1200">
          <a:solidFill>
            <a:schemeClr val="tx1"/>
          </a:solidFill>
          <a:latin typeface="+mn-lt"/>
          <a:ea typeface="+mn-ea"/>
          <a:cs typeface="+mn-cs"/>
        </a:defRPr>
      </a:lvl3pPr>
      <a:lvl4pPr marL="4753234" indent="-679033" algn="l" defTabSz="2716134" rtl="0" eaLnBrk="1" latinLnBrk="0" hangingPunct="1">
        <a:lnSpc>
          <a:spcPct val="90000"/>
        </a:lnSpc>
        <a:spcBef>
          <a:spcPts val="1485"/>
        </a:spcBef>
        <a:buFont typeface="Arial" panose="020B0604020202020204" pitchFamily="34" charset="0"/>
        <a:buChar char="•"/>
        <a:defRPr sz="5347" kern="1200">
          <a:solidFill>
            <a:schemeClr val="tx1"/>
          </a:solidFill>
          <a:latin typeface="+mn-lt"/>
          <a:ea typeface="+mn-ea"/>
          <a:cs typeface="+mn-cs"/>
        </a:defRPr>
      </a:lvl4pPr>
      <a:lvl5pPr marL="6111301" indent="-679033" algn="l" defTabSz="2716134" rtl="0" eaLnBrk="1" latinLnBrk="0" hangingPunct="1">
        <a:lnSpc>
          <a:spcPct val="90000"/>
        </a:lnSpc>
        <a:spcBef>
          <a:spcPts val="1485"/>
        </a:spcBef>
        <a:buFont typeface="Arial" panose="020B0604020202020204" pitchFamily="34" charset="0"/>
        <a:buChar char="•"/>
        <a:defRPr sz="5347" kern="1200">
          <a:solidFill>
            <a:schemeClr val="tx1"/>
          </a:solidFill>
          <a:latin typeface="+mn-lt"/>
          <a:ea typeface="+mn-ea"/>
          <a:cs typeface="+mn-cs"/>
        </a:defRPr>
      </a:lvl5pPr>
      <a:lvl6pPr marL="7469368" indent="-679033" algn="l" defTabSz="2716134" rtl="0" eaLnBrk="1" latinLnBrk="0" hangingPunct="1">
        <a:lnSpc>
          <a:spcPct val="90000"/>
        </a:lnSpc>
        <a:spcBef>
          <a:spcPts val="1485"/>
        </a:spcBef>
        <a:buFont typeface="Arial" panose="020B0604020202020204" pitchFamily="34" charset="0"/>
        <a:buChar char="•"/>
        <a:defRPr sz="5347" kern="1200">
          <a:solidFill>
            <a:schemeClr val="tx1"/>
          </a:solidFill>
          <a:latin typeface="+mn-lt"/>
          <a:ea typeface="+mn-ea"/>
          <a:cs typeface="+mn-cs"/>
        </a:defRPr>
      </a:lvl6pPr>
      <a:lvl7pPr marL="8827435" indent="-679033" algn="l" defTabSz="2716134" rtl="0" eaLnBrk="1" latinLnBrk="0" hangingPunct="1">
        <a:lnSpc>
          <a:spcPct val="90000"/>
        </a:lnSpc>
        <a:spcBef>
          <a:spcPts val="1485"/>
        </a:spcBef>
        <a:buFont typeface="Arial" panose="020B0604020202020204" pitchFamily="34" charset="0"/>
        <a:buChar char="•"/>
        <a:defRPr sz="5347" kern="1200">
          <a:solidFill>
            <a:schemeClr val="tx1"/>
          </a:solidFill>
          <a:latin typeface="+mn-lt"/>
          <a:ea typeface="+mn-ea"/>
          <a:cs typeface="+mn-cs"/>
        </a:defRPr>
      </a:lvl7pPr>
      <a:lvl8pPr marL="10185502" indent="-679033" algn="l" defTabSz="2716134" rtl="0" eaLnBrk="1" latinLnBrk="0" hangingPunct="1">
        <a:lnSpc>
          <a:spcPct val="90000"/>
        </a:lnSpc>
        <a:spcBef>
          <a:spcPts val="1485"/>
        </a:spcBef>
        <a:buFont typeface="Arial" panose="020B0604020202020204" pitchFamily="34" charset="0"/>
        <a:buChar char="•"/>
        <a:defRPr sz="5347" kern="1200">
          <a:solidFill>
            <a:schemeClr val="tx1"/>
          </a:solidFill>
          <a:latin typeface="+mn-lt"/>
          <a:ea typeface="+mn-ea"/>
          <a:cs typeface="+mn-cs"/>
        </a:defRPr>
      </a:lvl8pPr>
      <a:lvl9pPr marL="11543568" indent="-679033" algn="l" defTabSz="2716134" rtl="0" eaLnBrk="1" latinLnBrk="0" hangingPunct="1">
        <a:lnSpc>
          <a:spcPct val="90000"/>
        </a:lnSpc>
        <a:spcBef>
          <a:spcPts val="1485"/>
        </a:spcBef>
        <a:buFont typeface="Arial" panose="020B0604020202020204" pitchFamily="34" charset="0"/>
        <a:buChar char="•"/>
        <a:defRPr sz="5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16134" rtl="0" eaLnBrk="1" latinLnBrk="0" hangingPunct="1">
        <a:defRPr sz="5347" kern="1200">
          <a:solidFill>
            <a:schemeClr val="tx1"/>
          </a:solidFill>
          <a:latin typeface="+mn-lt"/>
          <a:ea typeface="+mn-ea"/>
          <a:cs typeface="+mn-cs"/>
        </a:defRPr>
      </a:lvl1pPr>
      <a:lvl2pPr marL="1358067" algn="l" defTabSz="2716134" rtl="0" eaLnBrk="1" latinLnBrk="0" hangingPunct="1">
        <a:defRPr sz="5347" kern="1200">
          <a:solidFill>
            <a:schemeClr val="tx1"/>
          </a:solidFill>
          <a:latin typeface="+mn-lt"/>
          <a:ea typeface="+mn-ea"/>
          <a:cs typeface="+mn-cs"/>
        </a:defRPr>
      </a:lvl2pPr>
      <a:lvl3pPr marL="2716134" algn="l" defTabSz="2716134" rtl="0" eaLnBrk="1" latinLnBrk="0" hangingPunct="1">
        <a:defRPr sz="5347" kern="1200">
          <a:solidFill>
            <a:schemeClr val="tx1"/>
          </a:solidFill>
          <a:latin typeface="+mn-lt"/>
          <a:ea typeface="+mn-ea"/>
          <a:cs typeface="+mn-cs"/>
        </a:defRPr>
      </a:lvl3pPr>
      <a:lvl4pPr marL="4074201" algn="l" defTabSz="2716134" rtl="0" eaLnBrk="1" latinLnBrk="0" hangingPunct="1">
        <a:defRPr sz="5347" kern="1200">
          <a:solidFill>
            <a:schemeClr val="tx1"/>
          </a:solidFill>
          <a:latin typeface="+mn-lt"/>
          <a:ea typeface="+mn-ea"/>
          <a:cs typeface="+mn-cs"/>
        </a:defRPr>
      </a:lvl4pPr>
      <a:lvl5pPr marL="5432268" algn="l" defTabSz="2716134" rtl="0" eaLnBrk="1" latinLnBrk="0" hangingPunct="1">
        <a:defRPr sz="5347" kern="1200">
          <a:solidFill>
            <a:schemeClr val="tx1"/>
          </a:solidFill>
          <a:latin typeface="+mn-lt"/>
          <a:ea typeface="+mn-ea"/>
          <a:cs typeface="+mn-cs"/>
        </a:defRPr>
      </a:lvl5pPr>
      <a:lvl6pPr marL="6790334" algn="l" defTabSz="2716134" rtl="0" eaLnBrk="1" latinLnBrk="0" hangingPunct="1">
        <a:defRPr sz="5347" kern="1200">
          <a:solidFill>
            <a:schemeClr val="tx1"/>
          </a:solidFill>
          <a:latin typeface="+mn-lt"/>
          <a:ea typeface="+mn-ea"/>
          <a:cs typeface="+mn-cs"/>
        </a:defRPr>
      </a:lvl6pPr>
      <a:lvl7pPr marL="8148401" algn="l" defTabSz="2716134" rtl="0" eaLnBrk="1" latinLnBrk="0" hangingPunct="1">
        <a:defRPr sz="5347" kern="1200">
          <a:solidFill>
            <a:schemeClr val="tx1"/>
          </a:solidFill>
          <a:latin typeface="+mn-lt"/>
          <a:ea typeface="+mn-ea"/>
          <a:cs typeface="+mn-cs"/>
        </a:defRPr>
      </a:lvl7pPr>
      <a:lvl8pPr marL="9506468" algn="l" defTabSz="2716134" rtl="0" eaLnBrk="1" latinLnBrk="0" hangingPunct="1">
        <a:defRPr sz="5347" kern="1200">
          <a:solidFill>
            <a:schemeClr val="tx1"/>
          </a:solidFill>
          <a:latin typeface="+mn-lt"/>
          <a:ea typeface="+mn-ea"/>
          <a:cs typeface="+mn-cs"/>
        </a:defRPr>
      </a:lvl8pPr>
      <a:lvl9pPr marL="10864535" algn="l" defTabSz="2716134" rtl="0" eaLnBrk="1" latinLnBrk="0" hangingPunct="1">
        <a:defRPr sz="5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roup 247">
            <a:extLst>
              <a:ext uri="{FF2B5EF4-FFF2-40B4-BE49-F238E27FC236}">
                <a16:creationId xmlns:a16="http://schemas.microsoft.com/office/drawing/2014/main" id="{9DE5658C-54E6-F606-9CA1-6F12BBBE6FFE}"/>
              </a:ext>
            </a:extLst>
          </p:cNvPr>
          <p:cNvGrpSpPr/>
          <p:nvPr/>
        </p:nvGrpSpPr>
        <p:grpSpPr>
          <a:xfrm>
            <a:off x="881743" y="1077686"/>
            <a:ext cx="34518600" cy="19169743"/>
            <a:chOff x="4966621" y="2482521"/>
            <a:chExt cx="28154737" cy="1434234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A1EDD3-69D2-0BBB-B683-3DAF1ECD25C1}"/>
                </a:ext>
              </a:extLst>
            </p:cNvPr>
            <p:cNvGrpSpPr/>
            <p:nvPr/>
          </p:nvGrpSpPr>
          <p:grpSpPr>
            <a:xfrm>
              <a:off x="17731758" y="2482521"/>
              <a:ext cx="1935060" cy="1039710"/>
              <a:chOff x="5359791" y="385942"/>
              <a:chExt cx="2317864" cy="1245391"/>
            </a:xfrm>
          </p:grpSpPr>
          <p:sp>
            <p:nvSpPr>
              <p:cNvPr id="4" name="Hexagon 3">
                <a:extLst>
                  <a:ext uri="{FF2B5EF4-FFF2-40B4-BE49-F238E27FC236}">
                    <a16:creationId xmlns:a16="http://schemas.microsoft.com/office/drawing/2014/main" id="{8943A48D-5160-D48E-D289-08A64855C2B8}"/>
                  </a:ext>
                </a:extLst>
              </p:cNvPr>
              <p:cNvSpPr/>
              <p:nvPr/>
            </p:nvSpPr>
            <p:spPr>
              <a:xfrm>
                <a:off x="5648862" y="385942"/>
                <a:ext cx="1060704" cy="914400"/>
              </a:xfrm>
              <a:prstGeom prst="hexag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Load balancer</a:t>
                </a:r>
                <a:endParaRPr lang="en-IN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E2B295-8A13-2151-BB06-6E56AB2446D6}"/>
                  </a:ext>
                </a:extLst>
              </p:cNvPr>
              <p:cNvSpPr txBox="1"/>
              <p:nvPr/>
            </p:nvSpPr>
            <p:spPr>
              <a:xfrm>
                <a:off x="5359791" y="1300343"/>
                <a:ext cx="2317864" cy="330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Load balancer/ Firewall</a:t>
                </a:r>
                <a:endParaRPr lang="en-IN" dirty="0"/>
              </a:p>
            </p:txBody>
          </p:sp>
        </p:grp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A8CB16FA-88DB-4A4D-EEAA-945A0A761D25}"/>
                </a:ext>
              </a:extLst>
            </p:cNvPr>
            <p:cNvCxnSpPr>
              <a:cxnSpLocks/>
              <a:stCxn id="43" idx="4"/>
            </p:cNvCxnSpPr>
            <p:nvPr/>
          </p:nvCxnSpPr>
          <p:spPr>
            <a:xfrm rot="5400000">
              <a:off x="13625984" y="71509"/>
              <a:ext cx="1142758" cy="8436971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1043B4B3-28E1-B217-716B-E540CA1F4752}"/>
                </a:ext>
              </a:extLst>
            </p:cNvPr>
            <p:cNvCxnSpPr>
              <a:cxnSpLocks/>
              <a:stCxn id="43" idx="4"/>
            </p:cNvCxnSpPr>
            <p:nvPr/>
          </p:nvCxnSpPr>
          <p:spPr>
            <a:xfrm rot="16200000" flipH="1">
              <a:off x="22688315" y="-553850"/>
              <a:ext cx="1142757" cy="9687691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owchart: Summing Junction 42">
              <a:extLst>
                <a:ext uri="{FF2B5EF4-FFF2-40B4-BE49-F238E27FC236}">
                  <a16:creationId xmlns:a16="http://schemas.microsoft.com/office/drawing/2014/main" id="{4E8B6109-C352-E566-3940-8D9E2DF666FD}"/>
                </a:ext>
              </a:extLst>
            </p:cNvPr>
            <p:cNvSpPr/>
            <p:nvPr/>
          </p:nvSpPr>
          <p:spPr>
            <a:xfrm>
              <a:off x="18323368" y="3536579"/>
              <a:ext cx="184958" cy="182038"/>
            </a:xfrm>
            <a:prstGeom prst="flowChartSummingJunct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39" name="Graphic 238" descr="Internet outline">
              <a:extLst>
                <a:ext uri="{FF2B5EF4-FFF2-40B4-BE49-F238E27FC236}">
                  <a16:creationId xmlns:a16="http://schemas.microsoft.com/office/drawing/2014/main" id="{F27D14DD-791A-C01C-6ECB-4DC67FB47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550708" y="2563282"/>
              <a:ext cx="763383" cy="763383"/>
            </a:xfrm>
            <a:prstGeom prst="rect">
              <a:avLst/>
            </a:prstGeom>
          </p:spPr>
        </p:pic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B22F5B6C-267E-7F2A-F7ED-19B9CC6C421F}"/>
                </a:ext>
              </a:extLst>
            </p:cNvPr>
            <p:cNvCxnSpPr>
              <a:cxnSpLocks/>
              <a:stCxn id="239" idx="3"/>
            </p:cNvCxnSpPr>
            <p:nvPr/>
          </p:nvCxnSpPr>
          <p:spPr>
            <a:xfrm flipV="1">
              <a:off x="15314091" y="2930034"/>
              <a:ext cx="2610766" cy="1493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Rectangle: Rounded Corners 294">
              <a:extLst>
                <a:ext uri="{FF2B5EF4-FFF2-40B4-BE49-F238E27FC236}">
                  <a16:creationId xmlns:a16="http://schemas.microsoft.com/office/drawing/2014/main" id="{A1D30C54-0F59-2FF9-90D5-87E04397F58C}"/>
                </a:ext>
              </a:extLst>
            </p:cNvPr>
            <p:cNvSpPr/>
            <p:nvPr/>
          </p:nvSpPr>
          <p:spPr>
            <a:xfrm>
              <a:off x="16693471" y="5202913"/>
              <a:ext cx="4985691" cy="4687155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6" name="Rectangle: Rounded Corners 295">
              <a:extLst>
                <a:ext uri="{FF2B5EF4-FFF2-40B4-BE49-F238E27FC236}">
                  <a16:creationId xmlns:a16="http://schemas.microsoft.com/office/drawing/2014/main" id="{574DF505-2252-B4B5-F9EC-3EE432B5B342}"/>
                </a:ext>
              </a:extLst>
            </p:cNvPr>
            <p:cNvSpPr/>
            <p:nvPr/>
          </p:nvSpPr>
          <p:spPr>
            <a:xfrm>
              <a:off x="17122958" y="7705021"/>
              <a:ext cx="1362345" cy="378948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Git Repo</a:t>
              </a:r>
              <a:endParaRPr lang="en-IN" dirty="0"/>
            </a:p>
          </p:txBody>
        </p:sp>
        <p:sp>
          <p:nvSpPr>
            <p:cNvPr id="297" name="Rectangle: Rounded Corners 296">
              <a:extLst>
                <a:ext uri="{FF2B5EF4-FFF2-40B4-BE49-F238E27FC236}">
                  <a16:creationId xmlns:a16="http://schemas.microsoft.com/office/drawing/2014/main" id="{C463ECDB-B39E-A49B-BAD6-BB749324448C}"/>
                </a:ext>
              </a:extLst>
            </p:cNvPr>
            <p:cNvSpPr/>
            <p:nvPr/>
          </p:nvSpPr>
          <p:spPr>
            <a:xfrm>
              <a:off x="16931730" y="6349165"/>
              <a:ext cx="1757193" cy="276894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Trigger UAT PIP Line</a:t>
              </a:r>
              <a:endParaRPr lang="en-IN" dirty="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2F7538C7-6649-4D99-9D6F-EE48FF66406B}"/>
                </a:ext>
              </a:extLst>
            </p:cNvPr>
            <p:cNvSpPr txBox="1"/>
            <p:nvPr/>
          </p:nvSpPr>
          <p:spPr>
            <a:xfrm>
              <a:off x="16968697" y="6989084"/>
              <a:ext cx="1825180" cy="276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Get code from branch</a:t>
              </a:r>
              <a:endParaRPr lang="en-IN" dirty="0"/>
            </a:p>
          </p:txBody>
        </p: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19AF0DF8-E387-E31B-A136-293644760373}"/>
                </a:ext>
              </a:extLst>
            </p:cNvPr>
            <p:cNvCxnSpPr>
              <a:cxnSpLocks/>
              <a:stCxn id="297" idx="2"/>
              <a:endCxn id="296" idx="0"/>
            </p:cNvCxnSpPr>
            <p:nvPr/>
          </p:nvCxnSpPr>
          <p:spPr>
            <a:xfrm flipH="1">
              <a:off x="17804130" y="6626056"/>
              <a:ext cx="6196" cy="107896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3144D079-66DF-9F61-63B6-81DD05C61BC7}"/>
                </a:ext>
              </a:extLst>
            </p:cNvPr>
            <p:cNvSpPr txBox="1"/>
            <p:nvPr/>
          </p:nvSpPr>
          <p:spPr>
            <a:xfrm>
              <a:off x="18688923" y="5202912"/>
              <a:ext cx="1177615" cy="276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Management</a:t>
              </a:r>
              <a:endParaRPr lang="en-IN" dirty="0"/>
            </a:p>
          </p:txBody>
        </p: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9D46C81F-24BA-57D5-CFDF-A517E6F8C126}"/>
                </a:ext>
              </a:extLst>
            </p:cNvPr>
            <p:cNvCxnSpPr>
              <a:cxnSpLocks/>
              <a:stCxn id="320" idx="7"/>
              <a:endCxn id="297" idx="1"/>
            </p:cNvCxnSpPr>
            <p:nvPr/>
          </p:nvCxnSpPr>
          <p:spPr>
            <a:xfrm flipV="1">
              <a:off x="16177226" y="6487612"/>
              <a:ext cx="754505" cy="713812"/>
            </a:xfrm>
            <a:prstGeom prst="bentConnector3">
              <a:avLst>
                <a:gd name="adj1" fmla="val 50000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4C9E8B18-0840-8AFD-69EA-19AE65D0CDA9}"/>
                </a:ext>
              </a:extLst>
            </p:cNvPr>
            <p:cNvSpPr txBox="1"/>
            <p:nvPr/>
          </p:nvSpPr>
          <p:spPr>
            <a:xfrm>
              <a:off x="15081686" y="6721959"/>
              <a:ext cx="1235091" cy="276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Deploy to UAT</a:t>
              </a:r>
              <a:endParaRPr lang="en-IN" dirty="0"/>
            </a:p>
          </p:txBody>
        </p:sp>
        <p:pic>
          <p:nvPicPr>
            <p:cNvPr id="313" name="Graphic 312" descr="User outline">
              <a:extLst>
                <a:ext uri="{FF2B5EF4-FFF2-40B4-BE49-F238E27FC236}">
                  <a16:creationId xmlns:a16="http://schemas.microsoft.com/office/drawing/2014/main" id="{C22B9E25-0663-FD76-CA50-7E450AA68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804622" y="5391291"/>
              <a:ext cx="763383" cy="763383"/>
            </a:xfrm>
            <a:prstGeom prst="rect">
              <a:avLst/>
            </a:prstGeom>
          </p:spPr>
        </p:pic>
        <p:sp>
          <p:nvSpPr>
            <p:cNvPr id="314" name="Rectangle: Rounded Corners 313">
              <a:extLst>
                <a:ext uri="{FF2B5EF4-FFF2-40B4-BE49-F238E27FC236}">
                  <a16:creationId xmlns:a16="http://schemas.microsoft.com/office/drawing/2014/main" id="{6FB957BA-1227-EA27-8210-7DEE7F949981}"/>
                </a:ext>
              </a:extLst>
            </p:cNvPr>
            <p:cNvSpPr/>
            <p:nvPr/>
          </p:nvSpPr>
          <p:spPr>
            <a:xfrm>
              <a:off x="19544170" y="6336711"/>
              <a:ext cx="1861282" cy="289346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Trigger Prod PIP Line</a:t>
              </a:r>
              <a:endParaRPr lang="en-IN" dirty="0"/>
            </a:p>
          </p:txBody>
        </p:sp>
        <p:sp>
          <p:nvSpPr>
            <p:cNvPr id="315" name="Rectangle: Rounded Corners 314">
              <a:extLst>
                <a:ext uri="{FF2B5EF4-FFF2-40B4-BE49-F238E27FC236}">
                  <a16:creationId xmlns:a16="http://schemas.microsoft.com/office/drawing/2014/main" id="{8402E9C8-1B76-7322-490A-9D9E2D0BBD9E}"/>
                </a:ext>
              </a:extLst>
            </p:cNvPr>
            <p:cNvSpPr/>
            <p:nvPr/>
          </p:nvSpPr>
          <p:spPr>
            <a:xfrm>
              <a:off x="19542019" y="6999127"/>
              <a:ext cx="1861282" cy="289346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Get image from UAT 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17" name="Straight Arrow Connector 316">
              <a:extLst>
                <a:ext uri="{FF2B5EF4-FFF2-40B4-BE49-F238E27FC236}">
                  <a16:creationId xmlns:a16="http://schemas.microsoft.com/office/drawing/2014/main" id="{DC00CD81-0FE1-128D-B224-AB568BB2036E}"/>
                </a:ext>
              </a:extLst>
            </p:cNvPr>
            <p:cNvCxnSpPr>
              <a:cxnSpLocks/>
              <a:stCxn id="314" idx="2"/>
              <a:endCxn id="315" idx="0"/>
            </p:cNvCxnSpPr>
            <p:nvPr/>
          </p:nvCxnSpPr>
          <p:spPr>
            <a:xfrm flipH="1">
              <a:off x="20472661" y="6626056"/>
              <a:ext cx="2151" cy="37307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Arrow: Left-Right 319">
              <a:extLst>
                <a:ext uri="{FF2B5EF4-FFF2-40B4-BE49-F238E27FC236}">
                  <a16:creationId xmlns:a16="http://schemas.microsoft.com/office/drawing/2014/main" id="{B6A253F2-AF9A-D587-98DA-4FFE544F4E1C}"/>
                </a:ext>
              </a:extLst>
            </p:cNvPr>
            <p:cNvSpPr/>
            <p:nvPr/>
          </p:nvSpPr>
          <p:spPr>
            <a:xfrm>
              <a:off x="15161926" y="6999127"/>
              <a:ext cx="1015299" cy="404593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24" name="Straight Connector 304">
              <a:extLst>
                <a:ext uri="{FF2B5EF4-FFF2-40B4-BE49-F238E27FC236}">
                  <a16:creationId xmlns:a16="http://schemas.microsoft.com/office/drawing/2014/main" id="{9F2EE317-B7B4-19DB-676D-207A6E3AE4F8}"/>
                </a:ext>
              </a:extLst>
            </p:cNvPr>
            <p:cNvCxnSpPr>
              <a:cxnSpLocks/>
              <a:endCxn id="315" idx="1"/>
            </p:cNvCxnSpPr>
            <p:nvPr/>
          </p:nvCxnSpPr>
          <p:spPr>
            <a:xfrm flipV="1">
              <a:off x="14949731" y="7143799"/>
              <a:ext cx="4592287" cy="1231600"/>
            </a:xfrm>
            <a:prstGeom prst="bentConnector3">
              <a:avLst>
                <a:gd name="adj1" fmla="val 88105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Rectangle: Rounded Corners 328">
              <a:extLst>
                <a:ext uri="{FF2B5EF4-FFF2-40B4-BE49-F238E27FC236}">
                  <a16:creationId xmlns:a16="http://schemas.microsoft.com/office/drawing/2014/main" id="{C88E30DC-3F6B-70CA-A73E-35CE61759EDE}"/>
                </a:ext>
              </a:extLst>
            </p:cNvPr>
            <p:cNvSpPr/>
            <p:nvPr/>
          </p:nvSpPr>
          <p:spPr>
            <a:xfrm>
              <a:off x="19568006" y="7665967"/>
              <a:ext cx="1861282" cy="65381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Deploy to Prod as immutable image  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id="{E002530F-2E8E-2E30-0ADF-28481906BC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69434" y="7267713"/>
              <a:ext cx="2151" cy="37307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9" name="Arrow: Right 338">
              <a:extLst>
                <a:ext uri="{FF2B5EF4-FFF2-40B4-BE49-F238E27FC236}">
                  <a16:creationId xmlns:a16="http://schemas.microsoft.com/office/drawing/2014/main" id="{82E60BB9-B51B-B181-6D5C-CBF557906746}"/>
                </a:ext>
              </a:extLst>
            </p:cNvPr>
            <p:cNvSpPr/>
            <p:nvPr/>
          </p:nvSpPr>
          <p:spPr>
            <a:xfrm>
              <a:off x="22260319" y="7795411"/>
              <a:ext cx="816820" cy="40459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40" name="Straight Connector 304">
              <a:extLst>
                <a:ext uri="{FF2B5EF4-FFF2-40B4-BE49-F238E27FC236}">
                  <a16:creationId xmlns:a16="http://schemas.microsoft.com/office/drawing/2014/main" id="{E8BCC202-0BD8-3584-BA54-FE80D2D7348E}"/>
                </a:ext>
              </a:extLst>
            </p:cNvPr>
            <p:cNvCxnSpPr>
              <a:cxnSpLocks/>
              <a:stCxn id="329" idx="3"/>
              <a:endCxn id="339" idx="1"/>
            </p:cNvCxnSpPr>
            <p:nvPr/>
          </p:nvCxnSpPr>
          <p:spPr>
            <a:xfrm>
              <a:off x="21429288" y="7992875"/>
              <a:ext cx="831032" cy="4832"/>
            </a:xfrm>
            <a:prstGeom prst="bentConnector3">
              <a:avLst>
                <a:gd name="adj1" fmla="val 50000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B157FE63-567A-4C6B-BAD3-A3762A960952}"/>
                </a:ext>
              </a:extLst>
            </p:cNvPr>
            <p:cNvSpPr txBox="1"/>
            <p:nvPr/>
          </p:nvSpPr>
          <p:spPr>
            <a:xfrm>
              <a:off x="9930873" y="4562822"/>
              <a:ext cx="465722" cy="276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DEV</a:t>
              </a:r>
              <a:endParaRPr lang="en-IN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3F9D000-A593-C0CA-31F4-E2C89D31C859}"/>
                </a:ext>
              </a:extLst>
            </p:cNvPr>
            <p:cNvGrpSpPr/>
            <p:nvPr/>
          </p:nvGrpSpPr>
          <p:grpSpPr>
            <a:xfrm>
              <a:off x="4966621" y="4861374"/>
              <a:ext cx="9965778" cy="11963493"/>
              <a:chOff x="5949146" y="3686607"/>
              <a:chExt cx="11937266" cy="14330181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BE8C1A5-3D14-4616-AB18-007CF3DC23EA}"/>
                  </a:ext>
                </a:extLst>
              </p:cNvPr>
              <p:cNvSpPr txBox="1"/>
              <p:nvPr/>
            </p:nvSpPr>
            <p:spPr>
              <a:xfrm>
                <a:off x="10809804" y="3732452"/>
                <a:ext cx="2425820" cy="330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Virtual machine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7D4B2D1-C191-2799-4733-92F9F9C6922A}"/>
                  </a:ext>
                </a:extLst>
              </p:cNvPr>
              <p:cNvSpPr txBox="1"/>
              <p:nvPr/>
            </p:nvSpPr>
            <p:spPr>
              <a:xfrm>
                <a:off x="10963796" y="4201037"/>
                <a:ext cx="1392598" cy="330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Nginx service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0953FB7-5C00-B52D-37A4-5DA6415E3C54}"/>
                  </a:ext>
                </a:extLst>
              </p:cNvPr>
              <p:cNvSpPr txBox="1"/>
              <p:nvPr/>
            </p:nvSpPr>
            <p:spPr>
              <a:xfrm rot="10800000" flipV="1">
                <a:off x="10436258" y="4616692"/>
                <a:ext cx="2661311" cy="330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Python Flask framework</a:t>
                </a:r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1DE53C4E-0143-E3B6-3E48-7D48164F6565}"/>
                  </a:ext>
                </a:extLst>
              </p:cNvPr>
              <p:cNvSpPr/>
              <p:nvPr/>
            </p:nvSpPr>
            <p:spPr>
              <a:xfrm>
                <a:off x="9645083" y="6258969"/>
                <a:ext cx="2708827" cy="276999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Front end- Login Api </a:t>
                </a:r>
                <a:endParaRPr lang="en-IN" dirty="0"/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34B6AF10-59E8-F839-0DB7-E6B01201D89C}"/>
                  </a:ext>
                </a:extLst>
              </p:cNvPr>
              <p:cNvSpPr/>
              <p:nvPr/>
            </p:nvSpPr>
            <p:spPr>
              <a:xfrm>
                <a:off x="9652089" y="6561636"/>
                <a:ext cx="2701822" cy="50758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Backend end- Authorization Api </a:t>
                </a:r>
                <a:endParaRPr lang="en-IN" dirty="0"/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5319B31A-5196-5533-FDD9-C066237823C1}"/>
                  </a:ext>
                </a:extLst>
              </p:cNvPr>
              <p:cNvSpPr/>
              <p:nvPr/>
            </p:nvSpPr>
            <p:spPr>
              <a:xfrm>
                <a:off x="8731335" y="7999455"/>
                <a:ext cx="1887414" cy="3048043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:endParaRPr lang="en-IN" dirty="0"/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2F4C4CF3-5768-3DA9-0FBE-060E277BE3A4}"/>
                  </a:ext>
                </a:extLst>
              </p:cNvPr>
              <p:cNvSpPr/>
              <p:nvPr/>
            </p:nvSpPr>
            <p:spPr>
              <a:xfrm>
                <a:off x="9176811" y="8346456"/>
                <a:ext cx="1008184" cy="46193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Api-1</a:t>
                </a:r>
                <a:endParaRPr lang="en-IN" dirty="0"/>
              </a:p>
            </p:txBody>
          </p: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0D4B7DCF-291D-D95E-B21D-683C802AFDE8}"/>
                  </a:ext>
                </a:extLst>
              </p:cNvPr>
              <p:cNvSpPr/>
              <p:nvPr/>
            </p:nvSpPr>
            <p:spPr>
              <a:xfrm>
                <a:off x="9170950" y="8998258"/>
                <a:ext cx="1008184" cy="46193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Api-2</a:t>
                </a:r>
                <a:endParaRPr lang="en-IN" dirty="0"/>
              </a:p>
            </p:txBody>
          </p:sp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25C94C8C-65E7-38ED-4B88-1173742D95E4}"/>
                  </a:ext>
                </a:extLst>
              </p:cNvPr>
              <p:cNvSpPr/>
              <p:nvPr/>
            </p:nvSpPr>
            <p:spPr>
              <a:xfrm>
                <a:off x="9135782" y="9640577"/>
                <a:ext cx="1008184" cy="46193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Api-3</a:t>
                </a:r>
                <a:endParaRPr lang="en-IN" dirty="0"/>
              </a:p>
            </p:txBody>
          </p:sp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B9F92392-7090-D272-E1A7-C481A8CD08DB}"/>
                  </a:ext>
                </a:extLst>
              </p:cNvPr>
              <p:cNvSpPr/>
              <p:nvPr/>
            </p:nvSpPr>
            <p:spPr>
              <a:xfrm>
                <a:off x="9135782" y="10282897"/>
                <a:ext cx="1008184" cy="46193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Api-4</a:t>
                </a:r>
                <a:endParaRPr lang="en-IN" dirty="0"/>
              </a:p>
            </p:txBody>
          </p:sp>
          <p:cxnSp>
            <p:nvCxnSpPr>
              <p:cNvPr id="96" name="Straight Arrow Connector 81">
                <a:extLst>
                  <a:ext uri="{FF2B5EF4-FFF2-40B4-BE49-F238E27FC236}">
                    <a16:creationId xmlns:a16="http://schemas.microsoft.com/office/drawing/2014/main" id="{14A91E87-6189-4AE3-E208-DB3AF859691E}"/>
                  </a:ext>
                </a:extLst>
              </p:cNvPr>
              <p:cNvCxnSpPr>
                <a:cxnSpLocks/>
                <a:stCxn id="87" idx="2"/>
                <a:endCxn id="88" idx="0"/>
              </p:cNvCxnSpPr>
              <p:nvPr/>
            </p:nvCxnSpPr>
            <p:spPr>
              <a:xfrm rot="5400000">
                <a:off x="9873905" y="6870359"/>
                <a:ext cx="930233" cy="1327958"/>
              </a:xfrm>
              <a:prstGeom prst="bentConnector3">
                <a:avLst>
                  <a:gd name="adj1" fmla="val 50000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7" name="Graphic 96" descr="Database with solid fill">
                <a:extLst>
                  <a:ext uri="{FF2B5EF4-FFF2-40B4-BE49-F238E27FC236}">
                    <a16:creationId xmlns:a16="http://schemas.microsoft.com/office/drawing/2014/main" id="{DB6638F5-283A-738D-7749-5CFF702DCF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4899025" y="822687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239FF14-8E47-2407-0385-131174665729}"/>
                  </a:ext>
                </a:extLst>
              </p:cNvPr>
              <p:cNvSpPr txBox="1"/>
              <p:nvPr/>
            </p:nvSpPr>
            <p:spPr>
              <a:xfrm>
                <a:off x="14493427" y="9037716"/>
                <a:ext cx="1715095" cy="330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 App data Base</a:t>
                </a:r>
                <a:endParaRPr lang="en-IN" dirty="0"/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A937D659-E15A-DD7E-3AFC-FC87A69AD5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04722" y="9560549"/>
                <a:ext cx="4004557" cy="278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6A50D77-4A0B-3E19-9595-4B8C04CCBA0F}"/>
                  </a:ext>
                </a:extLst>
              </p:cNvPr>
              <p:cNvSpPr txBox="1"/>
              <p:nvPr/>
            </p:nvSpPr>
            <p:spPr>
              <a:xfrm>
                <a:off x="11686398" y="9211540"/>
                <a:ext cx="2934730" cy="330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Validate user sessions /Tokens</a:t>
                </a:r>
                <a:endParaRPr lang="en-IN" dirty="0"/>
              </a:p>
            </p:txBody>
          </p:sp>
          <p:cxnSp>
            <p:nvCxnSpPr>
              <p:cNvPr id="107" name="Connector: Elbow 23">
                <a:extLst>
                  <a:ext uri="{FF2B5EF4-FFF2-40B4-BE49-F238E27FC236}">
                    <a16:creationId xmlns:a16="http://schemas.microsoft.com/office/drawing/2014/main" id="{AD522499-DD3F-5426-FBE6-614A1D96FB7C}"/>
                  </a:ext>
                </a:extLst>
              </p:cNvPr>
              <p:cNvCxnSpPr>
                <a:cxnSpLocks/>
                <a:stCxn id="157" idx="3"/>
                <a:endCxn id="149" idx="1"/>
              </p:cNvCxnSpPr>
              <p:nvPr/>
            </p:nvCxnSpPr>
            <p:spPr>
              <a:xfrm flipV="1">
                <a:off x="12430814" y="6635029"/>
                <a:ext cx="2558479" cy="3331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FD10864-BE0F-4DBE-5AEB-871CF5E1E8C0}"/>
                  </a:ext>
                </a:extLst>
              </p:cNvPr>
              <p:cNvSpPr txBox="1"/>
              <p:nvPr/>
            </p:nvSpPr>
            <p:spPr>
              <a:xfrm>
                <a:off x="12978710" y="6399061"/>
                <a:ext cx="2028633" cy="330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Validate user Access</a:t>
                </a:r>
                <a:endParaRPr lang="en-IN" dirty="0"/>
              </a:p>
            </p:txBody>
          </p:sp>
          <p:cxnSp>
            <p:nvCxnSpPr>
              <p:cNvPr id="110" name="Straight Arrow Connector 102">
                <a:extLst>
                  <a:ext uri="{FF2B5EF4-FFF2-40B4-BE49-F238E27FC236}">
                    <a16:creationId xmlns:a16="http://schemas.microsoft.com/office/drawing/2014/main" id="{CC7FD75C-85DD-4C76-121D-322CC79B9B22}"/>
                  </a:ext>
                </a:extLst>
              </p:cNvPr>
              <p:cNvCxnSpPr>
                <a:cxnSpLocks/>
                <a:stCxn id="172" idx="2"/>
                <a:endCxn id="168" idx="0"/>
              </p:cNvCxnSpPr>
              <p:nvPr/>
            </p:nvCxnSpPr>
            <p:spPr>
              <a:xfrm rot="5400000">
                <a:off x="8273351" y="14885280"/>
                <a:ext cx="1020675" cy="1645197"/>
              </a:xfrm>
              <a:prstGeom prst="bentConnector3">
                <a:avLst>
                  <a:gd name="adj1" fmla="val 50000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BA1D2116-D658-081F-EE3F-9A0712F1748D}"/>
                  </a:ext>
                </a:extLst>
              </p:cNvPr>
              <p:cNvGrpSpPr/>
              <p:nvPr/>
            </p:nvGrpSpPr>
            <p:grpSpPr>
              <a:xfrm>
                <a:off x="8192420" y="13937954"/>
                <a:ext cx="2827732" cy="1259587"/>
                <a:chOff x="4756628" y="385942"/>
                <a:chExt cx="2827732" cy="1259587"/>
              </a:xfrm>
            </p:grpSpPr>
            <p:sp>
              <p:nvSpPr>
                <p:cNvPr id="171" name="Hexagon 170">
                  <a:extLst>
                    <a:ext uri="{FF2B5EF4-FFF2-40B4-BE49-F238E27FC236}">
                      <a16:creationId xmlns:a16="http://schemas.microsoft.com/office/drawing/2014/main" id="{9E78AFC4-1E68-2512-BA90-CB85D9436F4F}"/>
                    </a:ext>
                  </a:extLst>
                </p:cNvPr>
                <p:cNvSpPr/>
                <p:nvPr/>
              </p:nvSpPr>
              <p:spPr>
                <a:xfrm>
                  <a:off x="5648862" y="385942"/>
                  <a:ext cx="1060704" cy="914400"/>
                </a:xfrm>
                <a:prstGeom prst="hexagon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Load balancer</a:t>
                  </a:r>
                  <a:endParaRPr lang="en-IN" dirty="0"/>
                </a:p>
              </p:txBody>
            </p: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2AC1E395-444F-9DDA-FDB2-F2463A277EC8}"/>
                    </a:ext>
                  </a:extLst>
                </p:cNvPr>
                <p:cNvSpPr txBox="1"/>
                <p:nvPr/>
              </p:nvSpPr>
              <p:spPr>
                <a:xfrm>
                  <a:off x="4756628" y="1314539"/>
                  <a:ext cx="2827732" cy="3309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Requests to Multiple sources</a:t>
                  </a:r>
                  <a:endParaRPr lang="en-IN" dirty="0"/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02A5984D-DBFF-3FD5-E9B0-683D737CA420}"/>
                  </a:ext>
                </a:extLst>
              </p:cNvPr>
              <p:cNvGrpSpPr/>
              <p:nvPr/>
            </p:nvGrpSpPr>
            <p:grpSpPr>
              <a:xfrm>
                <a:off x="7331943" y="16218216"/>
                <a:ext cx="5162775" cy="1141827"/>
                <a:chOff x="6741139" y="11425387"/>
                <a:chExt cx="5162775" cy="1141827"/>
              </a:xfrm>
            </p:grpSpPr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3A7ECDB6-C96B-728C-CD15-536045CA08AD}"/>
                    </a:ext>
                  </a:extLst>
                </p:cNvPr>
                <p:cNvGrpSpPr/>
                <p:nvPr/>
              </p:nvGrpSpPr>
              <p:grpSpPr>
                <a:xfrm>
                  <a:off x="6741139" y="11425387"/>
                  <a:ext cx="2035962" cy="1141827"/>
                  <a:chOff x="13008273" y="5823376"/>
                  <a:chExt cx="2035962" cy="1141827"/>
                </a:xfrm>
              </p:grpSpPr>
              <p:pic>
                <p:nvPicPr>
                  <p:cNvPr id="168" name="Graphic 167" descr="Database with solid fill">
                    <a:extLst>
                      <a:ext uri="{FF2B5EF4-FFF2-40B4-BE49-F238E27FC236}">
                        <a16:creationId xmlns:a16="http://schemas.microsoft.com/office/drawing/2014/main" id="{3A9BBC39-C685-FF57-5C94-C825B41154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180219" y="5823376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170" name="TextBox 169">
                    <a:extLst>
                      <a:ext uri="{FF2B5EF4-FFF2-40B4-BE49-F238E27FC236}">
                        <a16:creationId xmlns:a16="http://schemas.microsoft.com/office/drawing/2014/main" id="{6B00ABA3-8485-3388-59B4-2923D334176F}"/>
                      </a:ext>
                    </a:extLst>
                  </p:cNvPr>
                  <p:cNvSpPr txBox="1"/>
                  <p:nvPr/>
                </p:nvSpPr>
                <p:spPr>
                  <a:xfrm>
                    <a:off x="13008273" y="6634213"/>
                    <a:ext cx="2035962" cy="33099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External data Base 1</a:t>
                    </a:r>
                    <a:endParaRPr lang="en-IN" dirty="0"/>
                  </a:p>
                </p:txBody>
              </p:sp>
            </p:grp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61D021C5-5B3F-2454-7EF2-0AD06F868B10}"/>
                    </a:ext>
                  </a:extLst>
                </p:cNvPr>
                <p:cNvGrpSpPr/>
                <p:nvPr/>
              </p:nvGrpSpPr>
              <p:grpSpPr>
                <a:xfrm>
                  <a:off x="8394096" y="11425387"/>
                  <a:ext cx="2035962" cy="1141827"/>
                  <a:chOff x="13008273" y="5823376"/>
                  <a:chExt cx="2035962" cy="1141827"/>
                </a:xfrm>
              </p:grpSpPr>
              <p:pic>
                <p:nvPicPr>
                  <p:cNvPr id="166" name="Graphic 165" descr="Database with solid fill">
                    <a:extLst>
                      <a:ext uri="{FF2B5EF4-FFF2-40B4-BE49-F238E27FC236}">
                        <a16:creationId xmlns:a16="http://schemas.microsoft.com/office/drawing/2014/main" id="{1FB4B739-8FE2-4ABC-DD5A-D05A148253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180219" y="5823376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9C451FEB-B9B0-1256-E3DB-06E274D06BCC}"/>
                      </a:ext>
                    </a:extLst>
                  </p:cNvPr>
                  <p:cNvSpPr txBox="1"/>
                  <p:nvPr/>
                </p:nvSpPr>
                <p:spPr>
                  <a:xfrm>
                    <a:off x="13008273" y="6634213"/>
                    <a:ext cx="2035962" cy="33099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External data Base 2</a:t>
                    </a:r>
                    <a:endParaRPr lang="en-IN" dirty="0"/>
                  </a:p>
                </p:txBody>
              </p:sp>
            </p:grpSp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D908F1E8-DCBE-DECF-5744-4D89127E2793}"/>
                    </a:ext>
                  </a:extLst>
                </p:cNvPr>
                <p:cNvGrpSpPr/>
                <p:nvPr/>
              </p:nvGrpSpPr>
              <p:grpSpPr>
                <a:xfrm>
                  <a:off x="10047054" y="11425387"/>
                  <a:ext cx="1856860" cy="1141827"/>
                  <a:chOff x="13008273" y="5823376"/>
                  <a:chExt cx="1856860" cy="1141827"/>
                </a:xfrm>
              </p:grpSpPr>
              <p:pic>
                <p:nvPicPr>
                  <p:cNvPr id="161" name="Graphic 160" descr="Database with solid fill">
                    <a:extLst>
                      <a:ext uri="{FF2B5EF4-FFF2-40B4-BE49-F238E27FC236}">
                        <a16:creationId xmlns:a16="http://schemas.microsoft.com/office/drawing/2014/main" id="{52E67E6D-D64A-36D9-4F99-B3D4E7599E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180219" y="5823376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605D2045-B68B-EF48-1D78-AF8174E9C54A}"/>
                      </a:ext>
                    </a:extLst>
                  </p:cNvPr>
                  <p:cNvSpPr txBox="1"/>
                  <p:nvPr/>
                </p:nvSpPr>
                <p:spPr>
                  <a:xfrm>
                    <a:off x="13008273" y="6634213"/>
                    <a:ext cx="1856860" cy="33099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NAS /Blob Storage</a:t>
                    </a:r>
                    <a:endParaRPr lang="en-IN" dirty="0"/>
                  </a:p>
                </p:txBody>
              </p:sp>
            </p:grpSp>
          </p:grp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A32A12B3-2ECF-2E95-10E9-80AF0D8F192E}"/>
                  </a:ext>
                </a:extLst>
              </p:cNvPr>
              <p:cNvCxnSpPr>
                <a:cxnSpLocks/>
                <a:stCxn id="172" idx="2"/>
                <a:endCxn id="166" idx="0"/>
              </p:cNvCxnSpPr>
              <p:nvPr/>
            </p:nvCxnSpPr>
            <p:spPr>
              <a:xfrm>
                <a:off x="9606286" y="15197541"/>
                <a:ext cx="7760" cy="102067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32">
                <a:extLst>
                  <a:ext uri="{FF2B5EF4-FFF2-40B4-BE49-F238E27FC236}">
                    <a16:creationId xmlns:a16="http://schemas.microsoft.com/office/drawing/2014/main" id="{1E2ED9C1-A60B-5AB6-5850-70DA6128822F}"/>
                  </a:ext>
                </a:extLst>
              </p:cNvPr>
              <p:cNvCxnSpPr>
                <a:cxnSpLocks/>
                <a:stCxn id="172" idx="2"/>
                <a:endCxn id="161" idx="0"/>
              </p:cNvCxnSpPr>
              <p:nvPr/>
            </p:nvCxnSpPr>
            <p:spPr>
              <a:xfrm rot="16200000" flipH="1">
                <a:off x="9926308" y="14877519"/>
                <a:ext cx="1020675" cy="1660718"/>
              </a:xfrm>
              <a:prstGeom prst="bentConnector3">
                <a:avLst>
                  <a:gd name="adj1" fmla="val 50000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37">
                <a:extLst>
                  <a:ext uri="{FF2B5EF4-FFF2-40B4-BE49-F238E27FC236}">
                    <a16:creationId xmlns:a16="http://schemas.microsoft.com/office/drawing/2014/main" id="{C5CE63E7-9645-A05F-E972-8B613296FF8E}"/>
                  </a:ext>
                </a:extLst>
              </p:cNvPr>
              <p:cNvCxnSpPr>
                <a:cxnSpLocks/>
                <a:endCxn id="128" idx="0"/>
              </p:cNvCxnSpPr>
              <p:nvPr/>
            </p:nvCxnSpPr>
            <p:spPr>
              <a:xfrm rot="5400000">
                <a:off x="7709919" y="11197463"/>
                <a:ext cx="1741338" cy="1441404"/>
              </a:xfrm>
              <a:prstGeom prst="bentConnector3">
                <a:avLst>
                  <a:gd name="adj1" fmla="val 50000"/>
                </a:avLst>
              </a:prstGeom>
              <a:ln w="254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C0CD89FE-8284-B2C9-130B-FF75D4475B61}"/>
                  </a:ext>
                </a:extLst>
              </p:cNvPr>
              <p:cNvSpPr/>
              <p:nvPr/>
            </p:nvSpPr>
            <p:spPr>
              <a:xfrm>
                <a:off x="6834728" y="12788834"/>
                <a:ext cx="2050315" cy="524448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Scheduler</a:t>
                </a:r>
                <a:endParaRPr lang="en-IN" dirty="0"/>
              </a:p>
            </p:txBody>
          </p:sp>
          <p:cxnSp>
            <p:nvCxnSpPr>
              <p:cNvPr id="129" name="Straight Arrow Connector 151">
                <a:extLst>
                  <a:ext uri="{FF2B5EF4-FFF2-40B4-BE49-F238E27FC236}">
                    <a16:creationId xmlns:a16="http://schemas.microsoft.com/office/drawing/2014/main" id="{7B788F27-0E5A-17F0-80DA-7F702A1FE1DF}"/>
                  </a:ext>
                </a:extLst>
              </p:cNvPr>
              <p:cNvCxnSpPr>
                <a:cxnSpLocks/>
                <a:stCxn id="128" idx="2"/>
                <a:endCxn id="171" idx="3"/>
              </p:cNvCxnSpPr>
              <p:nvPr/>
            </p:nvCxnSpPr>
            <p:spPr>
              <a:xfrm rot="16200000" flipH="1">
                <a:off x="7931334" y="13241834"/>
                <a:ext cx="1081872" cy="1224768"/>
              </a:xfrm>
              <a:prstGeom prst="bentConnector2">
                <a:avLst/>
              </a:prstGeom>
              <a:ln w="254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1" name="Graphic 130" descr="Database with solid fill">
                <a:extLst>
                  <a:ext uri="{FF2B5EF4-FFF2-40B4-BE49-F238E27FC236}">
                    <a16:creationId xmlns:a16="http://schemas.microsoft.com/office/drawing/2014/main" id="{EC2A7567-1379-0AB0-D042-10BE854FA0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4881225" y="965163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B331CC9-98A4-86CF-2F0B-8134200B6208}"/>
                  </a:ext>
                </a:extLst>
              </p:cNvPr>
              <p:cNvSpPr txBox="1"/>
              <p:nvPr/>
            </p:nvSpPr>
            <p:spPr>
              <a:xfrm>
                <a:off x="14466612" y="10462474"/>
                <a:ext cx="1715095" cy="5792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Backup</a:t>
                </a:r>
                <a:br>
                  <a:rPr lang="en-US" dirty="0"/>
                </a:br>
                <a:r>
                  <a:rPr lang="en-US" dirty="0"/>
                  <a:t>In App data Base</a:t>
                </a:r>
                <a:endParaRPr lang="en-IN" dirty="0"/>
              </a:p>
            </p:txBody>
          </p: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9C986016-E566-68CB-D3E3-11619F375200}"/>
                  </a:ext>
                </a:extLst>
              </p:cNvPr>
              <p:cNvCxnSpPr>
                <a:cxnSpLocks/>
                <a:stCxn id="98" idx="2"/>
                <a:endCxn id="131" idx="0"/>
              </p:cNvCxnSpPr>
              <p:nvPr/>
            </p:nvCxnSpPr>
            <p:spPr>
              <a:xfrm flipH="1">
                <a:off x="15338425" y="9368706"/>
                <a:ext cx="12549" cy="28293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5DD40F6-1631-176C-9CD3-305EAA5D12D5}"/>
                  </a:ext>
                </a:extLst>
              </p:cNvPr>
              <p:cNvSpPr txBox="1"/>
              <p:nvPr/>
            </p:nvSpPr>
            <p:spPr>
              <a:xfrm>
                <a:off x="10500323" y="5700098"/>
                <a:ext cx="998345" cy="26318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sz="12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r>
                  <a:rPr lang="en-US" sz="1800" dirty="0"/>
                  <a:t>Nginx</a:t>
                </a:r>
                <a:endParaRPr lang="en-IN" sz="1800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57624522-1447-5D0D-D00E-A26919800572}"/>
                  </a:ext>
                </a:extLst>
              </p:cNvPr>
              <p:cNvSpPr txBox="1"/>
              <p:nvPr/>
            </p:nvSpPr>
            <p:spPr>
              <a:xfrm>
                <a:off x="10531283" y="5079247"/>
                <a:ext cx="2210679" cy="330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Backend API Function </a:t>
                </a:r>
                <a:endParaRPr lang="en-IN" dirty="0"/>
              </a:p>
            </p:txBody>
          </p: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14FC8127-F208-AAD5-0959-65024A560666}"/>
                  </a:ext>
                </a:extLst>
              </p:cNvPr>
              <p:cNvCxnSpPr>
                <a:cxnSpLocks/>
                <a:stCxn id="135" idx="2"/>
                <a:endCxn id="86" idx="0"/>
              </p:cNvCxnSpPr>
              <p:nvPr/>
            </p:nvCxnSpPr>
            <p:spPr>
              <a:xfrm>
                <a:off x="10999496" y="5963278"/>
                <a:ext cx="1" cy="2956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9" name="Graphic 138" descr="Database with solid fill">
                <a:extLst>
                  <a:ext uri="{FF2B5EF4-FFF2-40B4-BE49-F238E27FC236}">
                    <a16:creationId xmlns:a16="http://schemas.microsoft.com/office/drawing/2014/main" id="{987DEE8B-BBF8-D1F4-9B32-7E9A296214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5638876" y="13521710"/>
                <a:ext cx="1727921" cy="1845590"/>
              </a:xfrm>
              <a:prstGeom prst="rect">
                <a:avLst/>
              </a:prstGeom>
            </p:spPr>
          </p:pic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B2A3ED7-75C2-D680-64C5-010FB24CAA60}"/>
                  </a:ext>
                </a:extLst>
              </p:cNvPr>
              <p:cNvSpPr txBox="1"/>
              <p:nvPr/>
            </p:nvSpPr>
            <p:spPr>
              <a:xfrm>
                <a:off x="15576264" y="15158272"/>
                <a:ext cx="1799226" cy="330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Central Data Base</a:t>
                </a:r>
                <a:endParaRPr lang="en-IN" dirty="0"/>
              </a:p>
            </p:txBody>
          </p:sp>
          <p:cxnSp>
            <p:nvCxnSpPr>
              <p:cNvPr id="141" name="Straight Arrow Connector 190">
                <a:extLst>
                  <a:ext uri="{FF2B5EF4-FFF2-40B4-BE49-F238E27FC236}">
                    <a16:creationId xmlns:a16="http://schemas.microsoft.com/office/drawing/2014/main" id="{53462117-EE75-CAD9-8707-7C7525E2E5C6}"/>
                  </a:ext>
                </a:extLst>
              </p:cNvPr>
              <p:cNvCxnSpPr>
                <a:cxnSpLocks/>
                <a:stCxn id="88" idx="2"/>
              </p:cNvCxnSpPr>
              <p:nvPr/>
            </p:nvCxnSpPr>
            <p:spPr>
              <a:xfrm rot="16200000" flipH="1">
                <a:off x="8245219" y="12477320"/>
                <a:ext cx="2859647" cy="1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90">
                <a:extLst>
                  <a:ext uri="{FF2B5EF4-FFF2-40B4-BE49-F238E27FC236}">
                    <a16:creationId xmlns:a16="http://schemas.microsoft.com/office/drawing/2014/main" id="{5DE7DA67-74A4-FBC5-5C9F-59119F6E434C}"/>
                  </a:ext>
                </a:extLst>
              </p:cNvPr>
              <p:cNvCxnSpPr>
                <a:cxnSpLocks/>
                <a:stCxn id="171" idx="0"/>
                <a:endCxn id="139" idx="0"/>
              </p:cNvCxnSpPr>
              <p:nvPr/>
            </p:nvCxnSpPr>
            <p:spPr>
              <a:xfrm flipV="1">
                <a:off x="10145358" y="13521710"/>
                <a:ext cx="6357479" cy="873444"/>
              </a:xfrm>
              <a:prstGeom prst="bentConnector4">
                <a:avLst>
                  <a:gd name="adj1" fmla="val 43205"/>
                  <a:gd name="adj2" fmla="val 126172"/>
                </a:avLst>
              </a:prstGeom>
              <a:ln w="254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A534A6F-F35F-9D4C-9C23-A98B693ACE02}"/>
                  </a:ext>
                </a:extLst>
              </p:cNvPr>
              <p:cNvSpPr txBox="1"/>
              <p:nvPr/>
            </p:nvSpPr>
            <p:spPr>
              <a:xfrm>
                <a:off x="13097570" y="13426430"/>
                <a:ext cx="2243944" cy="330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Access Processed Data</a:t>
                </a:r>
                <a:endParaRPr lang="en-IN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69D01F0-6188-65AE-746E-4CE0A3343E09}"/>
                  </a:ext>
                </a:extLst>
              </p:cNvPr>
              <p:cNvSpPr txBox="1"/>
              <p:nvPr/>
            </p:nvSpPr>
            <p:spPr>
              <a:xfrm>
                <a:off x="13148675" y="15297079"/>
                <a:ext cx="2144087" cy="330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Write Processed Data</a:t>
                </a:r>
                <a:endParaRPr lang="en-IN" dirty="0"/>
              </a:p>
            </p:txBody>
          </p:sp>
          <p:cxnSp>
            <p:nvCxnSpPr>
              <p:cNvPr id="146" name="Straight Arrow Connector 190">
                <a:extLst>
                  <a:ext uri="{FF2B5EF4-FFF2-40B4-BE49-F238E27FC236}">
                    <a16:creationId xmlns:a16="http://schemas.microsoft.com/office/drawing/2014/main" id="{B71516AB-3D99-AA66-1427-2696F5766BA8}"/>
                  </a:ext>
                </a:extLst>
              </p:cNvPr>
              <p:cNvCxnSpPr>
                <a:cxnSpLocks/>
                <a:stCxn id="140" idx="2"/>
                <a:endCxn id="171" idx="0"/>
              </p:cNvCxnSpPr>
              <p:nvPr/>
            </p:nvCxnSpPr>
            <p:spPr>
              <a:xfrm rot="5400000" flipH="1">
                <a:off x="12763564" y="11776948"/>
                <a:ext cx="1094107" cy="6330519"/>
              </a:xfrm>
              <a:prstGeom prst="bentConnector4">
                <a:avLst>
                  <a:gd name="adj1" fmla="val -18725"/>
                  <a:gd name="adj2" fmla="val 57105"/>
                </a:avLst>
              </a:prstGeom>
              <a:ln w="254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54E42EC6-2B2F-31CF-D94D-93F08E744684}"/>
                  </a:ext>
                </a:extLst>
              </p:cNvPr>
              <p:cNvSpPr/>
              <p:nvPr/>
            </p:nvSpPr>
            <p:spPr>
              <a:xfrm>
                <a:off x="6539111" y="5016848"/>
                <a:ext cx="10827686" cy="6329298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F0F90F36-3822-5AD6-93F6-BE65BFC0A01D}"/>
                  </a:ext>
                </a:extLst>
              </p:cNvPr>
              <p:cNvSpPr/>
              <p:nvPr/>
            </p:nvSpPr>
            <p:spPr>
              <a:xfrm>
                <a:off x="6539111" y="11616567"/>
                <a:ext cx="10827686" cy="5920528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8E3F0D49-81E0-E7E5-A78D-A88B7E8A66EC}"/>
                  </a:ext>
                </a:extLst>
              </p:cNvPr>
              <p:cNvSpPr/>
              <p:nvPr/>
            </p:nvSpPr>
            <p:spPr>
              <a:xfrm>
                <a:off x="14989293" y="6354212"/>
                <a:ext cx="733864" cy="561633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SSO</a:t>
                </a:r>
                <a:endParaRPr lang="en-IN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DDD1B3E-A6C5-C988-6BD3-24B733DA65C4}"/>
                  </a:ext>
                </a:extLst>
              </p:cNvPr>
              <p:cNvSpPr txBox="1"/>
              <p:nvPr/>
            </p:nvSpPr>
            <p:spPr>
              <a:xfrm>
                <a:off x="12110601" y="7860955"/>
                <a:ext cx="2797098" cy="330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user sessions /Tokens</a:t>
                </a:r>
                <a:endParaRPr lang="en-IN" dirty="0"/>
              </a:p>
            </p:txBody>
          </p:sp>
          <p:cxnSp>
            <p:nvCxnSpPr>
              <p:cNvPr id="151" name="Straight Arrow Connector 81">
                <a:extLst>
                  <a:ext uri="{FF2B5EF4-FFF2-40B4-BE49-F238E27FC236}">
                    <a16:creationId xmlns:a16="http://schemas.microsoft.com/office/drawing/2014/main" id="{82BF3BF9-6856-D37B-D726-B656FE4370E0}"/>
                  </a:ext>
                </a:extLst>
              </p:cNvPr>
              <p:cNvCxnSpPr>
                <a:cxnSpLocks/>
                <a:stCxn id="87" idx="2"/>
                <a:endCxn id="97" idx="0"/>
              </p:cNvCxnSpPr>
              <p:nvPr/>
            </p:nvCxnSpPr>
            <p:spPr>
              <a:xfrm rot="16200000" flipH="1">
                <a:off x="12600784" y="5471437"/>
                <a:ext cx="1157657" cy="4353225"/>
              </a:xfrm>
              <a:prstGeom prst="bentConnector3">
                <a:avLst>
                  <a:gd name="adj1" fmla="val 50000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EC36B6A9-0575-A313-B2B1-536705B9537D}"/>
                  </a:ext>
                </a:extLst>
              </p:cNvPr>
              <p:cNvSpPr txBox="1"/>
              <p:nvPr/>
            </p:nvSpPr>
            <p:spPr>
              <a:xfrm>
                <a:off x="11504651" y="5682483"/>
                <a:ext cx="1373804" cy="330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SSL/port-443</a:t>
                </a:r>
                <a:endParaRPr lang="en-IN" dirty="0"/>
              </a:p>
            </p:txBody>
          </p:sp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B0108ACF-FEB6-9DAD-A3C8-F50F94167AE7}"/>
                  </a:ext>
                </a:extLst>
              </p:cNvPr>
              <p:cNvSpPr/>
              <p:nvPr/>
            </p:nvSpPr>
            <p:spPr>
              <a:xfrm>
                <a:off x="5949146" y="4586998"/>
                <a:ext cx="11937266" cy="1342979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7F3292AA-DB05-3363-F41E-0F5F2FCAFA4A}"/>
                  </a:ext>
                </a:extLst>
              </p:cNvPr>
              <p:cNvSpPr/>
              <p:nvPr/>
            </p:nvSpPr>
            <p:spPr>
              <a:xfrm>
                <a:off x="5949146" y="4201037"/>
                <a:ext cx="11937266" cy="13815751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56" name="Rectangle: Rounded Corners 155">
                <a:extLst>
                  <a:ext uri="{FF2B5EF4-FFF2-40B4-BE49-F238E27FC236}">
                    <a16:creationId xmlns:a16="http://schemas.microsoft.com/office/drawing/2014/main" id="{287AEE15-F0BE-A4C6-8AFE-7B7BB3443364}"/>
                  </a:ext>
                </a:extLst>
              </p:cNvPr>
              <p:cNvSpPr/>
              <p:nvPr/>
            </p:nvSpPr>
            <p:spPr>
              <a:xfrm>
                <a:off x="5949146" y="3686607"/>
                <a:ext cx="11937266" cy="14330181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8A92C7D8-D63B-B082-E8C5-0967D198D221}"/>
                  </a:ext>
                </a:extLst>
              </p:cNvPr>
              <p:cNvSpPr/>
              <p:nvPr/>
            </p:nvSpPr>
            <p:spPr>
              <a:xfrm>
                <a:off x="9585765" y="6144068"/>
                <a:ext cx="2845049" cy="1048555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F938A534-CECA-4DBD-88C8-14F0A535FEE7}"/>
                </a:ext>
              </a:extLst>
            </p:cNvPr>
            <p:cNvGrpSpPr/>
            <p:nvPr/>
          </p:nvGrpSpPr>
          <p:grpSpPr>
            <a:xfrm>
              <a:off x="23155580" y="4562819"/>
              <a:ext cx="9965778" cy="12233185"/>
              <a:chOff x="27736350" y="3328991"/>
              <a:chExt cx="11937266" cy="14653225"/>
            </a:xfrm>
          </p:grpSpPr>
          <p:sp>
            <p:nvSpPr>
              <p:cNvPr id="229" name="Rectangle: Rounded Corners 228">
                <a:extLst>
                  <a:ext uri="{FF2B5EF4-FFF2-40B4-BE49-F238E27FC236}">
                    <a16:creationId xmlns:a16="http://schemas.microsoft.com/office/drawing/2014/main" id="{24699169-7E68-982E-6E65-AEAE2D13D31D}"/>
                  </a:ext>
                </a:extLst>
              </p:cNvPr>
              <p:cNvSpPr/>
              <p:nvPr/>
            </p:nvSpPr>
            <p:spPr>
              <a:xfrm>
                <a:off x="27736350" y="3652035"/>
                <a:ext cx="11937266" cy="1433018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8FA2E3FE-F99F-6722-E9E0-C2469E4E5498}"/>
                  </a:ext>
                </a:extLst>
              </p:cNvPr>
              <p:cNvSpPr txBox="1"/>
              <p:nvPr/>
            </p:nvSpPr>
            <p:spPr>
              <a:xfrm>
                <a:off x="33623317" y="3328991"/>
                <a:ext cx="609035" cy="330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Prod</a:t>
                </a:r>
                <a:endParaRPr lang="en-IN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2FD354DE-3791-6300-D9B1-EF0F3F6D4FAB}"/>
                  </a:ext>
                </a:extLst>
              </p:cNvPr>
              <p:cNvSpPr txBox="1"/>
              <p:nvPr/>
            </p:nvSpPr>
            <p:spPr>
              <a:xfrm>
                <a:off x="32597008" y="3697881"/>
                <a:ext cx="2425820" cy="330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Virtual machine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B191139-3CF4-22BE-E5E4-D012D766418F}"/>
                  </a:ext>
                </a:extLst>
              </p:cNvPr>
              <p:cNvSpPr txBox="1"/>
              <p:nvPr/>
            </p:nvSpPr>
            <p:spPr>
              <a:xfrm>
                <a:off x="32751000" y="4166466"/>
                <a:ext cx="1392598" cy="330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Nginx service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38A10233-F183-F853-98A3-87928F4F22C2}"/>
                  </a:ext>
                </a:extLst>
              </p:cNvPr>
              <p:cNvSpPr txBox="1"/>
              <p:nvPr/>
            </p:nvSpPr>
            <p:spPr>
              <a:xfrm rot="10800000" flipV="1">
                <a:off x="32223462" y="4582119"/>
                <a:ext cx="2898122" cy="330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Python Flask framework</a:t>
                </a:r>
              </a:p>
            </p:txBody>
          </p:sp>
          <p:sp>
            <p:nvSpPr>
              <p:cNvPr id="177" name="Rectangle: Rounded Corners 176">
                <a:extLst>
                  <a:ext uri="{FF2B5EF4-FFF2-40B4-BE49-F238E27FC236}">
                    <a16:creationId xmlns:a16="http://schemas.microsoft.com/office/drawing/2014/main" id="{808CFAE3-0602-058A-6FF8-4A52275C822F}"/>
                  </a:ext>
                </a:extLst>
              </p:cNvPr>
              <p:cNvSpPr/>
              <p:nvPr/>
            </p:nvSpPr>
            <p:spPr>
              <a:xfrm>
                <a:off x="31432287" y="6224397"/>
                <a:ext cx="2708827" cy="276999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Front end- Login Api </a:t>
                </a:r>
                <a:endParaRPr lang="en-IN" dirty="0"/>
              </a:p>
            </p:txBody>
          </p:sp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FDCB1193-A940-A0AA-9E47-C571824D7507}"/>
                  </a:ext>
                </a:extLst>
              </p:cNvPr>
              <p:cNvSpPr/>
              <p:nvPr/>
            </p:nvSpPr>
            <p:spPr>
              <a:xfrm>
                <a:off x="31439293" y="6527064"/>
                <a:ext cx="2701822" cy="50758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Backend end- Authorization Api </a:t>
                </a:r>
                <a:endParaRPr lang="en-IN" dirty="0"/>
              </a:p>
            </p:txBody>
          </p:sp>
          <p:sp>
            <p:nvSpPr>
              <p:cNvPr id="181" name="Rectangle: Rounded Corners 180">
                <a:extLst>
                  <a:ext uri="{FF2B5EF4-FFF2-40B4-BE49-F238E27FC236}">
                    <a16:creationId xmlns:a16="http://schemas.microsoft.com/office/drawing/2014/main" id="{67117AF2-BCB2-7B02-85F3-FE4C680C52F3}"/>
                  </a:ext>
                </a:extLst>
              </p:cNvPr>
              <p:cNvSpPr/>
              <p:nvPr/>
            </p:nvSpPr>
            <p:spPr>
              <a:xfrm>
                <a:off x="30518539" y="7964883"/>
                <a:ext cx="1887414" cy="3048043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:endParaRPr lang="en-IN" dirty="0"/>
              </a:p>
            </p:txBody>
          </p:sp>
          <p:sp>
            <p:nvSpPr>
              <p:cNvPr id="182" name="Rectangle: Rounded Corners 181">
                <a:extLst>
                  <a:ext uri="{FF2B5EF4-FFF2-40B4-BE49-F238E27FC236}">
                    <a16:creationId xmlns:a16="http://schemas.microsoft.com/office/drawing/2014/main" id="{7E569A21-1093-CB94-57C1-0C500E91D9B9}"/>
                  </a:ext>
                </a:extLst>
              </p:cNvPr>
              <p:cNvSpPr/>
              <p:nvPr/>
            </p:nvSpPr>
            <p:spPr>
              <a:xfrm>
                <a:off x="30964015" y="8311884"/>
                <a:ext cx="1008184" cy="46193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Api-1</a:t>
                </a:r>
                <a:endParaRPr lang="en-IN" dirty="0"/>
              </a:p>
            </p:txBody>
          </p:sp>
          <p:sp>
            <p:nvSpPr>
              <p:cNvPr id="183" name="Rectangle: Rounded Corners 182">
                <a:extLst>
                  <a:ext uri="{FF2B5EF4-FFF2-40B4-BE49-F238E27FC236}">
                    <a16:creationId xmlns:a16="http://schemas.microsoft.com/office/drawing/2014/main" id="{A9BF8BB2-75E2-B38E-47B0-6BE049630ECF}"/>
                  </a:ext>
                </a:extLst>
              </p:cNvPr>
              <p:cNvSpPr/>
              <p:nvPr/>
            </p:nvSpPr>
            <p:spPr>
              <a:xfrm>
                <a:off x="30958154" y="8963686"/>
                <a:ext cx="1008184" cy="46193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Api-2</a:t>
                </a:r>
                <a:endParaRPr lang="en-IN" dirty="0"/>
              </a:p>
            </p:txBody>
          </p:sp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2B1BAFD6-F6E5-3DDD-2453-B1ABA9E25FE4}"/>
                  </a:ext>
                </a:extLst>
              </p:cNvPr>
              <p:cNvSpPr/>
              <p:nvPr/>
            </p:nvSpPr>
            <p:spPr>
              <a:xfrm>
                <a:off x="30922986" y="9606005"/>
                <a:ext cx="1008184" cy="46193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Api-3</a:t>
                </a:r>
                <a:endParaRPr lang="en-IN" dirty="0"/>
              </a:p>
            </p:txBody>
          </p:sp>
          <p:sp>
            <p:nvSpPr>
              <p:cNvPr id="185" name="Rectangle: Rounded Corners 184">
                <a:extLst>
                  <a:ext uri="{FF2B5EF4-FFF2-40B4-BE49-F238E27FC236}">
                    <a16:creationId xmlns:a16="http://schemas.microsoft.com/office/drawing/2014/main" id="{B49213F2-CE12-927E-2869-A09002F16BDA}"/>
                  </a:ext>
                </a:extLst>
              </p:cNvPr>
              <p:cNvSpPr/>
              <p:nvPr/>
            </p:nvSpPr>
            <p:spPr>
              <a:xfrm>
                <a:off x="30922986" y="10248325"/>
                <a:ext cx="1008184" cy="46193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Api-4</a:t>
                </a:r>
                <a:endParaRPr lang="en-IN" dirty="0"/>
              </a:p>
            </p:txBody>
          </p:sp>
          <p:cxnSp>
            <p:nvCxnSpPr>
              <p:cNvPr id="186" name="Straight Arrow Connector 81">
                <a:extLst>
                  <a:ext uri="{FF2B5EF4-FFF2-40B4-BE49-F238E27FC236}">
                    <a16:creationId xmlns:a16="http://schemas.microsoft.com/office/drawing/2014/main" id="{C9F7F083-6CF5-28C8-5476-CCEA5855E93A}"/>
                  </a:ext>
                </a:extLst>
              </p:cNvPr>
              <p:cNvCxnSpPr>
                <a:cxnSpLocks/>
                <a:stCxn id="179" idx="2"/>
                <a:endCxn id="181" idx="0"/>
              </p:cNvCxnSpPr>
              <p:nvPr/>
            </p:nvCxnSpPr>
            <p:spPr>
              <a:xfrm rot="5400000">
                <a:off x="31661109" y="6835787"/>
                <a:ext cx="930233" cy="1327958"/>
              </a:xfrm>
              <a:prstGeom prst="bentConnector3">
                <a:avLst>
                  <a:gd name="adj1" fmla="val 50000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7" name="Graphic 186" descr="Database with solid fill">
                <a:extLst>
                  <a:ext uri="{FF2B5EF4-FFF2-40B4-BE49-F238E27FC236}">
                    <a16:creationId xmlns:a16="http://schemas.microsoft.com/office/drawing/2014/main" id="{CA7DBDB6-07D1-F3D6-3F24-427033E6A8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6686229" y="819230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DA92658F-A6F3-7F99-FEEC-8D13E5F56C5D}"/>
                  </a:ext>
                </a:extLst>
              </p:cNvPr>
              <p:cNvSpPr txBox="1"/>
              <p:nvPr/>
            </p:nvSpPr>
            <p:spPr>
              <a:xfrm>
                <a:off x="36266885" y="9003144"/>
                <a:ext cx="1715095" cy="330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 App data Base</a:t>
                </a:r>
                <a:endParaRPr lang="en-IN" dirty="0"/>
              </a:p>
            </p:txBody>
          </p: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D4975D72-02F3-1053-8B73-EAF8DB28F1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491926" y="9525977"/>
                <a:ext cx="4004557" cy="278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7C09FBD8-6108-2387-7012-CF34D3798F0C}"/>
                  </a:ext>
                </a:extLst>
              </p:cNvPr>
              <p:cNvSpPr txBox="1"/>
              <p:nvPr/>
            </p:nvSpPr>
            <p:spPr>
              <a:xfrm>
                <a:off x="33473602" y="9176968"/>
                <a:ext cx="2934730" cy="330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Validate user sessions /Tokens</a:t>
                </a:r>
                <a:endParaRPr lang="en-IN" dirty="0"/>
              </a:p>
            </p:txBody>
          </p:sp>
          <p:cxnSp>
            <p:nvCxnSpPr>
              <p:cNvPr id="194" name="Connector: Elbow 23">
                <a:extLst>
                  <a:ext uri="{FF2B5EF4-FFF2-40B4-BE49-F238E27FC236}">
                    <a16:creationId xmlns:a16="http://schemas.microsoft.com/office/drawing/2014/main" id="{9D392436-EB5E-31C8-58D2-14195FC88F1D}"/>
                  </a:ext>
                </a:extLst>
              </p:cNvPr>
              <p:cNvCxnSpPr>
                <a:cxnSpLocks/>
                <a:stCxn id="230" idx="3"/>
                <a:endCxn id="223" idx="1"/>
              </p:cNvCxnSpPr>
              <p:nvPr/>
            </p:nvCxnSpPr>
            <p:spPr>
              <a:xfrm flipV="1">
                <a:off x="34218018" y="6600457"/>
                <a:ext cx="2558479" cy="3331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4CC73444-438D-AAC7-86C4-B8CB3ED8AAA0}"/>
                  </a:ext>
                </a:extLst>
              </p:cNvPr>
              <p:cNvSpPr txBox="1"/>
              <p:nvPr/>
            </p:nvSpPr>
            <p:spPr>
              <a:xfrm>
                <a:off x="34765914" y="6364489"/>
                <a:ext cx="2028633" cy="330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Validate user Access</a:t>
                </a:r>
                <a:endParaRPr lang="en-IN" dirty="0"/>
              </a:p>
            </p:txBody>
          </p:sp>
          <p:cxnSp>
            <p:nvCxnSpPr>
              <p:cNvPr id="196" name="Straight Arrow Connector 102">
                <a:extLst>
                  <a:ext uri="{FF2B5EF4-FFF2-40B4-BE49-F238E27FC236}">
                    <a16:creationId xmlns:a16="http://schemas.microsoft.com/office/drawing/2014/main" id="{5C62C5CF-06C7-B307-41F2-0A8117EB86DB}"/>
                  </a:ext>
                </a:extLst>
              </p:cNvPr>
              <p:cNvCxnSpPr>
                <a:cxnSpLocks/>
                <a:stCxn id="244" idx="2"/>
                <a:endCxn id="240" idx="0"/>
              </p:cNvCxnSpPr>
              <p:nvPr/>
            </p:nvCxnSpPr>
            <p:spPr>
              <a:xfrm rot="5400000">
                <a:off x="30061673" y="14837372"/>
                <a:ext cx="1032893" cy="1659650"/>
              </a:xfrm>
              <a:prstGeom prst="bentConnector3">
                <a:avLst>
                  <a:gd name="adj1" fmla="val 50000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C22B4360-346B-763F-6B8D-EEB647014D74}"/>
                  </a:ext>
                </a:extLst>
              </p:cNvPr>
              <p:cNvGrpSpPr/>
              <p:nvPr/>
            </p:nvGrpSpPr>
            <p:grpSpPr>
              <a:xfrm>
                <a:off x="29994078" y="13903382"/>
                <a:ext cx="2827732" cy="1247368"/>
                <a:chOff x="4771082" y="385942"/>
                <a:chExt cx="2827732" cy="1247368"/>
              </a:xfrm>
            </p:grpSpPr>
            <p:sp>
              <p:nvSpPr>
                <p:cNvPr id="243" name="Hexagon 242">
                  <a:extLst>
                    <a:ext uri="{FF2B5EF4-FFF2-40B4-BE49-F238E27FC236}">
                      <a16:creationId xmlns:a16="http://schemas.microsoft.com/office/drawing/2014/main" id="{302E3A17-852B-1BA9-8A6A-88C7CEE68EF8}"/>
                    </a:ext>
                  </a:extLst>
                </p:cNvPr>
                <p:cNvSpPr/>
                <p:nvPr/>
              </p:nvSpPr>
              <p:spPr>
                <a:xfrm>
                  <a:off x="5648862" y="385942"/>
                  <a:ext cx="1060704" cy="914400"/>
                </a:xfrm>
                <a:prstGeom prst="hexagon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Load balancer</a:t>
                  </a:r>
                  <a:endParaRPr lang="en-IN" dirty="0"/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EA439EE4-6566-CD38-E9DD-6F663C2C6675}"/>
                    </a:ext>
                  </a:extLst>
                </p:cNvPr>
                <p:cNvSpPr txBox="1"/>
                <p:nvPr/>
              </p:nvSpPr>
              <p:spPr>
                <a:xfrm>
                  <a:off x="4771082" y="1302320"/>
                  <a:ext cx="2827732" cy="3309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Requests to Multiple sources</a:t>
                  </a:r>
                  <a:endParaRPr lang="en-IN" dirty="0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5FC39FEA-D185-7922-B6D0-7C2CC654257D}"/>
                  </a:ext>
                </a:extLst>
              </p:cNvPr>
              <p:cNvGrpSpPr/>
              <p:nvPr/>
            </p:nvGrpSpPr>
            <p:grpSpPr>
              <a:xfrm>
                <a:off x="29119147" y="16183644"/>
                <a:ext cx="5162775" cy="1141827"/>
                <a:chOff x="6741139" y="11425387"/>
                <a:chExt cx="5162775" cy="1141827"/>
              </a:xfrm>
            </p:grpSpPr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1790900F-732C-EE0D-CFF8-771E9AD224E8}"/>
                    </a:ext>
                  </a:extLst>
                </p:cNvPr>
                <p:cNvGrpSpPr/>
                <p:nvPr/>
              </p:nvGrpSpPr>
              <p:grpSpPr>
                <a:xfrm>
                  <a:off x="6741139" y="11425387"/>
                  <a:ext cx="2035962" cy="1141827"/>
                  <a:chOff x="13008273" y="5823376"/>
                  <a:chExt cx="2035962" cy="1141827"/>
                </a:xfrm>
              </p:grpSpPr>
              <p:pic>
                <p:nvPicPr>
                  <p:cNvPr id="240" name="Graphic 239" descr="Database with solid fill">
                    <a:extLst>
                      <a:ext uri="{FF2B5EF4-FFF2-40B4-BE49-F238E27FC236}">
                        <a16:creationId xmlns:a16="http://schemas.microsoft.com/office/drawing/2014/main" id="{26A1C2B5-59BD-92AB-E99F-B1F28A8F16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180219" y="5823376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242" name="TextBox 241">
                    <a:extLst>
                      <a:ext uri="{FF2B5EF4-FFF2-40B4-BE49-F238E27FC236}">
                        <a16:creationId xmlns:a16="http://schemas.microsoft.com/office/drawing/2014/main" id="{D54890F0-6672-8182-8444-580408D7E559}"/>
                      </a:ext>
                    </a:extLst>
                  </p:cNvPr>
                  <p:cNvSpPr txBox="1"/>
                  <p:nvPr/>
                </p:nvSpPr>
                <p:spPr>
                  <a:xfrm>
                    <a:off x="13008273" y="6634213"/>
                    <a:ext cx="2035962" cy="33099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External data Base 1</a:t>
                    </a:r>
                    <a:endParaRPr lang="en-IN" dirty="0"/>
                  </a:p>
                </p:txBody>
              </p:sp>
            </p:grpSp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1BAE623C-5A17-9281-9DB2-366BF39C14D4}"/>
                    </a:ext>
                  </a:extLst>
                </p:cNvPr>
                <p:cNvGrpSpPr/>
                <p:nvPr/>
              </p:nvGrpSpPr>
              <p:grpSpPr>
                <a:xfrm>
                  <a:off x="8394096" y="11425387"/>
                  <a:ext cx="2035962" cy="1141827"/>
                  <a:chOff x="13008273" y="5823376"/>
                  <a:chExt cx="2035962" cy="1141827"/>
                </a:xfrm>
              </p:grpSpPr>
              <p:pic>
                <p:nvPicPr>
                  <p:cNvPr id="237" name="Graphic 236" descr="Database with solid fill">
                    <a:extLst>
                      <a:ext uri="{FF2B5EF4-FFF2-40B4-BE49-F238E27FC236}">
                        <a16:creationId xmlns:a16="http://schemas.microsoft.com/office/drawing/2014/main" id="{2003C996-8752-15F8-A607-BD725FF0B9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180219" y="5823376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238" name="TextBox 237">
                    <a:extLst>
                      <a:ext uri="{FF2B5EF4-FFF2-40B4-BE49-F238E27FC236}">
                        <a16:creationId xmlns:a16="http://schemas.microsoft.com/office/drawing/2014/main" id="{74FF2143-0DE9-5136-BE9D-688EF1545B9C}"/>
                      </a:ext>
                    </a:extLst>
                  </p:cNvPr>
                  <p:cNvSpPr txBox="1"/>
                  <p:nvPr/>
                </p:nvSpPr>
                <p:spPr>
                  <a:xfrm>
                    <a:off x="13008273" y="6634213"/>
                    <a:ext cx="2035962" cy="33099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External data Base 2</a:t>
                    </a:r>
                    <a:endParaRPr lang="en-IN" dirty="0"/>
                  </a:p>
                </p:txBody>
              </p:sp>
            </p:grpSp>
            <p:grpSp>
              <p:nvGrpSpPr>
                <p:cNvPr id="233" name="Group 232">
                  <a:extLst>
                    <a:ext uri="{FF2B5EF4-FFF2-40B4-BE49-F238E27FC236}">
                      <a16:creationId xmlns:a16="http://schemas.microsoft.com/office/drawing/2014/main" id="{D7307FE0-4CDF-2EFC-094B-79F482044D95}"/>
                    </a:ext>
                  </a:extLst>
                </p:cNvPr>
                <p:cNvGrpSpPr/>
                <p:nvPr/>
              </p:nvGrpSpPr>
              <p:grpSpPr>
                <a:xfrm>
                  <a:off x="10047054" y="11425387"/>
                  <a:ext cx="1856860" cy="1141827"/>
                  <a:chOff x="13008273" y="5823376"/>
                  <a:chExt cx="1856860" cy="1141827"/>
                </a:xfrm>
              </p:grpSpPr>
              <p:pic>
                <p:nvPicPr>
                  <p:cNvPr id="235" name="Graphic 234" descr="Database with solid fill">
                    <a:extLst>
                      <a:ext uri="{FF2B5EF4-FFF2-40B4-BE49-F238E27FC236}">
                        <a16:creationId xmlns:a16="http://schemas.microsoft.com/office/drawing/2014/main" id="{CC97275F-CF7B-C2A0-4412-C888C17B25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180219" y="5823376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8DA17F68-FF8A-04B9-5A9F-CED2820A2120}"/>
                      </a:ext>
                    </a:extLst>
                  </p:cNvPr>
                  <p:cNvSpPr txBox="1"/>
                  <p:nvPr/>
                </p:nvSpPr>
                <p:spPr>
                  <a:xfrm>
                    <a:off x="13008273" y="6634213"/>
                    <a:ext cx="1856860" cy="33099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NAS /Blob Storage</a:t>
                    </a:r>
                    <a:endParaRPr lang="en-IN" dirty="0"/>
                  </a:p>
                </p:txBody>
              </p:sp>
            </p:grpSp>
          </p:grp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4BA13356-17C0-98A3-C37C-AAF16DBF6856}"/>
                  </a:ext>
                </a:extLst>
              </p:cNvPr>
              <p:cNvCxnSpPr>
                <a:cxnSpLocks/>
                <a:stCxn id="244" idx="2"/>
                <a:endCxn id="237" idx="0"/>
              </p:cNvCxnSpPr>
              <p:nvPr/>
            </p:nvCxnSpPr>
            <p:spPr>
              <a:xfrm flipH="1">
                <a:off x="31401250" y="15150751"/>
                <a:ext cx="6693" cy="103289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32">
                <a:extLst>
                  <a:ext uri="{FF2B5EF4-FFF2-40B4-BE49-F238E27FC236}">
                    <a16:creationId xmlns:a16="http://schemas.microsoft.com/office/drawing/2014/main" id="{A80A61DC-5F32-D5A9-1AC9-95C231DC97F9}"/>
                  </a:ext>
                </a:extLst>
              </p:cNvPr>
              <p:cNvCxnSpPr>
                <a:cxnSpLocks/>
                <a:stCxn id="244" idx="2"/>
                <a:endCxn id="235" idx="0"/>
              </p:cNvCxnSpPr>
              <p:nvPr/>
            </p:nvCxnSpPr>
            <p:spPr>
              <a:xfrm rot="16200000" flipH="1">
                <a:off x="31714630" y="14844065"/>
                <a:ext cx="1032893" cy="1646264"/>
              </a:xfrm>
              <a:prstGeom prst="bentConnector3">
                <a:avLst>
                  <a:gd name="adj1" fmla="val 50000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137">
                <a:extLst>
                  <a:ext uri="{FF2B5EF4-FFF2-40B4-BE49-F238E27FC236}">
                    <a16:creationId xmlns:a16="http://schemas.microsoft.com/office/drawing/2014/main" id="{E7D5EFD5-4760-B0A5-46B6-3B188F8016E4}"/>
                  </a:ext>
                </a:extLst>
              </p:cNvPr>
              <p:cNvCxnSpPr>
                <a:cxnSpLocks/>
                <a:endCxn id="203" idx="0"/>
              </p:cNvCxnSpPr>
              <p:nvPr/>
            </p:nvCxnSpPr>
            <p:spPr>
              <a:xfrm rot="5400000">
                <a:off x="29497123" y="11162891"/>
                <a:ext cx="1741338" cy="1441404"/>
              </a:xfrm>
              <a:prstGeom prst="bentConnector3">
                <a:avLst>
                  <a:gd name="adj1" fmla="val 50000"/>
                </a:avLst>
              </a:prstGeom>
              <a:ln w="254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E5AD8393-F62E-E04B-7251-0A07064D1686}"/>
                  </a:ext>
                </a:extLst>
              </p:cNvPr>
              <p:cNvSpPr/>
              <p:nvPr/>
            </p:nvSpPr>
            <p:spPr>
              <a:xfrm>
                <a:off x="28621932" y="12754262"/>
                <a:ext cx="2050315" cy="524448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Scheduler</a:t>
                </a:r>
                <a:endParaRPr lang="en-IN" dirty="0"/>
              </a:p>
            </p:txBody>
          </p:sp>
          <p:cxnSp>
            <p:nvCxnSpPr>
              <p:cNvPr id="204" name="Straight Arrow Connector 151">
                <a:extLst>
                  <a:ext uri="{FF2B5EF4-FFF2-40B4-BE49-F238E27FC236}">
                    <a16:creationId xmlns:a16="http://schemas.microsoft.com/office/drawing/2014/main" id="{CAABEC0D-C099-EC7C-A92F-8B350B352842}"/>
                  </a:ext>
                </a:extLst>
              </p:cNvPr>
              <p:cNvCxnSpPr>
                <a:cxnSpLocks/>
                <a:stCxn id="203" idx="2"/>
                <a:endCxn id="243" idx="3"/>
              </p:cNvCxnSpPr>
              <p:nvPr/>
            </p:nvCxnSpPr>
            <p:spPr>
              <a:xfrm rot="16200000" flipH="1">
                <a:off x="29718538" y="13207262"/>
                <a:ext cx="1081872" cy="1224768"/>
              </a:xfrm>
              <a:prstGeom prst="bentConnector2">
                <a:avLst/>
              </a:prstGeom>
              <a:ln w="254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5" name="Graphic 204" descr="Database with solid fill">
                <a:extLst>
                  <a:ext uri="{FF2B5EF4-FFF2-40B4-BE49-F238E27FC236}">
                    <a16:creationId xmlns:a16="http://schemas.microsoft.com/office/drawing/2014/main" id="{93B6D9C7-A7FB-B416-674F-D129B6B7AC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6668429" y="961706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B6864DE7-58F0-FE23-F588-BE0F522B65E7}"/>
                  </a:ext>
                </a:extLst>
              </p:cNvPr>
              <p:cNvSpPr txBox="1"/>
              <p:nvPr/>
            </p:nvSpPr>
            <p:spPr>
              <a:xfrm>
                <a:off x="36253816" y="10427902"/>
                <a:ext cx="1715095" cy="5792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Backup</a:t>
                </a:r>
                <a:br>
                  <a:rPr lang="en-US" dirty="0"/>
                </a:br>
                <a:r>
                  <a:rPr lang="en-US" dirty="0"/>
                  <a:t>In App data Base</a:t>
                </a:r>
                <a:endParaRPr lang="en-IN" dirty="0"/>
              </a:p>
            </p:txBody>
          </p: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8FE74F8A-B12A-FA2A-3765-95B32B4BC6E6}"/>
                  </a:ext>
                </a:extLst>
              </p:cNvPr>
              <p:cNvCxnSpPr>
                <a:cxnSpLocks/>
                <a:stCxn id="188" idx="2"/>
                <a:endCxn id="205" idx="0"/>
              </p:cNvCxnSpPr>
              <p:nvPr/>
            </p:nvCxnSpPr>
            <p:spPr>
              <a:xfrm>
                <a:off x="37124433" y="9334134"/>
                <a:ext cx="1196" cy="28293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B5888999-B8A4-3712-0C8C-04EBF7878FF1}"/>
                  </a:ext>
                </a:extLst>
              </p:cNvPr>
              <p:cNvSpPr txBox="1"/>
              <p:nvPr/>
            </p:nvSpPr>
            <p:spPr>
              <a:xfrm>
                <a:off x="32287527" y="5665526"/>
                <a:ext cx="998345" cy="26318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sz="12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r>
                  <a:rPr lang="en-US" sz="1800" dirty="0"/>
                  <a:t>Nginx</a:t>
                </a:r>
                <a:endParaRPr lang="en-IN" sz="1800" dirty="0"/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528C2D4F-AC4D-3F61-6679-0A685A7CE3C8}"/>
                  </a:ext>
                </a:extLst>
              </p:cNvPr>
              <p:cNvSpPr txBox="1"/>
              <p:nvPr/>
            </p:nvSpPr>
            <p:spPr>
              <a:xfrm>
                <a:off x="32318487" y="5044676"/>
                <a:ext cx="2210679" cy="330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Backend API Function </a:t>
                </a:r>
                <a:endParaRPr lang="en-IN" dirty="0"/>
              </a:p>
            </p:txBody>
          </p:sp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EDC04433-C955-648D-BA2D-96D813B4F9F1}"/>
                  </a:ext>
                </a:extLst>
              </p:cNvPr>
              <p:cNvCxnSpPr>
                <a:cxnSpLocks/>
                <a:stCxn id="208" idx="2"/>
                <a:endCxn id="177" idx="0"/>
              </p:cNvCxnSpPr>
              <p:nvPr/>
            </p:nvCxnSpPr>
            <p:spPr>
              <a:xfrm>
                <a:off x="32786700" y="5928706"/>
                <a:ext cx="1" cy="2956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2" name="Graphic 211" descr="Database with solid fill">
                <a:extLst>
                  <a:ext uri="{FF2B5EF4-FFF2-40B4-BE49-F238E27FC236}">
                    <a16:creationId xmlns:a16="http://schemas.microsoft.com/office/drawing/2014/main" id="{C597DFA0-BBCB-5CBB-3104-C643211C45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426080" y="13487138"/>
                <a:ext cx="1727921" cy="1845590"/>
              </a:xfrm>
              <a:prstGeom prst="rect">
                <a:avLst/>
              </a:prstGeom>
            </p:spPr>
          </p:pic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E95FB4FD-5E13-864F-3F48-1C23AA9714B0}"/>
                  </a:ext>
                </a:extLst>
              </p:cNvPr>
              <p:cNvSpPr txBox="1"/>
              <p:nvPr/>
            </p:nvSpPr>
            <p:spPr>
              <a:xfrm>
                <a:off x="37363468" y="15123700"/>
                <a:ext cx="1799226" cy="330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Central Data Base</a:t>
                </a:r>
                <a:endParaRPr lang="en-IN" dirty="0"/>
              </a:p>
            </p:txBody>
          </p:sp>
          <p:cxnSp>
            <p:nvCxnSpPr>
              <p:cNvPr id="215" name="Straight Arrow Connector 190">
                <a:extLst>
                  <a:ext uri="{FF2B5EF4-FFF2-40B4-BE49-F238E27FC236}">
                    <a16:creationId xmlns:a16="http://schemas.microsoft.com/office/drawing/2014/main" id="{917C55B0-DF91-2C64-1DEA-EA5D539B4AA7}"/>
                  </a:ext>
                </a:extLst>
              </p:cNvPr>
              <p:cNvCxnSpPr>
                <a:cxnSpLocks/>
                <a:stCxn id="181" idx="2"/>
              </p:cNvCxnSpPr>
              <p:nvPr/>
            </p:nvCxnSpPr>
            <p:spPr>
              <a:xfrm rot="16200000" flipH="1">
                <a:off x="30032423" y="12442748"/>
                <a:ext cx="2859647" cy="1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190">
                <a:extLst>
                  <a:ext uri="{FF2B5EF4-FFF2-40B4-BE49-F238E27FC236}">
                    <a16:creationId xmlns:a16="http://schemas.microsoft.com/office/drawing/2014/main" id="{35054783-78C1-2BFB-2F47-C335F9CEA870}"/>
                  </a:ext>
                </a:extLst>
              </p:cNvPr>
              <p:cNvCxnSpPr>
                <a:cxnSpLocks/>
                <a:stCxn id="243" idx="0"/>
                <a:endCxn id="212" idx="0"/>
              </p:cNvCxnSpPr>
              <p:nvPr/>
            </p:nvCxnSpPr>
            <p:spPr>
              <a:xfrm flipV="1">
                <a:off x="31932562" y="13487138"/>
                <a:ext cx="6357479" cy="873444"/>
              </a:xfrm>
              <a:prstGeom prst="bentConnector4">
                <a:avLst>
                  <a:gd name="adj1" fmla="val 43205"/>
                  <a:gd name="adj2" fmla="val 126172"/>
                </a:avLst>
              </a:prstGeom>
              <a:ln w="254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4531A6AB-0173-B4B9-C014-5B0545AB03FE}"/>
                  </a:ext>
                </a:extLst>
              </p:cNvPr>
              <p:cNvSpPr txBox="1"/>
              <p:nvPr/>
            </p:nvSpPr>
            <p:spPr>
              <a:xfrm>
                <a:off x="34884774" y="13391858"/>
                <a:ext cx="2243944" cy="330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Access Processed Data</a:t>
                </a:r>
                <a:endParaRPr lang="en-IN" dirty="0"/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F6994A3-623C-97D7-791C-DDA6C554D093}"/>
                  </a:ext>
                </a:extLst>
              </p:cNvPr>
              <p:cNvSpPr txBox="1"/>
              <p:nvPr/>
            </p:nvSpPr>
            <p:spPr>
              <a:xfrm>
                <a:off x="34935879" y="15262507"/>
                <a:ext cx="2144087" cy="330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Write Processed Data</a:t>
                </a:r>
                <a:endParaRPr lang="en-IN" dirty="0"/>
              </a:p>
            </p:txBody>
          </p:sp>
          <p:cxnSp>
            <p:nvCxnSpPr>
              <p:cNvPr id="220" name="Straight Arrow Connector 190">
                <a:extLst>
                  <a:ext uri="{FF2B5EF4-FFF2-40B4-BE49-F238E27FC236}">
                    <a16:creationId xmlns:a16="http://schemas.microsoft.com/office/drawing/2014/main" id="{56661CDE-5989-E116-5703-40076C1383F9}"/>
                  </a:ext>
                </a:extLst>
              </p:cNvPr>
              <p:cNvCxnSpPr>
                <a:cxnSpLocks/>
                <a:stCxn id="214" idx="2"/>
                <a:endCxn id="243" idx="0"/>
              </p:cNvCxnSpPr>
              <p:nvPr/>
            </p:nvCxnSpPr>
            <p:spPr>
              <a:xfrm rot="5400000" flipH="1">
                <a:off x="34550768" y="11742376"/>
                <a:ext cx="1094107" cy="6330519"/>
              </a:xfrm>
              <a:prstGeom prst="bentConnector4">
                <a:avLst>
                  <a:gd name="adj1" fmla="val -18725"/>
                  <a:gd name="adj2" fmla="val 57105"/>
                </a:avLst>
              </a:prstGeom>
              <a:ln w="254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Rectangle: Rounded Corners 220">
                <a:extLst>
                  <a:ext uri="{FF2B5EF4-FFF2-40B4-BE49-F238E27FC236}">
                    <a16:creationId xmlns:a16="http://schemas.microsoft.com/office/drawing/2014/main" id="{8D01A0F0-40FB-0700-260C-9A140F6F959D}"/>
                  </a:ext>
                </a:extLst>
              </p:cNvPr>
              <p:cNvSpPr/>
              <p:nvPr/>
            </p:nvSpPr>
            <p:spPr>
              <a:xfrm>
                <a:off x="28326315" y="4982276"/>
                <a:ext cx="10827686" cy="6329298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2" name="Rectangle: Rounded Corners 221">
                <a:extLst>
                  <a:ext uri="{FF2B5EF4-FFF2-40B4-BE49-F238E27FC236}">
                    <a16:creationId xmlns:a16="http://schemas.microsoft.com/office/drawing/2014/main" id="{752DE19C-0E97-56E2-E9E8-B0BFB867E889}"/>
                  </a:ext>
                </a:extLst>
              </p:cNvPr>
              <p:cNvSpPr/>
              <p:nvPr/>
            </p:nvSpPr>
            <p:spPr>
              <a:xfrm>
                <a:off x="28326315" y="11581995"/>
                <a:ext cx="10827686" cy="5920528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51EA857E-E0FC-4554-6752-17A608885AD6}"/>
                  </a:ext>
                </a:extLst>
              </p:cNvPr>
              <p:cNvSpPr/>
              <p:nvPr/>
            </p:nvSpPr>
            <p:spPr>
              <a:xfrm>
                <a:off x="36776497" y="6319640"/>
                <a:ext cx="733864" cy="561633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SSO</a:t>
                </a:r>
                <a:endParaRPr lang="en-IN" dirty="0"/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3221CC72-9990-45B0-C3B4-673F049A548B}"/>
                  </a:ext>
                </a:extLst>
              </p:cNvPr>
              <p:cNvSpPr txBox="1"/>
              <p:nvPr/>
            </p:nvSpPr>
            <p:spPr>
              <a:xfrm>
                <a:off x="33897805" y="7826384"/>
                <a:ext cx="2797098" cy="330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user sessions /Tokens</a:t>
                </a:r>
                <a:endParaRPr lang="en-IN" dirty="0"/>
              </a:p>
            </p:txBody>
          </p:sp>
          <p:cxnSp>
            <p:nvCxnSpPr>
              <p:cNvPr id="225" name="Straight Arrow Connector 81">
                <a:extLst>
                  <a:ext uri="{FF2B5EF4-FFF2-40B4-BE49-F238E27FC236}">
                    <a16:creationId xmlns:a16="http://schemas.microsoft.com/office/drawing/2014/main" id="{D8BAEE05-3A66-B019-4E7F-68F5DE62D51F}"/>
                  </a:ext>
                </a:extLst>
              </p:cNvPr>
              <p:cNvCxnSpPr>
                <a:cxnSpLocks/>
                <a:stCxn id="179" idx="2"/>
                <a:endCxn id="187" idx="0"/>
              </p:cNvCxnSpPr>
              <p:nvPr/>
            </p:nvCxnSpPr>
            <p:spPr>
              <a:xfrm rot="16200000" flipH="1">
                <a:off x="34387988" y="5436865"/>
                <a:ext cx="1157657" cy="4353225"/>
              </a:xfrm>
              <a:prstGeom prst="bentConnector3">
                <a:avLst>
                  <a:gd name="adj1" fmla="val 50000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F3EB9CB6-652C-1346-1CD4-F465337213BE}"/>
                  </a:ext>
                </a:extLst>
              </p:cNvPr>
              <p:cNvSpPr txBox="1"/>
              <p:nvPr/>
            </p:nvSpPr>
            <p:spPr>
              <a:xfrm>
                <a:off x="33285041" y="5622987"/>
                <a:ext cx="1373804" cy="330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SSL/port-443</a:t>
                </a:r>
                <a:endParaRPr lang="en-IN" dirty="0"/>
              </a:p>
            </p:txBody>
          </p:sp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6E3D1901-8F24-2224-8681-B9FC17EA630D}"/>
                  </a:ext>
                </a:extLst>
              </p:cNvPr>
              <p:cNvSpPr/>
              <p:nvPr/>
            </p:nvSpPr>
            <p:spPr>
              <a:xfrm>
                <a:off x="27736350" y="4552426"/>
                <a:ext cx="11937266" cy="1342979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8" name="Rectangle: Rounded Corners 227">
                <a:extLst>
                  <a:ext uri="{FF2B5EF4-FFF2-40B4-BE49-F238E27FC236}">
                    <a16:creationId xmlns:a16="http://schemas.microsoft.com/office/drawing/2014/main" id="{8C009F6B-B51C-107C-7401-6F71D6225A2B}"/>
                  </a:ext>
                </a:extLst>
              </p:cNvPr>
              <p:cNvSpPr/>
              <p:nvPr/>
            </p:nvSpPr>
            <p:spPr>
              <a:xfrm>
                <a:off x="27736350" y="4166465"/>
                <a:ext cx="11937266" cy="13815751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30" name="Rectangle: Rounded Corners 229">
                <a:extLst>
                  <a:ext uri="{FF2B5EF4-FFF2-40B4-BE49-F238E27FC236}">
                    <a16:creationId xmlns:a16="http://schemas.microsoft.com/office/drawing/2014/main" id="{BA34F782-5022-4678-1CC7-38F76F432416}"/>
                  </a:ext>
                </a:extLst>
              </p:cNvPr>
              <p:cNvSpPr/>
              <p:nvPr/>
            </p:nvSpPr>
            <p:spPr>
              <a:xfrm>
                <a:off x="31372969" y="6109496"/>
                <a:ext cx="2845049" cy="1048555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665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42EB3406-6740-E7BB-1054-D5F3596C3E4C}"/>
              </a:ext>
            </a:extLst>
          </p:cNvPr>
          <p:cNvGrpSpPr/>
          <p:nvPr/>
        </p:nvGrpSpPr>
        <p:grpSpPr>
          <a:xfrm>
            <a:off x="4966621" y="4861374"/>
            <a:ext cx="9965778" cy="11963493"/>
            <a:chOff x="5949146" y="3686607"/>
            <a:chExt cx="11937266" cy="1433018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39E419-B4E7-BFAD-B25F-9D09A5B71DAC}"/>
                </a:ext>
              </a:extLst>
            </p:cNvPr>
            <p:cNvSpPr txBox="1"/>
            <p:nvPr/>
          </p:nvSpPr>
          <p:spPr>
            <a:xfrm>
              <a:off x="10809804" y="3732452"/>
              <a:ext cx="2425820" cy="387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503" dirty="0"/>
                <a:t>Virtual machine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1A5ECD-E8AC-6907-7F73-E3C2032AF091}"/>
                </a:ext>
              </a:extLst>
            </p:cNvPr>
            <p:cNvSpPr txBox="1"/>
            <p:nvPr/>
          </p:nvSpPr>
          <p:spPr>
            <a:xfrm>
              <a:off x="10963796" y="4201037"/>
              <a:ext cx="1464927" cy="387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503" dirty="0"/>
                <a:t>Nginx service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C649ED-D806-186F-96B6-0F1B65EE2664}"/>
                </a:ext>
              </a:extLst>
            </p:cNvPr>
            <p:cNvSpPr txBox="1"/>
            <p:nvPr/>
          </p:nvSpPr>
          <p:spPr>
            <a:xfrm rot="10800000" flipV="1">
              <a:off x="10436259" y="4449916"/>
              <a:ext cx="2452784" cy="664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503" dirty="0"/>
                <a:t>Python Flask framework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B33E23D-B995-3691-0614-9318CA58E6AA}"/>
                </a:ext>
              </a:extLst>
            </p:cNvPr>
            <p:cNvSpPr/>
            <p:nvPr/>
          </p:nvSpPr>
          <p:spPr>
            <a:xfrm>
              <a:off x="9645083" y="6258969"/>
              <a:ext cx="2708827" cy="27699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3" dirty="0"/>
                <a:t>Front end- Login Api </a:t>
              </a:r>
              <a:endParaRPr lang="en-IN" sz="1503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32606EC-2CB2-BFCF-76B7-120295E960A4}"/>
                </a:ext>
              </a:extLst>
            </p:cNvPr>
            <p:cNvSpPr/>
            <p:nvPr/>
          </p:nvSpPr>
          <p:spPr>
            <a:xfrm>
              <a:off x="9652089" y="6561636"/>
              <a:ext cx="2701822" cy="50758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3" dirty="0"/>
                <a:t>Backend end- Authorization Api </a:t>
              </a:r>
              <a:endParaRPr lang="en-IN" sz="1503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0E0A963-ABF7-CA18-AEEC-54B09FF7A6C9}"/>
                </a:ext>
              </a:extLst>
            </p:cNvPr>
            <p:cNvSpPr/>
            <p:nvPr/>
          </p:nvSpPr>
          <p:spPr>
            <a:xfrm>
              <a:off x="8731335" y="7999455"/>
              <a:ext cx="1887414" cy="304804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2" dirty="0"/>
                <a:t> </a:t>
              </a:r>
              <a:endParaRPr lang="en-IN" sz="1002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7CB5315-C331-9C78-8EB1-4E2FC3826718}"/>
                </a:ext>
              </a:extLst>
            </p:cNvPr>
            <p:cNvSpPr/>
            <p:nvPr/>
          </p:nvSpPr>
          <p:spPr>
            <a:xfrm>
              <a:off x="9176811" y="8346456"/>
              <a:ext cx="1008184" cy="461933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3" dirty="0"/>
                <a:t>Api-1</a:t>
              </a:r>
              <a:endParaRPr lang="en-IN" sz="1503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E2B2CF0-45B2-960D-26C5-6C28E0117D8C}"/>
                </a:ext>
              </a:extLst>
            </p:cNvPr>
            <p:cNvSpPr/>
            <p:nvPr/>
          </p:nvSpPr>
          <p:spPr>
            <a:xfrm>
              <a:off x="9170950" y="8998258"/>
              <a:ext cx="1008184" cy="461933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3" dirty="0"/>
                <a:t>Api-2</a:t>
              </a:r>
              <a:endParaRPr lang="en-IN" sz="1503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B30A433-ADB8-8D23-81BB-0F5B06B91782}"/>
                </a:ext>
              </a:extLst>
            </p:cNvPr>
            <p:cNvSpPr/>
            <p:nvPr/>
          </p:nvSpPr>
          <p:spPr>
            <a:xfrm>
              <a:off x="9135782" y="9640577"/>
              <a:ext cx="1008184" cy="461933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3" dirty="0"/>
                <a:t>Api-3</a:t>
              </a:r>
              <a:endParaRPr lang="en-IN" sz="1503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BEEF5B1-862F-B6CB-05C9-6662782DE079}"/>
                </a:ext>
              </a:extLst>
            </p:cNvPr>
            <p:cNvSpPr/>
            <p:nvPr/>
          </p:nvSpPr>
          <p:spPr>
            <a:xfrm>
              <a:off x="9135782" y="10282897"/>
              <a:ext cx="1008184" cy="461933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3" dirty="0"/>
                <a:t>Api-4</a:t>
              </a:r>
              <a:endParaRPr lang="en-IN" sz="1503" dirty="0"/>
            </a:p>
          </p:txBody>
        </p:sp>
        <p:cxnSp>
          <p:nvCxnSpPr>
            <p:cNvPr id="17" name="Straight Arrow Connector 81">
              <a:extLst>
                <a:ext uri="{FF2B5EF4-FFF2-40B4-BE49-F238E27FC236}">
                  <a16:creationId xmlns:a16="http://schemas.microsoft.com/office/drawing/2014/main" id="{0C31ED09-25D1-E97F-C3A3-4853F774E244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rot="5400000">
              <a:off x="9873905" y="6870359"/>
              <a:ext cx="930233" cy="1327958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Graphic 17" descr="Database with solid fill">
              <a:extLst>
                <a:ext uri="{FF2B5EF4-FFF2-40B4-BE49-F238E27FC236}">
                  <a16:creationId xmlns:a16="http://schemas.microsoft.com/office/drawing/2014/main" id="{6C91B4F0-D972-E328-EEED-C1D871614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899025" y="8226879"/>
              <a:ext cx="914400" cy="914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DDB141-C4E7-FDF8-C393-57F8BC41392F}"/>
                </a:ext>
              </a:extLst>
            </p:cNvPr>
            <p:cNvSpPr txBox="1"/>
            <p:nvPr/>
          </p:nvSpPr>
          <p:spPr>
            <a:xfrm>
              <a:off x="14727079" y="9037716"/>
              <a:ext cx="1266964" cy="295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2" dirty="0"/>
                <a:t>In App data Base</a:t>
              </a:r>
              <a:endParaRPr lang="en-IN" sz="1002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FD4A9D1-7F4E-C458-A89A-117AE5193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04722" y="9560549"/>
              <a:ext cx="4004557" cy="27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D1CD052-5C9D-9512-3D93-7DE0D15A3F55}"/>
                </a:ext>
              </a:extLst>
            </p:cNvPr>
            <p:cNvSpPr txBox="1"/>
            <p:nvPr/>
          </p:nvSpPr>
          <p:spPr>
            <a:xfrm>
              <a:off x="11686398" y="9211540"/>
              <a:ext cx="2120320" cy="295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2" dirty="0"/>
                <a:t>Validate user sessions /Tokens</a:t>
              </a:r>
              <a:endParaRPr lang="en-IN" sz="1002" dirty="0"/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B3FDA266-555E-7392-408D-5FEFED4EB42A}"/>
                </a:ext>
              </a:extLst>
            </p:cNvPr>
            <p:cNvCxnSpPr>
              <a:cxnSpLocks/>
              <a:stCxn id="76" idx="3"/>
              <a:endCxn id="49" idx="1"/>
            </p:cNvCxnSpPr>
            <p:nvPr/>
          </p:nvCxnSpPr>
          <p:spPr>
            <a:xfrm flipV="1">
              <a:off x="12430814" y="6635029"/>
              <a:ext cx="2558479" cy="3331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2BB9CD9-91E1-DBFA-F553-BB7795BBFCDC}"/>
                </a:ext>
              </a:extLst>
            </p:cNvPr>
            <p:cNvSpPr txBox="1"/>
            <p:nvPr/>
          </p:nvSpPr>
          <p:spPr>
            <a:xfrm>
              <a:off x="12978710" y="6399061"/>
              <a:ext cx="1487991" cy="295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2" dirty="0"/>
                <a:t>Validate user Access</a:t>
              </a:r>
              <a:endParaRPr lang="en-IN" sz="1002" dirty="0"/>
            </a:p>
          </p:txBody>
        </p:sp>
        <p:cxnSp>
          <p:nvCxnSpPr>
            <p:cNvPr id="26" name="Straight Arrow Connector 102">
              <a:extLst>
                <a:ext uri="{FF2B5EF4-FFF2-40B4-BE49-F238E27FC236}">
                  <a16:creationId xmlns:a16="http://schemas.microsoft.com/office/drawing/2014/main" id="{6193B88D-EADD-7DF8-EAC1-B8758E96F01A}"/>
                </a:ext>
              </a:extLst>
            </p:cNvPr>
            <p:cNvCxnSpPr>
              <a:cxnSpLocks/>
              <a:stCxn id="66" idx="2"/>
              <a:endCxn id="63" idx="0"/>
            </p:cNvCxnSpPr>
            <p:nvPr/>
          </p:nvCxnSpPr>
          <p:spPr>
            <a:xfrm rot="5400000">
              <a:off x="8268656" y="14854354"/>
              <a:ext cx="1056297" cy="1671428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C17CE94-47F7-6DC4-6D5E-6FD35C2528AD}"/>
                </a:ext>
              </a:extLst>
            </p:cNvPr>
            <p:cNvGrpSpPr/>
            <p:nvPr/>
          </p:nvGrpSpPr>
          <p:grpSpPr>
            <a:xfrm>
              <a:off x="8618484" y="13937954"/>
              <a:ext cx="2028065" cy="1223965"/>
              <a:chOff x="5182692" y="385942"/>
              <a:chExt cx="2028065" cy="1223965"/>
            </a:xfrm>
          </p:grpSpPr>
          <p:sp>
            <p:nvSpPr>
              <p:cNvPr id="65" name="Hexagon 64">
                <a:extLst>
                  <a:ext uri="{FF2B5EF4-FFF2-40B4-BE49-F238E27FC236}">
                    <a16:creationId xmlns:a16="http://schemas.microsoft.com/office/drawing/2014/main" id="{461BFE3F-5583-8C63-C51F-CD8CFE85D25D}"/>
                  </a:ext>
                </a:extLst>
              </p:cNvPr>
              <p:cNvSpPr/>
              <p:nvPr/>
            </p:nvSpPr>
            <p:spPr>
              <a:xfrm>
                <a:off x="5648862" y="385942"/>
                <a:ext cx="1060704" cy="914400"/>
              </a:xfrm>
              <a:prstGeom prst="hexag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2" dirty="0"/>
                  <a:t>Load balancer</a:t>
                </a:r>
                <a:endParaRPr lang="en-IN" sz="1002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542156-E493-BCC8-3BCA-A85398DA22DF}"/>
                  </a:ext>
                </a:extLst>
              </p:cNvPr>
              <p:cNvSpPr txBox="1"/>
              <p:nvPr/>
            </p:nvSpPr>
            <p:spPr>
              <a:xfrm>
                <a:off x="5182692" y="1314539"/>
                <a:ext cx="2028065" cy="295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2" dirty="0"/>
                  <a:t>Requests to Multiple sources</a:t>
                </a:r>
                <a:endParaRPr lang="en-IN" sz="1002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E11F94C-A443-EB14-ADCE-16F101E26BCB}"/>
                </a:ext>
              </a:extLst>
            </p:cNvPr>
            <p:cNvGrpSpPr/>
            <p:nvPr/>
          </p:nvGrpSpPr>
          <p:grpSpPr>
            <a:xfrm>
              <a:off x="7331943" y="16218216"/>
              <a:ext cx="4676666" cy="1106205"/>
              <a:chOff x="6741139" y="11425387"/>
              <a:chExt cx="4676666" cy="1106205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08EB4629-D87A-4B64-D5B2-85AABA015907}"/>
                  </a:ext>
                </a:extLst>
              </p:cNvPr>
              <p:cNvGrpSpPr/>
              <p:nvPr/>
            </p:nvGrpSpPr>
            <p:grpSpPr>
              <a:xfrm>
                <a:off x="6741139" y="11425387"/>
                <a:ext cx="1489913" cy="1106205"/>
                <a:chOff x="13008273" y="5823376"/>
                <a:chExt cx="1489913" cy="1106205"/>
              </a:xfrm>
            </p:grpSpPr>
            <p:pic>
              <p:nvPicPr>
                <p:cNvPr id="63" name="Graphic 62" descr="Database with solid fill">
                  <a:extLst>
                    <a:ext uri="{FF2B5EF4-FFF2-40B4-BE49-F238E27FC236}">
                      <a16:creationId xmlns:a16="http://schemas.microsoft.com/office/drawing/2014/main" id="{903EBB55-BE6F-6DD7-FCE8-622423D91E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180219" y="582337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08BD950-8FC2-21BA-5840-BBA1BB852846}"/>
                    </a:ext>
                  </a:extLst>
                </p:cNvPr>
                <p:cNvSpPr txBox="1"/>
                <p:nvPr/>
              </p:nvSpPr>
              <p:spPr>
                <a:xfrm>
                  <a:off x="13008273" y="6634213"/>
                  <a:ext cx="1489913" cy="2953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2" dirty="0"/>
                    <a:t>External data Base 1</a:t>
                  </a:r>
                  <a:endParaRPr lang="en-IN" sz="1002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0E241BD1-F7F7-9C05-924B-46C4E9F02956}"/>
                  </a:ext>
                </a:extLst>
              </p:cNvPr>
              <p:cNvGrpSpPr/>
              <p:nvPr/>
            </p:nvGrpSpPr>
            <p:grpSpPr>
              <a:xfrm>
                <a:off x="8394096" y="11425387"/>
                <a:ext cx="1489913" cy="1106205"/>
                <a:chOff x="13008273" y="5823376"/>
                <a:chExt cx="1489913" cy="1106205"/>
              </a:xfrm>
            </p:grpSpPr>
            <p:pic>
              <p:nvPicPr>
                <p:cNvPr id="61" name="Graphic 60" descr="Database with solid fill">
                  <a:extLst>
                    <a:ext uri="{FF2B5EF4-FFF2-40B4-BE49-F238E27FC236}">
                      <a16:creationId xmlns:a16="http://schemas.microsoft.com/office/drawing/2014/main" id="{217E5801-99FD-CF96-9E4E-489429AC7E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180219" y="582337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33109CDC-3103-92F0-0203-9DE54AD7AF1A}"/>
                    </a:ext>
                  </a:extLst>
                </p:cNvPr>
                <p:cNvSpPr txBox="1"/>
                <p:nvPr/>
              </p:nvSpPr>
              <p:spPr>
                <a:xfrm>
                  <a:off x="13008273" y="6634213"/>
                  <a:ext cx="1489913" cy="2953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2" dirty="0"/>
                    <a:t>External data Base 2</a:t>
                  </a:r>
                  <a:endParaRPr lang="en-IN" sz="1002" dirty="0"/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AAB905BB-F963-2141-8275-575695CD7DEA}"/>
                  </a:ext>
                </a:extLst>
              </p:cNvPr>
              <p:cNvGrpSpPr/>
              <p:nvPr/>
            </p:nvGrpSpPr>
            <p:grpSpPr>
              <a:xfrm>
                <a:off x="10047054" y="11425387"/>
                <a:ext cx="1370751" cy="1106205"/>
                <a:chOff x="13008273" y="5823376"/>
                <a:chExt cx="1370751" cy="1106205"/>
              </a:xfrm>
            </p:grpSpPr>
            <p:pic>
              <p:nvPicPr>
                <p:cNvPr id="59" name="Graphic 58" descr="Database with solid fill">
                  <a:extLst>
                    <a:ext uri="{FF2B5EF4-FFF2-40B4-BE49-F238E27FC236}">
                      <a16:creationId xmlns:a16="http://schemas.microsoft.com/office/drawing/2014/main" id="{88D1F360-77F3-AB3C-DC46-B9297EB294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180219" y="582337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9D63EF8-7861-7556-A2DD-596D3F3B3ED1}"/>
                    </a:ext>
                  </a:extLst>
                </p:cNvPr>
                <p:cNvSpPr txBox="1"/>
                <p:nvPr/>
              </p:nvSpPr>
              <p:spPr>
                <a:xfrm>
                  <a:off x="13008273" y="6634213"/>
                  <a:ext cx="1370751" cy="2953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2" dirty="0"/>
                    <a:t>NAS /Blob Storage</a:t>
                  </a:r>
                  <a:endParaRPr lang="en-IN" sz="1002" dirty="0"/>
                </a:p>
              </p:txBody>
            </p:sp>
          </p:grp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6EFFC88-9F57-DEB2-7EDE-D48227DC4F41}"/>
                </a:ext>
              </a:extLst>
            </p:cNvPr>
            <p:cNvCxnSpPr>
              <a:cxnSpLocks/>
              <a:stCxn id="66" idx="2"/>
              <a:endCxn id="61" idx="0"/>
            </p:cNvCxnSpPr>
            <p:nvPr/>
          </p:nvCxnSpPr>
          <p:spPr>
            <a:xfrm flipH="1">
              <a:off x="9614047" y="15161919"/>
              <a:ext cx="18470" cy="10562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132">
              <a:extLst>
                <a:ext uri="{FF2B5EF4-FFF2-40B4-BE49-F238E27FC236}">
                  <a16:creationId xmlns:a16="http://schemas.microsoft.com/office/drawing/2014/main" id="{5D9A70EA-D2EE-6F8C-5F9D-B3F3875CAB50}"/>
                </a:ext>
              </a:extLst>
            </p:cNvPr>
            <p:cNvCxnSpPr>
              <a:cxnSpLocks/>
              <a:stCxn id="66" idx="2"/>
              <a:endCxn id="59" idx="0"/>
            </p:cNvCxnSpPr>
            <p:nvPr/>
          </p:nvCxnSpPr>
          <p:spPr>
            <a:xfrm rot="16200000" flipH="1">
              <a:off x="9921612" y="14872823"/>
              <a:ext cx="1056297" cy="1634487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137">
              <a:extLst>
                <a:ext uri="{FF2B5EF4-FFF2-40B4-BE49-F238E27FC236}">
                  <a16:creationId xmlns:a16="http://schemas.microsoft.com/office/drawing/2014/main" id="{727ED635-206E-FBC1-26A0-16425265011A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 rot="5400000">
              <a:off x="7709919" y="11197463"/>
              <a:ext cx="1741338" cy="1441404"/>
            </a:xfrm>
            <a:prstGeom prst="bent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8EF6115-E441-43BB-9927-E708722A1232}"/>
                </a:ext>
              </a:extLst>
            </p:cNvPr>
            <p:cNvSpPr/>
            <p:nvPr/>
          </p:nvSpPr>
          <p:spPr>
            <a:xfrm>
              <a:off x="6834728" y="12788834"/>
              <a:ext cx="2050315" cy="524448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3" dirty="0"/>
                <a:t>Job Scheduler</a:t>
              </a:r>
              <a:endParaRPr lang="en-IN" sz="1503" dirty="0"/>
            </a:p>
          </p:txBody>
        </p:sp>
        <p:cxnSp>
          <p:nvCxnSpPr>
            <p:cNvPr id="33" name="Straight Arrow Connector 151">
              <a:extLst>
                <a:ext uri="{FF2B5EF4-FFF2-40B4-BE49-F238E27FC236}">
                  <a16:creationId xmlns:a16="http://schemas.microsoft.com/office/drawing/2014/main" id="{B7383CF3-CEAC-81B2-AB8D-1F8493383DDA}"/>
                </a:ext>
              </a:extLst>
            </p:cNvPr>
            <p:cNvCxnSpPr>
              <a:cxnSpLocks/>
              <a:stCxn id="32" idx="2"/>
              <a:endCxn id="65" idx="3"/>
            </p:cNvCxnSpPr>
            <p:nvPr/>
          </p:nvCxnSpPr>
          <p:spPr>
            <a:xfrm rot="16200000" flipH="1">
              <a:off x="7931334" y="13241834"/>
              <a:ext cx="1081872" cy="1224768"/>
            </a:xfrm>
            <a:prstGeom prst="bentConnector2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Graphic 33" descr="Database with solid fill">
              <a:extLst>
                <a:ext uri="{FF2B5EF4-FFF2-40B4-BE49-F238E27FC236}">
                  <a16:creationId xmlns:a16="http://schemas.microsoft.com/office/drawing/2014/main" id="{A6EBDEEA-9AB1-6785-E48C-93F612C05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881225" y="9651637"/>
              <a:ext cx="914400" cy="9144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3D76753-FFD9-AF46-C3FA-9283415AFA09}"/>
                </a:ext>
              </a:extLst>
            </p:cNvPr>
            <p:cNvSpPr txBox="1"/>
            <p:nvPr/>
          </p:nvSpPr>
          <p:spPr>
            <a:xfrm>
              <a:off x="14690677" y="10462474"/>
              <a:ext cx="1266964" cy="480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2" dirty="0"/>
                <a:t>Backup</a:t>
              </a:r>
              <a:br>
                <a:rPr lang="en-US" sz="1002" dirty="0"/>
              </a:br>
              <a:r>
                <a:rPr lang="en-US" sz="1002" dirty="0"/>
                <a:t>In App data Base</a:t>
              </a:r>
              <a:endParaRPr lang="en-IN" sz="1002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C3A3E1-535A-55D0-7A16-0613C199B00E}"/>
                </a:ext>
              </a:extLst>
            </p:cNvPr>
            <p:cNvCxnSpPr>
              <a:cxnSpLocks/>
              <a:stCxn id="19" idx="2"/>
              <a:endCxn id="34" idx="0"/>
            </p:cNvCxnSpPr>
            <p:nvPr/>
          </p:nvCxnSpPr>
          <p:spPr>
            <a:xfrm flipH="1">
              <a:off x="15338425" y="9333084"/>
              <a:ext cx="22136" cy="3185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F69A486-5C32-691C-DFBF-5F1D03D170FA}"/>
                </a:ext>
              </a:extLst>
            </p:cNvPr>
            <p:cNvSpPr txBox="1"/>
            <p:nvPr/>
          </p:nvSpPr>
          <p:spPr>
            <a:xfrm>
              <a:off x="10500323" y="5700098"/>
              <a:ext cx="998345" cy="2631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200"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sz="1503" dirty="0"/>
                <a:t>Nginx</a:t>
              </a:r>
              <a:endParaRPr lang="en-IN" sz="1503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8E2ED8B-4933-4D72-A4EB-DCB7F9864F58}"/>
                </a:ext>
              </a:extLst>
            </p:cNvPr>
            <p:cNvSpPr txBox="1"/>
            <p:nvPr/>
          </p:nvSpPr>
          <p:spPr>
            <a:xfrm>
              <a:off x="10531283" y="5079247"/>
              <a:ext cx="2295449" cy="387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3" dirty="0"/>
                <a:t>Backend API Function </a:t>
              </a:r>
              <a:endParaRPr lang="en-IN" sz="1503" dirty="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3DB9EA8-93CE-A8AD-A659-23CE453DE479}"/>
                </a:ext>
              </a:extLst>
            </p:cNvPr>
            <p:cNvCxnSpPr>
              <a:cxnSpLocks/>
              <a:stCxn id="37" idx="2"/>
              <a:endCxn id="9" idx="0"/>
            </p:cNvCxnSpPr>
            <p:nvPr/>
          </p:nvCxnSpPr>
          <p:spPr>
            <a:xfrm>
              <a:off x="10999496" y="5963278"/>
              <a:ext cx="1" cy="2956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Graphic 39" descr="Database with solid fill">
              <a:extLst>
                <a:ext uri="{FF2B5EF4-FFF2-40B4-BE49-F238E27FC236}">
                  <a16:creationId xmlns:a16="http://schemas.microsoft.com/office/drawing/2014/main" id="{A4A39C79-086A-0150-11CA-562864F63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638876" y="13521710"/>
              <a:ext cx="1727921" cy="184559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A8F492A-E9D1-6FEA-E7BC-FD8DBF8105B5}"/>
                </a:ext>
              </a:extLst>
            </p:cNvPr>
            <p:cNvSpPr txBox="1"/>
            <p:nvPr/>
          </p:nvSpPr>
          <p:spPr>
            <a:xfrm>
              <a:off x="15536033" y="15158272"/>
              <a:ext cx="1879690" cy="387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3" dirty="0"/>
                <a:t>Central Data Base</a:t>
              </a:r>
              <a:endParaRPr lang="en-IN" sz="1503" dirty="0"/>
            </a:p>
          </p:txBody>
        </p:sp>
        <p:cxnSp>
          <p:nvCxnSpPr>
            <p:cNvPr id="42" name="Straight Arrow Connector 190">
              <a:extLst>
                <a:ext uri="{FF2B5EF4-FFF2-40B4-BE49-F238E27FC236}">
                  <a16:creationId xmlns:a16="http://schemas.microsoft.com/office/drawing/2014/main" id="{7B307A64-B593-8D17-45E2-A09C8D406BF4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rot="16200000" flipH="1">
              <a:off x="8245219" y="12477320"/>
              <a:ext cx="2859647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190">
              <a:extLst>
                <a:ext uri="{FF2B5EF4-FFF2-40B4-BE49-F238E27FC236}">
                  <a16:creationId xmlns:a16="http://schemas.microsoft.com/office/drawing/2014/main" id="{FD123881-5FDC-0A83-4C00-5BBD4B1F9BC7}"/>
                </a:ext>
              </a:extLst>
            </p:cNvPr>
            <p:cNvCxnSpPr>
              <a:cxnSpLocks/>
              <a:stCxn id="65" idx="0"/>
              <a:endCxn id="40" idx="0"/>
            </p:cNvCxnSpPr>
            <p:nvPr/>
          </p:nvCxnSpPr>
          <p:spPr>
            <a:xfrm flipV="1">
              <a:off x="10145358" y="13521710"/>
              <a:ext cx="6357479" cy="873444"/>
            </a:xfrm>
            <a:prstGeom prst="bentConnector4">
              <a:avLst>
                <a:gd name="adj1" fmla="val 43205"/>
                <a:gd name="adj2" fmla="val 126172"/>
              </a:avLst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A9E5215-E875-4F09-1A16-98235C06D357}"/>
                </a:ext>
              </a:extLst>
            </p:cNvPr>
            <p:cNvSpPr txBox="1"/>
            <p:nvPr/>
          </p:nvSpPr>
          <p:spPr>
            <a:xfrm>
              <a:off x="13097570" y="13426430"/>
              <a:ext cx="2334581" cy="387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3" dirty="0"/>
                <a:t>Access Processed Data</a:t>
              </a:r>
              <a:endParaRPr lang="en-IN" sz="1503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5CFDE4-8C43-12CF-553B-82F3203B57EA}"/>
                </a:ext>
              </a:extLst>
            </p:cNvPr>
            <p:cNvSpPr txBox="1"/>
            <p:nvPr/>
          </p:nvSpPr>
          <p:spPr>
            <a:xfrm>
              <a:off x="13148675" y="15297079"/>
              <a:ext cx="2233102" cy="387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3" dirty="0"/>
                <a:t>Write Processed Data</a:t>
              </a:r>
              <a:endParaRPr lang="en-IN" sz="1503" dirty="0"/>
            </a:p>
          </p:txBody>
        </p:sp>
        <p:cxnSp>
          <p:nvCxnSpPr>
            <p:cNvPr id="46" name="Straight Arrow Connector 190">
              <a:extLst>
                <a:ext uri="{FF2B5EF4-FFF2-40B4-BE49-F238E27FC236}">
                  <a16:creationId xmlns:a16="http://schemas.microsoft.com/office/drawing/2014/main" id="{85DD2A3D-844F-B236-240F-703A7D392210}"/>
                </a:ext>
              </a:extLst>
            </p:cNvPr>
            <p:cNvCxnSpPr>
              <a:cxnSpLocks/>
              <a:stCxn id="41" idx="2"/>
              <a:endCxn id="65" idx="0"/>
            </p:cNvCxnSpPr>
            <p:nvPr/>
          </p:nvCxnSpPr>
          <p:spPr>
            <a:xfrm rot="5400000" flipH="1">
              <a:off x="12735247" y="11805266"/>
              <a:ext cx="1150741" cy="6330520"/>
            </a:xfrm>
            <a:prstGeom prst="bentConnector4">
              <a:avLst>
                <a:gd name="adj1" fmla="val -23818"/>
                <a:gd name="adj2" fmla="val 57423"/>
              </a:avLst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4A1DB28-F282-2482-20D8-50C07832BE9A}"/>
                </a:ext>
              </a:extLst>
            </p:cNvPr>
            <p:cNvSpPr/>
            <p:nvPr/>
          </p:nvSpPr>
          <p:spPr>
            <a:xfrm>
              <a:off x="6539111" y="5016848"/>
              <a:ext cx="10827686" cy="6329298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IN" sz="1503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4E7701F-4961-AF43-3A58-9866BEEE6D3D}"/>
                </a:ext>
              </a:extLst>
            </p:cNvPr>
            <p:cNvSpPr/>
            <p:nvPr/>
          </p:nvSpPr>
          <p:spPr>
            <a:xfrm>
              <a:off x="6539111" y="11616567"/>
              <a:ext cx="10827686" cy="5920528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IN" sz="1503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9F0A7B17-A072-6DA9-B6A2-81ED68C129B8}"/>
                </a:ext>
              </a:extLst>
            </p:cNvPr>
            <p:cNvSpPr/>
            <p:nvPr/>
          </p:nvSpPr>
          <p:spPr>
            <a:xfrm>
              <a:off x="14989293" y="6354212"/>
              <a:ext cx="733864" cy="56163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3" dirty="0"/>
                <a:t>SSO</a:t>
              </a:r>
              <a:endParaRPr lang="en-IN" sz="1503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DD7191-EAA3-2023-F4D2-1C2CC094EC3A}"/>
                </a:ext>
              </a:extLst>
            </p:cNvPr>
            <p:cNvSpPr txBox="1"/>
            <p:nvPr/>
          </p:nvSpPr>
          <p:spPr>
            <a:xfrm>
              <a:off x="12110601" y="7860955"/>
              <a:ext cx="2024221" cy="295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2" dirty="0"/>
                <a:t>Create user sessions /Tokens</a:t>
              </a:r>
              <a:endParaRPr lang="en-IN" sz="1002" dirty="0"/>
            </a:p>
          </p:txBody>
        </p:sp>
        <p:cxnSp>
          <p:nvCxnSpPr>
            <p:cNvPr id="51" name="Straight Arrow Connector 81">
              <a:extLst>
                <a:ext uri="{FF2B5EF4-FFF2-40B4-BE49-F238E27FC236}">
                  <a16:creationId xmlns:a16="http://schemas.microsoft.com/office/drawing/2014/main" id="{DBB5E4A5-37EB-A22D-7203-B722D4EE09F6}"/>
                </a:ext>
              </a:extLst>
            </p:cNvPr>
            <p:cNvCxnSpPr>
              <a:cxnSpLocks/>
              <a:stCxn id="10" idx="2"/>
              <a:endCxn id="18" idx="0"/>
            </p:cNvCxnSpPr>
            <p:nvPr/>
          </p:nvCxnSpPr>
          <p:spPr>
            <a:xfrm rot="16200000" flipH="1">
              <a:off x="12600784" y="5471437"/>
              <a:ext cx="1157657" cy="4353225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160039C-19DF-1FF8-B0F4-DEE3AAB24576}"/>
                </a:ext>
              </a:extLst>
            </p:cNvPr>
            <p:cNvSpPr txBox="1"/>
            <p:nvPr/>
          </p:nvSpPr>
          <p:spPr>
            <a:xfrm>
              <a:off x="11948578" y="5757753"/>
              <a:ext cx="1040171" cy="295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2" dirty="0"/>
                <a:t>SSL/port-443</a:t>
              </a:r>
              <a:endParaRPr lang="en-IN" sz="1002" dirty="0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96A5B33B-F503-0B46-80AF-DA60D7CB14F9}"/>
                </a:ext>
              </a:extLst>
            </p:cNvPr>
            <p:cNvSpPr/>
            <p:nvPr/>
          </p:nvSpPr>
          <p:spPr>
            <a:xfrm>
              <a:off x="5949146" y="4586998"/>
              <a:ext cx="11937266" cy="1342979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IN" sz="1503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01734BC3-0262-54F6-64AB-A7379B070D22}"/>
                </a:ext>
              </a:extLst>
            </p:cNvPr>
            <p:cNvSpPr/>
            <p:nvPr/>
          </p:nvSpPr>
          <p:spPr>
            <a:xfrm>
              <a:off x="5949146" y="4201037"/>
              <a:ext cx="11937266" cy="13815751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IN" sz="1503" dirty="0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BE4CB8B4-B74E-79FD-794B-3DF2FABC1CD2}"/>
                </a:ext>
              </a:extLst>
            </p:cNvPr>
            <p:cNvSpPr/>
            <p:nvPr/>
          </p:nvSpPr>
          <p:spPr>
            <a:xfrm>
              <a:off x="5949146" y="3686607"/>
              <a:ext cx="11937266" cy="14330181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IN" sz="1503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DAA37461-62B7-7FE0-180D-278DC47EC843}"/>
                </a:ext>
              </a:extLst>
            </p:cNvPr>
            <p:cNvSpPr/>
            <p:nvPr/>
          </p:nvSpPr>
          <p:spPr>
            <a:xfrm>
              <a:off x="9585765" y="6144068"/>
              <a:ext cx="2845049" cy="1048555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503"/>
            </a:p>
          </p:txBody>
        </p:sp>
      </p:grpSp>
    </p:spTree>
    <p:extLst>
      <p:ext uri="{BB962C8B-B14F-4D97-AF65-F5344CB8AC3E}">
        <p14:creationId xmlns:p14="http://schemas.microsoft.com/office/powerpoint/2010/main" val="1096227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297</TotalTime>
  <Words>276</Words>
  <Application>Microsoft Office PowerPoint</Application>
  <PresentationFormat>Custom</PresentationFormat>
  <Paragraphs>96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Abhinava Krishna Kanth Rallapalli -X (abrallap - HCL TECHNOLOGIES LIMITED at Cisco)</dc:creator>
  <cp:lastModifiedBy>Abhinava Krishna Kanth Rallapalli -X (abrallap - HCL TECHNOLOGIES LIMITED at Cisco)</cp:lastModifiedBy>
  <cp:revision>1</cp:revision>
  <dcterms:created xsi:type="dcterms:W3CDTF">2023-08-28T06:04:00Z</dcterms:created>
  <dcterms:modified xsi:type="dcterms:W3CDTF">2023-08-28T11:03:04Z</dcterms:modified>
</cp:coreProperties>
</file>