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2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70449-DACE-4C0A-B904-3F1462840848}" v="343" dt="2023-09-26T12:06:4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a Krishna Kanth Rallapalli -X (abrallap - HCL TECHNOLOGIES LIMITED at Cisco)" userId="54be609d-1623-45a9-a1ea-1ba183ca9629" providerId="ADAL" clId="{0B770449-DACE-4C0A-B904-3F1462840848}"/>
    <pc:docChg chg="undo redo custSel addSld delSld modSld sldOrd modMainMaster">
      <pc:chgData name="Abhinava Krishna Kanth Rallapalli -X (abrallap - HCL TECHNOLOGIES LIMITED at Cisco)" userId="54be609d-1623-45a9-a1ea-1ba183ca9629" providerId="ADAL" clId="{0B770449-DACE-4C0A-B904-3F1462840848}" dt="2023-09-26T12:01:50.189" v="1392" actId="255"/>
      <pc:docMkLst>
        <pc:docMk/>
      </pc:docMkLst>
      <pc:sldChg chg="addSp delSp modSp new del mod setBg setFolMasterObjs modClrScheme chgLayout">
        <pc:chgData name="Abhinava Krishna Kanth Rallapalli -X (abrallap - HCL TECHNOLOGIES LIMITED at Cisco)" userId="54be609d-1623-45a9-a1ea-1ba183ca9629" providerId="ADAL" clId="{0B770449-DACE-4C0A-B904-3F1462840848}" dt="2023-09-26T11:08:26.719" v="1184" actId="47"/>
        <pc:sldMkLst>
          <pc:docMk/>
          <pc:sldMk cId="1122117927" sldId="256"/>
        </pc:sldMkLst>
        <pc:spChg chg="del">
          <ac:chgData name="Abhinava Krishna Kanth Rallapalli -X (abrallap - HCL TECHNOLOGIES LIMITED at Cisco)" userId="54be609d-1623-45a9-a1ea-1ba183ca9629" providerId="ADAL" clId="{0B770449-DACE-4C0A-B904-3F1462840848}" dt="2023-09-26T08:17:38.757" v="1" actId="700"/>
          <ac:spMkLst>
            <pc:docMk/>
            <pc:sldMk cId="1122117927" sldId="256"/>
            <ac:spMk id="2" creationId="{FEF27CF6-39F5-A2D6-CFC7-7E02A97BA678}"/>
          </ac:spMkLst>
        </pc:spChg>
        <pc:spChg chg="del">
          <ac:chgData name="Abhinava Krishna Kanth Rallapalli -X (abrallap - HCL TECHNOLOGIES LIMITED at Cisco)" userId="54be609d-1623-45a9-a1ea-1ba183ca9629" providerId="ADAL" clId="{0B770449-DACE-4C0A-B904-3F1462840848}" dt="2023-09-26T08:17:38.757" v="1" actId="700"/>
          <ac:spMkLst>
            <pc:docMk/>
            <pc:sldMk cId="1122117927" sldId="256"/>
            <ac:spMk id="3" creationId="{8B3DE192-F9E9-C7B1-E504-065C16265B6D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8:18:42.407" v="48" actId="22"/>
          <ac:spMkLst>
            <pc:docMk/>
            <pc:sldMk cId="1122117927" sldId="256"/>
            <ac:spMk id="5" creationId="{8A4005A7-3174-0074-280E-9E622DBEEB7E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08:26:49.913" v="145" actId="26606"/>
          <ac:spMkLst>
            <pc:docMk/>
            <pc:sldMk cId="1122117927" sldId="256"/>
            <ac:spMk id="7" creationId="{6FA7BA1D-0555-4967-0B0B-ED72BB11D66D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08:26:49.913" v="145" actId="26606"/>
          <ac:spMkLst>
            <pc:docMk/>
            <pc:sldMk cId="1122117927" sldId="256"/>
            <ac:spMk id="12" creationId="{73A25D70-4A55-4F72-B9C5-A69CDBF4DB42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08:26:49.913" v="145" actId="26606"/>
          <ac:spMkLst>
            <pc:docMk/>
            <pc:sldMk cId="1122117927" sldId="256"/>
            <ac:spMk id="14" creationId="{54957100-6D8B-4161-9F2F-C0A949EC84C4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08:26:49.913" v="145" actId="26606"/>
          <ac:spMkLst>
            <pc:docMk/>
            <pc:sldMk cId="1122117927" sldId="256"/>
            <ac:spMk id="16" creationId="{CBCB02B1-1B82-403C-B7D2-E2CED1882F50}"/>
          </ac:spMkLst>
        </pc:spChg>
        <pc:grpChg chg="add">
          <ac:chgData name="Abhinava Krishna Kanth Rallapalli -X (abrallap - HCL TECHNOLOGIES LIMITED at Cisco)" userId="54be609d-1623-45a9-a1ea-1ba183ca9629" providerId="ADAL" clId="{0B770449-DACE-4C0A-B904-3F1462840848}" dt="2023-09-26T08:26:49.913" v="145" actId="26606"/>
          <ac:grpSpMkLst>
            <pc:docMk/>
            <pc:sldMk cId="1122117927" sldId="256"/>
            <ac:grpSpMk id="18" creationId="{CCDE13A7-6382-4A67-BEBE-4FF1F37C7F52}"/>
          </ac:grpSpMkLst>
        </pc:grpChg>
        <pc:grpChg chg="add">
          <ac:chgData name="Abhinava Krishna Kanth Rallapalli -X (abrallap - HCL TECHNOLOGIES LIMITED at Cisco)" userId="54be609d-1623-45a9-a1ea-1ba183ca9629" providerId="ADAL" clId="{0B770449-DACE-4C0A-B904-3F1462840848}" dt="2023-09-26T08:26:49.913" v="145" actId="26606"/>
          <ac:grpSpMkLst>
            <pc:docMk/>
            <pc:sldMk cId="1122117927" sldId="256"/>
            <ac:grpSpMk id="27" creationId="{17147D5D-F01F-4164-BD81-D10DC6F23E41}"/>
          </ac:grpSpMkLst>
        </pc:grpChg>
        <pc:grpChg chg="add">
          <ac:chgData name="Abhinava Krishna Kanth Rallapalli -X (abrallap - HCL TECHNOLOGIES LIMITED at Cisco)" userId="54be609d-1623-45a9-a1ea-1ba183ca9629" providerId="ADAL" clId="{0B770449-DACE-4C0A-B904-3F1462840848}" dt="2023-09-26T08:26:49.913" v="145" actId="26606"/>
          <ac:grpSpMkLst>
            <pc:docMk/>
            <pc:sldMk cId="1122117927" sldId="256"/>
            <ac:grpSpMk id="33" creationId="{6D0E248E-80AB-4B35-BA8D-F940FCB44326}"/>
          </ac:grpSpMkLst>
        </pc:grpChg>
      </pc:sldChg>
      <pc:sldChg chg="addSp delSp modSp new del mod setBg setFolMasterObjs modClrScheme chgLayout">
        <pc:chgData name="Abhinava Krishna Kanth Rallapalli -X (abrallap - HCL TECHNOLOGIES LIMITED at Cisco)" userId="54be609d-1623-45a9-a1ea-1ba183ca9629" providerId="ADAL" clId="{0B770449-DACE-4C0A-B904-3F1462840848}" dt="2023-09-26T09:47:29.506" v="183" actId="47"/>
        <pc:sldMkLst>
          <pc:docMk/>
          <pc:sldMk cId="2311022525" sldId="257"/>
        </pc:sldMkLst>
        <pc:spChg chg="add del mod">
          <ac:chgData name="Abhinava Krishna Kanth Rallapalli -X (abrallap - HCL TECHNOLOGIES LIMITED at Cisco)" userId="54be609d-1623-45a9-a1ea-1ba183ca9629" providerId="ADAL" clId="{0B770449-DACE-4C0A-B904-3F1462840848}" dt="2023-09-26T08:26:09.710" v="144" actId="26606"/>
          <ac:spMkLst>
            <pc:docMk/>
            <pc:sldMk cId="2311022525" sldId="257"/>
            <ac:spMk id="3" creationId="{11A0E4EF-87E5-85D9-564B-402AC3F6387C}"/>
          </ac:spMkLst>
        </pc:spChg>
        <pc:spChg chg="add mod ord">
          <ac:chgData name="Abhinava Krishna Kanth Rallapalli -X (abrallap - HCL TECHNOLOGIES LIMITED at Cisco)" userId="54be609d-1623-45a9-a1ea-1ba183ca9629" providerId="ADAL" clId="{0B770449-DACE-4C0A-B904-3F1462840848}" dt="2023-09-26T08:43:43.726" v="167" actId="26606"/>
          <ac:spMkLst>
            <pc:docMk/>
            <pc:sldMk cId="2311022525" sldId="257"/>
            <ac:spMk id="4" creationId="{472EAE9C-1A45-2601-63A3-B0DFC445D839}"/>
          </ac:spMkLst>
        </pc:spChg>
        <pc:spChg chg="add del mod ord">
          <ac:chgData name="Abhinava Krishna Kanth Rallapalli -X (abrallap - HCL TECHNOLOGIES LIMITED at Cisco)" userId="54be609d-1623-45a9-a1ea-1ba183ca9629" providerId="ADAL" clId="{0B770449-DACE-4C0A-B904-3F1462840848}" dt="2023-09-26T08:24:11.665" v="123" actId="478"/>
          <ac:spMkLst>
            <pc:docMk/>
            <pc:sldMk cId="2311022525" sldId="257"/>
            <ac:spMk id="5" creationId="{46EE9D90-DA30-D73B-2AE6-30ACDB80CA8C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8:42:21.438" v="163" actId="26606"/>
          <ac:spMkLst>
            <pc:docMk/>
            <pc:sldMk cId="2311022525" sldId="257"/>
            <ac:spMk id="10" creationId="{2E442304-DDBD-4F7B-8017-36BCC863FB40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8:42:21.438" v="163" actId="26606"/>
          <ac:spMkLst>
            <pc:docMk/>
            <pc:sldMk cId="2311022525" sldId="257"/>
            <ac:spMk id="12" creationId="{5E107275-3853-46FD-A241-DE4355A42675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8:43:43.726" v="167" actId="26606"/>
          <ac:spMkLst>
            <pc:docMk/>
            <pc:sldMk cId="2311022525" sldId="257"/>
            <ac:spMk id="18" creationId="{B50AB553-2A96-4A92-96F2-93548E096954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8:43:43.636" v="166" actId="26606"/>
          <ac:spMkLst>
            <pc:docMk/>
            <pc:sldMk cId="2311022525" sldId="257"/>
            <ac:spMk id="23" creationId="{B50AB553-2A96-4A92-96F2-93548E096954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08:43:43.726" v="167" actId="26606"/>
          <ac:spMkLst>
            <pc:docMk/>
            <pc:sldMk cId="2311022525" sldId="257"/>
            <ac:spMk id="25" creationId="{9854DBCA-D3C3-4C19-9B2E-DFA0BE647266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08:43:43.726" v="167" actId="26606"/>
          <ac:spMkLst>
            <pc:docMk/>
            <pc:sldMk cId="2311022525" sldId="257"/>
            <ac:spMk id="26" creationId="{10CE40DC-5723-449B-A365-A61D8C262E93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08:43:43.726" v="167" actId="26606"/>
          <ac:spMkLst>
            <pc:docMk/>
            <pc:sldMk cId="2311022525" sldId="257"/>
            <ac:spMk id="27" creationId="{E1383CB6-8BE5-4911-970B-A4151A07E734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08:43:43.726" v="167" actId="26606"/>
          <ac:spMkLst>
            <pc:docMk/>
            <pc:sldMk cId="2311022525" sldId="257"/>
            <ac:spMk id="29" creationId="{842D14D1-56B7-40CD-8694-A9A48170C0CB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08:43:43.726" v="167" actId="26606"/>
          <ac:spMkLst>
            <pc:docMk/>
            <pc:sldMk cId="2311022525" sldId="257"/>
            <ac:spMk id="31" creationId="{950A315C-978A-4A52-966E-55B2698F2A8E}"/>
          </ac:spMkLst>
        </pc:spChg>
        <pc:graphicFrameChg chg="add mod modGraphic">
          <ac:chgData name="Abhinava Krishna Kanth Rallapalli -X (abrallap - HCL TECHNOLOGIES LIMITED at Cisco)" userId="54be609d-1623-45a9-a1ea-1ba183ca9629" providerId="ADAL" clId="{0B770449-DACE-4C0A-B904-3F1462840848}" dt="2023-09-26T08:43:58.542" v="168" actId="26606"/>
          <ac:graphicFrameMkLst>
            <pc:docMk/>
            <pc:sldMk cId="2311022525" sldId="257"/>
            <ac:graphicFrameMk id="6" creationId="{91E9FC65-9097-093B-4834-882749CA2576}"/>
          </ac:graphicFrameMkLst>
        </pc:graphicFrameChg>
        <pc:graphicFrameChg chg="add del mod">
          <ac:chgData name="Abhinava Krishna Kanth Rallapalli -X (abrallap - HCL TECHNOLOGIES LIMITED at Cisco)" userId="54be609d-1623-45a9-a1ea-1ba183ca9629" providerId="ADAL" clId="{0B770449-DACE-4C0A-B904-3F1462840848}" dt="2023-09-26T08:35:21.799" v="153" actId="478"/>
          <ac:graphicFrameMkLst>
            <pc:docMk/>
            <pc:sldMk cId="2311022525" sldId="257"/>
            <ac:graphicFrameMk id="7" creationId="{0A4AF444-E1D7-FEC3-833D-35E9EB4A50A3}"/>
          </ac:graphicFrameMkLst>
        </pc:graphicFrameChg>
        <pc:picChg chg="add mod">
          <ac:chgData name="Abhinava Krishna Kanth Rallapalli -X (abrallap - HCL TECHNOLOGIES LIMITED at Cisco)" userId="54be609d-1623-45a9-a1ea-1ba183ca9629" providerId="ADAL" clId="{0B770449-DACE-4C0A-B904-3F1462840848}" dt="2023-09-26T08:43:43.726" v="167" actId="26606"/>
          <ac:picMkLst>
            <pc:docMk/>
            <pc:sldMk cId="2311022525" sldId="257"/>
            <ac:picMk id="14" creationId="{7B4A9313-CB4E-6567-975A-15CB41368B79}"/>
          </ac:picMkLst>
        </pc:picChg>
      </pc:sldChg>
      <pc:sldChg chg="modSp new del mod setBg">
        <pc:chgData name="Abhinava Krishna Kanth Rallapalli -X (abrallap - HCL TECHNOLOGIES LIMITED at Cisco)" userId="54be609d-1623-45a9-a1ea-1ba183ca9629" providerId="ADAL" clId="{0B770449-DACE-4C0A-B904-3F1462840848}" dt="2023-09-26T11:44:54.533" v="1266" actId="2696"/>
        <pc:sldMkLst>
          <pc:docMk/>
          <pc:sldMk cId="2887131845" sldId="258"/>
        </pc:sldMkLst>
        <pc:spChg chg="mod">
          <ac:chgData name="Abhinava Krishna Kanth Rallapalli -X (abrallap - HCL TECHNOLOGIES LIMITED at Cisco)" userId="54be609d-1623-45a9-a1ea-1ba183ca9629" providerId="ADAL" clId="{0B770449-DACE-4C0A-B904-3F1462840848}" dt="2023-09-26T08:38:36.938" v="156" actId="27636"/>
          <ac:spMkLst>
            <pc:docMk/>
            <pc:sldMk cId="2887131845" sldId="258"/>
            <ac:spMk id="3" creationId="{49F6B21E-85BD-465B-4275-20F0626B8E8B}"/>
          </ac:spMkLst>
        </pc:spChg>
      </pc:sldChg>
      <pc:sldChg chg="addSp delSp modSp new mod ord setBg">
        <pc:chgData name="Abhinava Krishna Kanth Rallapalli -X (abrallap - HCL TECHNOLOGIES LIMITED at Cisco)" userId="54be609d-1623-45a9-a1ea-1ba183ca9629" providerId="ADAL" clId="{0B770449-DACE-4C0A-B904-3F1462840848}" dt="2023-09-26T11:57:23.776" v="1390" actId="207"/>
        <pc:sldMkLst>
          <pc:docMk/>
          <pc:sldMk cId="3335584062" sldId="259"/>
        </pc:sldMkLst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" creationId="{B59B868D-5FEB-2C16-E2C6-8CBB48DFFB23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3" creationId="{C4D58DEC-F7FD-745A-CF70-690116F6068C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4" creationId="{F91D26E3-8735-C43C-5F05-EED6BF4A3DE4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5" creationId="{B20AFA33-641E-4FF1-F81F-1BE373BAA570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6" creationId="{DFA6A503-6764-0D3C-42B4-820F010E819A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7" creationId="{815FFE01-31A2-34A3-92A4-556DF294C74E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8" creationId="{6F9CF0F2-E85F-B409-B095-3AFABBBED11E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9" creationId="{A6E050D1-A8FD-58FA-6B5F-171FF665CDBD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0" creationId="{2D43BE80-09DA-2E81-57C9-D2844AF0FEF7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1" creationId="{30BEAAD2-FC0A-CB54-DC08-FDB71DF708D3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2" creationId="{7A31C42D-5946-CC24-7C4E-FCCEDC429C41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3" creationId="{69EF509D-7CD3-A395-CAAB-EBE8207A8375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4" creationId="{342285E1-6128-62AE-5ABC-D9547B128848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5" creationId="{364A43BF-A633-1F03-9824-6FCE9F2683B4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6" creationId="{B92C5A08-547D-E06A-816E-48709789FB18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7" creationId="{F39D8FC6-7EA0-6781-CCE8-931E7C8680FA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8" creationId="{03DD2535-DD1A-4164-F022-7FDB12D85172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19" creationId="{4D8C251C-419F-9FE4-1AB2-A4045084C9A9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0" creationId="{DF27788C-567D-B541-40CD-98670FF23B3A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1" creationId="{39F8D9EF-7DD8-73FC-C158-E018A57CD73F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2" creationId="{B263391B-9A7F-6166-972D-89E76098AAA1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3" creationId="{59EAC157-5701-865D-2DB3-E35765791CF8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4" creationId="{1C0EFD85-6A7A-BC60-766E-D96444CB47CC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5" creationId="{C0242488-C4FC-1B2C-5C49-40CEB0512026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6" creationId="{33C0F85B-24A5-353C-F987-486EA8CA70CC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7" creationId="{7C97FAC9-43F0-282A-E881-C2C33EA070DF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8" creationId="{628AF3CA-45C5-C64C-4DBD-6732E97AE34A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29" creationId="{59A3168B-D56A-94FE-ADA2-ED05D77F2303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30" creationId="{839ACC78-5FA7-7064-14B6-27089D1CC99B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31" creationId="{D5B77AC8-5722-09D0-5FAE-EEAE177DA3AD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6:33.609" v="199"/>
          <ac:spMkLst>
            <pc:docMk/>
            <pc:sldMk cId="3335584062" sldId="259"/>
            <ac:spMk id="32" creationId="{5DF62BDF-3AE0-B143-1706-86C03261A6FF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33" creationId="{52146B65-A6BA-FEFD-6073-62E38A299C10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34" creationId="{2FFD06AD-B7A7-7DD3-AE94-81F83E1E4178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35" creationId="{336916F9-7131-7F13-B253-6C3A50649861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36" creationId="{71DD7AD8-BE4D-E3E2-F655-8A337D5736AB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37" creationId="{68C3B62F-B918-03C7-0901-9F577CF953A3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38" creationId="{5BEDC865-B499-746C-DAB8-2624EA476419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39" creationId="{64445913-4DCE-2FF9-6824-573632914FDF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40" creationId="{1B69AAED-9041-0CD4-D4FA-16189823A2A5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41" creationId="{7BC33D0B-CA71-AA27-9DEC-87CC0F45E938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42" creationId="{EBB573C8-51D7-080C-E988-39E99E184D92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17:32.549" v="1185" actId="13822"/>
          <ac:spMkLst>
            <pc:docMk/>
            <pc:sldMk cId="3335584062" sldId="259"/>
            <ac:spMk id="43" creationId="{1BBF93BB-DDFE-24CE-36CA-27266C028D34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36:43.427" v="1262" actId="208"/>
          <ac:spMkLst>
            <pc:docMk/>
            <pc:sldMk cId="3335584062" sldId="259"/>
            <ac:spMk id="44" creationId="{2C36F264-5D58-4629-16E4-05F0A3BD584B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45" creationId="{8BCE3C8D-2965-7492-5433-CA9C4694BC99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35:38.038" v="1258" actId="208"/>
          <ac:spMkLst>
            <pc:docMk/>
            <pc:sldMk cId="3335584062" sldId="259"/>
            <ac:spMk id="46" creationId="{C5303B0A-74C5-489A-D3B4-789D6A30C334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47" creationId="{8CF9C853-7F31-0C28-8B7B-0C4F4E7FB04E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36:26.304" v="1260" actId="208"/>
          <ac:spMkLst>
            <pc:docMk/>
            <pc:sldMk cId="3335584062" sldId="259"/>
            <ac:spMk id="48" creationId="{0651BD9E-755B-584B-7E65-BFFA835B37BD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57:23.776" v="1390" actId="207"/>
          <ac:spMkLst>
            <pc:docMk/>
            <pc:sldMk cId="3335584062" sldId="259"/>
            <ac:spMk id="49" creationId="{1419ECD5-F12E-904B-D5EA-9F2A9D18A46F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36:11.139" v="1259" actId="208"/>
          <ac:spMkLst>
            <pc:docMk/>
            <pc:sldMk cId="3335584062" sldId="259"/>
            <ac:spMk id="50" creationId="{D1759BA3-6777-50E3-1D0F-A295C01E890D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51" creationId="{BFBC33E2-F511-09AF-C12F-A4139DB515F5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36:33.306" v="1261" actId="208"/>
          <ac:spMkLst>
            <pc:docMk/>
            <pc:sldMk cId="3335584062" sldId="259"/>
            <ac:spMk id="52" creationId="{0F362EE1-4B47-1BA3-16D6-1591BA99D25B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53" creationId="{96A730F1-6375-2770-D988-4F27D9A8143B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54" creationId="{5221EBC6-58BC-E8A3-1286-BAA088ED21E9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09:57:31.216" v="211" actId="478"/>
          <ac:spMkLst>
            <pc:docMk/>
            <pc:sldMk cId="3335584062" sldId="259"/>
            <ac:spMk id="55" creationId="{1A50DD3E-41FF-2B9B-0D86-B56D2FA8E5DD}"/>
          </ac:spMkLst>
        </pc:spChg>
        <pc:spChg chg="add del mod topLvl">
          <ac:chgData name="Abhinava Krishna Kanth Rallapalli -X (abrallap - HCL TECHNOLOGIES LIMITED at Cisco)" userId="54be609d-1623-45a9-a1ea-1ba183ca9629" providerId="ADAL" clId="{0B770449-DACE-4C0A-B904-3F1462840848}" dt="2023-09-26T10:07:10.179" v="313" actId="478"/>
          <ac:spMkLst>
            <pc:docMk/>
            <pc:sldMk cId="3335584062" sldId="259"/>
            <ac:spMk id="56" creationId="{9DA2B444-9F17-C93B-9649-80AEE8CC5249}"/>
          </ac:spMkLst>
        </pc:spChg>
        <pc:spChg chg="add del mod topLvl">
          <ac:chgData name="Abhinava Krishna Kanth Rallapalli -X (abrallap - HCL TECHNOLOGIES LIMITED at Cisco)" userId="54be609d-1623-45a9-a1ea-1ba183ca9629" providerId="ADAL" clId="{0B770449-DACE-4C0A-B904-3F1462840848}" dt="2023-09-26T10:03:23.992" v="257" actId="478"/>
          <ac:spMkLst>
            <pc:docMk/>
            <pc:sldMk cId="3335584062" sldId="259"/>
            <ac:spMk id="57" creationId="{DB811386-3A3E-6D54-2290-662700253A01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58" creationId="{2D7DF728-5F6F-4769-BCCF-E12719D5B03A}"/>
          </ac:spMkLst>
        </pc:spChg>
        <pc:spChg chg="add del mod topLvl">
          <ac:chgData name="Abhinava Krishna Kanth Rallapalli -X (abrallap - HCL TECHNOLOGIES LIMITED at Cisco)" userId="54be609d-1623-45a9-a1ea-1ba183ca9629" providerId="ADAL" clId="{0B770449-DACE-4C0A-B904-3F1462840848}" dt="2023-09-26T10:05:43.614" v="289" actId="478"/>
          <ac:spMkLst>
            <pc:docMk/>
            <pc:sldMk cId="3335584062" sldId="259"/>
            <ac:spMk id="59" creationId="{7C87116C-F1F7-C21D-F41D-C956886261EC}"/>
          </ac:spMkLst>
        </pc:spChg>
        <pc:spChg chg="add del mod topLvl">
          <ac:chgData name="Abhinava Krishna Kanth Rallapalli -X (abrallap - HCL TECHNOLOGIES LIMITED at Cisco)" userId="54be609d-1623-45a9-a1ea-1ba183ca9629" providerId="ADAL" clId="{0B770449-DACE-4C0A-B904-3F1462840848}" dt="2023-09-26T10:10:45.529" v="380" actId="478"/>
          <ac:spMkLst>
            <pc:docMk/>
            <pc:sldMk cId="3335584062" sldId="259"/>
            <ac:spMk id="60" creationId="{AA8620DB-AE15-5FF0-1DC3-9E6B6178D435}"/>
          </ac:spMkLst>
        </pc:spChg>
        <pc:spChg chg="add del mod topLvl">
          <ac:chgData name="Abhinava Krishna Kanth Rallapalli -X (abrallap - HCL TECHNOLOGIES LIMITED at Cisco)" userId="54be609d-1623-45a9-a1ea-1ba183ca9629" providerId="ADAL" clId="{0B770449-DACE-4C0A-B904-3F1462840848}" dt="2023-09-26T10:10:00.494" v="370" actId="478"/>
          <ac:spMkLst>
            <pc:docMk/>
            <pc:sldMk cId="3335584062" sldId="259"/>
            <ac:spMk id="61" creationId="{E1A41ACB-42A0-3D1A-4DFC-1CA95596FA25}"/>
          </ac:spMkLst>
        </pc:spChg>
        <pc:spChg chg="add mod topLvl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62" creationId="{6E530FFB-F11A-C81C-9BFB-1D4CEC570040}"/>
          </ac:spMkLst>
        </pc:spChg>
        <pc:spChg chg="add del mod topLvl">
          <ac:chgData name="Abhinava Krishna Kanth Rallapalli -X (abrallap - HCL TECHNOLOGIES LIMITED at Cisco)" userId="54be609d-1623-45a9-a1ea-1ba183ca9629" providerId="ADAL" clId="{0B770449-DACE-4C0A-B904-3F1462840848}" dt="2023-09-26T10:05:32.328" v="287" actId="478"/>
          <ac:spMkLst>
            <pc:docMk/>
            <pc:sldMk cId="3335584062" sldId="259"/>
            <ac:spMk id="63" creationId="{DA638DF0-C3C6-D78F-7789-AFF800DA9FC4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66" creationId="{5291DE7B-496A-56B0-FD64-F3FFB57222D9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00:12.813" v="1095" actId="164"/>
          <ac:spMkLst>
            <pc:docMk/>
            <pc:sldMk cId="3335584062" sldId="259"/>
            <ac:spMk id="67" creationId="{41B42B96-9257-8794-74FA-AB78746B6277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10:02:26.531" v="253" actId="26606"/>
          <ac:spMkLst>
            <pc:docMk/>
            <pc:sldMk cId="3335584062" sldId="259"/>
            <ac:spMk id="68" creationId="{CA815F2C-4E80-4019-8E59-FAD3F7F8473D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10:11:02.144" v="384"/>
          <ac:spMkLst>
            <pc:docMk/>
            <pc:sldMk cId="3335584062" sldId="259"/>
            <ac:spMk id="69" creationId="{74166C34-F444-2CB1-6F57-39708350DAEE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10:17:57.444" v="446" actId="478"/>
          <ac:spMkLst>
            <pc:docMk/>
            <pc:sldMk cId="3335584062" sldId="259"/>
            <ac:spMk id="70" creationId="{BD5A75B1-091F-F61E-598E-D55D4E976ADD}"/>
          </ac:spMkLst>
        </pc:spChg>
        <pc:grpChg chg="add del mod">
          <ac:chgData name="Abhinava Krishna Kanth Rallapalli -X (abrallap - HCL TECHNOLOGIES LIMITED at Cisco)" userId="54be609d-1623-45a9-a1ea-1ba183ca9629" providerId="ADAL" clId="{0B770449-DACE-4C0A-B904-3F1462840848}" dt="2023-09-26T09:57:41.889" v="212" actId="165"/>
          <ac:grpSpMkLst>
            <pc:docMk/>
            <pc:sldMk cId="3335584062" sldId="259"/>
            <ac:grpSpMk id="64" creationId="{37CCF783-1004-ABDE-90D5-D76A3B198C1F}"/>
          </ac:grpSpMkLst>
        </pc:grpChg>
        <pc:grpChg chg="add del mod">
          <ac:chgData name="Abhinava Krishna Kanth Rallapalli -X (abrallap - HCL TECHNOLOGIES LIMITED at Cisco)" userId="54be609d-1623-45a9-a1ea-1ba183ca9629" providerId="ADAL" clId="{0B770449-DACE-4C0A-B904-3F1462840848}" dt="2023-09-26T10:05:15.461" v="275" actId="165"/>
          <ac:grpSpMkLst>
            <pc:docMk/>
            <pc:sldMk cId="3335584062" sldId="259"/>
            <ac:grpSpMk id="65" creationId="{512638A9-0FC3-2A02-052F-5CC665099110}"/>
          </ac:grpSpMkLst>
        </pc:grpChg>
        <pc:grpChg chg="add mod">
          <ac:chgData name="Abhinava Krishna Kanth Rallapalli -X (abrallap - HCL TECHNOLOGIES LIMITED at Cisco)" userId="54be609d-1623-45a9-a1ea-1ba183ca9629" providerId="ADAL" clId="{0B770449-DACE-4C0A-B904-3F1462840848}" dt="2023-09-26T11:01:37.748" v="1118" actId="1076"/>
          <ac:grpSpMkLst>
            <pc:docMk/>
            <pc:sldMk cId="3335584062" sldId="259"/>
            <ac:grpSpMk id="71" creationId="{0F4411A1-8F36-0B1C-0A3F-C18C3A742174}"/>
          </ac:grpSpMkLst>
        </pc:grpChg>
      </pc:sldChg>
      <pc:sldChg chg="addSp delSp modSp add del mod setBg">
        <pc:chgData name="Abhinava Krishna Kanth Rallapalli -X (abrallap - HCL TECHNOLOGIES LIMITED at Cisco)" userId="54be609d-1623-45a9-a1ea-1ba183ca9629" providerId="ADAL" clId="{0B770449-DACE-4C0A-B904-3F1462840848}" dt="2023-09-26T11:48:08.663" v="1306"/>
        <pc:sldMkLst>
          <pc:docMk/>
          <pc:sldMk cId="3112909817" sldId="260"/>
        </pc:sldMkLst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2" creationId="{D6C0465B-5AB9-360C-163A-641FA9A08933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3" creationId="{0825A42C-B332-E47C-6A9B-1C868E274B9D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4" creationId="{9474CC22-9936-2FA8-6D71-3C044C8C1895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" creationId="{D08600DA-E933-0B3B-0F23-3EA81B1B4923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6" creationId="{3EB9D3EA-FEF0-EC87-494D-DB0F8A32261E}"/>
          </ac:spMkLst>
        </pc:spChg>
        <pc:spChg chg="del mod">
          <ac:chgData name="Abhinava Krishna Kanth Rallapalli -X (abrallap - HCL TECHNOLOGIES LIMITED at Cisco)" userId="54be609d-1623-45a9-a1ea-1ba183ca9629" providerId="ADAL" clId="{0B770449-DACE-4C0A-B904-3F1462840848}" dt="2023-09-26T10:39:15.176" v="691" actId="26606"/>
          <ac:spMkLst>
            <pc:docMk/>
            <pc:sldMk cId="3112909817" sldId="260"/>
            <ac:spMk id="7" creationId="{6FA7BA1D-0555-4967-0B0B-ED72BB11D66D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8" creationId="{272AEBE5-A68B-596E-B964-43EE45DC7D3F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9" creationId="{AA6A9D6B-EB78-BD15-F513-C4AA60AD24A1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10" creationId="{4C6D0797-F0B4-BE24-C591-FD5782732EAC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11" creationId="{C2739346-51D2-58E4-74D4-F48912BB2DB4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9:34:43.562" v="178" actId="26606"/>
          <ac:spMkLst>
            <pc:docMk/>
            <pc:sldMk cId="3112909817" sldId="260"/>
            <ac:spMk id="12" creationId="{73A25D70-4A55-4F72-B9C5-A69CDBF4DB42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13" creationId="{3EE8DE22-D378-C25A-3E16-9F929EE3454F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9:34:43.562" v="178" actId="26606"/>
          <ac:spMkLst>
            <pc:docMk/>
            <pc:sldMk cId="3112909817" sldId="260"/>
            <ac:spMk id="14" creationId="{54957100-6D8B-4161-9F2F-C0A949EC84C4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15" creationId="{ED964DF8-2109-0F7D-3051-D8CD87D290DB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9:34:43.562" v="178" actId="26606"/>
          <ac:spMkLst>
            <pc:docMk/>
            <pc:sldMk cId="3112909817" sldId="260"/>
            <ac:spMk id="16" creationId="{CBCB02B1-1B82-403C-B7D2-E2CED1882F50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17" creationId="{CDDF9B76-F8F7-FF10-30B6-6CBD8B985FCB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26" creationId="{3557501A-1005-816A-C9BB-D4F7F6967AB2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32" creationId="{A029E421-771A-DDF6-60C3-07D1D503DDBA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38" creationId="{23281377-CFFC-A58E-D816-1D6A3BC20B48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39" creationId="{8E9C2786-B3A8-C340-B8B3-46BC99ADC268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40" creationId="{17A9719C-3AF4-4D40-C10F-DE7439532A18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10:39:15.176" v="691" actId="26606"/>
          <ac:spMkLst>
            <pc:docMk/>
            <pc:sldMk cId="3112909817" sldId="260"/>
            <ac:spMk id="42" creationId="{18873D23-2DCF-4B31-A009-95721C06E8E1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43" creationId="{4B7F2388-657B-5216-7B59-8D06835BE26B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9:34:43.550" v="177" actId="26606"/>
          <ac:spMkLst>
            <pc:docMk/>
            <pc:sldMk cId="3112909817" sldId="260"/>
            <ac:spMk id="44" creationId="{245A9F99-D9B1-4094-A2E2-B90AC1DB7B9C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45" creationId="{60B85CA4-313A-DF81-E44F-F7786D1CD755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09:34:43.550" v="177" actId="26606"/>
          <ac:spMkLst>
            <pc:docMk/>
            <pc:sldMk cId="3112909817" sldId="260"/>
            <ac:spMk id="46" creationId="{B7FAF607-473A-4A43-A23D-BBFF5C4117BB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2" creationId="{24E83148-EF55-8D88-A850-25528A4F8F4A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10:39:15.176" v="691" actId="26606"/>
          <ac:spMkLst>
            <pc:docMk/>
            <pc:sldMk cId="3112909817" sldId="260"/>
            <ac:spMk id="53" creationId="{C13EF075-D4EF-4929-ADBC-91B27DA19955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8" creationId="{28456135-6D33-07DA-392C-8414C74A904F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9" creationId="{2E1E1592-08BD-7992-8130-C6213ADC2C8F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60" creationId="{9DD8354B-B075-EA08-77A1-EEF3F122DB67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61" creationId="{771EF554-B685-FA2B-467E-19A13EDEF781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62" creationId="{64976088-B490-949F-B5BC-A67D49BD7D3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64" creationId="{EB119E01-C8C1-CCA4-2665-FA8D42C0AB4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65" creationId="{41EA10CC-144F-5919-E2FA-99349164952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66" creationId="{9753F508-9E6D-A539-9B9F-141FE8490D0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67" creationId="{A861AE8B-253B-867D-9C08-F7E8F3DAFB4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68" creationId="{F6CB51B5-B5B2-2E6E-A201-DF134B8B75C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69" creationId="{70A37659-3842-0882-18BA-C090B12A9DB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0" creationId="{8BA6F813-9D4A-1200-59D8-75AF155876E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1" creationId="{A14FEF18-4EFF-9BE6-E270-906259944DF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2" creationId="{54631415-9BEA-32EF-04DF-DE1448A3195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3" creationId="{91A810E4-06A6-6D62-4167-4AC25E12964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4" creationId="{031A1507-E857-61FE-FACE-DA9E922D06F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5" creationId="{FAF0EC79-AE11-60E6-3552-628DFF055C4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6" creationId="{0D9D9DEA-2DFB-28BA-4AE6-50A5146EF3A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7" creationId="{470A852D-1344-3AB0-0CF8-4BB44FCA27F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8" creationId="{C8668B8F-3E8C-147A-DFC4-4FA228F32C5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79" creationId="{60ABC90B-8485-F292-F677-DD76FEB9C8D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0" creationId="{171DF42C-84B8-B51A-9487-822CEFFA875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1" creationId="{483993B1-840A-890D-ABB5-8F9E6D8C7F9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2" creationId="{3A2C8F4A-3154-6ADC-68C2-34E2C236B40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3" creationId="{74EBC921-AF68-D8FC-68B5-50D1D191239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4" creationId="{1D472648-1ACD-3A25-0D35-CC526A0B40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5" creationId="{1567A880-5FA6-8F99-3869-9FD3B43251D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6" creationId="{8BA7217A-E7F5-29C0-17CD-CD8E0D05DB1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7" creationId="{BDF296BB-54E0-9DB9-746F-70C405B526B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8" creationId="{8E0BEB33-7027-7609-0FE7-C194D674D72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89" creationId="{9139B124-5834-590E-20AE-AD1C58A603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0" creationId="{7175775B-32AE-173C-E588-C7EE8ACCD1C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1" creationId="{F5569253-9B7E-FEBA-85C6-223DF806355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2" creationId="{C22ACAF1-059A-10BC-B73B-0C0341A570D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3" creationId="{818F521A-3444-76EA-B8F6-EE73BFB902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4" creationId="{B9645D4D-1EE4-B712-699A-826532A3A41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5" creationId="{8A8CF3A6-4F96-1AD0-C58E-ED99344B138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6" creationId="{6B2A7846-1F44-C092-0CBB-0EB38EE449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7" creationId="{97CDA40D-4E7A-3363-2EF7-C8AD0DC110A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8" creationId="{2A0B14DF-E68F-1BE3-8E5C-936161B3057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99" creationId="{C1C0BA68-09A0-80B9-43DA-D969307EAB2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0" creationId="{C17A1AB5-5A1C-B983-C32D-EC04CC7774C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1" creationId="{56EE6F41-660A-49A8-E2B7-95D98FA76CC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2" creationId="{AF2CDBFC-996F-849C-250D-6378C8E52C6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3" creationId="{46D13409-AAB3-D525-EFB6-2FAF9D0A72C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4" creationId="{C51EF869-32BE-D7E7-DC11-8F783DC01C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5" creationId="{A46F5914-8487-7E6E-9478-1F6EDE3011C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6" creationId="{27A8655A-D258-FD09-2257-EC53A8CDCC8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7" creationId="{8A92D804-1107-849E-8D7B-6852F1C704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8" creationId="{D1DEDD2A-C702-6F5E-A2E0-765867FD661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09" creationId="{1D669B15-0E18-1B76-7666-1CAC93F2DCA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0" creationId="{488C39F1-3421-B6B7-6838-C178D0F6E85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1" creationId="{C0D47527-13C2-AA62-0F20-FB798D69B71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2" creationId="{1B6DE905-3BE7-0597-2858-050C990CAD1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3" creationId="{C939994B-10EE-C6A9-2AB4-6E2410A0F9E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4" creationId="{F8AB9330-5FEE-F00D-123F-7DC9A6464C7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5" creationId="{C089EF3A-0548-B717-5258-969E21074A6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6" creationId="{610E38BB-D197-642F-CFE5-C1AEB343F2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7" creationId="{9C1980D6-330A-AEEB-207B-16167FE3EC7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8" creationId="{90FB34B6-8AF9-607A-E26E-3DD60290743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19" creationId="{571E7121-9455-1C59-826D-43BF7633F66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0" creationId="{155CDE6A-6241-7FCA-0043-9D3100DE1A5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1" creationId="{AEE8845A-4321-2FB8-FD68-1111F3AF1D7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2" creationId="{A0A23A94-D65B-5BE8-0DE7-5A0B039A97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3" creationId="{60A73A77-0109-AF4E-438C-A2537BE0009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4" creationId="{1F93B24C-B0A5-5F31-8BEF-0E557F0EB88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5" creationId="{8AD22F14-7BCF-B7AE-E4C6-9151F30B193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6" creationId="{8C4FD8EF-ACDF-537B-5B7E-67320528CD7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7" creationId="{FB167532-5304-C0FD-1EB3-6E03C59A128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8" creationId="{2BB349CB-BE6E-390A-7627-DA5FE4AC72A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29" creationId="{69931BD6-B481-0C8E-8DF1-D8E4B5A8073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0" creationId="{1CB1C337-69B5-58CC-AE1B-616FAFB70E5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1" creationId="{7132E346-B911-90E9-A630-04B6D512655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2" creationId="{D11E7D00-7D93-2D0C-CC50-408DF54E600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3" creationId="{32941637-2228-7C7C-FB4F-229A72DDC3F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4" creationId="{73C5C967-880C-6BC2-A9D5-1E4C405230B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5" creationId="{031AC21C-4467-AFEB-4C32-716DD68ECEC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6" creationId="{0C3BCFBB-DA10-CDCB-DDC8-3B0FC9B0CAC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7" creationId="{812DC68B-4B28-5899-DCC3-B98EB91629B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8" creationId="{6A59322B-6260-6756-459A-3CCD2A7913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39" creationId="{BE4429F4-699A-8BD4-4E7D-A93B4DEB6D8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0" creationId="{D5A7C693-52A0-732D-5FFE-20C885EF18A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1" creationId="{2197F29D-A182-1A70-1A36-E2B6DEF6299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2" creationId="{87F220D8-85FA-2297-F9A7-1AE86800D0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3" creationId="{6CE23054-3D10-A466-F567-3E7ED356E82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4" creationId="{DF5C918A-6111-B003-C9D9-99C2274931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5" creationId="{BF2D49F3-2836-3C7D-E93E-13C9FDDAAF5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6" creationId="{15B7EBDF-7D16-3C9F-2DBA-9347A0DF7DE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7" creationId="{B842CF66-688F-D0D8-56CE-EF7653A661C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8" creationId="{BF10E16E-CE37-8900-907A-156CA57ED9D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49" creationId="{7E59C43C-4945-CCA7-6DDB-11177458952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0" creationId="{EA81B686-EB0C-529B-FC11-A10A9688A12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1" creationId="{FD83757B-66A2-824B-0FCC-694F9FEDD9C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2" creationId="{1926D1FF-8F76-C888-3B2A-A89103AD4B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3" creationId="{32E88A8E-D835-E0FA-83DA-434C2739BEB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4" creationId="{BC525A69-EBB4-F0E1-9F40-1C6E168983A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5" creationId="{807583D7-B163-519A-F243-8AEE083F8F9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6" creationId="{0140605D-CF11-61B5-1C5D-CDB49453300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7" creationId="{DA1949A7-A1B6-D358-3B2F-F360FE1C8F8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8" creationId="{6618CBE8-A1A1-1FAD-CEEC-C7D8C103A76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59" creationId="{98800DDA-3F62-D91A-E530-CD8DB6A11EC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0" creationId="{59554D42-79C9-E156-B1A7-0ADC9B9BA69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1" creationId="{E6D9309A-58FD-E73F-F73B-27B226B0EF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2" creationId="{23B1D5C5-753D-0398-36C9-6DAAFAC4F31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3" creationId="{256DB08A-86A4-E55E-ED5E-5FA6C22D481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4" creationId="{C7C868D8-3463-C33E-278C-8E6D6686B7D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5" creationId="{A48CED8A-0A6D-4428-64AB-33033481A88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6" creationId="{2B2C179D-D202-BF91-99E4-96CAF5A196F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7" creationId="{E58D2A6F-681B-62D4-6635-9832F0B0410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8" creationId="{0B0583D5-1BED-0CF2-93DA-340CF5FC150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69" creationId="{F51C49A5-CD43-E1CF-DF6E-C11FD55B9A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0" creationId="{89E184C3-65B0-F37B-7FD7-A14F7AC267D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1" creationId="{86671BDF-FED8-5A4A-7EFC-79B7F6D7988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2" creationId="{D3391F87-4D52-11EC-D01F-5E923CB7D0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3" creationId="{74905A66-CF71-660D-E240-C9E370C2A03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4" creationId="{DB3D6F6F-8082-9B77-DA85-DD18804C486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5" creationId="{90C1369A-284A-AB45-F779-5149F0460E0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6" creationId="{525BCF1A-EFEC-C119-5454-1EF37D984D7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7" creationId="{8C4CF46B-FC93-667C-2533-FDB395D7DF4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8" creationId="{0B4689B6-7FA0-F5A2-F19C-C9B7A0E4868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79" creationId="{1A41B3BC-B5AE-A700-4109-F7EF0EE7623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0" creationId="{9F6984DA-02F5-DC2B-92A4-CBB07C640F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1" creationId="{024FF920-19EA-8202-8FBB-050C1C138D4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2" creationId="{E67CB7F1-FA2F-5FD6-B6D5-2EBB8DF90C3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3" creationId="{45B7DF41-50EE-76C1-EE8E-EA7833D1D1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4" creationId="{71B10F75-3370-8974-265F-AAB476718AB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5" creationId="{96BC3099-0851-44C7-7A74-2E1074A1600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6" creationId="{8E16946D-CBEC-FCB4-7FC7-F024DA9C62F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7" creationId="{B13A1D39-70C2-223A-3663-C2EED09903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8" creationId="{B7F8C14E-6E5E-C7BA-9237-4DD59109E07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89" creationId="{FA8AC123-9C06-A195-D296-BBB489E4745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0" creationId="{78EB0945-F8C7-CBA1-DB12-D071A6C5594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1" creationId="{F1A0036B-A03D-9E91-486A-BAB02C369CD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2" creationId="{3678A81E-8876-00BA-B754-2661AC9B99E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3" creationId="{B9B46C2B-7E00-5E21-18A7-2F6B18E8BAE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4" creationId="{FEFEB9DA-4F8F-C48E-7280-0810DCBE7D9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5" creationId="{108C3E4C-0A7E-B11F-4E31-301ADAB5AAC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6" creationId="{66AFAF1E-2C90-6541-90D2-EE4B4548A3C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7" creationId="{9F08C1F6-82C2-BAD5-B551-778708B21E1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8" creationId="{C30BA5EA-883F-A583-13ED-DD174C83FF5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199" creationId="{3EF22177-94CB-D4CB-A260-C80F1EFB24C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0" creationId="{6DF2B6CB-61EB-6B94-252E-47270493ADB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1" creationId="{1BEECE7E-9A36-D5A6-FF44-F02C7FB6FDD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2" creationId="{774C79AC-16DB-D40C-01EA-2CFB32E6631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3" creationId="{19C9C526-2945-3F23-1F3B-FA78A77933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4" creationId="{EF8AA6C1-6750-B41A-4DAB-20915CAF0C9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5" creationId="{285A3416-C096-7771-B0FA-9D07B6A5C7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6" creationId="{3D866693-E62A-4AAA-9EB7-556CA84EF63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7" creationId="{4C6928C0-1929-B92D-4CBE-0D2D0BBEEAC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8" creationId="{974B5058-C2CB-E5F7-F55F-DB1B18732FB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09" creationId="{7BA15783-96CB-1AE7-223E-D82BD64D1AA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0" creationId="{03F5324C-00A5-53EF-4540-7B309E12F6E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1" creationId="{E8B86772-605D-B8E4-3366-9789F4D6F46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2" creationId="{A182D60B-BFA6-7474-24B0-4BF3901A691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3" creationId="{88BEEC8A-B63E-6E4D-6EDA-092DE6D26D3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4" creationId="{1A749B27-5B2F-F89D-4AFF-4338D06A940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5" creationId="{D6C87F9F-80D9-3B22-08F2-1BFF26C0135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6" creationId="{7140B834-D5AB-3FFF-97CA-0744A72E196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7" creationId="{9E23B77A-7956-2524-7234-693CEC6B3C1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8" creationId="{71916B51-EBB3-2392-B71A-DF959C9713C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19" creationId="{75130486-62D3-B500-E0F7-5CE59BFEA0A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0" creationId="{C97198C7-81F9-F223-1846-3B91F30DC1B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1" creationId="{AC521247-7A7B-3EDA-3C4F-B62943CEB6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2" creationId="{612E1714-4AC4-7A24-29A6-306CFF1C40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3" creationId="{0A0B1882-4E2C-AADD-CA76-5EEC1D5EEAA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4" creationId="{927470DC-346A-FE39-4B4A-029AE8BF269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5" creationId="{B2F2A5E5-AC95-8540-66DB-E55E879A26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6" creationId="{BD6B3556-33F9-FECB-D398-CBFB25922C7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7" creationId="{A7371D33-B082-CD08-CE6A-4193C100033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8" creationId="{0CEDA314-5553-FDC7-C949-4805A0086E0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29" creationId="{4D84AFA0-57E6-C12B-8FE3-B02FCA2AA14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0" creationId="{D655FB86-5F81-3869-9BD4-20579CDDDA0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1" creationId="{F066B281-4E0C-5245-B2B5-90CC59E256F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2" creationId="{5DD48E39-69CB-F66F-E768-9CF8E0CB066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3" creationId="{05A5AC33-CDFA-E20D-6FD0-57257262BC4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4" creationId="{2BD11213-9672-E77F-13A6-66AE258EE00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5" creationId="{54DBD6AF-5B7E-1BED-F160-054BCBEBECE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6" creationId="{CDEF9DBB-0898-39F5-F1DA-88CEEB91E5B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7" creationId="{204E605E-5DBF-E682-7235-513D7BB685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8" creationId="{FCB300A6-C477-8432-8AAE-026251D100D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39" creationId="{B0E9E542-B3CC-72A2-6CC7-9479671CC1E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0" creationId="{251DF1F7-BF68-AFED-E7C8-F84C37EFFFE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1" creationId="{3A86B662-2188-240B-9869-DA57334445D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2" creationId="{96FB6935-B7AF-F537-0EC3-0A4AB3EA74E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3" creationId="{A664DACB-666B-652C-DC0A-DB45DAEA594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4" creationId="{51D1C572-F416-7B48-1616-3A326164B28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5" creationId="{82C7CA94-FAB3-BBF9-BB70-136E7FF69F3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6" creationId="{8A3205B0-EEB8-7CC8-C00A-628C1B6E98F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7" creationId="{1BC5FCFD-31F2-DB88-5BCC-831639BA626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8" creationId="{96358FA0-7EE4-E8B4-C7E2-7F708749591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49" creationId="{6D38A653-E52B-DDAC-C37F-D1AF8BE948C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0" creationId="{9B401D8D-658E-DACE-EF91-E77E226275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1" creationId="{79CE8446-1100-C503-470D-9386B51F3FF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2" creationId="{453D1B83-8ED6-B6C6-6A13-792C44D410F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3" creationId="{882342E6-46F2-8D0C-4A44-25F2E0EDCA2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4" creationId="{657038CF-E42D-4958-E3ED-B96375363CB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5" creationId="{447C5E1C-D15C-9B50-429C-EFABEFDF74C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6" creationId="{13443D52-9B59-4EC8-6AF0-9D39D5E3B23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7" creationId="{4EC601C8-13AC-14CF-C221-730917AA54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8" creationId="{BFBFBF0F-1A12-7FA1-8500-B5A22943F5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59" creationId="{A3A49B1E-DF15-6CB1-D322-548461050BF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0" creationId="{7D3E5287-B149-BEC3-E8F8-C4F57D0F68A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1" creationId="{FE510808-EC46-FAC9-3F30-5B3843D998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2" creationId="{3A0DA362-8A47-0053-FCA8-93A41C4272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3" creationId="{5384B05C-7DBF-E50E-4FDF-4F85723A2E0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4" creationId="{DB76F29A-0420-333C-498B-28049CECAA1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5" creationId="{D3158BEA-592B-DFA2-2754-75E04CDCD15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6" creationId="{DFB8F192-B696-0425-E22C-D1D184CCEE4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7" creationId="{D15C5B25-9308-073F-F2FE-CEAD2DC2DEC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8" creationId="{24B49890-7584-F120-E62D-A7727679FFD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69" creationId="{187EFC38-752D-91C8-3E71-B212FA3CC1F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0" creationId="{301D0F0E-E1B7-1C27-7EF3-D609212C6D0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1" creationId="{9EC12179-65A5-17DE-E282-ADC1B90521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2" creationId="{2E38D1D5-96A0-3DFC-B81B-B1A5B6D42D1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3" creationId="{0C96F3A4-F31B-CD2C-D91C-0619BD39396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4" creationId="{D41EA70B-435D-C205-0E18-BDEF4B62916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5" creationId="{3334E779-142A-E02C-0297-38654AB9B16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6" creationId="{22261F1B-4DB1-D813-8D30-15A02395C5C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7" creationId="{5946414B-BD03-D306-672B-AFDE9894B20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8" creationId="{723C7B84-7BB2-A3D1-4DAA-76C6CDDFA70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79" creationId="{DC355285-DBAE-1ED5-E178-047DD6E03E3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0" creationId="{4C29044E-171F-5B0D-40F1-248F317C7A9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1" creationId="{0B275B07-7AD2-9204-A3E2-DD4C65DC08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2" creationId="{D6A88079-EE46-BD3E-EAC5-7FE6EAF9061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3" creationId="{B15AE295-C6F5-7225-0540-84969EE3A6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4" creationId="{BF01CDB7-5007-FCA3-7924-B189F04EA3A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5" creationId="{81F1F644-D32D-6231-7F52-767DBF4C1F2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6" creationId="{23926962-ACA5-BD2B-62DC-9F4C4110B90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7" creationId="{D8986A69-6955-B58A-A3C1-50A1DCCB030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8" creationId="{5EF381BA-F0DE-1D80-36CD-368A511A923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89" creationId="{ADD1C4DA-D4F7-C447-0C08-4A7DEF4001B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0" creationId="{4E1F4B3C-CB36-AB6C-C3E5-66B395EFC8B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1" creationId="{6A13AE4E-66DC-B909-F82B-A4DA970B04C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2" creationId="{92800D22-4876-1377-7138-29EBD5B53E4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3" creationId="{844841E5-4F21-3DF6-D1A2-F853B05345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4" creationId="{49C13480-8022-1638-5B10-B8730F8849D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5" creationId="{4E323451-24BC-42E2-57C2-ABDDC969104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6" creationId="{611F5567-9422-73E1-7C56-80FEB180E77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7" creationId="{F25354F1-D9D4-3ABB-D576-6632599FEAA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8" creationId="{A3ACE7C5-070C-24A7-1B1F-D2E1E4EF880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299" creationId="{77BE9914-98B0-57F6-CB46-787310BBBAD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0" creationId="{4096DAD6-0D2D-5E37-B84E-D5DFD9A9606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1" creationId="{21D74E9F-B58E-7730-0D4D-7B6DA58099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2" creationId="{B5F9C753-04FF-21B7-CA8A-303123AECEB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3" creationId="{AD3657D0-B92E-CAFA-C0C9-B3ADDD60542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4" creationId="{494936C2-49A6-E827-5757-A7A2C68F890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5" creationId="{E6C4BFFD-1169-5A9D-9732-287A014035B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6" creationId="{0E176844-20D0-E6E3-5EF7-D6C0A716999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7" creationId="{3BA2CD17-FF3B-B35F-6E96-41EE8925158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8" creationId="{FC91AFCF-CDDF-06A1-06BE-92A5DBF6A58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09" creationId="{1EB46472-09A0-7C23-4420-EAC930A638F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0" creationId="{6CE4AFF0-5A4B-5CF8-F2CA-36400D429B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1" creationId="{198694C4-A565-3CEE-B7AF-EA022FA834A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2" creationId="{2A2FFF84-471D-6397-C13F-FF0836C993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3" creationId="{F3F8E5F8-CC1F-2295-17DF-B9F6ED248BA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4" creationId="{30CF36CC-DF8A-AE47-4D7E-FB418CC74E1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5" creationId="{B04FBC06-97F2-664E-D3D9-CF76AD054B1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6" creationId="{321C4C4C-E000-ED67-31A4-7EE77DFCC4C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7" creationId="{464BC7DA-3E80-D2F2-775E-5017ACC02C6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8" creationId="{48378026-F3E1-68EF-39B4-B8412694266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19" creationId="{5D199361-9CF6-07A6-7980-8A3346CCB48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0" creationId="{AED9A465-76A2-58BC-1305-65A44F11F2F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1" creationId="{76F6520D-81CF-DEB3-ACC7-37EDE1273C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2" creationId="{FE663668-9E34-0C1D-B1DD-97C2D6DE22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3" creationId="{A1BD358F-FD22-67B1-AD79-502212724EC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4" creationId="{84F74C8B-C137-59D5-AE23-3C74D67CF1F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5" creationId="{4472247D-54C4-1167-1C08-70BCE39B8F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6" creationId="{5CBD6FD0-E906-5A71-EDE8-68E8E663C5A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7" creationId="{EC071A8D-B404-D4FB-2B0A-D43B516AC4B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8" creationId="{51FFFD09-5297-5E95-3E56-CA1293B8A6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29" creationId="{14A43948-A7F4-35BD-1101-FDBC6C6B38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0" creationId="{E27FC7A5-77FE-DF9A-6339-B2FAB56A7E5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1" creationId="{35923AE0-239C-C405-1A13-8FBBB7D5FB6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2" creationId="{FAE6E052-F3E3-F4FC-CD65-D17FB2708B6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3" creationId="{205EF5FF-F762-69ED-352E-285F781E11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4" creationId="{D13B3EBA-D19A-8E16-DB61-8DC5F59D149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5" creationId="{C51B99BD-FC17-83DF-3AC6-94479AB6C54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6" creationId="{2D956B32-22F1-EE6D-04A2-DB9164E305E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7" creationId="{3C74C717-46CC-01A0-7B72-0239147F401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8" creationId="{4A1BBCA8-59C1-FD3B-2775-6B831C241F6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39" creationId="{B0FC083F-BD40-3573-EB13-4E7EBFCC871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0" creationId="{46EB8596-0399-6370-E8FA-D7B8B26036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1" creationId="{1E4542F0-D61A-9FC6-4639-299BB9AF180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2" creationId="{491731DB-A664-02EE-08ED-D4DC1993BB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3" creationId="{4889B128-0E89-146F-C343-AE49133BE1F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4" creationId="{B1D9D2A2-E66C-72EB-A8D1-D765334A570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5" creationId="{CDB378C3-03E7-18A7-B1BE-A361ED04B9A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6" creationId="{264793D3-D890-124B-1D60-E884C7AE380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7" creationId="{A221AD17-6341-5351-5ABD-54E5A72935D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8" creationId="{CB6B02CA-BB58-FC57-53D7-C52E778999E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49" creationId="{5FBE5426-5C64-6AA2-8896-068CDFCCC52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0" creationId="{2E95C261-ED24-E33C-4517-16FC29EFB46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1" creationId="{3A4309D7-9769-CADD-3B3E-A9ABE99D78D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2" creationId="{F55EF1CF-0843-5AE4-D33E-84BC93314D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3" creationId="{FB6896FE-D6DF-5C9C-0984-A6DB4C4F970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4" creationId="{8933CD1E-D83B-DE45-B582-F8BCF3BEC5B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5" creationId="{8D561C0E-2C6C-BBE4-55D7-6DF33151342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6" creationId="{F4207D22-991E-7D34-4BE5-44404DD450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7" creationId="{DBA598DE-BFBB-013E-0BC7-54823C07ECF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8" creationId="{95918B14-36FE-287E-7148-C23286C2D88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59" creationId="{04733412-CEFC-34F0-24D5-E4CA342EABC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0" creationId="{5F13574D-3B66-95A5-6A18-4C09CC965D1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1" creationId="{8F73C31E-B2EE-C75F-913B-CBBA7B4B53A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2" creationId="{E6B298C6-D340-FA71-36CD-A2880AFB7CB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3" creationId="{2043700C-7473-A929-6651-A11208E8AB6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4" creationId="{B330BB92-5BB1-F552-86AC-79B838B04BE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5" creationId="{8C156844-5B2D-58A1-CB0C-7DE324C155E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6" creationId="{AFBA3C76-6E38-F540-AECA-2D01F41BB04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7" creationId="{9F919B78-EBF3-CC62-FF54-5D2A028C035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8" creationId="{BD11AC49-22D2-0396-46F3-F4099304F1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69" creationId="{379BE82B-2175-04DA-F0E2-EDF17F1B427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0" creationId="{90C15585-3B51-363A-209C-43EA91BBC48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1" creationId="{F9FF5BA6-CC38-7299-815A-157CB92086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2" creationId="{BC495DCF-0DB2-19A1-6BB0-963D4F4D409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3" creationId="{9DA3628C-3247-D267-1028-1BB589B9597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4" creationId="{8E86BCAC-0BB4-A13A-7D18-6B73A20FC55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5" creationId="{083BB03F-9E18-35EE-F65A-36387D346C6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6" creationId="{33A2FF9D-94C7-FC21-2713-23D13EB8109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7" creationId="{C6DABBC3-BA44-42F1-1065-D4757F87A3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8" creationId="{C5144DE1-9A44-02A2-FF2E-D7AB454066B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79" creationId="{AFF210B7-AA7F-64C3-526A-C50AE3ED41C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0" creationId="{5844D38C-0E1B-F78E-FFDA-118A62CE1B8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1" creationId="{5A103020-9443-7511-7B17-93DC50EE7C8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2" creationId="{A92EB62E-7A41-9B1F-F49D-CCEA698C604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3" creationId="{38F46292-FAAB-DB2A-4C51-E1C4360D64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4" creationId="{3D6A56FB-0CF7-33BC-52F7-FBA96A92795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5" creationId="{4AF73ECD-82AE-F351-D375-E46EB2519F8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6" creationId="{33E2D9F0-2C5C-D594-99F3-0A86A9785C9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7" creationId="{61CE0BB5-DB2A-519F-1F9E-44C93BF8EA1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8" creationId="{90A5FC00-D0A5-4BF8-8393-A1BF8DEFEBE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89" creationId="{A1AB7B71-7CA9-D376-2C64-C36EFC0EC6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0" creationId="{326A7AED-4B6F-4E3E-0D05-0F568BA281B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1" creationId="{5965B7FF-A5B8-EE6C-84D8-7C5E907B212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2" creationId="{7A730E1A-0CBC-C884-C263-58D7602B78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3" creationId="{8380C949-88DE-5BA0-CBBC-8D706720B64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4" creationId="{8033F7C4-95FF-D5B5-575B-8415CB0D65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5" creationId="{DA809488-486B-E6B4-72EB-8D92A7E49DE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6" creationId="{D2B109E1-5CF9-9231-562C-D398E697C39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7" creationId="{F908AD03-2EF0-2491-14F7-95263BDB28A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8" creationId="{E81D4EE4-C9BA-E3EF-08DD-A131D9B87A9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399" creationId="{66A5C504-2E79-8ED8-3D94-A551517698B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0" creationId="{B97E8A46-8184-5116-3914-B1E74DC33B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1" creationId="{4C7291A2-07C9-3ACF-5C5C-BEE95786C24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2" creationId="{FE003FB9-78E3-F1AE-4D60-30B857560F6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3" creationId="{D62A6FFD-72D9-2E97-0ABC-46BF598BF1B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4" creationId="{F910D22E-D67E-C070-B1F9-06437D5AA2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5" creationId="{C02BFAED-7E82-0DED-968F-76C346CD40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6" creationId="{3CA0FFF1-0BD4-6CDF-B1DF-6628B735D18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7" creationId="{02766583-026B-E436-691A-CA03177BD62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8" creationId="{AA0FC894-1FE8-220A-871A-A5C391BDA4A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09" creationId="{6F3E9633-E7C9-F946-C220-3ECE25E0B46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0" creationId="{F83F4FC8-FEF0-B882-90E0-880DED6325D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1" creationId="{D44F9D17-877E-1722-B306-03C440BE8A3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2" creationId="{B81048C5-9E66-B0E7-C972-4BC981796D8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3" creationId="{062D1ACD-0B14-18C4-3316-8B1EF2A4AE2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4" creationId="{19557878-EADC-A099-E3F4-405344C9D60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5" creationId="{4D6EC5ED-61C5-E0CC-A01A-18D7A9A8351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6" creationId="{23AC08FB-D666-1BC7-4952-58E1B61B920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7" creationId="{A6DE3233-F2DB-935C-5E6B-95B7193E651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8" creationId="{6680381F-CAFA-46F8-F6CB-2EC665723BA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19" creationId="{CA2040C2-7663-76C5-173F-C7D7D4DC97D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0" creationId="{FC157BFC-8871-843E-0635-4A6941A9692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1" creationId="{701072B8-12A8-8784-7809-418952493AE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2" creationId="{11BDC8BC-3FD0-5F94-BAA6-A589D69BBEA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3" creationId="{550BCD06-276C-9DEC-D4B0-01003875293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4" creationId="{67DD3942-21DF-2265-E25D-3DF2B73413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5" creationId="{32DEEE50-9643-E70B-76E8-508B7D1B77F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6" creationId="{D4864AA1-A2E7-2D0F-9913-CDA5337238E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7" creationId="{5BB53D66-E8CD-6D1B-D34F-1B216480912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8" creationId="{93CB2A0A-C40E-205E-0C4F-9D96AC9D765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29" creationId="{060309DE-59D9-EA09-226C-A8FCE9B56FA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0" creationId="{D33A6B32-B5FA-84BD-A5C1-499CEAEC93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1" creationId="{D16F47B3-F403-3295-301C-699A967B1BD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2" creationId="{1B16E908-9B2B-8B17-2A63-E55614EC986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3" creationId="{543D8F41-636E-5AC4-10CA-EE86A90FEFE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4" creationId="{47B06971-EA2E-7617-AE92-1FE83622D2B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5" creationId="{BEF6AB66-5AD7-93F3-EB51-8742400964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6" creationId="{B3A080BB-F373-FDF6-57FF-A7EFD9C263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7" creationId="{8A8A42CC-F4AD-4D74-7ACC-772C55B9026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8" creationId="{393A1C96-EA50-F34E-7AB6-2E5F17D713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39" creationId="{B6463713-6AE4-C4D5-9C12-8E2116F78C0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0" creationId="{735D0BAC-4CA7-71BB-1219-E5DB50638D5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1" creationId="{FCD4894B-FD1F-44E5-535C-EDE52A78610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2" creationId="{8521C55A-F1BA-C851-990E-7F1CAC677C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3" creationId="{B5A444F8-9110-33EC-D8AC-E1C85DDA8D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4" creationId="{FDDA6BFE-E40D-3974-D4E4-C7FCAA537AB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5" creationId="{FC4EE03A-D129-EDE2-3821-3827E80CA72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6" creationId="{69B97E10-0F77-21C2-5AA1-BAF70C0594E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7" creationId="{4595E695-8EDE-2BC0-F7B5-F01C0F3927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8" creationId="{A84B71EB-FC15-62D4-6E71-6B18B1ED4F2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49" creationId="{CDAF171A-8410-383C-C5FF-DD500FC0FE6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0" creationId="{6725C017-4DEA-0E56-0C4C-C432233297C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1" creationId="{4520C942-2AE3-BF2F-7981-6C707B8345D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2" creationId="{E79D232E-F86D-EA07-117C-1086E21C0AC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3" creationId="{C45870EC-7928-7C8E-3E30-3AA4C403CFD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4" creationId="{B7A3D558-4F5C-4DC7-E40C-6DB741BD611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5" creationId="{23ADF18B-8C26-65FC-168B-D76A494A35C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6" creationId="{241CE491-B8B4-2A36-2F7F-7A6F9FD3592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7" creationId="{EC3E5EBA-9B5D-CBDF-C9FF-537733278AB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8" creationId="{10B736E1-2D1B-814F-5BEF-D006172571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59" creationId="{89A31447-45B0-0489-9F12-EE0A41B31EC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0" creationId="{5C6A1118-4CDC-C9C2-6487-40DC45229BA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1" creationId="{38266EE4-CD63-3CB5-F86E-1C1B03C4E91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2" creationId="{29AFACB5-D794-5239-49B4-9C315121301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3" creationId="{D6BD2BD4-E737-D61E-20EE-5120481E01F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4" creationId="{97414F74-83BF-074C-BC29-F8D47A8EFFF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5" creationId="{E8D00BEB-ACE6-8604-062D-EEDAD9C6493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6" creationId="{B00497E4-32C2-0CBF-564F-261807F6B1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7" creationId="{B5BFA7C0-8FE3-BE6C-9445-7130F42BFE5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8" creationId="{7752823F-E39D-952E-EECC-8BF460BF509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69" creationId="{E3F7CC1B-9D8E-3490-73A1-CA5DC26B382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0" creationId="{09FC6E0C-3151-EA21-9ABA-D5A06FA9AD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1" creationId="{D06558B5-90A1-3A08-1DD5-7B7A3B555EA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2" creationId="{39FD6127-A0EF-4AAC-469A-4E6A37BBB25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3" creationId="{2D180EAA-0E7E-DCC1-D8D1-5BE3921E427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4" creationId="{C8B25DB6-3D72-B32A-B0B1-5BEAA2772F5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5" creationId="{3ABB3CDE-BA06-A856-8782-F8217453685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6" creationId="{845BC0A0-B807-74F4-3461-4B437B37688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7" creationId="{28694F21-3B3C-28BF-EB8C-496F3E6F4B7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8" creationId="{F760B051-B78C-1F4B-DC2E-6FF87D77CDF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79" creationId="{BDD1F3C7-5C87-7A5C-49D9-A5212CAAE26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0" creationId="{EA8ED61C-BE05-558E-3113-CD2311FF0A0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1" creationId="{37B04DB7-0226-F986-A1C1-C52C636AB4B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2" creationId="{32FA37F6-F76F-BF21-83AA-23A34D53A9C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3" creationId="{40963463-EEB9-E104-472B-6706E2FC53F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4" creationId="{968BC43F-D46B-0F17-9994-209B4ED0932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5" creationId="{2DBFC8CD-F8E7-63B9-58D0-7CB441DB080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6" creationId="{CEB75777-F2A0-80D9-74FE-2D081DA43CF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7" creationId="{B6F69CF6-2E20-07B8-3AC0-CAA6F1B1C5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8" creationId="{E7CE3DD2-9983-BE35-ED2E-4B67D5F9D9F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89" creationId="{7BBB8963-2B10-7F87-29D9-A9FC0DBE90D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0" creationId="{7FEB8343-9C08-3587-D13E-38EA63ADB9D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1" creationId="{41681E2B-2DF2-DEFE-8BE8-2D366CF3386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2" creationId="{9A12BB42-8563-EEC4-5DED-637330BAC2B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3" creationId="{C05381C6-0965-7CB4-00E2-816C2E88AB7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4" creationId="{BA758C59-CAC7-86E2-9E53-9ABCC6B1F06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5" creationId="{1426B567-C401-AC1F-9BAC-AFF952E4BAE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6" creationId="{3F4E01C3-101B-5A03-E933-82F05C95A6B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7" creationId="{FECB4A09-08B4-8CA1-BE5D-EA1F745B8B8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8" creationId="{1DE83BFC-2443-3654-35BD-D12F76AA62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499" creationId="{F4C82865-FAE3-E252-A370-25A0029F03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0" creationId="{098F0667-A669-1F06-1A43-1FC8FA62A06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1" creationId="{41CAA68B-4092-9B25-1F38-2A8CAC06482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2" creationId="{899F31A8-19AE-3C51-8F6D-A97A74FDEE3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3" creationId="{58D07A77-F00B-6226-9733-2C099821C05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4" creationId="{18D9305C-A5EF-E810-5966-677BA2A5B2B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5" creationId="{D12178A4-9C30-E666-F2B9-40F068A0E2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6" creationId="{06E1266E-4A84-0485-8282-92C833E2DC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7" creationId="{61915710-A89C-8AFB-87E7-6755AA64A2E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8" creationId="{465ADF11-0A2B-E3BD-2B5B-15D163DA7C4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09" creationId="{6A8BF454-22A2-02EF-BC1A-F6EAE0206B3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0" creationId="{7801FDEF-03B0-09F0-99ED-E2CA1F892AA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1" creationId="{887F1A81-5084-B623-1D10-1F55390E0C8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2" creationId="{CC100A22-4EFC-3D49-B098-9E99FAA9932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3" creationId="{BD9142AC-86DD-B90A-E12E-159C76673D5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4" creationId="{BDEADCDA-FC88-DFE9-0D19-D40C733C41C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5" creationId="{F8144FB6-F9AE-7AF5-36D9-E2FC652612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6" creationId="{C5BA46B0-4C2E-1CB5-10C4-E70F98D9F30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7" creationId="{07962B43-FBEC-A93D-CD51-BC327904FB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8" creationId="{9D438483-031E-4627-95DC-FC073C4BA77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19" creationId="{BCFA25D4-866F-74F6-1D71-9CF2DE175A3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0" creationId="{BC07BF71-7785-89E6-F69A-F4CBF3D24D7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1" creationId="{881DF367-55DA-AEB3-E342-547968B72BF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2" creationId="{465E5316-695E-9248-D683-9DD9DB4D7D0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3" creationId="{87D6BC22-49B0-AC72-4103-32AC94934AC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4" creationId="{4A79E523-0B88-88DC-331F-E7B98A874CA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5" creationId="{288A04AA-D68B-129A-34A7-FC4EC4649A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6" creationId="{4F5B1546-087C-1665-4500-10A9C72F1C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7" creationId="{5C3BE6FB-6767-B3AB-9F07-7CE18C4A68B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8" creationId="{59319B67-1447-C31E-8657-EFE5D2BC063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29" creationId="{5B1B1757-55C0-12C2-2CF9-3724377002F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0" creationId="{19DE122F-16AE-4E84-4D1F-84FBAD7CCD2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1" creationId="{A76811F3-AE07-02CA-E526-C7D9DBC789D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2" creationId="{19A57E8E-36D3-40AA-E41C-05124DBF512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3" creationId="{4E5B214A-C5A6-27A5-EAC9-168FE884C3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4" creationId="{401F4A22-ED73-F652-EC4B-0C9A1E87C90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5" creationId="{CD7ED97C-CD1F-D6C8-903D-3FC4A3E7681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6" creationId="{9F8CE5C3-241A-DFE4-F4C2-A230DBFBE95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7" creationId="{F168EBC3-EF8D-B1F2-127E-797093526B1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8" creationId="{D5B5817B-A96F-9875-96F7-2A5A3954203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39" creationId="{72854917-71CB-C5A5-A6CE-FCEED8AC904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0" creationId="{89EFC611-0912-663F-738C-B5C3FA0F8D0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1" creationId="{23B79850-31AF-A133-D131-46E67B727FF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2" creationId="{F1A0CEC8-2EE4-E6FE-4404-4E261661DA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3" creationId="{E7870333-22CA-DE44-011F-BD1DBE7114C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4" creationId="{EB157668-CBBD-46DF-429D-FCBD3FA7F4E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5" creationId="{0CB0B7FC-C146-C70B-9015-A5767E090A3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6" creationId="{BBA9F8F4-0423-C648-5C21-599F7BA6D14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7" creationId="{F6FFE24D-9F32-7AE4-82BD-512461268BC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8" creationId="{1706948C-F8CB-987C-DF9D-B5C45E14A47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49" creationId="{4D21FEA0-345B-F933-A52A-AA41E460EC7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50" creationId="{B3219A92-8698-F881-DD7E-CD886419FF1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14:06.024" v="426"/>
          <ac:spMkLst>
            <pc:docMk/>
            <pc:sldMk cId="3112909817" sldId="260"/>
            <ac:spMk id="551" creationId="{BAC1E0BB-37A4-650E-CECF-9FDBD2EF2CE7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52" creationId="{DFEEB765-629A-499F-3E6A-C66C4760D304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53" creationId="{A25DD8A6-64CE-1A4C-B4C3-FFF792432F36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54" creationId="{B0673EDA-3BC8-9FE6-1161-EC9A30799562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55" creationId="{28C1698D-87E0-8C21-37AD-58FED5EE50EC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56" creationId="{6BB9F8A0-E6E7-93B8-CF97-1884209E855D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57" creationId="{02C8905F-E0CF-FF1D-DD21-A934C0D84C8C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58" creationId="{898C3542-565B-3683-5011-25245AD2000B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59" creationId="{E6E48890-AD0D-60A1-A5F9-D888EED882CF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60" creationId="{6CE26E49-E123-17AE-E1FF-B83C3D261745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61" creationId="{776659F9-D8E7-2CA7-22B1-80F7F0207A85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spMkLst>
            <pc:docMk/>
            <pc:sldMk cId="3112909817" sldId="260"/>
            <ac:spMk id="562" creationId="{D75657C8-F6B7-8CA4-4970-9E9227727C4B}"/>
          </ac:spMkLst>
        </pc:spChg>
        <pc:spChg chg="add">
          <ac:chgData name="Abhinava Krishna Kanth Rallapalli -X (abrallap - HCL TECHNOLOGIES LIMITED at Cisco)" userId="54be609d-1623-45a9-a1ea-1ba183ca9629" providerId="ADAL" clId="{0B770449-DACE-4C0A-B904-3F1462840848}" dt="2023-09-26T10:39:15.176" v="691" actId="26606"/>
          <ac:spMkLst>
            <pc:docMk/>
            <pc:sldMk cId="3112909817" sldId="260"/>
            <ac:spMk id="564" creationId="{2659FDB4-FCBE-4A89-B46D-43D4FA54464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68" creationId="{8C9A34B9-C0E7-1B24-53E3-F7252C13401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69" creationId="{19DBFA5B-8AF5-59EB-DBD5-077BEA44481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0" creationId="{9BCC0A0E-6F63-7E31-5B7B-8A205F15152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1" creationId="{F48C315F-0D86-0BE1-DD8B-51446ED6258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2" creationId="{48256FD3-5407-9959-B1AD-A789F2AC3F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3" creationId="{245FB7FB-BBAD-D451-D0F7-99EC14E545B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4" creationId="{485F8D55-3FB1-8812-6E3E-45CDF2AAFCF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5" creationId="{47476440-FE0A-2B2D-3B5A-A434A14B0FC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6" creationId="{7C5E79EC-D0D4-39BB-1EAF-598B2AE648D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7" creationId="{830D2DD4-21F2-1682-98B2-2F7A2737B77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8" creationId="{37671C4C-3A44-4E72-A369-80A1B390FE6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79" creationId="{9B328696-545C-3A15-9612-077F752F0AC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0" creationId="{039EA865-5EA2-CAC0-E549-ED684432AE2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1" creationId="{59249DF9-EAF0-7E27-8C23-7D16275E2E3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2" creationId="{9DAE5481-28E9-794E-79A6-E2D13F25129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3" creationId="{40ECF9E1-DA43-D1B7-8A25-DFE83737BC9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4" creationId="{77B7D5C0-6C41-5CED-AD62-84993DCDE7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5" creationId="{09123EEF-A80A-FDE3-9E89-347455D1D0A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6" creationId="{5C5A9BDE-6D19-615D-B123-9ECE51632CB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7" creationId="{A4D16D4C-E7BC-3880-1824-15871832005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8" creationId="{6547017C-09E2-488C-E2D3-2496149C4F2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89" creationId="{E5299C9C-DA50-70D6-870A-647688650E0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0" creationId="{7DD70F45-E47A-9B2F-BB46-FA110F653C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1" creationId="{A724B7A2-BBC0-CDC9-9CCC-82A989F2166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2" creationId="{05EED4F0-45FC-5ABD-B418-D0272C0DACB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3" creationId="{38FAC680-C300-51AC-33D2-BA6F4636171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4" creationId="{9F8AD48B-1171-7B11-E439-F2821A9BFB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5" creationId="{2812A4DF-3540-A1FD-A407-C848F80FBBB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6" creationId="{5411E4BD-14ED-D7A0-8521-BCBA90416E9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7" creationId="{71608092-1BC5-864F-8772-F01CA55D0F9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8" creationId="{7BF42A19-A6C8-7904-F889-EBA72F92A3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599" creationId="{AEAAD912-DE45-4531-2C81-3B3BF4D8FF1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0" creationId="{640ACC02-701D-AD41-3C59-9A50996D40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1" creationId="{0814B2CC-EA32-1DFC-544A-02CA9B80CB6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2" creationId="{00D00332-1F1F-03EB-1A9D-858AADBFC25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3" creationId="{0162F4DC-F8A3-19A3-A3ED-6309743B12B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4" creationId="{522EFCAF-4BC0-EED7-B286-2733EA1DE5C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5" creationId="{32B5ED5B-54FA-CDC6-1589-658616E06D0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6" creationId="{0D03B42F-D270-F26A-CAD3-9B66F01E4B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7" creationId="{72B82D8E-E9F1-DAF4-8098-FD9DF93D8E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8" creationId="{84C6CD79-F368-95EA-BD0D-5E3827777B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09" creationId="{F0DE9CEE-BD63-4227-45BC-1149E2D2C21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0" creationId="{11CE2F0A-A659-2A77-642F-D509055E449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1" creationId="{7C4A9210-81C1-176E-8C55-9D5B604865F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2" creationId="{1AAB7B33-F39E-F9D5-75DB-8D4F3FE7A4D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3" creationId="{7316971A-DC69-763F-2251-A585EBFD855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4" creationId="{423E16CE-AC4A-F5E6-5BBF-90B7B4B03F6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5" creationId="{671F3C1A-B66B-4B12-7D8F-058BF961344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6" creationId="{5525FA46-4D67-7D57-537C-53D246F873A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7" creationId="{6929296D-AA90-3136-5D9C-0DBB9266AF9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8" creationId="{4BC089FA-FCAF-3C21-AEBC-63BBFAA4692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19" creationId="{5DCFEDD5-58D3-257D-B2FD-3B26409061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0" creationId="{54C9E3EC-439B-01CD-EB69-20BC1041201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1" creationId="{A15C3F9D-775A-D896-2ACC-B549A078CA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2" creationId="{6BE3F6F1-39FC-9E33-BB3E-78664E08E54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3" creationId="{7D333397-BBF5-1B07-1881-A08CD8E29D7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4" creationId="{208E5684-D846-2478-E850-B19B2C6855D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5" creationId="{3F8815C3-4413-A4C4-141B-F4D793208ED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6" creationId="{07F1781B-54F7-E298-20CA-2A3037ECED3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7" creationId="{F90DED6D-D9AA-8DFE-15EC-A66970A9805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8" creationId="{93BE97D3-7F0D-A05E-A840-461BA9DDE66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29" creationId="{CDE259BA-0815-4752-E205-35F5496780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0" creationId="{74534E90-AD51-C021-675D-E919979C35C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1" creationId="{0BDC6921-4927-6595-2367-E847650C56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2" creationId="{C0F12B1E-1CB3-CEBD-57C9-E0D6653919F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3" creationId="{20C2107A-8D62-FE8B-7214-8FDF67CB597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4" creationId="{18B4158C-EB8E-CFD9-EE49-4CD2E683347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5" creationId="{43F75ADD-BB6E-0949-DC8A-EE1037E193C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6" creationId="{96988F05-A13B-EA9A-6D97-AB630EEAFF7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7" creationId="{8147B77C-0BE2-DB76-A6E7-762D37BDC09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8" creationId="{FA4E7A74-2782-37F7-877B-1F8BA8076E7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39" creationId="{9840D003-4F7A-91D7-C074-8CC77874E8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0" creationId="{04A7C397-3A87-AEB6-BF5C-B327DE813E6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1" creationId="{1A52F0DA-1BC7-B48F-AF33-9D5ADCDC59B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2" creationId="{19E3D97D-F04A-5DE6-E712-2DD8C498BA0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3" creationId="{10E18697-1C37-16F5-414F-478AF3FA560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4" creationId="{6A2D5C37-67DA-2F11-683B-006FB6FE42A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5" creationId="{ADC2ADA8-84B0-58DB-933F-60968E5F631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6" creationId="{7A33013B-2560-A912-590C-B1CD7C9DAB1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7" creationId="{829427CF-AD25-3BE7-FBA5-2FA03963022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8" creationId="{E09AE06A-9EC8-C83D-2063-B937EB5B513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49" creationId="{A57EF917-165E-E9F2-93C5-7E2495637B0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0" creationId="{D211CD18-58A3-2393-A013-9AE816639DE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1" creationId="{87F92DCC-3AD0-D76F-12E4-18A84C3745D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2" creationId="{95D25783-6970-5CAB-AB4C-5B41A5E9D40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3" creationId="{ACC21856-228B-138E-277A-7C362BB44A9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4" creationId="{C8D934E3-71FB-F05F-425D-DEE9DBEECA8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5" creationId="{C8EA78E8-37D7-5136-C3A9-1E04CA67854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6" creationId="{1F0B1880-C163-3A20-B129-ED0352BDA94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7" creationId="{C5005160-6B4A-3867-690D-5E2E16A99F2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8" creationId="{F2EB3D6B-DE10-0030-1E99-CE24C821B46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59" creationId="{9A7E4D3A-3224-FB38-EC52-99CE5A7A54C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0" creationId="{1B0808B7-B6C1-D4C1-7D4A-A759C3EA34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1" creationId="{66194D9A-5A26-1E9C-DD9F-7B5095C649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2" creationId="{C02AF426-2F5E-3ABA-555E-F04C2EF9AC3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3" creationId="{C8B2FFF5-8BF6-EB47-CFD4-0DC091420F2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4" creationId="{D0CEB880-AEAC-0CB2-D97D-61C611E707E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5" creationId="{D0CFC49A-36A2-6D7D-AF14-2B2E1359A1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6" creationId="{22779097-F1B5-E6E9-AD41-2382F85075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7" creationId="{14091652-C2B1-9CDF-2BC2-C9D7C87E55D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8" creationId="{B9A2A32B-414E-2152-D472-47576ADAAC4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69" creationId="{675E02CD-DDDC-25D8-E606-45E37CFAF31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0" creationId="{689482E9-5A47-C3FC-CA5E-AA7C7FC8566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1" creationId="{FE6C2F4F-4E7F-9DA8-DD60-45E88D97A71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2" creationId="{361242D0-1724-09D2-7C38-240B66491D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3" creationId="{CADBE3C0-CF34-CE06-C9DB-3B8155F95A5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4" creationId="{6D197574-B0BD-06AC-492E-99D2DEC537C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5" creationId="{9BF780FC-A633-D9FD-8B99-476F1D66DFB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6" creationId="{045A4B70-54BF-46DE-CA90-AD7B60E2DC3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7" creationId="{1F36F9BB-AE95-ADC7-39D9-11DC32AD660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8" creationId="{85D5A663-F77E-2B09-EA14-7382CFC51DF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79" creationId="{880B25AB-FAA1-AFD0-C8CE-8994D7FDDD3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0" creationId="{8252E267-3CE8-5B86-050E-01CC5F7760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1" creationId="{4A5FE52B-B001-DC26-F618-80B13B71DD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2" creationId="{4E6CE6D1-1F37-5097-55E3-E289A91AF05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3" creationId="{E7F66D0E-7EF2-E86F-68D6-6D0FA817C97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4" creationId="{40D14341-8C7F-E934-FFB8-E392557B97F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5" creationId="{9F46E042-7188-3859-5E06-A12716571A7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6" creationId="{9AB22D38-32A1-780A-C707-2CA92DC4FDF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7" creationId="{8A371D7D-E306-7406-13D5-EF9A40FF57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8" creationId="{EFF8C5EA-2ABF-DECE-E58F-B07E2B87AA5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89" creationId="{856DA1B6-E221-7086-6B21-3E4A792AFD0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0" creationId="{50821828-1178-3BE1-D0C7-9E7A9228BAE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1" creationId="{6AF85322-B45B-D1E9-2145-3CBBFB25CA3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2" creationId="{69CDFD90-5594-70E4-AB30-523CB698BE3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3" creationId="{5261B3CD-5090-1632-115E-3FF26E22841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4" creationId="{CA4F3DA2-35F6-E9B7-A154-A0E17AEB0D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5" creationId="{17F94A5E-01F0-37A5-242D-348E560275C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6" creationId="{25905CB4-A74C-76F5-519D-66B99F148BA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7" creationId="{24874E8A-04FF-CDD2-FDBA-E884008F3A6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8" creationId="{F29F27A1-E5C6-3020-6210-A38337F648A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699" creationId="{54378E9C-4306-201B-1072-A90B76B0BE2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0" creationId="{DD25EC74-75B6-21C4-BD1A-4762CCA971D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1" creationId="{BD68BBA3-E681-133C-1489-67B30EDB51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2" creationId="{925FC359-DD70-DE1D-B71D-2F5DE85355C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3" creationId="{E8BF2926-FFC5-A224-2171-77902E9F5B8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4" creationId="{80E98D5C-07E5-9938-32B2-C814FC9D82F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5" creationId="{10C72ABC-90D3-9A97-D282-84337F94658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6" creationId="{80FA67B1-D722-7F40-6678-B20C75DFDA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7" creationId="{86BADDEF-8C75-7137-0E36-94FE0743764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8" creationId="{CA5780D9-2362-5BE6-52C5-8E3EA184F54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09" creationId="{D2F088AC-5307-9A5C-45AA-7F8664CCB3A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0" creationId="{4E714C8F-B62D-20DC-7531-29F45AB9564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1" creationId="{C59F35D5-13AC-99B5-6739-8DC73B2FEAC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2" creationId="{DAEDCC4C-91CE-DC29-AD81-C3D7E8E8EDC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3" creationId="{EC787EE4-4547-D707-5EF0-1D4F29E8D5F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4" creationId="{33CFE510-F887-9D5F-FC9D-F1182D1A33C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5" creationId="{37FCA782-7A99-3057-3D17-D2FD551B1EA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6" creationId="{39E19869-FA70-1571-E879-BE2BA1E57E4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7" creationId="{562044C6-5B79-AFAC-B924-E5D66F7F43A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8" creationId="{581DCB8F-995C-D565-234A-DBB1D5648F1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19" creationId="{4D9548D8-B0D1-2762-8B5B-65993792005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0" creationId="{7FD4045E-857C-1EB1-BDB6-ED3504CA3C8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1" creationId="{4C7475C1-BF2E-BCCA-E580-B69AD9C46DC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2" creationId="{58CC1583-14F9-95D9-BD5E-1C4D577272E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3" creationId="{DBBF38CE-ED03-C526-5629-EA2C96EB875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4" creationId="{BF600D37-4EE9-5D24-2D4A-1D13746C6BC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5" creationId="{FD7C827B-8C7F-EFB3-4598-B7F1881E548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6" creationId="{711F7D99-004C-DD82-FEE9-1B02627EE66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7" creationId="{0F425C62-ADAC-A32E-372F-4A36BB85396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8" creationId="{42C8A5DD-CCBA-8AD9-D068-59783343FE9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29" creationId="{C815022F-66EC-AC36-2C6B-3CA9722310D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0" creationId="{1E1D0A7E-D6F8-0529-63F8-302B6C279F1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1" creationId="{FA0D2F4F-AA9D-01AF-1220-0F22931EFCF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2" creationId="{ED5A206E-7B67-EBED-0054-35B99DF8D16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3" creationId="{4F7345C0-CFD9-630C-5F9C-64BF1D453F2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4" creationId="{F4871E66-9748-9060-CF62-F110DB2AF4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5" creationId="{6474499B-CAAD-C5B6-D14D-70C0959184E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6" creationId="{6744198F-3AFA-9B6F-C744-AFBA13743C3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7" creationId="{E0960DBF-A6E2-C76F-774D-4796CA8E6C5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8" creationId="{D55C2DD7-E29D-5A0E-AC6C-549B5DBDEA3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39" creationId="{1C4EB188-B888-FBED-0F4F-46222DE669F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0" creationId="{8DD91B33-5927-20C0-360E-200D0C7818D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1" creationId="{27BCE129-50D2-C1BE-B1C5-9A563ADB37F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2" creationId="{B3A5274F-2642-6633-F2A6-DCEC6D8710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3" creationId="{E8E3886E-9273-C811-154A-07385EDD57E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4" creationId="{EE085DED-1114-CBEC-05F0-8747C3DF2AE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5" creationId="{C1A25C09-9421-795E-1157-D9FF7664D30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6" creationId="{C5AB9487-94BC-37B3-DE9B-DCCD539AFF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7" creationId="{CBCBAC0C-BFA1-60C3-1C4D-38341FB3EDF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8" creationId="{F03A92F9-F1F0-E40B-37B6-8EAB5040FF9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49" creationId="{5B7F8710-BAEA-AF1B-4412-8E0261E1D29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0" creationId="{01FC17D0-99C5-4725-BE00-6A0416BB858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1" creationId="{EBB933DF-FD44-27CF-DF5D-7C1103F9E07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2" creationId="{368A78B0-30AD-B759-4042-EC93846BC1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3" creationId="{CC33F841-ACE2-6E88-7DA8-F5ABD23E0A2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4" creationId="{0F4F9013-5DBA-4D04-7E73-BDB0B294F18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5" creationId="{45E0BD4E-63FC-1C0D-FDD5-BBAAF73513C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6" creationId="{BDA4FE02-6569-C9D3-B014-ED903545FD4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7" creationId="{82D5EE98-E50B-0262-84C4-BD40619E54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8" creationId="{32AE6CF6-770F-C5FA-0DD0-3E217F5A79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59" creationId="{842B67D0-39B6-28CB-D92D-189371ACD41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0" creationId="{D577EB73-C24C-F77D-57BD-CB4914D8C0E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1" creationId="{9E741E01-1D50-D03F-81BE-D0F7E361704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2" creationId="{5B56274C-2372-2F63-8B10-5A9FDC7FF57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3" creationId="{3A564717-93E0-0FE2-F513-03EC55A4961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4" creationId="{ABA6636C-CB6C-0998-83FA-3807EE4E1EF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5" creationId="{6C8046E7-B7D3-E63A-962C-9F4B5388625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6" creationId="{16DDF68E-7AB0-6316-F359-C120F27F258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7" creationId="{F8189962-4468-28A2-2253-EC135EFAB6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8" creationId="{C518A59E-4FA3-8C5E-A42C-A7AA8543C6F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69" creationId="{7C514F82-3418-BA69-CCA1-E1128BABEE2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0" creationId="{9DAA30C1-FF8C-5A40-E2B6-8EDC31D8C31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1" creationId="{F37609BE-4E55-D350-7512-F7B6057BB1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2" creationId="{B0AD4DF3-8170-0449-BB3F-59E94D2682B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3" creationId="{9E8D5209-18E9-0D18-9DEE-4B1D3AD0CE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4" creationId="{EB1C25DC-D623-A5EE-41A3-B6D80299C8E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5" creationId="{996B4AC5-535F-2A01-11FC-068556D5AB3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6" creationId="{0801BB7C-6D3F-F5F0-4EC2-0832815FFDE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7" creationId="{6C691B07-6F0D-0835-0C01-F50C92A6A18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8" creationId="{CA1F2543-7AF3-1641-8F43-7A91A552820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79" creationId="{3F427D46-4064-0BEF-E523-6C771EDB76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0" creationId="{1B3A0651-7C1B-01F9-DFA6-9FCE27FFFE0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1" creationId="{9F9A4918-63B2-A20E-92E5-3711669433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2" creationId="{F4704BA5-7409-8084-4AFB-04E862FE4C5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3" creationId="{B2B99BE0-4068-E15B-4B28-AFFD62B2AEA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4" creationId="{F386DA4C-91B6-1AF0-AD00-BD40AFBD0DB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5" creationId="{07D4012B-CF5E-D7C6-3B33-45B61F3C71E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6" creationId="{C8136F88-F6A6-011E-AEFD-E603EB43199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7" creationId="{FFDC7799-BAC1-6D62-E5AD-FDF75CB1758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8" creationId="{FCA0D779-CA44-E958-5682-AB1241E58E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89" creationId="{A7CD7A99-FB53-AA7A-28C3-29BFEC6E034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0" creationId="{FA38B4C2-9158-7AEA-8AC3-EA381B877B7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1" creationId="{3CBF9BBD-409B-C5CA-9602-F04187D7DCF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2" creationId="{67896551-2721-8939-966E-E4145131834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3" creationId="{802904CB-69D2-4D28-4EA8-001C497B928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4" creationId="{D41087F4-3BAE-3242-500A-4C1114E680F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5" creationId="{A807EA15-C6FD-B14C-BFD7-D18113167CF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6" creationId="{10A3F5B5-460E-2527-CCE5-BCAE53A6459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7" creationId="{917EC0D4-217C-628D-233F-5A9B06D3B07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8" creationId="{AB9D68E8-FD73-DF19-5A5C-FF05DD4A931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799" creationId="{DD670220-05BC-97FB-8137-B872C936B2A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0" creationId="{5AC3B1D6-1E9E-336B-548C-BF6A20E3037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1" creationId="{8EBE2AB3-0DA4-9185-9E00-A32BA574D2D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2" creationId="{5B1D320F-9EAE-9F74-EAA1-CE6BD146D8D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3" creationId="{8F7380BE-DF58-B01F-AFF5-57A5003C17F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4" creationId="{91D9CF08-56E8-71D9-5A98-F6123CBFF59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5" creationId="{EB150A3F-FE6D-57D2-3694-B45F5FF835E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6" creationId="{B41ECC65-88D4-D943-F8AD-FFF75CD6A89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7" creationId="{5B0517E8-3119-2EFC-83B6-C6FE01A9F68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8" creationId="{76555D3B-D0D7-F8B4-9BD8-B87150F7CC5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09" creationId="{2BEA33B9-D444-05A4-A527-F20279A3B20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0" creationId="{5271C126-6A00-791C-383F-9CBAB617D68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1" creationId="{93C4F205-EB3B-6AEB-8ACC-AAAE2E377F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2" creationId="{0C9263DF-3621-F45B-3EC7-4DD489B5454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3" creationId="{23ED34D7-6ED3-6E7C-5585-0C6DC4C936E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4" creationId="{82307ABF-7339-66F4-B57A-DF8B479BDA7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5" creationId="{66950448-E240-CBD7-E598-20901AFC9B2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6" creationId="{C2271C65-6442-7B51-60D0-26D77C33306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7" creationId="{6033CCC8-8A01-8182-F82E-A26819A154B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8" creationId="{D1857D76-E59A-9366-EA8F-DF44E2A1CC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19" creationId="{8A365225-BB24-37BC-0BEA-0C39CC7BE77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0" creationId="{A218408E-E4B0-F656-4968-D648DE1F29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1" creationId="{2FFF14D6-6DED-0A61-01B5-0ACBD155ED7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2" creationId="{DBA244ED-FEFB-7753-A40D-4206D0B58A5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3" creationId="{47E1C1B6-70A1-294E-52F2-85C82E4D832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4" creationId="{608D8000-A5AD-0DBC-2AD6-20A10C64622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5" creationId="{B9D0014D-DD17-B6A1-C8BE-24D3DDC6931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6" creationId="{1E17B364-9D70-E670-B12E-1A9409146C9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7" creationId="{E52F4197-645F-EDB3-DFCC-606498F39CC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8" creationId="{05604CDA-36F8-9543-2814-7F546EB8DD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29" creationId="{4CDBED9C-184C-6A74-9CD4-1E75D51E597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0" creationId="{4BF7F7E7-E1D3-D7CC-0682-4DE9BDFCCF0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1" creationId="{B358E799-F775-56D1-C140-6BD5C27A80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2" creationId="{729279E1-B4D0-049C-6277-F2861D281C9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3" creationId="{50E0A5A2-420B-EC53-3738-ACA595F2F8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4" creationId="{02D03737-1071-526F-9A24-67C9729E4C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5" creationId="{41E4716B-2758-2EB7-0DDB-F10136B3875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6" creationId="{69AAA9F7-27FE-0341-9140-67F2266041D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7" creationId="{A36E75B4-59A8-7721-19E1-67E69F6F37D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8" creationId="{242569B3-379C-7AA1-0F1B-B540CD700E4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39" creationId="{301432B5-7320-5153-4133-6856F813C5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0" creationId="{FBC46FE5-DD42-E080-355C-82470BA577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1" creationId="{AC2C296C-9B80-42FE-5BF8-F09198E63E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2" creationId="{8EE980C7-ABBE-E415-23F6-0F619E6DA9C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3" creationId="{8129C1FE-988F-E75A-06D2-612B31EEB0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4" creationId="{91D262DB-D2B0-379A-FBA4-129CD697415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5" creationId="{CCEA66D1-F946-CD2D-351D-D77E266DBF6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6" creationId="{A5E849F5-9278-6C56-4899-CF2878CDE9F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7" creationId="{CFF2536C-8A00-BBC4-CC62-B7EF8877E68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8" creationId="{35709B41-4434-D7D8-2B62-7DC58D671E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49" creationId="{EBFCE4CD-D0F1-1FEA-1918-2E8C390C184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0" creationId="{CF50CA92-0294-465E-C4B4-CC4675F1443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1" creationId="{065146A9-5DA3-A7E3-DBCC-7A7AB18CA13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2" creationId="{4662D82F-60DE-7D97-E401-C15778F62B6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3" creationId="{6FD498D9-5A87-21A6-BFD0-833E0DDBFF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4" creationId="{DD132A94-27CF-7884-B217-47B4E6E9C4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5" creationId="{7DF88C51-0141-859F-046D-806278F4334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6" creationId="{657E11D8-1521-5565-26E6-DEB7FA599AA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7" creationId="{A4773C99-9ED8-DEA6-0873-0399B5958FF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8" creationId="{F7428D0D-ACAC-6EB7-57E2-0220C0FC2D5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59" creationId="{14252C35-7EED-AA6F-0CCA-283C1932CA0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0" creationId="{BCFC2781-C6A0-99B6-4A06-B0B299BF76D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1" creationId="{9B110D38-5ECF-77B1-CF2B-EC49C1E1BC1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2" creationId="{503F51F9-6AE7-0964-750E-1127F08E762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3" creationId="{A0A4CC93-50F5-5941-BF49-0F283BA386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4" creationId="{8EBA19D9-8B21-FF11-797F-9C8722988B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5" creationId="{58C4D920-5C41-5313-307E-C85D4ACF6DB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6" creationId="{16C6D0D6-78E2-3612-B79C-A5FE2E5452F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7" creationId="{CF574F14-7031-634B-CC02-662A08CB821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8" creationId="{5B567A6F-7758-7C2C-0AF9-AF762A5F5FE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69" creationId="{169B2B15-4E1D-8A8D-47F2-789F06EA534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0" creationId="{5399B3DA-40B2-6B0A-D010-1C76A0E6B7F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1" creationId="{24858CBE-6B32-1C80-EE6E-6345CCDB557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2" creationId="{15D64106-531A-6E59-D191-93552018C39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3" creationId="{1F31E25D-D426-1B8C-7E16-CDC66D0767D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4" creationId="{F4DD1B23-C502-A8E3-D50B-9E6DE5D8AE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5" creationId="{3CB2990F-624A-50C1-2DAC-B8C57796E6B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6" creationId="{73B2A157-665C-AFCC-B40A-9BBE21CAE30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7" creationId="{C685FDA7-984F-4163-3FA1-CABCEAE9FF3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8" creationId="{E8EF4F61-8389-FCD7-71A3-B102B97759F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79" creationId="{709448E7-FD48-0481-3AE6-1476503514A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0" creationId="{0C9597E8-1893-7EA6-B65C-B0DC9033638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1" creationId="{82DB2C00-92F6-3AE7-7E07-CC2F4A664D1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2" creationId="{25E5581B-A133-FC4D-CF36-CE661EA2AA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3" creationId="{6F4B774B-238D-8293-0DEB-5E10211CC5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4" creationId="{29F243B9-577B-E1E1-DD64-AFDE4E7A302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5" creationId="{87AE9D2E-AA98-25CF-3D21-E9E9B14CFC6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6" creationId="{BC966122-3AC3-9308-19FA-CBA22034014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7" creationId="{E20BA921-B050-90B7-B009-AAA9B3CBC0B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8" creationId="{EB1BDE96-767A-5538-9F8A-6C0116A6329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89" creationId="{EC8D7859-54CF-03A9-5490-08297068A85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0" creationId="{5A7E13D5-C04B-0E13-38A1-363279B43D4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1" creationId="{694AC975-D84B-9C5E-1E9B-43F55C0D157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2" creationId="{346C65EA-6927-B1C1-1AA0-6CACDE1B0E4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3" creationId="{F115DAD1-E044-DC39-3304-584E50CD2BA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4" creationId="{30831319-52D8-2872-62E5-173FAEC746B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5" creationId="{BF11CCA5-BBF8-02D6-3D33-5D841859735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6" creationId="{18E50EED-9E6F-F160-5B38-8C372683280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7" creationId="{DF9E7D8B-DF24-FB57-413D-2E18F5BCE74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8" creationId="{09BEE989-C68E-2859-551C-1F19250E3CC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899" creationId="{3895ABCC-FFDA-FBC0-1EB5-CAC92F92DCC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0" creationId="{0667C2DD-432F-B9E9-41AC-B3A72C315A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1" creationId="{075DE103-7CF5-7783-A94D-4D7592924F2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2" creationId="{1F5E3C51-0F2F-B6F8-8EED-2CF95C9B09D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3" creationId="{8AE27880-C8E1-04A7-B4D2-E63D569C8F0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4" creationId="{003CDF9F-B3E8-6005-0372-FCD124610CC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5" creationId="{78161EDB-C8F1-18ED-62E1-E5DB677DCA7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6" creationId="{BDE2517F-E04A-D260-107C-59FAD4CF150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7" creationId="{9D5F1B74-A9E7-A16E-2D19-DFFACE69E41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8" creationId="{2834C19F-2A07-F296-370A-9A0A74EDBD8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09" creationId="{6FAF580E-4702-8C4C-3A12-083D36F0681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0" creationId="{1878290D-EA16-019B-72B8-B4E6E4865FD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1" creationId="{89C327AB-1AFA-1EC9-4168-CF53C1DD702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2" creationId="{37AFCB2F-6ECF-0B7A-A2CC-421D853FEEE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3" creationId="{C942A6C5-6521-1827-4BAD-1DA4D21D71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4" creationId="{AB967712-3986-EBA0-DC9C-FC9D94F37CD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5" creationId="{FFC9691F-9DCB-E242-165F-F5854375C1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6" creationId="{77DE422E-C524-8654-E9E3-7E976DF73D2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7" creationId="{D26D9894-AC35-D881-8D73-502AA5C951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8" creationId="{1E4852FE-E4D5-9995-F74A-B353E6EAA4E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19" creationId="{CBD9ABCF-86FB-F04B-3BC5-C51CC8AF7DA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0" creationId="{2CADAE71-82EF-0CFA-64A5-13DDC7CCCD9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1" creationId="{21D90C49-1A0E-BB3D-D965-B2BE767E3EE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2" creationId="{73565D96-F3E5-7DAD-3297-252C8EFF965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3" creationId="{8E9DA994-4E48-4B0A-A3FA-4D797A7DA40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4" creationId="{C700AB84-ED03-706D-B719-FF95F5DFEB2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5" creationId="{15FCF06C-F2F3-5936-EE3B-8657E02627F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6" creationId="{93A515E7-28DB-91A9-0D38-EFB0169858A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7" creationId="{5081BDBD-D4C5-4312-02E2-89051F6112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8" creationId="{48B05E10-9688-16E0-9F14-D519794CA97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29" creationId="{DCCAD962-487C-D373-5C2A-40D686E5BBC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0" creationId="{9A62D7B1-E0CB-AA29-6C8F-2357ADA0FF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1" creationId="{00B3F7DA-1986-ECA1-7FE6-FFA001CAC0E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2" creationId="{4C662EDC-67EA-83D0-9589-5D1899AB9F0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3" creationId="{EE0E8DE6-8981-1462-9421-0C98BC9366C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4" creationId="{CF2C2789-1E75-DA77-E22F-74E65781545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5" creationId="{18E71FDE-06C0-75CC-DDC0-9185510B456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6" creationId="{052C06A9-5BCB-2845-639A-FE03B543333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7" creationId="{4CDC0481-EEE2-A505-73A3-87C3C0C90C0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8" creationId="{1BC15854-8214-5061-BDF1-278C9B7CB43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39" creationId="{21411E4E-893D-5FC4-36AB-B17DE6D2C1B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0" creationId="{3B8C5337-FF14-223A-BC16-115C8B72276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1" creationId="{0D4974B8-393B-7DE0-1F8C-CC4C1D446EE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2" creationId="{1B9395F0-5370-D18B-0781-7BDB88216BB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3" creationId="{5BD2F058-1739-B0DA-B307-001506780AD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4" creationId="{90E319C9-1125-EA9C-39ED-79152B823D1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5" creationId="{583F92DD-CFFF-2B7D-0393-F276604387C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6" creationId="{496E0050-0536-C4BE-16C9-B1C7BF1A1F5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7" creationId="{36E5C522-32AE-1666-C6DB-EE487695624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8" creationId="{66237485-506F-1B99-5D0D-D9D357DB558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49" creationId="{510B221A-EB7E-037E-D12A-09C4FED5011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0" creationId="{B5AD15D9-47E9-CAC6-78B6-E60017C3B19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1" creationId="{57C452E5-032C-E5EE-1D7A-632837FDE4C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2" creationId="{4442FDC4-2655-6E53-5ACC-7B7681B9F6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3" creationId="{713E0062-1209-B756-49DC-4A7E3EC47B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4" creationId="{A333D4E9-D126-063E-ADE0-581AB1E6C18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5" creationId="{396FFC6E-0A1E-E076-514D-47AFD4F89E7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6" creationId="{552FD767-D309-50A8-FC8A-B170DDFE83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7" creationId="{8B343541-D6E4-C460-7C5B-4B73D6924AE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8" creationId="{5DBC565C-C24D-6CB4-9203-F57C3BCE021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59" creationId="{D6D60E8B-9F85-31E7-4368-9AD921E4C1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0" creationId="{AD69C5C5-6BE1-C8D9-75ED-0B527EA725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1" creationId="{D328BFB1-6A07-27E0-9AB0-92ABA20E4E9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2" creationId="{ED0EA987-6453-875B-32A7-39551EAD60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3" creationId="{4804236A-7516-0509-6A2F-768134DCE82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4" creationId="{22870C5C-D67C-B6C0-0BB2-56E4F7DB8CB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5" creationId="{9A7DBB6B-45FC-0B2E-0B31-5A720FEF451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6" creationId="{43A5E3F8-594B-FCAD-257C-6E1CACD2D2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7" creationId="{D027F3D5-68AA-179E-8698-E315B94D748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8" creationId="{9BC96532-0A0C-0D94-5B4A-9F737F4D12D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69" creationId="{D772CCA3-DE64-D649-98E5-798F61B8709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0" creationId="{8F5C89A2-9E0F-4EE6-0441-C4A2C00F4CB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1" creationId="{22771263-108C-56FA-B96B-0CE064CEE0F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2" creationId="{DBDB0417-7BE7-05B2-EEA2-48C8A213100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3" creationId="{CA649704-4E45-4398-A0CC-25A872C9FAD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4" creationId="{04796F37-B593-518E-085A-902BF28F36B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5" creationId="{26E6A04A-3299-7552-7FF5-3559298129A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6" creationId="{97B869A0-0D5C-FB81-81A4-705622AE83C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7" creationId="{43B46853-9611-DFD8-22A2-717CC66755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8" creationId="{5E7105A1-E20D-42CB-F8B9-CE352D579CF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79" creationId="{9EF30343-7F18-3393-E9BA-29654C11574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0" creationId="{C37ED306-88B6-C6B3-5FDB-042A501ED3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1" creationId="{9D25CB5B-081C-B5E8-944A-BB80BE30BA2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2" creationId="{B8AB47BA-A943-B269-F5B5-600A77A7A3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3" creationId="{D536945F-78A0-7A26-1411-31F05D9D3BE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4" creationId="{A386CF46-1CF4-0EB9-07F1-0E3F75DC32C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5" creationId="{DA9C0731-E470-1731-DC0C-276736315B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6" creationId="{18DB6625-C80D-D8DC-B8E5-B8F7F5A5068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7" creationId="{4B6E8865-57F2-2815-FEE3-168031D8F48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8" creationId="{EBD45709-2D12-F35C-816E-93DE3EDD172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89" creationId="{1D4F115D-214B-957A-D680-4D73868477A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0" creationId="{498C2C0D-EA55-42E3-B1D0-C2F1CF6E345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1" creationId="{F13EB8E7-AD04-D59C-8B61-B5DD17180C9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2" creationId="{46F02057-1283-8720-CBE7-80BBBC25A03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3" creationId="{81B2BE2B-1571-AE79-A2BB-E13239F53D7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4" creationId="{8F27FD83-2A2F-1C6B-FEFC-ACD3CE1E358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5" creationId="{544386FE-A871-732E-9318-22AD8048799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6" creationId="{72FEB920-320F-C311-8675-07DBFF4E68B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7" creationId="{112889DB-3591-1B78-9ECC-59F88E89D6D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8" creationId="{52E1990F-08D7-C8B1-C699-C0CF97ADD4F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999" creationId="{2940F2FA-4433-651B-D72D-511D0B5E4D6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0" creationId="{9D88F4D2-1F57-E8F3-4FDC-3266B3F2D5C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1" creationId="{6B71CCDC-FD66-297A-60D7-CBFCF3C7D6E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2" creationId="{0757A7AC-FF38-BF31-FDB6-9BDB26BDDC0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3" creationId="{9A3FB5FA-B533-D3BE-24EC-A4CB8561905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4" creationId="{C6AC042D-C1BE-00EB-CEB6-00B4BFD9EF0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5" creationId="{7E3563FB-0258-4711-5494-1D2FE582A1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6" creationId="{42DC5E72-0050-A54D-D203-A6EFDC17235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7" creationId="{B40D33B2-4367-EE23-AE66-1A736EC813F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8" creationId="{9F6293B1-3930-8B67-91DC-2A07F3A776F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09" creationId="{3A70BA02-42B8-19EF-8B18-88EFEA15500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0" creationId="{4825DC70-E264-4FCC-AA2B-56301680D7B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1" creationId="{214A0433-EF95-FC9A-7ECF-C67D13932AA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2" creationId="{2B4A66DA-76E6-2073-707A-BBE44779BE0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3" creationId="{BA968EC0-70E0-2C5C-F5EB-19F23C37906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4" creationId="{85D1B4D6-DA01-5771-47E3-D1EE9F10967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5" creationId="{537667BB-C2C4-1BCC-6633-0D8F163763F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6" creationId="{DBEBBDBD-2537-8398-89B8-F606F772EEE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7" creationId="{62F0AFEE-6535-D4A7-458C-1D6B8AC2418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8" creationId="{88905FCA-3C94-16CE-FEB3-00B04050320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19" creationId="{E4C65185-60CA-A2E6-C510-CBF1DB20D52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0" creationId="{B133F07A-E3C2-378E-8715-84718540D2F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1" creationId="{5AFB5396-335E-9EC3-5647-456725A22A2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2" creationId="{0053ADE5-3F49-EA61-98FA-5409B09D4D3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3" creationId="{2479BE09-2967-A257-2730-C3AE11D2C2D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4" creationId="{726C880B-E94E-3DA9-3E1C-4BF2C6F7528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5" creationId="{257E6553-3ED0-270C-7157-E003993DF57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6" creationId="{136DD66D-70FB-F269-5AD1-B94194E6416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7" creationId="{650F92D3-4E51-1BAE-2725-A5F2F5ACFE3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8" creationId="{4088737B-BA38-8805-9232-5AE86504167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29" creationId="{06F6D910-439C-43A1-D065-77CB7182AFC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0" creationId="{FAE6C78B-CD48-B8DA-FF50-F816BD2331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1" creationId="{5D3479CE-9D20-3A84-58C4-12EAC925BB7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2" creationId="{D65C51EA-740B-5F4E-C660-1F39E81B3D3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3" creationId="{3591D146-0B47-F66B-1348-9343CC17A3F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4" creationId="{24BD6DB2-EA41-4C33-9737-91A2FAE32B1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5" creationId="{78E24704-FB3E-D356-8A12-467C3501432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6" creationId="{86DC3470-087C-19A3-2FD2-8C4C777C23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7" creationId="{2A2415DD-DD4A-59BC-5724-D238F60379C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8" creationId="{CB2B442A-500A-DC33-BB15-812F3879120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39" creationId="{BCCF3B0C-5D8F-B095-4C07-FDC4F64400D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0" creationId="{B757B31E-9321-CA5B-2D20-DEFA9C250C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1" creationId="{38D5BE86-7E4F-08EA-D202-66E6D0DF8C3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2" creationId="{ADCC1974-ACFC-3693-D491-90C8998D041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3" creationId="{4209D348-4B06-169C-C97F-9C3C82DD796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4" creationId="{F37025C9-937D-61E5-0D53-7BF3613A2CB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5" creationId="{9C9B2C53-E0D4-156C-7FE3-EFD964EA3CB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6" creationId="{D4DC489A-D794-E646-CCBE-325FF0DDC57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7" creationId="{834CE333-DD4B-3702-824D-FB6765248D9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8" creationId="{8745CACA-1418-4C3C-63FE-8BD778A5BC5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49" creationId="{067B1031-8AEA-77DD-315A-832C7567D3E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50" creationId="{9567D6F0-6CC8-9CC1-DEFD-09709FF7318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51" creationId="{7F911793-E82A-1C7B-7458-7A658DA961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52" creationId="{2EAF98BD-79AA-D67E-7AF7-F0434A472F4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53" creationId="{B1DBA3DE-A523-B3FD-2B21-FABDF175F9B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54" creationId="{0EA38FCD-3500-CB47-E54F-9EE830C64BF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40:19.101" v="692"/>
          <ac:spMkLst>
            <pc:docMk/>
            <pc:sldMk cId="3112909817" sldId="260"/>
            <ac:spMk id="1055" creationId="{3A82BFAE-0F29-8B5A-41DD-062419163B48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56" creationId="{3A95774E-4B50-AC19-7916-1F7CEC267512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57" creationId="{97915EC7-E5C0-C900-D723-85A0E2E5D381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58" creationId="{B60FD51E-36CB-9CD3-FEFA-2A5225273E74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59" creationId="{BF972E75-58D0-8EBC-102F-A90BBC87E0CB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60" creationId="{392B11AD-B8FB-DC51-D069-4098B4B2CACD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61" creationId="{99CB6231-563B-DF00-B6E3-34933A2EAF25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62" creationId="{170652A7-65C4-3ED8-7E05-6F8C69F7AD17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63" creationId="{A2F0C590-1C10-67BE-2783-4042F67FC054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64" creationId="{FC91D0CF-645D-0788-6C20-405893906F8F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spMkLst>
            <pc:docMk/>
            <pc:sldMk cId="3112909817" sldId="260"/>
            <ac:spMk id="1065" creationId="{10CCA1DA-9460-7010-7925-9C21BDA33551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08:15.607" v="1183" actId="20577"/>
          <ac:spMkLst>
            <pc:docMk/>
            <pc:sldMk cId="3112909817" sldId="260"/>
            <ac:spMk id="1067" creationId="{E35694F1-D103-7B0B-513D-9CEC5869DCDE}"/>
          </ac:spMkLst>
        </pc:spChg>
        <pc:grpChg chg="add del">
          <ac:chgData name="Abhinava Krishna Kanth Rallapalli -X (abrallap - HCL TECHNOLOGIES LIMITED at Cisco)" userId="54be609d-1623-45a9-a1ea-1ba183ca9629" providerId="ADAL" clId="{0B770449-DACE-4C0A-B904-3F1462840848}" dt="2023-09-26T09:34:43.562" v="178" actId="26606"/>
          <ac:grpSpMkLst>
            <pc:docMk/>
            <pc:sldMk cId="3112909817" sldId="260"/>
            <ac:grpSpMk id="18" creationId="{CCDE13A7-6382-4A67-BEBE-4FF1F37C7F52}"/>
          </ac:grpSpMkLst>
        </pc:grpChg>
        <pc:grpChg chg="add del">
          <ac:chgData name="Abhinava Krishna Kanth Rallapalli -X (abrallap - HCL TECHNOLOGIES LIMITED at Cisco)" userId="54be609d-1623-45a9-a1ea-1ba183ca9629" providerId="ADAL" clId="{0B770449-DACE-4C0A-B904-3F1462840848}" dt="2023-09-26T09:34:43.562" v="178" actId="26606"/>
          <ac:grpSpMkLst>
            <pc:docMk/>
            <pc:sldMk cId="3112909817" sldId="260"/>
            <ac:grpSpMk id="27" creationId="{17147D5D-F01F-4164-BD81-D10DC6F23E41}"/>
          </ac:grpSpMkLst>
        </pc:grpChg>
        <pc:grpChg chg="add del">
          <ac:chgData name="Abhinava Krishna Kanth Rallapalli -X (abrallap - HCL TECHNOLOGIES LIMITED at Cisco)" userId="54be609d-1623-45a9-a1ea-1ba183ca9629" providerId="ADAL" clId="{0B770449-DACE-4C0A-B904-3F1462840848}" dt="2023-09-26T09:34:43.562" v="178" actId="26606"/>
          <ac:grpSpMkLst>
            <pc:docMk/>
            <pc:sldMk cId="3112909817" sldId="260"/>
            <ac:grpSpMk id="33" creationId="{6D0E248E-80AB-4B35-BA8D-F940FCB44326}"/>
          </ac:grpSpMkLst>
        </pc:grpChg>
        <pc:grpChg chg="add del">
          <ac:chgData name="Abhinava Krishna Kanth Rallapalli -X (abrallap - HCL TECHNOLOGIES LIMITED at Cisco)" userId="54be609d-1623-45a9-a1ea-1ba183ca9629" providerId="ADAL" clId="{0B770449-DACE-4C0A-B904-3F1462840848}" dt="2023-09-26T09:34:43.550" v="177" actId="26606"/>
          <ac:grpSpMkLst>
            <pc:docMk/>
            <pc:sldMk cId="3112909817" sldId="260"/>
            <ac:grpSpMk id="48" creationId="{C5F6476F-D303-44D3-B30F-1BA348F0F64A}"/>
          </ac:grpSpMkLst>
        </pc:grpChg>
        <pc:grpChg chg="add del">
          <ac:chgData name="Abhinava Krishna Kanth Rallapalli -X (abrallap - HCL TECHNOLOGIES LIMITED at Cisco)" userId="54be609d-1623-45a9-a1ea-1ba183ca9629" providerId="ADAL" clId="{0B770449-DACE-4C0A-B904-3F1462840848}" dt="2023-09-26T10:39:15.176" v="691" actId="26606"/>
          <ac:grpSpMkLst>
            <pc:docMk/>
            <pc:sldMk cId="3112909817" sldId="260"/>
            <ac:grpSpMk id="54" creationId="{DAA26DFA-AAB2-4973-9C17-16D587C7B198}"/>
          </ac:grpSpMkLst>
        </pc:grpChg>
        <pc:grpChg chg="add mod">
          <ac:chgData name="Abhinava Krishna Kanth Rallapalli -X (abrallap - HCL TECHNOLOGIES LIMITED at Cisco)" userId="54be609d-1623-45a9-a1ea-1ba183ca9629" providerId="ADAL" clId="{0B770449-DACE-4C0A-B904-3F1462840848}" dt="2023-09-26T10:14:12.937" v="427" actId="164"/>
          <ac:grpSpMkLst>
            <pc:docMk/>
            <pc:sldMk cId="3112909817" sldId="260"/>
            <ac:grpSpMk id="63" creationId="{24E2B47A-F338-F32B-15D6-EEB1F09928F2}"/>
          </ac:grpSpMkLst>
        </pc:grpChg>
        <pc:grpChg chg="add del mod">
          <ac:chgData name="Abhinava Krishna Kanth Rallapalli -X (abrallap - HCL TECHNOLOGIES LIMITED at Cisco)" userId="54be609d-1623-45a9-a1ea-1ba183ca9629" providerId="ADAL" clId="{0B770449-DACE-4C0A-B904-3F1462840848}" dt="2023-09-26T10:14:22.042" v="428" actId="21"/>
          <ac:grpSpMkLst>
            <pc:docMk/>
            <pc:sldMk cId="3112909817" sldId="260"/>
            <ac:grpSpMk id="563" creationId="{5D9CEB4D-8570-A809-BA66-AA5F95C24D65}"/>
          </ac:grpSpMkLst>
        </pc:grpChg>
        <pc:grpChg chg="add mod">
          <ac:chgData name="Abhinava Krishna Kanth Rallapalli -X (abrallap - HCL TECHNOLOGIES LIMITED at Cisco)" userId="54be609d-1623-45a9-a1ea-1ba183ca9629" providerId="ADAL" clId="{0B770449-DACE-4C0A-B904-3F1462840848}" dt="2023-09-26T10:44:07.109" v="739" actId="1036"/>
          <ac:grpSpMkLst>
            <pc:docMk/>
            <pc:sldMk cId="3112909817" sldId="260"/>
            <ac:grpSpMk id="567" creationId="{DD17104C-7A4D-8265-C783-C26A1C73252F}"/>
          </ac:grpSpMkLst>
        </pc:grpChg>
        <pc:grpChg chg="add mod">
          <ac:chgData name="Abhinava Krishna Kanth Rallapalli -X (abrallap - HCL TECHNOLOGIES LIMITED at Cisco)" userId="54be609d-1623-45a9-a1ea-1ba183ca9629" providerId="ADAL" clId="{0B770449-DACE-4C0A-B904-3F1462840848}" dt="2023-09-26T10:59:18.491" v="1058" actId="164"/>
          <ac:grpSpMkLst>
            <pc:docMk/>
            <pc:sldMk cId="3112909817" sldId="260"/>
            <ac:grpSpMk id="1066" creationId="{6C949192-1485-5672-4770-89B8ECE531B9}"/>
          </ac:grpSpMkLst>
        </pc:grpChg>
        <pc:graphicFrameChg chg="add del mod modGraphic">
          <ac:chgData name="Abhinava Krishna Kanth Rallapalli -X (abrallap - HCL TECHNOLOGIES LIMITED at Cisco)" userId="54be609d-1623-45a9-a1ea-1ba183ca9629" providerId="ADAL" clId="{0B770449-DACE-4C0A-B904-3F1462840848}" dt="2023-09-26T11:48:08.663" v="1306"/>
          <ac:graphicFrameMkLst>
            <pc:docMk/>
            <pc:sldMk cId="3112909817" sldId="260"/>
            <ac:graphicFrameMk id="566" creationId="{1486AA19-12F6-B3A9-5730-21150BEAF839}"/>
          </ac:graphicFrameMkLst>
        </pc:graphicFrameChg>
        <pc:picChg chg="add del">
          <ac:chgData name="Abhinava Krishna Kanth Rallapalli -X (abrallap - HCL TECHNOLOGIES LIMITED at Cisco)" userId="54be609d-1623-45a9-a1ea-1ba183ca9629" providerId="ADAL" clId="{0B770449-DACE-4C0A-B904-3F1462840848}" dt="2023-09-26T09:34:43.550" v="177" actId="26606"/>
          <ac:picMkLst>
            <pc:docMk/>
            <pc:sldMk cId="3112909817" sldId="260"/>
            <ac:picMk id="41" creationId="{4B4533B0-D0A4-679A-8858-AB858DFA8A5F}"/>
          </ac:picMkLst>
        </pc:picChg>
        <pc:cxnChg chg="add">
          <ac:chgData name="Abhinava Krishna Kanth Rallapalli -X (abrallap - HCL TECHNOLOGIES LIMITED at Cisco)" userId="54be609d-1623-45a9-a1ea-1ba183ca9629" providerId="ADAL" clId="{0B770449-DACE-4C0A-B904-3F1462840848}" dt="2023-09-26T10:39:15.176" v="691" actId="26606"/>
          <ac:cxnSpMkLst>
            <pc:docMk/>
            <pc:sldMk cId="3112909817" sldId="260"/>
            <ac:cxnSpMk id="565" creationId="{C8F51B3F-8331-4E4A-AE96-D47B1006EEAD}"/>
          </ac:cxnSpMkLst>
        </pc:cxnChg>
      </pc:sldChg>
      <pc:sldChg chg="addSp delSp modSp new add del mod modClrScheme chgLayout">
        <pc:chgData name="Abhinava Krishna Kanth Rallapalli -X (abrallap - HCL TECHNOLOGIES LIMITED at Cisco)" userId="54be609d-1623-45a9-a1ea-1ba183ca9629" providerId="ADAL" clId="{0B770449-DACE-4C0A-B904-3F1462840848}" dt="2023-09-26T11:55:52.665" v="1386" actId="47"/>
        <pc:sldMkLst>
          <pc:docMk/>
          <pc:sldMk cId="3195661056" sldId="261"/>
        </pc:sldMkLst>
        <pc:spChg chg="del">
          <ac:chgData name="Abhinava Krishna Kanth Rallapalli -X (abrallap - HCL TECHNOLOGIES LIMITED at Cisco)" userId="54be609d-1623-45a9-a1ea-1ba183ca9629" providerId="ADAL" clId="{0B770449-DACE-4C0A-B904-3F1462840848}" dt="2023-09-26T10:14:34.298" v="430" actId="700"/>
          <ac:spMkLst>
            <pc:docMk/>
            <pc:sldMk cId="3195661056" sldId="261"/>
            <ac:spMk id="2" creationId="{5D2E587E-E730-CFC4-B39D-A050AE01958F}"/>
          </ac:spMkLst>
        </pc:spChg>
        <pc:spChg chg="del">
          <ac:chgData name="Abhinava Krishna Kanth Rallapalli -X (abrallap - HCL TECHNOLOGIES LIMITED at Cisco)" userId="54be609d-1623-45a9-a1ea-1ba183ca9629" providerId="ADAL" clId="{0B770449-DACE-4C0A-B904-3F1462840848}" dt="2023-09-26T10:14:34.298" v="430" actId="700"/>
          <ac:spMkLst>
            <pc:docMk/>
            <pc:sldMk cId="3195661056" sldId="261"/>
            <ac:spMk id="3" creationId="{4F895FCE-70D6-DE40-56B4-2C25B2B76D3D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" creationId="{3F2FA196-622D-5840-2FDA-EDFB0B1D477A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" creationId="{D4F2FCBE-D089-2E57-EC16-FA120E708BF4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" creationId="{FC350F92-B9C1-3D91-992A-F70A4E2CA8B6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" creationId="{956AA65A-4FAD-BA61-12E8-294D587D64F9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" creationId="{1B9BDB91-11AC-A031-39F2-32995B7AF9EA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" creationId="{12729249-88BC-0BEA-B349-CF698C94BEFD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" creationId="{A7CA8151-88FE-47C0-0BC5-C7D9F75988DC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" creationId="{F0646D23-08BA-443F-3639-BD52296C3C02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" creationId="{E61515FD-77C4-AB34-7EF7-A99439F65E47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" creationId="{7C553E51-48D6-713E-F1B4-78DD6D5AA842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" creationId="{30DE0FC8-E1B8-205B-AB23-78292192F6AE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" creationId="{B289DF52-70DB-F64C-2D08-96486380EE44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" creationId="{FED93561-DB5F-EF9F-2D15-1B451E832BF2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" creationId="{BEDD8C7D-E5D6-0B7F-73DE-E57EF1D34638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" creationId="{F66082C7-49D8-80DC-B2B7-E65D4F2E7E64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" creationId="{D448C956-9DE4-7F42-9953-F27B63C8179E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" creationId="{311AFACC-DD1A-BB01-09F3-97D60251DDC8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" creationId="{B64FB5C8-1AD4-1514-AD87-0540D3D25D33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" creationId="{BEB5098B-8CD2-E5FB-895F-7DE60B43B9E1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" creationId="{712A569E-E71D-8FD0-8C83-1093E74881A6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" creationId="{1EAE0A92-FDFA-6481-5A6E-A4E453BA967C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" creationId="{29353866-7919-4FF6-3DE6-B964B13C8BC6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" creationId="{EB1A90C6-393C-ACCC-ED06-59F04880263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" creationId="{DAA90A50-ED87-501C-531C-2E4F4B68A9D6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" creationId="{22415396-C1A2-D5E4-3828-B5E0C9EA2529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" creationId="{1C7CFD25-B8AD-A5AA-61B3-506598650467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" creationId="{C67C0F4E-9017-82A0-5887-35C5437704B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" creationId="{F9222BA4-A794-99B8-8917-7EFE439CF5B4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" creationId="{38DB21B8-E74B-5BCB-73D0-312710BB468A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" creationId="{AE9C944F-A1DE-ED5E-2742-9FFF96D897B9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" creationId="{2E04D556-6B0A-3147-3FED-404BCDAE0763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" creationId="{D7647D1C-D6BC-8C99-F560-A85E9BC65906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" creationId="{85AE228F-EF57-59DD-238D-32B7983AB0E1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" creationId="{4A008ABA-0A97-30E1-ED34-8EC59C1AEF79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" creationId="{D561565F-DE3B-31AE-37D4-9ED98394DCEC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" creationId="{1887B374-27AE-F563-4864-83B9FB167F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" creationId="{D050E9BC-F2F8-21F1-C151-1CFC4820E68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" creationId="{3C26BDA0-6C61-7ED1-5DDC-AC17CB72D4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" creationId="{DD16908C-49BA-9D64-E965-C31B7EF1741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" creationId="{ACABE699-D473-2F11-6387-AFC2B0BB72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" creationId="{87019DC5-9199-7666-DCE0-140A7B1BDC4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" creationId="{7DC331D8-852F-3272-96D9-EDEC95A5106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" creationId="{F180170B-77CB-28AC-CD10-1CA3DBA6EE4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" creationId="{0D3C49C5-AB94-11F5-A250-0B5D1BED87E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" creationId="{36A953B4-A482-F556-A063-D77F94FC7C4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" creationId="{864E3CB8-68EF-811A-C10F-796B23851EC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" creationId="{D943FF04-0265-C64D-DAA4-EA38E05C3CE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3" creationId="{81583025-10EB-D157-B74B-3663F391F2E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4" creationId="{40BC2C7D-5BFF-661A-F277-11E2E417BCC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5" creationId="{C6F07C17-D0D3-E28F-1237-DFCCA74C37E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6" creationId="{422C74C5-BE2D-6F97-20B0-5F95D365C1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7" creationId="{15768D56-3C7D-78AF-C471-C37D098BFEA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8" creationId="{4A3994E9-0987-9741-7B7A-23383EB61B2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9" creationId="{84B31730-B5C2-BC14-CDD0-631FE3B4AB7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0" creationId="{5FE24A82-C410-6B3C-ED51-537B1C42BEB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1" creationId="{0C70F59B-D0C5-FFFC-4A42-C491C1A7369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2" creationId="{658F33F6-8B34-21DA-5BD7-CD8D7FAEDBD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3" creationId="{0643011F-24C2-CF82-2C65-CE94A745BB3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4" creationId="{AEBF9B5A-BB40-089B-3717-9E4FFED6687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5" creationId="{49AD41E4-FEEF-56E5-B34D-709C7DDAB33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6" creationId="{18176E6C-BEC0-7ADD-FD11-18A1A26681C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7" creationId="{2FB78C3B-E952-0F4A-1AC7-86BA6D67841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8" creationId="{87E7292E-626F-F4BE-0C64-8E04D1926DC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69" creationId="{9FA462C4-C27C-1097-F68F-F94647FA411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0" creationId="{FB6852E5-4380-F235-AAC5-3711C15474E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1" creationId="{552A9983-AA02-3839-4029-B88B7B8179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2" creationId="{9AC5627A-40E9-BE0B-E807-7DEF374A7B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3" creationId="{1D59A662-8587-26B4-7965-D8DBF202DE9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4" creationId="{7057B6F8-8A06-EEF5-E3E7-4EB7749A0EA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5" creationId="{6B5C5673-2FD5-DCFA-0835-ABC16FCB344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6" creationId="{6248F280-9D38-15A3-9DAC-E52B92B6414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7" creationId="{95171BB8-1297-80C5-5114-DDFABC37E04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8" creationId="{D7B5C58C-3EC8-892D-BA2A-D619518CC1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79" creationId="{A18AB0AB-C02F-704C-9CC9-52977D12144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0" creationId="{7C4A8AB9-CA65-1BF6-2F41-8CFD753474A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1" creationId="{AF8D8665-FE2E-D8B1-7F98-4ECD2649802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2" creationId="{F178CB97-742E-33E1-1963-54FC00B2FE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3" creationId="{5D08C23C-FBED-465E-48BA-15397AC4DC7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4" creationId="{E48CB7D2-8617-932C-3796-D86B0B771A9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5" creationId="{3368201F-F1A6-38C1-E04D-448E0249C63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6" creationId="{68DE2113-F6F1-42D7-EEE8-DB3F2FA7942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7" creationId="{35071E00-950B-0930-A477-0F08464D6E5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8" creationId="{661E9713-C42D-5CF7-2420-A5C978C7D9A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89" creationId="{2D563697-3590-2A07-D9EB-3B471EF8FA1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0" creationId="{7E8075FC-AAA0-107E-C0E3-F8FECE29335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1" creationId="{682E7170-F114-4191-259B-A38B4695BD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2" creationId="{8240D10F-9857-138A-CFFB-1E999D2F9E3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3" creationId="{C3EF02DF-3B4F-F2A6-4128-113DB2D064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4" creationId="{3EA8D78E-748C-7A23-2707-40598B4F125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5" creationId="{7B5A4658-3755-2559-705E-1BD2C5D66F6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6" creationId="{41398050-AEE7-C52B-070D-59490ED69A1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7" creationId="{2FDDCE64-63D4-5A2F-6151-5C01C6CB6B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8" creationId="{669F99A3-91D6-3A72-523E-38D4D69C25F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99" creationId="{30CCAB11-4FA8-2090-C0B0-3229EA0739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0" creationId="{CA5C5E72-B214-D5B6-C237-0AF88884F69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1" creationId="{39ACCBE3-DCFA-231C-FF31-04B6C6CD212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2" creationId="{77EFBFA6-565B-62B3-1FA1-18408DA45C0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3" creationId="{54E594BD-7A28-AEFE-9D7A-D499F4B038F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4" creationId="{86DF71C0-7330-31E8-A9B8-592484E3E88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5" creationId="{13586909-0505-E10F-093B-F717861ED31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6" creationId="{7FDCD13F-639D-0444-229D-599C4151D2A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7" creationId="{F6060A5C-7AE4-D17B-A54B-3150984D417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8" creationId="{0FFFD624-E34D-6006-99A8-5AAAE812828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09" creationId="{0B44C77D-853E-021B-4ECE-06C1069A56C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0" creationId="{D04EAFB0-0C69-F305-3F1B-F7F6F1645B9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1" creationId="{063D85BC-B6F0-8E04-309B-67FF6921D34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2" creationId="{2394B7F1-D911-13F8-66FB-0B72362D8A0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3" creationId="{4259A1BB-9C35-9309-D281-52869CB0FE5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4" creationId="{8821BE26-8B04-7300-585C-EC20C2D267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5" creationId="{541C9B06-01FA-B4AF-5768-DC8D819430B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6" creationId="{CF744765-F7BD-47D6-1950-BFC2317D65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7" creationId="{B12755D4-46C8-C69B-207D-B63F572A66C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8" creationId="{35EC883B-10B3-D75D-888F-14682061851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19" creationId="{AF377F58-294B-6544-7766-DF0D4FA9587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0" creationId="{40365253-05CF-3B47-5918-BBC529B1BA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1" creationId="{082D6858-C8D9-7DCC-7C81-1C1DE97EB0F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2" creationId="{66C9C7E2-EEC4-E052-7412-1D93F27BC6D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3" creationId="{21628C68-0304-066B-2572-68FEA9D158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4" creationId="{4FFC4FE0-610F-B456-4068-373543B1A56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5" creationId="{14A646D2-8008-9DBC-9630-0B62748B339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6" creationId="{0D553FAE-BB61-D019-9883-74B2352CC66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7" creationId="{BB34B8D1-F01E-6D33-DF24-8AF871370ED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8" creationId="{F27A775A-56A0-E296-737E-6F4E704CDDA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29" creationId="{A54A5A2F-2198-499E-FAC4-14F919393C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0" creationId="{7D7EABCD-3808-E5D8-3565-DA0FE02FEA1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1" creationId="{265431A3-CB51-B541-64CC-9ECDEC6EAEA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2" creationId="{875C0A8E-61A2-D3CF-7E48-078ABFF2B2C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3" creationId="{85F8D061-616A-E0A6-FDD7-34B971CE252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4" creationId="{C09652AB-580E-19E9-C7B1-1707E1EB662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5" creationId="{D9E1365C-38D0-AEC0-1E4A-9F4417EC3B8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6" creationId="{A596EC5E-4A16-C029-0FCD-E639AD75F1F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7" creationId="{D0DE975B-7FD6-882F-7674-6C0B1123556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8" creationId="{F65BB70E-C376-B4AF-7D6E-243749C0F00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39" creationId="{FADACB8B-77AC-CEE0-0ECB-2A6B35EB9F3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0" creationId="{43308809-7D18-0A5F-F356-613732E1084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1" creationId="{6E8FA423-E8A5-7401-9C61-AC74CF61C54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2" creationId="{EA90F0A0-0082-95F9-3913-BB96E921FD8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3" creationId="{6718587A-ECAF-8230-2926-B61F23CD18D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4" creationId="{17DE3376-DB0B-424A-8BE9-89C358D1FD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5" creationId="{82C925FE-16FC-1706-A9ED-4E15BEEDF60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6" creationId="{6BC5B960-2118-8315-082E-8ADCD783180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7" creationId="{CC587E17-DD02-AF27-101A-B55571D716E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8" creationId="{BCD73F5F-B296-EEDF-9C8A-BA914B14A37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49" creationId="{3A0128BC-3516-7BF9-4EF4-A4539B4D2E1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0" creationId="{D0211A41-6C4A-82A4-DEDD-FF5FEA55B88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1" creationId="{B469FC81-346F-F888-2A00-505EEE8C398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2" creationId="{8FC5687E-D013-849F-2A11-1D04F287EE6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3" creationId="{68244E5F-0AA0-4107-C427-85C00CE6DF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4" creationId="{504EC839-754D-1BDA-CC5E-0B3B794B41A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5" creationId="{4B453245-0A5E-0509-97DE-7149017664A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6" creationId="{9DE7FDC5-F3CB-723E-4C26-607C1C9760D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7" creationId="{2316FAE2-ACA2-03D2-7940-D3BBA6FD1CB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8" creationId="{4A73DB2A-A126-B964-CB69-3A178E3F364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59" creationId="{37092913-B991-CAAE-55AF-AD6F766A7E3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0" creationId="{44520B80-CBD5-531A-5857-25DE5114AB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1" creationId="{A73CBA32-573B-DC90-3C01-68BF3FFE15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2" creationId="{37A1E2DE-E49D-5384-8DDF-70BB53F20E5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3" creationId="{2AC0249A-A2FF-24C6-02DC-F2B4B05818B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4" creationId="{35CD56F7-36EE-B159-ED1E-0F461C52A6C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5" creationId="{EA7A69EE-0011-7826-847E-CF1B564DA36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6" creationId="{3D03BC97-54BC-658F-C883-69BC34B399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7" creationId="{7785759C-2F53-CDC2-43B2-6E70F1795B4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8" creationId="{B2F0EDB1-A01D-A320-86BE-756EF09A449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69" creationId="{96656C2F-785F-472C-9E08-9FDC4C3A46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0" creationId="{CC6435A4-438D-2385-C80E-CE59C0A627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1" creationId="{E2DFBC63-82D1-48ED-BF39-B15AA2019BE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2" creationId="{C7DDB659-92E3-D5E5-B43A-D3015F5D1A5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3" creationId="{BD68C63C-D107-9DE6-6118-361BC1BD2EE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4" creationId="{5E5A2371-9BBF-2471-8D87-FC00F162271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5" creationId="{01AA622D-01E7-CE4F-3453-4207BAB12B2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6" creationId="{3F6900D4-E7EA-7594-5883-18AC763AD0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7" creationId="{057575ED-C807-1BEC-BF78-012A8F9E8D1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8" creationId="{20C4E742-FE9E-B676-AA1B-5D1716FD884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79" creationId="{8B88F92F-BB5F-EFBB-F92E-96B6A120A1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0" creationId="{A907C671-F700-84EF-C7CD-3AEA771370F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1" creationId="{16256A43-2A00-949D-EBB8-242A9D836F0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2" creationId="{A01F88D6-3FF7-CEEB-95F5-BE82F989CB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3" creationId="{1EDCFD1A-D45C-11A2-F987-AAB08C8F2A1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4" creationId="{BDD03EA6-43FE-902D-6A49-CA1B7C44F0A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5" creationId="{44D18812-47B2-A341-A0F4-B03E0FC5931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6" creationId="{FB4A52DC-9B51-179C-F346-3DDBE3019CF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7" creationId="{98193643-84BA-904B-B1A0-6BBEB16B9D4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8" creationId="{9C302F4C-652F-8A49-566D-8C9E3874191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89" creationId="{23AEE103-E8E5-ED5F-0624-7B935921AF8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0" creationId="{AA06F59B-80D8-4114-4875-AADCA70459F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1" creationId="{BA2A2240-9A48-84AF-7ED5-B0B0E0C6F5D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2" creationId="{2F19FF00-A710-C544-AC31-93008409ABE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3" creationId="{343A2772-DCB5-E343-57A6-40536EB18B5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4" creationId="{3D7588B9-29AF-575D-6B33-F4CCD940DFA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5" creationId="{8884BD4E-1972-D42A-2076-622A5A77E41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6" creationId="{B6E2EECD-E144-33E1-6B72-15187A58F4B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7" creationId="{BB934EAC-643B-174B-D790-EF174B5F2B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8" creationId="{893B7990-09F5-A9F4-97BD-69270E29D76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199" creationId="{08650317-FB7D-D01E-9C9E-01F568E6624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0" creationId="{01EE4C99-FD65-896F-517D-28C5628F538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1" creationId="{D625D18A-CA9D-17D7-428C-C5541F3B86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2" creationId="{4303A345-C0DF-867A-CAB1-C20B7E744A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3" creationId="{C7DC7A00-F91E-AE92-3674-B0C205FB12A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4" creationId="{D23B5C7C-D547-DD25-A2CD-54554D47CED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5" creationId="{C0CDFF70-CCA3-2B02-5D60-A79C99D9FD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6" creationId="{666D016E-C0A9-606B-0569-8C8E7E6AE12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7" creationId="{721C7DA8-ADE1-D3B4-EA63-A36C7B7114A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8" creationId="{AC71D603-914A-9D6A-EE0B-3DC141E4C36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09" creationId="{E4E56743-7485-37F8-896F-118630076A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0" creationId="{39FDD940-F96A-4B26-003E-CDC74E866C9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1" creationId="{955F3C59-6A02-DB63-0283-BBADD13F545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2" creationId="{0426C3AF-9E0C-E2F9-A3AF-9E408FB7DA9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3" creationId="{A611FC51-4BF1-E451-D814-8104CAF8DC0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4" creationId="{A2FE0A48-911B-67DE-CA1A-332C9608666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5" creationId="{6161D64A-BE0A-DFA0-9472-99B4FA78D5B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6" creationId="{071E9C1F-7F82-D945-0371-B7738C52C00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7" creationId="{6F3723B7-58A0-605D-6875-363C54C8B3C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8" creationId="{BD88AC9E-A6C3-ABB9-B679-073233B6EB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19" creationId="{90EA157A-964D-5FCD-9A22-6A3175498BC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0" creationId="{0B26F935-D672-1CA5-2C5A-61A6E394F5F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1" creationId="{60330565-4DC0-429A-6E3B-8D903DB012D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2" creationId="{E61E6ECF-25F6-0791-833E-F10D0D2429F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3" creationId="{2FC4A8ED-A6BA-365C-52ED-197FCA26658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4" creationId="{466D01AB-0509-9A68-B60B-BAB25FA5200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5" creationId="{C1F196C1-8847-8299-3788-AC293985AA8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6" creationId="{22ED7669-8F0F-793D-BBAD-C85262D3CA6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7" creationId="{FA92A9E9-6E91-3E29-E768-8094BF5991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8" creationId="{D88FCB39-68BC-D618-EF4A-3BB2DE19879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29" creationId="{E80531A9-DD9E-E93E-1E04-9CAF57557FF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0" creationId="{48DCA2C5-C129-090F-1D69-F5D74D85DE3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1" creationId="{86FFA396-0376-3397-2839-4B594590146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2" creationId="{B1AA304F-08A9-BF7A-B6E5-F8BBAFC9E2B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3" creationId="{D4F6D5C8-F3C4-1CBC-F2B7-7BE082997DD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4" creationId="{563985AD-804E-DADF-9A9B-0B381E08B11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5" creationId="{DC63A7C1-46FB-0B2D-1B9E-B8D9DCC6D9E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6" creationId="{E795DDFB-5724-4123-426C-E7861BD446D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7" creationId="{CFD5777B-3A75-091E-6763-C13C877BFC4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8" creationId="{BB848B57-4A65-215E-B414-30A2CAE687E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39" creationId="{C6EE31BA-697B-1D89-F9CB-EFDF015FB24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0" creationId="{4DDC2692-D673-2916-D22A-7013F8CC49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1" creationId="{F46E680D-FB4E-F6D8-FE0C-92A7C40658A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2" creationId="{553FF708-0E86-6265-9C29-48E8EA083C3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3" creationId="{9E2E27A3-22BE-AD71-D4FE-4695058DFDE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4" creationId="{639C6AE7-8C46-3154-7B66-BE3096F2C2E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5" creationId="{7F8E5C38-69FA-A8B7-8620-5BA0E5E9A37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6" creationId="{B4234B2D-E584-38FB-C6BF-D4B0204C2D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7" creationId="{1324A059-5F5E-34D3-A013-503FD523977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8" creationId="{984C7706-1994-BAAA-12F9-4F00CFDEECB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49" creationId="{68C31814-9FF0-B345-3D7A-7067A433C05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0" creationId="{433EB6F0-17D3-AE10-206C-61B95181107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1" creationId="{BCDCA13C-1B8C-1D68-13E1-FF4B0A8B353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2" creationId="{E392DD97-5103-C7CD-5168-7222E97D6B7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3" creationId="{A0FD44AD-5D25-E67A-2A00-A6F218C49A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4" creationId="{3513A3C5-48FF-4A2D-DE17-5F178BEA166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5" creationId="{467D1201-EEA4-332E-6C1F-0B7ABDD901A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6" creationId="{F8CC6360-758A-777E-5DCE-08E9A1E8A89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7" creationId="{77C95A42-5A66-6F76-F562-D21E8DFE74B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8" creationId="{AF7AA757-53B3-45CB-1AE1-6864F6420E7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59" creationId="{7684085C-DD44-5925-4CAE-FDEB120CD65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0" creationId="{A1BF12A8-994F-85AA-EB74-1A6D9AC4E06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1" creationId="{D0C7D971-1ED4-B994-DF6A-C8EBC427AB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2" creationId="{A37C742C-DB31-7178-9D77-56F50EA1565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3" creationId="{365C23C6-97DC-2A02-A8CF-E406938705F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4" creationId="{C8B15E50-47A4-4FA6-ECD3-1E308863BFD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5" creationId="{29180381-F39D-8CF3-162A-6AEA313BE18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6" creationId="{FDC1E69A-4E57-3990-A1E1-7D17C7D765C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7" creationId="{7D3DE46E-9B72-66DF-3D06-D34C3D69861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8" creationId="{2CE982DE-C137-B6F3-BE79-DD1853B168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69" creationId="{FD35A129-3EBA-961A-C164-E7265930263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0" creationId="{FF44731D-EA0A-F3DC-BF5E-88944C8E75E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1" creationId="{188B777F-14EC-5B7A-91EA-63262AA0AF0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2" creationId="{CE36BA42-3776-6A7F-A10C-8828B3A686E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3" creationId="{572C69DD-7085-F060-93E0-DB0CD5F071D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4" creationId="{F68E7E1C-A70F-033C-7EEF-06C7035F92B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5" creationId="{B013CEAB-A0AC-300B-A94E-8F04B73513F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6" creationId="{D9951789-C41D-D06C-F1C6-59AA58618AB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7" creationId="{B840ACBF-8538-4B1C-0DA1-4566EBF8814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8" creationId="{F26BAC14-D4DF-ACDA-68AE-CE65D0B147F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79" creationId="{D35E6DD8-7571-45A3-F32A-8ED748A6D18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0" creationId="{2F1696D2-6BAD-AEBD-0694-0D648BBE8F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1" creationId="{42FC3A95-4DFE-CB6C-2099-6E8571B2A2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2" creationId="{2FCEDEA9-9CCE-F79F-E703-4D7AE7BCAEB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3" creationId="{7B6A7A5D-189D-0B64-B51B-F6FAFC2907F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4" creationId="{90D609A4-D42A-4E9A-1EBF-2FA1FAF1C2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5" creationId="{0DFBBEE5-79BF-8F08-685F-176D08ABA6E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6" creationId="{B24BD9B8-B175-A93D-AF8E-374BA6AB34A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7" creationId="{7EE7858A-AA39-3BD6-422E-69166CB1EBA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8" creationId="{206A7F38-B762-19C2-E6B4-3283795AE6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89" creationId="{8F290361-F60D-5259-5C73-B3B30BF5CB0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0" creationId="{B929DBB7-D5AB-8805-F832-5B589458884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1" creationId="{42FC336E-F981-A496-EB64-654D2AA89E5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2" creationId="{7BD5C8CF-F3A2-24EF-56A2-681A6A8141F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3" creationId="{E2B84907-7F2A-1320-E5C5-25FE71EED4E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4" creationId="{3432D4AC-740C-F9C9-36BE-66B114862A9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5" creationId="{2AB51D31-5570-8472-AC55-504890F7003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6" creationId="{0BDEAE9D-66F7-A1A1-A216-CCC81A45A23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7" creationId="{CA6EE2E5-746B-703A-9A86-E68660467C8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8" creationId="{9211E12E-528F-DEA4-B565-C7BD8C25860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299" creationId="{385BB870-CCD0-D8D3-DE97-CF7E7D7FCB9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0" creationId="{A8FFD57D-52FB-C4EA-9A42-9A34DD8F7B4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1" creationId="{6BE59DB5-480D-3A1B-B2EA-08445EEB2DD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2" creationId="{F7D7AF48-702A-2D37-AEEA-91F990A9F7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3" creationId="{0AD77A3E-049D-20D0-3705-5D15E67CCEE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4" creationId="{E0C32D9B-F097-226B-4FB8-0060D04E58B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5" creationId="{91BD94FE-A4FB-819D-7068-99045B06410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6" creationId="{640DF3D0-8A60-9191-2BD4-5F881F69B50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7" creationId="{E5290748-9966-5860-21A4-7CD012DEE42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8" creationId="{EF289233-8E71-CF63-15FA-C21BF608388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09" creationId="{1BC5F0D3-A303-9976-891B-ED6C38AF633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0" creationId="{FC56007B-FCF1-25DE-2264-24E2A30B69C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1" creationId="{3C9B229C-A111-AFC2-09FD-2EDA87D7D0D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2" creationId="{D9089E44-23AC-3E3C-3D41-721078D6100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3" creationId="{65A804E7-EEA6-FF41-25E7-C476CDDC82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4" creationId="{BCE44BF0-BF48-021E-86F8-2A9194081DC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5" creationId="{7C037A22-06DE-C1F3-2827-EEC9A9E1D30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6" creationId="{C5B5CF1A-2AA4-A7EF-00C7-2A045579E5D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7" creationId="{0C6D14E0-5F47-22B3-DB65-15669E48B65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8" creationId="{C068093E-6EF9-EC37-46D8-8AFE1A94234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19" creationId="{0523FEAD-1D31-C4F2-B71E-0ED97ED54C8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0" creationId="{C95785BB-4E01-2104-30A5-119DEE26843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1" creationId="{428F4C02-E5E2-0A70-819C-F30588C6AD2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2" creationId="{7C34D6FC-5A6F-3C02-1DDA-8240C260385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3" creationId="{F6D03AF7-6F15-6A19-B127-2227F22DF2B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4" creationId="{BE993537-8DDA-51A0-6534-D895186ABE7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5" creationId="{1D6FCBED-8577-7963-166B-9AF30BC336E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6" creationId="{1F10CBDE-FF9A-EBB2-64ED-0E37EB08242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7" creationId="{F1E28980-8EA9-A422-D2A8-76ECE0FCC9B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8" creationId="{C592F540-FE97-175A-AD18-023D39EEFFC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29" creationId="{539125A0-E35F-9A9C-6914-DB089948050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0" creationId="{C707E5A3-B257-8AC0-25EC-7EC4D2DBB81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1" creationId="{EC797AF1-F450-ADBD-6A09-3B387EAAFB4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2" creationId="{5715C81E-65A5-AB16-2F76-74CDCB7280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3" creationId="{2177471B-8E1B-187F-C4A7-26CB2284B02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4" creationId="{4E4E4ABE-E4A1-9DCD-048C-2220481F766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5" creationId="{5B0907BE-E92C-6996-7772-6B214145A67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6" creationId="{83E9FB42-E5C8-734B-406D-04F9F5407FF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7" creationId="{C333EE8D-0212-6E1A-0B60-0116D600208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8" creationId="{60A57C2A-B743-7293-B1BF-54746AC2583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39" creationId="{A1A3F258-AB8C-968B-9268-5A052C252C0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0" creationId="{703FCA18-A15E-9D1C-2FBF-EEC78AD98C1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1" creationId="{297C18D2-F6F8-419E-51D4-37280AF551F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2" creationId="{B67F48B6-0E5D-6F0F-8F40-AE37F9AA583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3" creationId="{C3FB2D70-57A5-3C30-78D9-A1AA464FE6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4" creationId="{B7F42BCD-1011-723F-4006-9A593F9B603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5" creationId="{C44B3973-E45D-D659-C18B-69FE305FD0B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6" creationId="{B549A051-EC80-C7F3-E223-E15FA91D67E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7" creationId="{9A931AAC-1AF0-3FA8-3E7C-9DEECEE4018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8" creationId="{C22A611D-9A88-8686-8322-8F1D4D27EB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49" creationId="{C4E23639-80E9-6B09-A4BA-DD3E74D655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0" creationId="{906F918A-917A-5BD1-4A4B-4AFE926F656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1" creationId="{D55F8925-B7D0-F6D3-8D2D-6817A891FE4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2" creationId="{8519EAC6-9DBB-A7F6-59A8-8681C53A3C3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3" creationId="{4E64D176-E753-6702-4564-09D1FDF5824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4" creationId="{185FDBBE-31E5-FA6F-857B-AACCF241380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5" creationId="{22AB39FE-5008-F5BB-6ACD-517921AF285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6" creationId="{43155CE7-EC2A-B07A-C231-A63709EC07B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7" creationId="{66D3EF5E-62D7-7205-7B1C-6BBDC37B359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8" creationId="{06265FDA-DBA1-0F7B-699C-CB1D5729716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59" creationId="{D5F19BD4-23B3-8F23-1A61-BA80DBDA899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0" creationId="{06C34D0C-9C21-0726-144B-C54578474AD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1" creationId="{CC4636B6-6154-BEBA-15F7-48EC76ED0EA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2" creationId="{3AB212FD-C83A-BA0A-241F-2FCBD9351BF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3" creationId="{59D2A7DA-6DCC-DB58-63CC-AC352697D18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4" creationId="{16C9FF73-61B9-0E63-6205-AD305DB4DE9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5" creationId="{E0A415AB-92A0-FE90-B98F-9E74F3B3A1A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6" creationId="{B0AC455F-3D35-6F2D-EAA3-494CB0BFA7F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7" creationId="{DBD261CB-603F-85E0-9BEE-DCF4DAA643A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8" creationId="{2B15381D-C586-D1C0-66D4-9C979C3D4D6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69" creationId="{41F1F3FB-F730-2F0E-6857-D1278EF3A6D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0" creationId="{3667337B-3C32-43DD-6ED4-676C57E5ED8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1" creationId="{ACC5474B-8438-35B6-257C-04E61E5E910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2" creationId="{C5C799BA-A21E-91BE-66DD-7E07F5601B1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3" creationId="{E3FAFAE2-AD23-A438-F04F-43142104A41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4" creationId="{46B4ABB8-072F-E355-0FB0-AC3E63B762E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5" creationId="{BD9BA7F1-EE1B-74B8-8890-40CAB5C59B5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6" creationId="{69A5C81D-3949-654B-BB44-9B1842DA576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7" creationId="{468AFC1A-16E5-BE49-6CAB-60205571E18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8" creationId="{C32B4C60-D9A3-B587-7831-317179D3F4F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79" creationId="{5E205C0F-2003-7662-89ED-69B1085CED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0" creationId="{DA56B05D-46AB-DA67-69BB-4CBB0B9CC63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1" creationId="{FEE24773-0E85-6B49-D32E-69E3DA0C76C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2" creationId="{771A1D17-338C-3CE6-3B96-751EFF23226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3" creationId="{CE5786EF-CBDC-A31E-75EE-608F9A9B252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4" creationId="{5A896123-8D60-98BF-BE4E-A7026A7F96D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5" creationId="{B08E56FA-B0E0-33DE-0246-778DE399523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6" creationId="{7B6938A0-4A34-4FA1-2EB3-9E066B8E43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7" creationId="{81A1B599-5CCA-3899-03E1-2EB1867C785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8" creationId="{879953A8-10AB-895B-88F9-5366AC70926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89" creationId="{4C0083A0-3AFC-A59C-94F1-1F617345EF8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0" creationId="{BDCD86A6-69DD-2D4F-71F7-8A7DFE11297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1" creationId="{9957C47C-B341-21D1-9535-0E5A0D45F67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2" creationId="{A8149CC9-910F-8E35-C52D-1D223CA602E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3" creationId="{526E7E3E-48DE-DF57-22D5-03772D84436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4" creationId="{93586058-0BFE-ACBA-25FD-0DA78752F5A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5" creationId="{37AB6CCB-1A25-8F92-FB9F-FAED96433B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6" creationId="{5B71C62E-A80C-DF98-067F-9556240E5C3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7" creationId="{0200B9B3-72BC-F95A-7DCD-3C77FA0149E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8" creationId="{2A58FBB4-35CC-5584-F94C-48195F0A79E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399" creationId="{EBCF0CA0-A314-C1ED-459B-1B16AEEE0F4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0" creationId="{C14E50EA-3B15-7D12-1E27-506EFC185C0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1" creationId="{C5520364-D1C9-C90D-387F-9E3E91D320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2" creationId="{A947FFC8-3475-3699-6471-109D0528F7E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3" creationId="{38C246BA-3385-0A9D-4446-DBB77225B25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4" creationId="{89A6F064-C254-C2F9-20E4-E20EBA7B0D9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5" creationId="{4608B472-7196-A9E7-5028-510F2B7EBA8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6" creationId="{A12BC532-0538-ADB8-782C-4EC59709BE0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7" creationId="{34F60E72-1ACF-EC2F-21E7-A7B889CC3E4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8" creationId="{740409AE-BA8C-D1CE-457A-7C9E224B948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09" creationId="{964EF346-745B-814E-9807-B09E64B4C3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0" creationId="{C1547AA3-F53B-F818-0641-ADA8FE97680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1" creationId="{ABF32EBF-B1EA-EEF6-CD48-DCFDF515371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2" creationId="{77B38877-33EF-8E64-62DE-91342CC00AF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3" creationId="{054AFFB7-F8C1-5C4C-E53A-DB94354A76F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4" creationId="{B81FAFA3-021F-98C1-F094-91B7635615A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5" creationId="{0E941718-3A9E-C657-A9B5-D5E651AB51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6" creationId="{2A6086F9-FF0A-30D8-4559-C142948185A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7" creationId="{47EF5EF7-F5B8-4750-66E9-59F9D8A7689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8" creationId="{27043010-7492-8AA0-18BE-456C466CBA8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19" creationId="{7F7D8790-D7A8-05EB-8AF1-227182C8DAF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0" creationId="{4B210220-C83C-C263-B7E7-C2B3D8BCB2A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1" creationId="{8C6382AF-BAEC-7DFB-3FB3-F16529EDBBC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2" creationId="{3A340DF7-D2FA-D221-474C-CAFBC4D026D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3" creationId="{80605F1A-F5EB-E48E-B723-61A4B94117D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4" creationId="{21BCF55F-C706-51D4-12AE-6A6B3B9A7C1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5" creationId="{CB67618E-7129-26E4-BAD6-9FC5B3E2B72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6" creationId="{574DDD52-295A-33B1-35D8-012C0831A33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7" creationId="{01363624-2C1C-4ACD-2EF0-EE2E35FEB5E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8" creationId="{3AC6D8E5-B0F7-9970-E2F7-BDD66338DE2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29" creationId="{15F2F520-D27B-6846-3744-FA71DEED3EF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0" creationId="{8338558E-4B15-29B3-0E47-47296F14CDF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1" creationId="{7A4ADF44-2682-6F33-D010-67D93AB8581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2" creationId="{D78E3E7B-A4B4-B37A-8EEC-E34EAF021D0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3" creationId="{593D91E7-0BDD-898B-D349-7A3FE8EDC90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4" creationId="{6D393922-CC04-29DC-A4E0-43B6319F62C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5" creationId="{42C2FFDF-DBE4-CBF7-D5F2-E96D26D8D24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6" creationId="{2296B949-A311-5F49-43D7-196F21D45CF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7" creationId="{609E6F5C-44BB-7685-4C5F-30521E9305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8" creationId="{47F7A2EE-6A76-181B-4098-A7CB1A50658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39" creationId="{2CBF0F10-212A-083D-C381-7037BC49A69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0" creationId="{4982139B-C35D-D3EC-9768-93463EA1E6E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1" creationId="{FD58AE34-16A4-FA1C-DFF7-C07C6DD79B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2" creationId="{4B518BE2-FB16-B27E-7A4A-B44594F28BA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3" creationId="{81DF18A0-D4D5-5BF7-7699-7B33F4222A1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4" creationId="{D1D3BA04-FCDF-A32D-65D9-A016A45421A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5" creationId="{4FA3F972-E602-1570-6695-377E63286A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6" creationId="{5D1EEBBA-FC34-7308-130E-13B07C26535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7" creationId="{51055F23-9CE9-DA6D-DC9F-575D08A42A8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8" creationId="{32A8DF55-49AE-50A3-DA3C-B7D6FBD5E42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49" creationId="{1724858F-6091-3514-30BC-45A654748FA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0" creationId="{92E194B0-147E-371B-AFCB-D8A7CD00EBC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1" creationId="{D2AE6EB1-4CEB-EC19-9974-5645C730A51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2" creationId="{5AF75FC3-CCE7-B4EE-8339-AE89F06C580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3" creationId="{95E20721-FA93-C85E-2FAF-913B796166D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4" creationId="{77F7A387-5CEE-2B55-5B9D-7B7451C7013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5" creationId="{737390CF-B620-C242-2E59-D6F5CA17993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6" creationId="{7F16790F-E785-E2B3-E38B-F4F789B9D4D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7" creationId="{040A18A9-232F-CAA3-7B2F-B53F6808511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8" creationId="{E502FC99-926D-B465-A178-A8A812662AA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59" creationId="{AFC690D1-CEED-B809-0A64-A4E4EF356BC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0" creationId="{51DE2473-76FA-1255-4F2A-32991A54894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1" creationId="{1E2E9C16-9679-6FE1-71EE-64D0FA4073F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2" creationId="{8F1367E1-2015-FBD7-4130-5A142125BCA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3" creationId="{090D86DE-6DA7-EB52-1BAD-AAB75B3006E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4" creationId="{C3221E49-EE13-FCBC-79FF-77BBDACB214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5" creationId="{9901CAB5-7CA4-7086-52D9-741C618DD80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6" creationId="{5449FB70-2625-C7E1-CB17-D175AAC1FE0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7" creationId="{76E298B3-01C7-7B8E-D0D0-430C383903C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8" creationId="{0BD36F9E-8532-1737-9BAA-B85E5960E64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69" creationId="{DF5B256A-9BF2-3602-8F57-3D86EB8565B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0" creationId="{C1DD26A2-A681-CE9A-AF44-53A6EEC42B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1" creationId="{0071A395-4A53-0789-6A93-73415AAE36E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2" creationId="{912ED4DE-C126-D58C-7C63-456D690A027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3" creationId="{C31842A2-4BC5-6A26-DB28-117DD5ED50E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4" creationId="{55347452-9EA1-50AB-AD4F-6D2E72CD8B85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5" creationId="{7ACF63C0-4425-F082-B8AA-1501FA367A3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6" creationId="{0C20359C-530D-A6CF-E43E-80FDF9A1CCE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7" creationId="{AA392284-D97C-8B10-F5B3-89EE5F7B093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8" creationId="{42FE658C-EDAE-44D8-BF60-43F3A002188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79" creationId="{D69E8FD9-DB02-017C-7080-78C9A5FAE46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0" creationId="{5B205AAF-5EA6-0EDD-DC30-445B9C5B9FE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1" creationId="{B90524D3-5F84-CD82-E793-21E45C4A6ED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2" creationId="{F39833B3-E785-25D6-148C-CBE138B7601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3" creationId="{3C28510F-D583-9C61-B0BC-9C14A83327D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4" creationId="{78F12FAD-AF16-BA05-0C59-C01D8952AA8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5" creationId="{9B717929-8548-E42C-083A-0BA5FBD5B38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6" creationId="{64F24D5F-3BEA-5EE3-81FD-9D70CB465EE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7" creationId="{C3896AC3-BB02-CC2A-5B13-FA6909DA01D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8" creationId="{749075D4-9432-B402-313D-05D17EE944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89" creationId="{868722AF-53D0-E132-3FDD-F35BB297FA7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0" creationId="{09128471-07DE-5174-37E8-D60A4672265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1" creationId="{DB86A35E-06F7-A97C-97CF-869E5A4DCCBB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2" creationId="{3AE1D75A-529B-AC4C-A5D2-C966608EB4B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3" creationId="{E231A2A5-5E14-9DBB-A70B-8A2B681D237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4" creationId="{8F52008E-61CD-2D6C-236A-FA01DB153FC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5" creationId="{2F708345-8877-E92F-C2E0-659AE531E263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6" creationId="{992CE5E6-F6C5-5465-03A7-6EFF90E58D24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7" creationId="{E557AF91-906D-0669-D4EC-8DFF5DB2714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8" creationId="{18C00634-7747-C99D-AC6D-E8B1CFC5CC3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499" creationId="{6B471187-60CB-AFCC-FE2E-90955E8534A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0" creationId="{123ED274-E8A2-208B-BE30-1E1501A0FB2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1" creationId="{5BB08C22-8159-145E-967E-57F706CC320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2" creationId="{E2E7865D-FE73-5C74-5AA6-501903CB8D3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3" creationId="{CBE0EC4E-97A4-280A-4A64-751CF3D68FF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4" creationId="{1BEC5C92-52C7-B03F-4309-5214ABE41BA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5" creationId="{A6DBDD15-D8BC-35D5-2BF3-C8E6CACA3849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6" creationId="{C4CEC107-3A9A-321B-C2C8-AEB1F42FC75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7" creationId="{3582B454-5300-815A-641F-6AA617F4717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8" creationId="{CF807DA3-F070-82A4-7BCA-54565B62245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09" creationId="{F3158A97-86C2-FD44-A862-9EBB86F90A2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0" creationId="{8276F8F6-733E-849D-4422-4A7FA7ACBD0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1" creationId="{0457BF68-EA73-565C-C315-58084294C40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2" creationId="{6294AEB1-F6BA-C555-8C3D-030E3F042296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3" creationId="{6D807AD6-6C8E-771C-7389-E7B5F657242D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4" creationId="{5F3FDF11-A691-0219-4764-AEEBF8CE076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5" creationId="{7A1597D3-33CF-5A2C-8C44-431221AAFFF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6" creationId="{DAB8F157-46EA-6CD8-992C-406B6913797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7" creationId="{E75CC6C5-1320-03B9-4931-8E276702DF7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8" creationId="{B38764B2-B168-1F13-4456-39414A5CEC72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19" creationId="{A15783A7-114C-8525-C55C-44C6956E0D9A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0" creationId="{FAE350A5-4BEF-2E80-3A51-B171214871F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1" creationId="{A31D0E1C-D0AB-0EF0-ED6E-76E7DB8EE2A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2" creationId="{5557AC9E-7DB1-0AD9-FBA5-B30D1CED0BF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3" creationId="{A4716FA8-C65B-BA4D-C9F3-B9CB081EF12F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4" creationId="{9904B136-A195-05C0-56C5-E30691C380E8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5" creationId="{37DFD769-9DBA-9FE8-D04C-2D4C8B55840E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6" creationId="{44893404-7F42-2774-1C93-F90777F87301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7" creationId="{0D80B208-12CC-F094-C809-8702575DF587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8" creationId="{D609E2F4-DC55-C82D-D69E-B8346E05570C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spMkLst>
            <pc:docMk/>
            <pc:sldMk cId="3195661056" sldId="261"/>
            <ac:spMk id="529" creationId="{E0B9C57E-4952-22BD-429E-8F29E1911526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10:20:32.485" v="475" actId="478"/>
          <ac:spMkLst>
            <pc:docMk/>
            <pc:sldMk cId="3195661056" sldId="261"/>
            <ac:spMk id="530" creationId="{CB1F545A-4694-60F1-52A1-482A75445C05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10:58:41.678" v="1009" actId="478"/>
          <ac:spMkLst>
            <pc:docMk/>
            <pc:sldMk cId="3195661056" sldId="261"/>
            <ac:spMk id="531" creationId="{A935F757-48ED-0D1E-0F88-EA73648436AF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10:58:38.192" v="1008" actId="478"/>
          <ac:spMkLst>
            <pc:docMk/>
            <pc:sldMk cId="3195661056" sldId="261"/>
            <ac:spMk id="532" creationId="{5B6E7316-5AE7-E2CD-5F71-17F201166C61}"/>
          </ac:spMkLst>
        </pc:spChg>
        <pc:grpChg chg="add del mod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grpSpMkLst>
            <pc:docMk/>
            <pc:sldMk cId="3195661056" sldId="261"/>
            <ac:grpSpMk id="4" creationId="{BB4DF8C5-3827-6F56-9DF7-542B180B6AB9}"/>
          </ac:grpSpMkLst>
        </pc:grpChg>
        <pc:grpChg chg="mod topLvl">
          <ac:chgData name="Abhinava Krishna Kanth Rallapalli -X (abrallap - HCL TECHNOLOGIES LIMITED at Cisco)" userId="54be609d-1623-45a9-a1ea-1ba183ca9629" providerId="ADAL" clId="{0B770449-DACE-4C0A-B904-3F1462840848}" dt="2023-09-26T10:20:18.103" v="472" actId="165"/>
          <ac:grpSpMkLst>
            <pc:docMk/>
            <pc:sldMk cId="3195661056" sldId="261"/>
            <ac:grpSpMk id="30" creationId="{09C0385C-492E-364C-6AE5-8A9D09C1A755}"/>
          </ac:grpSpMkLst>
        </pc:grpChg>
      </pc:sldChg>
      <pc:sldChg chg="addSp delSp modSp add mod">
        <pc:chgData name="Abhinava Krishna Kanth Rallapalli -X (abrallap - HCL TECHNOLOGIES LIMITED at Cisco)" userId="54be609d-1623-45a9-a1ea-1ba183ca9629" providerId="ADAL" clId="{0B770449-DACE-4C0A-B904-3F1462840848}" dt="2023-09-26T12:01:50.189" v="1392" actId="255"/>
        <pc:sldMkLst>
          <pc:docMk/>
          <pc:sldMk cId="0" sldId="262"/>
        </pc:sldMkLst>
        <pc:spChg chg="add del">
          <ac:chgData name="Abhinava Krishna Kanth Rallapalli -X (abrallap - HCL TECHNOLOGIES LIMITED at Cisco)" userId="54be609d-1623-45a9-a1ea-1ba183ca9629" providerId="ADAL" clId="{0B770449-DACE-4C0A-B904-3F1462840848}" dt="2023-09-26T10:22:57.112" v="533" actId="22"/>
          <ac:spMkLst>
            <pc:docMk/>
            <pc:sldMk cId="0" sldId="262"/>
            <ac:spMk id="3" creationId="{0D65CAA2-770F-53C3-DEB0-EE8AAD3719A7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7:38.074" v="1391" actId="1076"/>
          <ac:spMkLst>
            <pc:docMk/>
            <pc:sldMk cId="0" sldId="262"/>
            <ac:spMk id="4" creationId="{ABCABA6F-7C87-32FA-CE66-CEA46EC2322D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32:03.409" v="1198" actId="20577"/>
          <ac:spMkLst>
            <pc:docMk/>
            <pc:sldMk cId="0" sldId="262"/>
            <ac:spMk id="6" creationId="{BBC1FEBD-2C20-AD1B-21E1-67DDAA0336BC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5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5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5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5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5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6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7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8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9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0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1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2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3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4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3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4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5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6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7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8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59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60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61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62" creationId="{00000000-0000-0000-0000-000000000000}"/>
          </ac:spMkLst>
        </pc:spChg>
        <pc:spChg chg="mod topLvl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spMkLst>
            <pc:docMk/>
            <pc:sldMk cId="0" sldId="262"/>
            <ac:spMk id="163" creationId="{00000000-0000-0000-0000-00000000000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1:33:31.608" v="1249" actId="1036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Abhinava Krishna Kanth Rallapalli -X (abrallap - HCL TECHNOLOGIES LIMITED at Cisco)" userId="54be609d-1623-45a9-a1ea-1ba183ca9629" providerId="ADAL" clId="{0B770449-DACE-4C0A-B904-3F1462840848}" dt="2023-09-26T12:01:50.189" v="1392" actId="255"/>
          <ac:spMkLst>
            <pc:docMk/>
            <pc:sldMk cId="0" sldId="262"/>
            <ac:spMk id="165" creationId="{00000000-0000-0000-0000-000000000000}"/>
          </ac:spMkLst>
        </pc:spChg>
        <pc:grpChg chg="add mod">
          <ac:chgData name="Abhinava Krishna Kanth Rallapalli -X (abrallap - HCL TECHNOLOGIES LIMITED at Cisco)" userId="54be609d-1623-45a9-a1ea-1ba183ca9629" providerId="ADAL" clId="{0B770449-DACE-4C0A-B904-3F1462840848}" dt="2023-09-26T11:50:26.291" v="1313" actId="338"/>
          <ac:grpSpMkLst>
            <pc:docMk/>
            <pc:sldMk cId="0" sldId="262"/>
            <ac:grpSpMk id="7" creationId="{4DF0DD5C-CB20-FFF6-5DFF-D8D2C6F49E6A}"/>
          </ac:grpSpMkLst>
        </pc:grpChg>
        <pc:grpChg chg="del mod">
          <ac:chgData name="Abhinava Krishna Kanth Rallapalli -X (abrallap - HCL TECHNOLOGIES LIMITED at Cisco)" userId="54be609d-1623-45a9-a1ea-1ba183ca9629" providerId="ADAL" clId="{0B770449-DACE-4C0A-B904-3F1462840848}" dt="2023-09-26T11:49:49.316" v="1311" actId="165"/>
          <ac:grpSpMkLst>
            <pc:docMk/>
            <pc:sldMk cId="0" sldId="262"/>
            <ac:grpSpMk id="54" creationId="{00000000-0000-0000-0000-000000000000}"/>
          </ac:grpSpMkLst>
        </pc:grpChg>
      </pc:sldChg>
      <pc:sldChg chg="addSp delSp modSp new mod ord modClrScheme chgLayout">
        <pc:chgData name="Abhinava Krishna Kanth Rallapalli -X (abrallap - HCL TECHNOLOGIES LIMITED at Cisco)" userId="54be609d-1623-45a9-a1ea-1ba183ca9629" providerId="ADAL" clId="{0B770449-DACE-4C0A-B904-3F1462840848}" dt="2023-09-26T11:54:52.729" v="1385" actId="1037"/>
        <pc:sldMkLst>
          <pc:docMk/>
          <pc:sldMk cId="255003447" sldId="263"/>
        </pc:sldMkLst>
        <pc:spChg chg="add del mod ord">
          <ac:chgData name="Abhinava Krishna Kanth Rallapalli -X (abrallap - HCL TECHNOLOGIES LIMITED at Cisco)" userId="54be609d-1623-45a9-a1ea-1ba183ca9629" providerId="ADAL" clId="{0B770449-DACE-4C0A-B904-3F1462840848}" dt="2023-09-26T11:46:02.587" v="1272" actId="478"/>
          <ac:spMkLst>
            <pc:docMk/>
            <pc:sldMk cId="255003447" sldId="263"/>
            <ac:spMk id="2" creationId="{5E362343-6265-6578-B65B-80800559BD62}"/>
          </ac:spMkLst>
        </pc:spChg>
        <pc:spChg chg="add del">
          <ac:chgData name="Abhinava Krishna Kanth Rallapalli -X (abrallap - HCL TECHNOLOGIES LIMITED at Cisco)" userId="54be609d-1623-45a9-a1ea-1ba183ca9629" providerId="ADAL" clId="{0B770449-DACE-4C0A-B904-3F1462840848}" dt="2023-09-26T11:45:58.847" v="1271" actId="478"/>
          <ac:spMkLst>
            <pc:docMk/>
            <pc:sldMk cId="255003447" sldId="263"/>
            <ac:spMk id="3" creationId="{104B8383-52D1-6CB4-C3B2-F32A0ED5D642}"/>
          </ac:spMkLst>
        </pc:spChg>
        <pc:spChg chg="add del mod ord">
          <ac:chgData name="Abhinava Krishna Kanth Rallapalli -X (abrallap - HCL TECHNOLOGIES LIMITED at Cisco)" userId="54be609d-1623-45a9-a1ea-1ba183ca9629" providerId="ADAL" clId="{0B770449-DACE-4C0A-B904-3F1462840848}" dt="2023-09-26T11:45:26.980" v="1269" actId="700"/>
          <ac:spMkLst>
            <pc:docMk/>
            <pc:sldMk cId="255003447" sldId="263"/>
            <ac:spMk id="4" creationId="{591CC072-C197-F10A-CC47-B0C3D9327D23}"/>
          </ac:spMkLst>
        </pc:spChg>
        <pc:spChg chg="add del mod">
          <ac:chgData name="Abhinava Krishna Kanth Rallapalli -X (abrallap - HCL TECHNOLOGIES LIMITED at Cisco)" userId="54be609d-1623-45a9-a1ea-1ba183ca9629" providerId="ADAL" clId="{0B770449-DACE-4C0A-B904-3F1462840848}" dt="2023-09-26T11:48:54.991" v="1310" actId="478"/>
          <ac:spMkLst>
            <pc:docMk/>
            <pc:sldMk cId="255003447" sldId="263"/>
            <ac:spMk id="5" creationId="{FE68E069-14CA-EC9D-D8EA-ED24CF620EF8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6" creationId="{9F0502E5-977F-9061-3B79-DF0FFEDAFBFB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1:27.979" v="1324" actId="21"/>
          <ac:spMkLst>
            <pc:docMk/>
            <pc:sldMk cId="255003447" sldId="263"/>
            <ac:spMk id="7" creationId="{C51EED12-6F83-801B-5EB2-E081BC224DD9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8" creationId="{B8F36A3A-7C95-D0C5-04F2-4B6C0482A5E9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9" creationId="{8A5BFBEF-6D9C-0D60-A66E-76C883B41EB3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10" creationId="{85349C97-3CD6-E311-6A76-B9729E8AA240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3:58.121" v="1362" actId="1036"/>
          <ac:spMkLst>
            <pc:docMk/>
            <pc:sldMk cId="255003447" sldId="263"/>
            <ac:spMk id="11" creationId="{530F293E-F520-3CCA-8B68-B7182EE31AE2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3:58.121" v="1362" actId="1036"/>
          <ac:spMkLst>
            <pc:docMk/>
            <pc:sldMk cId="255003447" sldId="263"/>
            <ac:spMk id="12" creationId="{88A38238-58DB-248D-BEFB-86482DAE9F31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3:58.121" v="1362" actId="1036"/>
          <ac:spMkLst>
            <pc:docMk/>
            <pc:sldMk cId="255003447" sldId="263"/>
            <ac:spMk id="13" creationId="{4B9EE3F0-4738-7AA9-AAEE-841E1506AD36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3:58.121" v="1362" actId="1036"/>
          <ac:spMkLst>
            <pc:docMk/>
            <pc:sldMk cId="255003447" sldId="263"/>
            <ac:spMk id="14" creationId="{9340BAAF-806D-3461-FCDA-EEC527637AB2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4:38.800" v="1381" actId="1036"/>
          <ac:spMkLst>
            <pc:docMk/>
            <pc:sldMk cId="255003447" sldId="263"/>
            <ac:spMk id="15" creationId="{38C6D774-41D7-B120-B354-651A4CCD90EE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4:38.800" v="1381" actId="1036"/>
          <ac:spMkLst>
            <pc:docMk/>
            <pc:sldMk cId="255003447" sldId="263"/>
            <ac:spMk id="16" creationId="{FC15A768-03D4-70EB-2251-D46C0F63145B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3:58.121" v="1362" actId="1036"/>
          <ac:spMkLst>
            <pc:docMk/>
            <pc:sldMk cId="255003447" sldId="263"/>
            <ac:spMk id="17" creationId="{E1AEE2AA-3471-4773-A580-3AF1A070C577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18" creationId="{96F38F38-60C8-36F1-D8B1-F0CC97280BFF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19" creationId="{EB4DE259-29E5-2000-8585-935B68BA4A15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0" creationId="{A8176C32-839E-F045-7435-E19E24ECB5AB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1" creationId="{B69B7A4B-9B9B-6AFA-24A5-BC7FD672CD3B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2" creationId="{D0725E45-7E88-BDC1-0082-419F0C4FB934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3" creationId="{28D91833-C20D-D257-07B1-EEDE4403D965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4" creationId="{BEBC382D-2B3D-5463-77EB-94D69111BFF3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5" creationId="{5AB868E6-CE48-B1BF-2238-5116E5E3ED87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6" creationId="{47D95DD9-109F-B13A-39EC-0D528CBAD820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7" creationId="{50862CBC-EB14-DEA7-2CE1-1D4B6CF59ED0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8" creationId="{2035E2BE-A45E-D368-8026-F11F121B3E7E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0:38.201" v="1314" actId="164"/>
          <ac:spMkLst>
            <pc:docMk/>
            <pc:sldMk cId="255003447" sldId="263"/>
            <ac:spMk id="29" creationId="{B324A842-D51D-2B42-4C4B-500ACA1519C0}"/>
          </ac:spMkLst>
        </pc:spChg>
        <pc:spChg chg="add mod">
          <ac:chgData name="Abhinava Krishna Kanth Rallapalli -X (abrallap - HCL TECHNOLOGIES LIMITED at Cisco)" userId="54be609d-1623-45a9-a1ea-1ba183ca9629" providerId="ADAL" clId="{0B770449-DACE-4C0A-B904-3F1462840848}" dt="2023-09-26T11:54:52.729" v="1385" actId="1037"/>
          <ac:spMkLst>
            <pc:docMk/>
            <pc:sldMk cId="255003447" sldId="263"/>
            <ac:spMk id="31" creationId="{284344B0-9196-FC7E-926B-88034CB31C90}"/>
          </ac:spMkLst>
        </pc:spChg>
        <pc:grpChg chg="add mod">
          <ac:chgData name="Abhinava Krishna Kanth Rallapalli -X (abrallap - HCL TECHNOLOGIES LIMITED at Cisco)" userId="54be609d-1623-45a9-a1ea-1ba183ca9629" providerId="ADAL" clId="{0B770449-DACE-4C0A-B904-3F1462840848}" dt="2023-09-26T11:54:52.729" v="1385" actId="1037"/>
          <ac:grpSpMkLst>
            <pc:docMk/>
            <pc:sldMk cId="255003447" sldId="263"/>
            <ac:grpSpMk id="30" creationId="{B30FEB98-E769-AAC5-B98A-D8A71B09D763}"/>
          </ac:grpSpMkLst>
        </pc:grpChg>
      </pc:sldChg>
      <pc:sldMasterChg chg="setBg modSldLayout">
        <pc:chgData name="Abhinava Krishna Kanth Rallapalli -X (abrallap - HCL TECHNOLOGIES LIMITED at Cisco)" userId="54be609d-1623-45a9-a1ea-1ba183ca9629" providerId="ADAL" clId="{0B770449-DACE-4C0A-B904-3F1462840848}" dt="2023-09-26T08:38:59.220" v="159"/>
        <pc:sldMasterMkLst>
          <pc:docMk/>
          <pc:sldMasterMk cId="2298792073" sldId="2147483648"/>
        </pc:sldMasterMkLst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2784463119" sldId="2147483649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744229822" sldId="2147483650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1286037679" sldId="2147483651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2373895744" sldId="2147483652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3176102082" sldId="2147483653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3296636326" sldId="2147483654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2228378510" sldId="2147483655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2097317092" sldId="2147483656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1654567311" sldId="2147483657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1379919302" sldId="2147483658"/>
          </pc:sldLayoutMkLst>
        </pc:sldLayoutChg>
        <pc:sldLayoutChg chg="setBg">
          <pc:chgData name="Abhinava Krishna Kanth Rallapalli -X (abrallap - HCL TECHNOLOGIES LIMITED at Cisco)" userId="54be609d-1623-45a9-a1ea-1ba183ca9629" providerId="ADAL" clId="{0B770449-DACE-4C0A-B904-3F1462840848}" dt="2023-09-26T08:38:59.220" v="159"/>
          <pc:sldLayoutMkLst>
            <pc:docMk/>
            <pc:sldMasterMk cId="2298792073" sldId="2147483648"/>
            <pc:sldLayoutMk cId="227797531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TULITHA\Downloads\Captial%20planing%20demo\jira%20task.xlsx" TargetMode="External"/><Relationship Id="rId2" Type="http://schemas.openxmlformats.org/officeDocument/2006/relationships/hyperlink" Target="file:///C:\Users\ATULITHA\Downloads\Captial%20planing%20demo\how%20to%20create%20system%20design%20document.docx" TargetMode="External"/><Relationship Id="rId1" Type="http://schemas.openxmlformats.org/officeDocument/2006/relationships/hyperlink" Target="file:///C:\Users\abrallap\OneDrive%20-%20Cisco\Desktop\work\valueadd\relationDB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TULITHA\Downloads\Captial%20planing%20demo\jira%20task.xlsx" TargetMode="External"/><Relationship Id="rId2" Type="http://schemas.openxmlformats.org/officeDocument/2006/relationships/hyperlink" Target="file:///C:\Users\ATULITHA\Downloads\Captial%20planing%20demo\how%20to%20create%20system%20design%20document.docx" TargetMode="External"/><Relationship Id="rId1" Type="http://schemas.openxmlformats.org/officeDocument/2006/relationships/hyperlink" Target="file:///C:\Users\abrallap\OneDrive%20-%20Cisco\Desktop\work\valueadd\relationDB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E0171-8D92-4163-A3D8-0ABD17D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8DECEA-794C-450A-A6AF-412BEB46D6EC}">
      <dgm:prSet/>
      <dgm:spPr/>
      <dgm:t>
        <a:bodyPr/>
        <a:lstStyle/>
        <a:p>
          <a:r>
            <a:rPr lang="en-US" dirty="0"/>
            <a:t>- System Architecture</a:t>
          </a:r>
          <a:br>
            <a:rPr lang="en-US" dirty="0"/>
          </a:br>
          <a:r>
            <a:rPr lang="en-US" dirty="0"/>
            <a:t>       - Component Design</a:t>
          </a:r>
        </a:p>
      </dgm:t>
    </dgm:pt>
    <dgm:pt modelId="{4D59DDFD-B3FA-49CD-A48D-9617AA1874D7}" type="parTrans" cxnId="{4FAD15DF-8A50-4C5E-BD4C-B4B8677C8039}">
      <dgm:prSet/>
      <dgm:spPr/>
      <dgm:t>
        <a:bodyPr/>
        <a:lstStyle/>
        <a:p>
          <a:endParaRPr lang="en-US"/>
        </a:p>
      </dgm:t>
    </dgm:pt>
    <dgm:pt modelId="{E4EC754F-2AE4-44A6-B3AE-EC4DFC1760B1}" type="sibTrans" cxnId="{4FAD15DF-8A50-4C5E-BD4C-B4B8677C8039}">
      <dgm:prSet/>
      <dgm:spPr/>
      <dgm:t>
        <a:bodyPr/>
        <a:lstStyle/>
        <a:p>
          <a:endParaRPr lang="en-US"/>
        </a:p>
      </dgm:t>
    </dgm:pt>
    <dgm:pt modelId="{E95398D5-378D-459D-99AE-1174FF2EBF28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hlinkClick xmlns:r="http://schemas.openxmlformats.org/officeDocument/2006/relationships" r:id="rId1" action="ppaction://hlinkfile"/>
            </a:rPr>
            <a:t>Data Model</a:t>
          </a:r>
          <a:br>
            <a:rPr lang="en-US" dirty="0"/>
          </a:br>
          <a:r>
            <a:rPr lang="en-US" dirty="0"/>
            <a:t>       - Relational Data Base</a:t>
          </a:r>
        </a:p>
      </dgm:t>
    </dgm:pt>
    <dgm:pt modelId="{3E55F457-5DFB-44F9-828E-E886811C416C}" type="parTrans" cxnId="{4C9CE655-1EBC-4C64-A035-8FA08F8D1F04}">
      <dgm:prSet/>
      <dgm:spPr/>
      <dgm:t>
        <a:bodyPr/>
        <a:lstStyle/>
        <a:p>
          <a:endParaRPr lang="en-US"/>
        </a:p>
      </dgm:t>
    </dgm:pt>
    <dgm:pt modelId="{E13BC571-9ABA-4829-B253-F2375EBC20CE}" type="sibTrans" cxnId="{4C9CE655-1EBC-4C64-A035-8FA08F8D1F04}">
      <dgm:prSet/>
      <dgm:spPr/>
      <dgm:t>
        <a:bodyPr/>
        <a:lstStyle/>
        <a:p>
          <a:endParaRPr lang="en-US"/>
        </a:p>
      </dgm:t>
    </dgm:pt>
    <dgm:pt modelId="{BB5F18D2-94D3-4115-9859-EB139969BE1A}">
      <dgm:prSet/>
      <dgm:spPr/>
      <dgm:t>
        <a:bodyPr/>
        <a:lstStyle/>
        <a:p>
          <a:r>
            <a:rPr lang="en-US" dirty="0"/>
            <a:t>- API Development</a:t>
          </a:r>
          <a:br>
            <a:rPr lang="en-US" dirty="0"/>
          </a:br>
          <a:r>
            <a:rPr lang="en-US" dirty="0"/>
            <a:t>- User Interface Design</a:t>
          </a:r>
        </a:p>
      </dgm:t>
    </dgm:pt>
    <dgm:pt modelId="{C783812F-D059-40B9-8459-21F13E5E738C}" type="parTrans" cxnId="{58C5481E-BA88-40D0-966A-CAE2D221E710}">
      <dgm:prSet/>
      <dgm:spPr/>
      <dgm:t>
        <a:bodyPr/>
        <a:lstStyle/>
        <a:p>
          <a:endParaRPr lang="en-US"/>
        </a:p>
      </dgm:t>
    </dgm:pt>
    <dgm:pt modelId="{2E54397A-A905-4E6B-8A5A-540B2E3F1AE6}" type="sibTrans" cxnId="{58C5481E-BA88-40D0-966A-CAE2D221E710}">
      <dgm:prSet/>
      <dgm:spPr/>
      <dgm:t>
        <a:bodyPr/>
        <a:lstStyle/>
        <a:p>
          <a:endParaRPr lang="en-US"/>
        </a:p>
      </dgm:t>
    </dgm:pt>
    <dgm:pt modelId="{3E4E524D-B39D-4320-B9A0-B556192D05B1}">
      <dgm:prSet/>
      <dgm:spPr/>
      <dgm:t>
        <a:bodyPr/>
        <a:lstStyle/>
        <a:p>
          <a:r>
            <a:rPr lang="en-US" dirty="0"/>
            <a:t>- Security Considerations</a:t>
          </a:r>
          <a:br>
            <a:rPr lang="en-US" dirty="0"/>
          </a:br>
          <a:r>
            <a:rPr lang="en-US" dirty="0"/>
            <a:t>       - Key Vaults</a:t>
          </a:r>
        </a:p>
      </dgm:t>
    </dgm:pt>
    <dgm:pt modelId="{497114C0-BE6F-4B2B-A953-2179163AA13E}" type="parTrans" cxnId="{9DFEDBEB-F1C2-49EF-8E14-2C9EFB86F80E}">
      <dgm:prSet/>
      <dgm:spPr/>
      <dgm:t>
        <a:bodyPr/>
        <a:lstStyle/>
        <a:p>
          <a:endParaRPr lang="en-US"/>
        </a:p>
      </dgm:t>
    </dgm:pt>
    <dgm:pt modelId="{1E19DF3C-3170-499A-BDD7-38FF04F981FF}" type="sibTrans" cxnId="{9DFEDBEB-F1C2-49EF-8E14-2C9EFB86F80E}">
      <dgm:prSet/>
      <dgm:spPr/>
      <dgm:t>
        <a:bodyPr/>
        <a:lstStyle/>
        <a:p>
          <a:endParaRPr lang="en-US"/>
        </a:p>
      </dgm:t>
    </dgm:pt>
    <dgm:pt modelId="{5D4D7C21-019F-4007-8766-9905CFF7F697}">
      <dgm:prSet/>
      <dgm:spPr/>
      <dgm:t>
        <a:bodyPr/>
        <a:lstStyle/>
        <a:p>
          <a:r>
            <a:rPr lang="en-US"/>
            <a:t>- Performance Considerations</a:t>
          </a:r>
        </a:p>
      </dgm:t>
    </dgm:pt>
    <dgm:pt modelId="{14550D49-B9C5-40DB-B393-84D3EFA0847A}" type="parTrans" cxnId="{658D1DC2-0AFE-4B45-8D20-4BE0B021B440}">
      <dgm:prSet/>
      <dgm:spPr/>
      <dgm:t>
        <a:bodyPr/>
        <a:lstStyle/>
        <a:p>
          <a:endParaRPr lang="en-US"/>
        </a:p>
      </dgm:t>
    </dgm:pt>
    <dgm:pt modelId="{34F72A45-8E92-4636-BDBF-77CC73476003}" type="sibTrans" cxnId="{658D1DC2-0AFE-4B45-8D20-4BE0B021B440}">
      <dgm:prSet/>
      <dgm:spPr/>
      <dgm:t>
        <a:bodyPr/>
        <a:lstStyle/>
        <a:p>
          <a:endParaRPr lang="en-US"/>
        </a:p>
      </dgm:t>
    </dgm:pt>
    <dgm:pt modelId="{BB549A47-EC43-4021-B50D-FE1E66DD4CD1}">
      <dgm:prSet/>
      <dgm:spPr/>
      <dgm:t>
        <a:bodyPr/>
        <a:lstStyle/>
        <a:p>
          <a:r>
            <a:rPr lang="en-US" dirty="0"/>
            <a:t>- Integration of Different Systems</a:t>
          </a:r>
        </a:p>
      </dgm:t>
    </dgm:pt>
    <dgm:pt modelId="{6F21FCF2-4810-472A-A3D5-C006E48EB811}" type="parTrans" cxnId="{BB31E8CD-A16D-4EAE-AF2C-DB1DAB218090}">
      <dgm:prSet/>
      <dgm:spPr/>
      <dgm:t>
        <a:bodyPr/>
        <a:lstStyle/>
        <a:p>
          <a:endParaRPr lang="en-US"/>
        </a:p>
      </dgm:t>
    </dgm:pt>
    <dgm:pt modelId="{D1A927CB-433E-43ED-A59D-4228420D2C89}" type="sibTrans" cxnId="{BB31E8CD-A16D-4EAE-AF2C-DB1DAB218090}">
      <dgm:prSet/>
      <dgm:spPr/>
      <dgm:t>
        <a:bodyPr/>
        <a:lstStyle/>
        <a:p>
          <a:endParaRPr lang="en-US"/>
        </a:p>
      </dgm:t>
    </dgm:pt>
    <dgm:pt modelId="{D70C2769-B50B-4012-B467-36D1DA8C8EC9}">
      <dgm:prSet/>
      <dgm:spPr/>
      <dgm:t>
        <a:bodyPr/>
        <a:lstStyle/>
        <a:p>
          <a:r>
            <a:rPr lang="en-US" dirty="0"/>
            <a:t>- Error Handling</a:t>
          </a:r>
          <a:br>
            <a:rPr lang="en-US" dirty="0"/>
          </a:br>
          <a:r>
            <a:rPr lang="en-US" dirty="0"/>
            <a:t>      - Logging</a:t>
          </a:r>
        </a:p>
      </dgm:t>
    </dgm:pt>
    <dgm:pt modelId="{51024813-561A-4FBF-8FFB-5E136021ECAB}" type="parTrans" cxnId="{7E46C1BA-5557-4E3A-9A2D-5CB025C3D332}">
      <dgm:prSet/>
      <dgm:spPr/>
      <dgm:t>
        <a:bodyPr/>
        <a:lstStyle/>
        <a:p>
          <a:endParaRPr lang="en-US"/>
        </a:p>
      </dgm:t>
    </dgm:pt>
    <dgm:pt modelId="{871E4C59-02F5-416D-9AE2-CF30F2919290}" type="sibTrans" cxnId="{7E46C1BA-5557-4E3A-9A2D-5CB025C3D332}">
      <dgm:prSet/>
      <dgm:spPr/>
      <dgm:t>
        <a:bodyPr/>
        <a:lstStyle/>
        <a:p>
          <a:endParaRPr lang="en-US"/>
        </a:p>
      </dgm:t>
    </dgm:pt>
    <dgm:pt modelId="{F376DE88-7824-407B-8E7B-8112E07D3F31}">
      <dgm:prSet/>
      <dgm:spPr/>
      <dgm:t>
        <a:bodyPr/>
        <a:lstStyle/>
        <a:p>
          <a:r>
            <a:rPr lang="en-US" dirty="0"/>
            <a:t>- Deployment Plan</a:t>
          </a:r>
          <a:br>
            <a:rPr lang="en-US" dirty="0"/>
          </a:br>
          <a:r>
            <a:rPr lang="en-US" dirty="0"/>
            <a:t>       - Cloud</a:t>
          </a:r>
          <a:br>
            <a:rPr lang="en-US" dirty="0"/>
          </a:br>
          <a:r>
            <a:rPr lang="en-US" dirty="0"/>
            <a:t>       -On Prem</a:t>
          </a:r>
        </a:p>
      </dgm:t>
    </dgm:pt>
    <dgm:pt modelId="{C8035EBB-AE97-4D97-9D77-401E5A2ABA7F}" type="parTrans" cxnId="{A2357299-9B49-409B-A850-BE3CC8FEB285}">
      <dgm:prSet/>
      <dgm:spPr/>
      <dgm:t>
        <a:bodyPr/>
        <a:lstStyle/>
        <a:p>
          <a:endParaRPr lang="en-US"/>
        </a:p>
      </dgm:t>
    </dgm:pt>
    <dgm:pt modelId="{8C2274B3-000D-4946-9C27-C55AB6EE746C}" type="sibTrans" cxnId="{A2357299-9B49-409B-A850-BE3CC8FEB285}">
      <dgm:prSet/>
      <dgm:spPr/>
      <dgm:t>
        <a:bodyPr/>
        <a:lstStyle/>
        <a:p>
          <a:endParaRPr lang="en-US"/>
        </a:p>
      </dgm:t>
    </dgm:pt>
    <dgm:pt modelId="{526ABEEF-7346-47B9-93F6-40F9E9A6AC72}">
      <dgm:prSet/>
      <dgm:spPr/>
      <dgm:t>
        <a:bodyPr/>
        <a:lstStyle/>
        <a:p>
          <a:r>
            <a:rPr lang="en-US" dirty="0"/>
            <a:t>- Maintenance and Support</a:t>
          </a:r>
        </a:p>
      </dgm:t>
    </dgm:pt>
    <dgm:pt modelId="{41F95C4F-98DD-4BB7-9D9A-272C9B0349D1}" type="parTrans" cxnId="{AB855CEE-5304-4E09-A63E-98AE8B31076A}">
      <dgm:prSet/>
      <dgm:spPr/>
      <dgm:t>
        <a:bodyPr/>
        <a:lstStyle/>
        <a:p>
          <a:endParaRPr lang="en-US"/>
        </a:p>
      </dgm:t>
    </dgm:pt>
    <dgm:pt modelId="{D7E2E489-62CD-4223-9F30-07EA5E5D1CD0}" type="sibTrans" cxnId="{AB855CEE-5304-4E09-A63E-98AE8B31076A}">
      <dgm:prSet/>
      <dgm:spPr/>
      <dgm:t>
        <a:bodyPr/>
        <a:lstStyle/>
        <a:p>
          <a:endParaRPr lang="en-US"/>
        </a:p>
      </dgm:t>
    </dgm:pt>
    <dgm:pt modelId="{38DD7005-52E3-435C-A377-FCC081C8544C}">
      <dgm:prSet/>
      <dgm:spPr/>
      <dgm:t>
        <a:bodyPr/>
        <a:lstStyle/>
        <a:p>
          <a:r>
            <a:rPr lang="en-US" dirty="0"/>
            <a:t>Documentation</a:t>
          </a:r>
          <a:br>
            <a:rPr lang="en-US" dirty="0"/>
          </a:br>
          <a:r>
            <a:rPr lang="en-US" dirty="0"/>
            <a:t>      - </a:t>
          </a:r>
          <a:r>
            <a:rPr lang="en-US" dirty="0">
              <a:hlinkClick xmlns:r="http://schemas.openxmlformats.org/officeDocument/2006/relationships" r:id="rId2" action="ppaction://hlinkfile"/>
            </a:rPr>
            <a:t>System Design Document</a:t>
          </a:r>
          <a:br>
            <a:rPr lang="en-US" dirty="0"/>
          </a:br>
          <a:r>
            <a:rPr lang="en-US" dirty="0"/>
            <a:t>      - </a:t>
          </a:r>
          <a:r>
            <a:rPr lang="en-US" dirty="0">
              <a:hlinkClick xmlns:r="http://schemas.openxmlformats.org/officeDocument/2006/relationships" r:id="rId3" action="ppaction://hlinkfile"/>
            </a:rPr>
            <a:t>Sample Jira Task Structure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5F4E6878-9A5B-4FB5-90F9-5E509DEAADA7}" type="parTrans" cxnId="{CF74B1F0-E6FA-4F4E-93ED-EAE2EF425109}">
      <dgm:prSet/>
      <dgm:spPr/>
      <dgm:t>
        <a:bodyPr/>
        <a:lstStyle/>
        <a:p>
          <a:endParaRPr lang="en-IN"/>
        </a:p>
      </dgm:t>
    </dgm:pt>
    <dgm:pt modelId="{F7ABA363-02D5-4A4F-B851-453920E37B07}" type="sibTrans" cxnId="{CF74B1F0-E6FA-4F4E-93ED-EAE2EF425109}">
      <dgm:prSet/>
      <dgm:spPr/>
      <dgm:t>
        <a:bodyPr/>
        <a:lstStyle/>
        <a:p>
          <a:endParaRPr lang="en-IN"/>
        </a:p>
      </dgm:t>
    </dgm:pt>
    <dgm:pt modelId="{C79E8600-2B9F-46E9-A97C-F08BC5444BE1}" type="pres">
      <dgm:prSet presAssocID="{CA0E0171-8D92-4163-A3D8-0ABD17DD79C8}" presName="linear" presStyleCnt="0">
        <dgm:presLayoutVars>
          <dgm:animLvl val="lvl"/>
          <dgm:resizeHandles val="exact"/>
        </dgm:presLayoutVars>
      </dgm:prSet>
      <dgm:spPr/>
    </dgm:pt>
    <dgm:pt modelId="{627556D0-80EA-4545-8DE6-021335E366D5}" type="pres">
      <dgm:prSet presAssocID="{608DECEA-794C-450A-A6AF-412BEB46D6EC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4CD419E-F054-48C7-B4A7-628BE10925FF}" type="pres">
      <dgm:prSet presAssocID="{E4EC754F-2AE4-44A6-B3AE-EC4DFC1760B1}" presName="spacer" presStyleCnt="0"/>
      <dgm:spPr/>
    </dgm:pt>
    <dgm:pt modelId="{76B8DA1D-6442-46A0-A22E-72676C9BFC66}" type="pres">
      <dgm:prSet presAssocID="{E95398D5-378D-459D-99AE-1174FF2EBF28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1918316-964C-4865-AD81-0986BC269DB9}" type="pres">
      <dgm:prSet presAssocID="{E13BC571-9ABA-4829-B253-F2375EBC20CE}" presName="spacer" presStyleCnt="0"/>
      <dgm:spPr/>
    </dgm:pt>
    <dgm:pt modelId="{CEF297A4-DF57-4AC5-831E-DBE76ED789F0}" type="pres">
      <dgm:prSet presAssocID="{BB5F18D2-94D3-4115-9859-EB139969BE1A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D9A7452D-22AC-457C-A3DA-695C35C5D521}" type="pres">
      <dgm:prSet presAssocID="{2E54397A-A905-4E6B-8A5A-540B2E3F1AE6}" presName="spacer" presStyleCnt="0"/>
      <dgm:spPr/>
    </dgm:pt>
    <dgm:pt modelId="{EA4DE611-21E4-429C-9EE5-806EB3D4A6BA}" type="pres">
      <dgm:prSet presAssocID="{3E4E524D-B39D-4320-B9A0-B556192D05B1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F572278-ABB2-4A61-A670-56B04B3234C3}" type="pres">
      <dgm:prSet presAssocID="{1E19DF3C-3170-499A-BDD7-38FF04F981FF}" presName="spacer" presStyleCnt="0"/>
      <dgm:spPr/>
    </dgm:pt>
    <dgm:pt modelId="{D8B9947A-7507-48D4-8412-F692301BEC67}" type="pres">
      <dgm:prSet presAssocID="{5D4D7C21-019F-4007-8766-9905CFF7F697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09A2919-1119-4152-A068-9692AC97BF09}" type="pres">
      <dgm:prSet presAssocID="{34F72A45-8E92-4636-BDBF-77CC73476003}" presName="spacer" presStyleCnt="0"/>
      <dgm:spPr/>
    </dgm:pt>
    <dgm:pt modelId="{6CB8D8D8-D89F-411E-8EC1-AA99EAC5A94D}" type="pres">
      <dgm:prSet presAssocID="{BB549A47-EC43-4021-B50D-FE1E66DD4CD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D2E4BFE0-6E02-4523-B1D1-F76E087BAB89}" type="pres">
      <dgm:prSet presAssocID="{D1A927CB-433E-43ED-A59D-4228420D2C89}" presName="spacer" presStyleCnt="0"/>
      <dgm:spPr/>
    </dgm:pt>
    <dgm:pt modelId="{C87CA9A2-E43C-400E-B36E-63B697251B3E}" type="pres">
      <dgm:prSet presAssocID="{D70C2769-B50B-4012-B467-36D1DA8C8EC9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6C4B1B6-DF8B-4044-BA52-2CFCA2526F48}" type="pres">
      <dgm:prSet presAssocID="{871E4C59-02F5-416D-9AE2-CF30F2919290}" presName="spacer" presStyleCnt="0"/>
      <dgm:spPr/>
    </dgm:pt>
    <dgm:pt modelId="{47A35943-41B3-49BD-9727-38B3DD732D03}" type="pres">
      <dgm:prSet presAssocID="{F376DE88-7824-407B-8E7B-8112E07D3F31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C7C1AE8E-81CC-4384-8A0D-8CE8B513FA9E}" type="pres">
      <dgm:prSet presAssocID="{8C2274B3-000D-4946-9C27-C55AB6EE746C}" presName="spacer" presStyleCnt="0"/>
      <dgm:spPr/>
    </dgm:pt>
    <dgm:pt modelId="{1A0C88C1-5DB6-4E16-8AAF-339C6C768437}" type="pres">
      <dgm:prSet presAssocID="{526ABEEF-7346-47B9-93F6-40F9E9A6AC72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61C613A0-4A05-422E-8FB3-E21483986C13}" type="pres">
      <dgm:prSet presAssocID="{D7E2E489-62CD-4223-9F30-07EA5E5D1CD0}" presName="spacer" presStyleCnt="0"/>
      <dgm:spPr/>
    </dgm:pt>
    <dgm:pt modelId="{4C29E02F-030E-4AD2-BD4E-1B9E4865B779}" type="pres">
      <dgm:prSet presAssocID="{38DD7005-52E3-435C-A377-FCC081C8544C}" presName="parentText" presStyleLbl="node1" presStyleIdx="9" presStyleCnt="10" custLinFactNeighborX="-596" custLinFactNeighborY="67124">
        <dgm:presLayoutVars>
          <dgm:chMax val="0"/>
          <dgm:bulletEnabled val="1"/>
        </dgm:presLayoutVars>
      </dgm:prSet>
      <dgm:spPr/>
    </dgm:pt>
  </dgm:ptLst>
  <dgm:cxnLst>
    <dgm:cxn modelId="{88A73809-9728-4972-B5FF-18520F92E5C1}" type="presOf" srcId="{3E4E524D-B39D-4320-B9A0-B556192D05B1}" destId="{EA4DE611-21E4-429C-9EE5-806EB3D4A6BA}" srcOrd="0" destOrd="0" presId="urn:microsoft.com/office/officeart/2005/8/layout/vList2"/>
    <dgm:cxn modelId="{F62B7D0D-3DCC-4D1B-AC0C-DF32BBE158BC}" type="presOf" srcId="{608DECEA-794C-450A-A6AF-412BEB46D6EC}" destId="{627556D0-80EA-4545-8DE6-021335E366D5}" srcOrd="0" destOrd="0" presId="urn:microsoft.com/office/officeart/2005/8/layout/vList2"/>
    <dgm:cxn modelId="{58C5481E-BA88-40D0-966A-CAE2D221E710}" srcId="{CA0E0171-8D92-4163-A3D8-0ABD17DD79C8}" destId="{BB5F18D2-94D3-4115-9859-EB139969BE1A}" srcOrd="2" destOrd="0" parTransId="{C783812F-D059-40B9-8459-21F13E5E738C}" sibTransId="{2E54397A-A905-4E6B-8A5A-540B2E3F1AE6}"/>
    <dgm:cxn modelId="{114E9F37-734D-42FF-8F3D-316C929EC502}" type="presOf" srcId="{5D4D7C21-019F-4007-8766-9905CFF7F697}" destId="{D8B9947A-7507-48D4-8412-F692301BEC67}" srcOrd="0" destOrd="0" presId="urn:microsoft.com/office/officeart/2005/8/layout/vList2"/>
    <dgm:cxn modelId="{8DD2D35E-E0B8-4924-8ADE-987A5971A50E}" type="presOf" srcId="{BB5F18D2-94D3-4115-9859-EB139969BE1A}" destId="{CEF297A4-DF57-4AC5-831E-DBE76ED789F0}" srcOrd="0" destOrd="0" presId="urn:microsoft.com/office/officeart/2005/8/layout/vList2"/>
    <dgm:cxn modelId="{A191F241-3005-4A2B-A83B-9D024C5A9019}" type="presOf" srcId="{D70C2769-B50B-4012-B467-36D1DA8C8EC9}" destId="{C87CA9A2-E43C-400E-B36E-63B697251B3E}" srcOrd="0" destOrd="0" presId="urn:microsoft.com/office/officeart/2005/8/layout/vList2"/>
    <dgm:cxn modelId="{0568804D-243B-4FB6-B695-415F296F2B77}" type="presOf" srcId="{38DD7005-52E3-435C-A377-FCC081C8544C}" destId="{4C29E02F-030E-4AD2-BD4E-1B9E4865B779}" srcOrd="0" destOrd="0" presId="urn:microsoft.com/office/officeart/2005/8/layout/vList2"/>
    <dgm:cxn modelId="{12ACAD72-60CD-4B77-A9EA-C89C5AF1A7C0}" type="presOf" srcId="{F376DE88-7824-407B-8E7B-8112E07D3F31}" destId="{47A35943-41B3-49BD-9727-38B3DD732D03}" srcOrd="0" destOrd="0" presId="urn:microsoft.com/office/officeart/2005/8/layout/vList2"/>
    <dgm:cxn modelId="{4C9CE655-1EBC-4C64-A035-8FA08F8D1F04}" srcId="{CA0E0171-8D92-4163-A3D8-0ABD17DD79C8}" destId="{E95398D5-378D-459D-99AE-1174FF2EBF28}" srcOrd="1" destOrd="0" parTransId="{3E55F457-5DFB-44F9-828E-E886811C416C}" sibTransId="{E13BC571-9ABA-4829-B253-F2375EBC20CE}"/>
    <dgm:cxn modelId="{9CFD9A7B-5175-4127-885C-095F0C789E1E}" type="presOf" srcId="{E95398D5-378D-459D-99AE-1174FF2EBF28}" destId="{76B8DA1D-6442-46A0-A22E-72676C9BFC66}" srcOrd="0" destOrd="0" presId="urn:microsoft.com/office/officeart/2005/8/layout/vList2"/>
    <dgm:cxn modelId="{A2357299-9B49-409B-A850-BE3CC8FEB285}" srcId="{CA0E0171-8D92-4163-A3D8-0ABD17DD79C8}" destId="{F376DE88-7824-407B-8E7B-8112E07D3F31}" srcOrd="7" destOrd="0" parTransId="{C8035EBB-AE97-4D97-9D77-401E5A2ABA7F}" sibTransId="{8C2274B3-000D-4946-9C27-C55AB6EE746C}"/>
    <dgm:cxn modelId="{74A4F1A0-38FC-4C88-9262-73FFFB29BFA6}" type="presOf" srcId="{BB549A47-EC43-4021-B50D-FE1E66DD4CD1}" destId="{6CB8D8D8-D89F-411E-8EC1-AA99EAC5A94D}" srcOrd="0" destOrd="0" presId="urn:microsoft.com/office/officeart/2005/8/layout/vList2"/>
    <dgm:cxn modelId="{7466B4B9-9AC7-4691-AD69-1B9E93131F3F}" type="presOf" srcId="{526ABEEF-7346-47B9-93F6-40F9E9A6AC72}" destId="{1A0C88C1-5DB6-4E16-8AAF-339C6C768437}" srcOrd="0" destOrd="0" presId="urn:microsoft.com/office/officeart/2005/8/layout/vList2"/>
    <dgm:cxn modelId="{7E46C1BA-5557-4E3A-9A2D-5CB025C3D332}" srcId="{CA0E0171-8D92-4163-A3D8-0ABD17DD79C8}" destId="{D70C2769-B50B-4012-B467-36D1DA8C8EC9}" srcOrd="6" destOrd="0" parTransId="{51024813-561A-4FBF-8FFB-5E136021ECAB}" sibTransId="{871E4C59-02F5-416D-9AE2-CF30F2919290}"/>
    <dgm:cxn modelId="{658D1DC2-0AFE-4B45-8D20-4BE0B021B440}" srcId="{CA0E0171-8D92-4163-A3D8-0ABD17DD79C8}" destId="{5D4D7C21-019F-4007-8766-9905CFF7F697}" srcOrd="4" destOrd="0" parTransId="{14550D49-B9C5-40DB-B393-84D3EFA0847A}" sibTransId="{34F72A45-8E92-4636-BDBF-77CC73476003}"/>
    <dgm:cxn modelId="{BB31E8CD-A16D-4EAE-AF2C-DB1DAB218090}" srcId="{CA0E0171-8D92-4163-A3D8-0ABD17DD79C8}" destId="{BB549A47-EC43-4021-B50D-FE1E66DD4CD1}" srcOrd="5" destOrd="0" parTransId="{6F21FCF2-4810-472A-A3D5-C006E48EB811}" sibTransId="{D1A927CB-433E-43ED-A59D-4228420D2C89}"/>
    <dgm:cxn modelId="{4FAD15DF-8A50-4C5E-BD4C-B4B8677C8039}" srcId="{CA0E0171-8D92-4163-A3D8-0ABD17DD79C8}" destId="{608DECEA-794C-450A-A6AF-412BEB46D6EC}" srcOrd="0" destOrd="0" parTransId="{4D59DDFD-B3FA-49CD-A48D-9617AA1874D7}" sibTransId="{E4EC754F-2AE4-44A6-B3AE-EC4DFC1760B1}"/>
    <dgm:cxn modelId="{EBB3A7E4-E4A9-4C67-BE1B-26E88D6D1903}" type="presOf" srcId="{CA0E0171-8D92-4163-A3D8-0ABD17DD79C8}" destId="{C79E8600-2B9F-46E9-A97C-F08BC5444BE1}" srcOrd="0" destOrd="0" presId="urn:microsoft.com/office/officeart/2005/8/layout/vList2"/>
    <dgm:cxn modelId="{9DFEDBEB-F1C2-49EF-8E14-2C9EFB86F80E}" srcId="{CA0E0171-8D92-4163-A3D8-0ABD17DD79C8}" destId="{3E4E524D-B39D-4320-B9A0-B556192D05B1}" srcOrd="3" destOrd="0" parTransId="{497114C0-BE6F-4B2B-A953-2179163AA13E}" sibTransId="{1E19DF3C-3170-499A-BDD7-38FF04F981FF}"/>
    <dgm:cxn modelId="{AB855CEE-5304-4E09-A63E-98AE8B31076A}" srcId="{CA0E0171-8D92-4163-A3D8-0ABD17DD79C8}" destId="{526ABEEF-7346-47B9-93F6-40F9E9A6AC72}" srcOrd="8" destOrd="0" parTransId="{41F95C4F-98DD-4BB7-9D9A-272C9B0349D1}" sibTransId="{D7E2E489-62CD-4223-9F30-07EA5E5D1CD0}"/>
    <dgm:cxn modelId="{CF74B1F0-E6FA-4F4E-93ED-EAE2EF425109}" srcId="{CA0E0171-8D92-4163-A3D8-0ABD17DD79C8}" destId="{38DD7005-52E3-435C-A377-FCC081C8544C}" srcOrd="9" destOrd="0" parTransId="{5F4E6878-9A5B-4FB5-90F9-5E509DEAADA7}" sibTransId="{F7ABA363-02D5-4A4F-B851-453920E37B07}"/>
    <dgm:cxn modelId="{29B54E45-1BCF-4ED7-9C1D-C1712BD6BF4E}" type="presParOf" srcId="{C79E8600-2B9F-46E9-A97C-F08BC5444BE1}" destId="{627556D0-80EA-4545-8DE6-021335E366D5}" srcOrd="0" destOrd="0" presId="urn:microsoft.com/office/officeart/2005/8/layout/vList2"/>
    <dgm:cxn modelId="{240E8FA5-F31C-4635-868D-C21F251A1814}" type="presParOf" srcId="{C79E8600-2B9F-46E9-A97C-F08BC5444BE1}" destId="{14CD419E-F054-48C7-B4A7-628BE10925FF}" srcOrd="1" destOrd="0" presId="urn:microsoft.com/office/officeart/2005/8/layout/vList2"/>
    <dgm:cxn modelId="{85E7CE0C-8D22-4B8D-87B1-F44160519F43}" type="presParOf" srcId="{C79E8600-2B9F-46E9-A97C-F08BC5444BE1}" destId="{76B8DA1D-6442-46A0-A22E-72676C9BFC66}" srcOrd="2" destOrd="0" presId="urn:microsoft.com/office/officeart/2005/8/layout/vList2"/>
    <dgm:cxn modelId="{7CC611C0-DF2E-4A06-9F12-C16A38A21F2F}" type="presParOf" srcId="{C79E8600-2B9F-46E9-A97C-F08BC5444BE1}" destId="{91918316-964C-4865-AD81-0986BC269DB9}" srcOrd="3" destOrd="0" presId="urn:microsoft.com/office/officeart/2005/8/layout/vList2"/>
    <dgm:cxn modelId="{93B586D3-95EE-46CC-A9AE-F15C5C51D2F9}" type="presParOf" srcId="{C79E8600-2B9F-46E9-A97C-F08BC5444BE1}" destId="{CEF297A4-DF57-4AC5-831E-DBE76ED789F0}" srcOrd="4" destOrd="0" presId="urn:microsoft.com/office/officeart/2005/8/layout/vList2"/>
    <dgm:cxn modelId="{2EFD30C2-C74E-44A5-A569-D0580E236251}" type="presParOf" srcId="{C79E8600-2B9F-46E9-A97C-F08BC5444BE1}" destId="{D9A7452D-22AC-457C-A3DA-695C35C5D521}" srcOrd="5" destOrd="0" presId="urn:microsoft.com/office/officeart/2005/8/layout/vList2"/>
    <dgm:cxn modelId="{06F2B8A1-698E-46B4-81D3-2076B114C3C1}" type="presParOf" srcId="{C79E8600-2B9F-46E9-A97C-F08BC5444BE1}" destId="{EA4DE611-21E4-429C-9EE5-806EB3D4A6BA}" srcOrd="6" destOrd="0" presId="urn:microsoft.com/office/officeart/2005/8/layout/vList2"/>
    <dgm:cxn modelId="{D05DFF39-6AC5-4026-B480-80800AAB9ACC}" type="presParOf" srcId="{C79E8600-2B9F-46E9-A97C-F08BC5444BE1}" destId="{7F572278-ABB2-4A61-A670-56B04B3234C3}" srcOrd="7" destOrd="0" presId="urn:microsoft.com/office/officeart/2005/8/layout/vList2"/>
    <dgm:cxn modelId="{67720452-4B80-4246-B338-998A4572C0BE}" type="presParOf" srcId="{C79E8600-2B9F-46E9-A97C-F08BC5444BE1}" destId="{D8B9947A-7507-48D4-8412-F692301BEC67}" srcOrd="8" destOrd="0" presId="urn:microsoft.com/office/officeart/2005/8/layout/vList2"/>
    <dgm:cxn modelId="{4928359D-C3A7-4A06-8AB4-3F224FA62FAA}" type="presParOf" srcId="{C79E8600-2B9F-46E9-A97C-F08BC5444BE1}" destId="{D09A2919-1119-4152-A068-9692AC97BF09}" srcOrd="9" destOrd="0" presId="urn:microsoft.com/office/officeart/2005/8/layout/vList2"/>
    <dgm:cxn modelId="{56B2D9E9-9B3D-456E-A3B1-03E26321FEED}" type="presParOf" srcId="{C79E8600-2B9F-46E9-A97C-F08BC5444BE1}" destId="{6CB8D8D8-D89F-411E-8EC1-AA99EAC5A94D}" srcOrd="10" destOrd="0" presId="urn:microsoft.com/office/officeart/2005/8/layout/vList2"/>
    <dgm:cxn modelId="{60CCF1B1-4EE4-4792-B6E7-EA03EB15B9DD}" type="presParOf" srcId="{C79E8600-2B9F-46E9-A97C-F08BC5444BE1}" destId="{D2E4BFE0-6E02-4523-B1D1-F76E087BAB89}" srcOrd="11" destOrd="0" presId="urn:microsoft.com/office/officeart/2005/8/layout/vList2"/>
    <dgm:cxn modelId="{800129DF-D2BD-44CB-80A1-8C3B0732C3BA}" type="presParOf" srcId="{C79E8600-2B9F-46E9-A97C-F08BC5444BE1}" destId="{C87CA9A2-E43C-400E-B36E-63B697251B3E}" srcOrd="12" destOrd="0" presId="urn:microsoft.com/office/officeart/2005/8/layout/vList2"/>
    <dgm:cxn modelId="{205B9DA3-A36A-49AF-B899-3C63739B05B3}" type="presParOf" srcId="{C79E8600-2B9F-46E9-A97C-F08BC5444BE1}" destId="{96C4B1B6-DF8B-4044-BA52-2CFCA2526F48}" srcOrd="13" destOrd="0" presId="urn:microsoft.com/office/officeart/2005/8/layout/vList2"/>
    <dgm:cxn modelId="{C619A99C-378C-4DA5-8470-FC221520EBED}" type="presParOf" srcId="{C79E8600-2B9F-46E9-A97C-F08BC5444BE1}" destId="{47A35943-41B3-49BD-9727-38B3DD732D03}" srcOrd="14" destOrd="0" presId="urn:microsoft.com/office/officeart/2005/8/layout/vList2"/>
    <dgm:cxn modelId="{36D8780A-12D9-437E-BF44-26936D6C446F}" type="presParOf" srcId="{C79E8600-2B9F-46E9-A97C-F08BC5444BE1}" destId="{C7C1AE8E-81CC-4384-8A0D-8CE8B513FA9E}" srcOrd="15" destOrd="0" presId="urn:microsoft.com/office/officeart/2005/8/layout/vList2"/>
    <dgm:cxn modelId="{B00D1B48-0A5C-4AD1-92EB-E0116CA0B14D}" type="presParOf" srcId="{C79E8600-2B9F-46E9-A97C-F08BC5444BE1}" destId="{1A0C88C1-5DB6-4E16-8AAF-339C6C768437}" srcOrd="16" destOrd="0" presId="urn:microsoft.com/office/officeart/2005/8/layout/vList2"/>
    <dgm:cxn modelId="{CB224597-7089-4547-9C98-B4DAC61D14B3}" type="presParOf" srcId="{C79E8600-2B9F-46E9-A97C-F08BC5444BE1}" destId="{61C613A0-4A05-422E-8FB3-E21483986C13}" srcOrd="17" destOrd="0" presId="urn:microsoft.com/office/officeart/2005/8/layout/vList2"/>
    <dgm:cxn modelId="{3BEDBE71-615A-4A6F-886D-2AA789C6422D}" type="presParOf" srcId="{C79E8600-2B9F-46E9-A97C-F08BC5444BE1}" destId="{4C29E02F-030E-4AD2-BD4E-1B9E4865B77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556D0-80EA-4545-8DE6-021335E366D5}">
      <dsp:nvSpPr>
        <dsp:cNvPr id="0" name=""/>
        <dsp:cNvSpPr/>
      </dsp:nvSpPr>
      <dsp:spPr>
        <a:xfrm>
          <a:off x="0" y="10412"/>
          <a:ext cx="6245265" cy="615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System Architecture</a:t>
          </a:r>
          <a:br>
            <a:rPr lang="en-US" sz="1100" kern="1200" dirty="0"/>
          </a:br>
          <a:r>
            <a:rPr lang="en-US" sz="1100" kern="1200" dirty="0"/>
            <a:t>       - Component Design</a:t>
          </a:r>
        </a:p>
      </dsp:txBody>
      <dsp:txXfrm>
        <a:off x="30039" y="40451"/>
        <a:ext cx="6185187" cy="555268"/>
      </dsp:txXfrm>
    </dsp:sp>
    <dsp:sp modelId="{76B8DA1D-6442-46A0-A22E-72676C9BFC66}">
      <dsp:nvSpPr>
        <dsp:cNvPr id="0" name=""/>
        <dsp:cNvSpPr/>
      </dsp:nvSpPr>
      <dsp:spPr>
        <a:xfrm>
          <a:off x="0" y="657439"/>
          <a:ext cx="6245265" cy="615346"/>
        </a:xfrm>
        <a:prstGeom prst="round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>
              <a:hlinkClick xmlns:r="http://schemas.openxmlformats.org/officeDocument/2006/relationships" r:id="rId1" action="ppaction://hlinkfile"/>
            </a:rPr>
            <a:t>Data Model</a:t>
          </a:r>
          <a:br>
            <a:rPr lang="en-US" sz="1100" kern="1200" dirty="0"/>
          </a:br>
          <a:r>
            <a:rPr lang="en-US" sz="1100" kern="1200" dirty="0"/>
            <a:t>       - Relational Data Base</a:t>
          </a:r>
        </a:p>
      </dsp:txBody>
      <dsp:txXfrm>
        <a:off x="30039" y="687478"/>
        <a:ext cx="6185187" cy="555268"/>
      </dsp:txXfrm>
    </dsp:sp>
    <dsp:sp modelId="{CEF297A4-DF57-4AC5-831E-DBE76ED789F0}">
      <dsp:nvSpPr>
        <dsp:cNvPr id="0" name=""/>
        <dsp:cNvSpPr/>
      </dsp:nvSpPr>
      <dsp:spPr>
        <a:xfrm>
          <a:off x="0" y="1304466"/>
          <a:ext cx="6245265" cy="615346"/>
        </a:xfrm>
        <a:prstGeom prst="round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API Development</a:t>
          </a:r>
          <a:br>
            <a:rPr lang="en-US" sz="1100" kern="1200" dirty="0"/>
          </a:br>
          <a:r>
            <a:rPr lang="en-US" sz="1100" kern="1200" dirty="0"/>
            <a:t>- User Interface Design</a:t>
          </a:r>
        </a:p>
      </dsp:txBody>
      <dsp:txXfrm>
        <a:off x="30039" y="1334505"/>
        <a:ext cx="6185187" cy="555268"/>
      </dsp:txXfrm>
    </dsp:sp>
    <dsp:sp modelId="{EA4DE611-21E4-429C-9EE5-806EB3D4A6BA}">
      <dsp:nvSpPr>
        <dsp:cNvPr id="0" name=""/>
        <dsp:cNvSpPr/>
      </dsp:nvSpPr>
      <dsp:spPr>
        <a:xfrm>
          <a:off x="0" y="1951493"/>
          <a:ext cx="6245265" cy="615346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Security Considerations</a:t>
          </a:r>
          <a:br>
            <a:rPr lang="en-US" sz="1100" kern="1200" dirty="0"/>
          </a:br>
          <a:r>
            <a:rPr lang="en-US" sz="1100" kern="1200" dirty="0"/>
            <a:t>       - Key Vaults</a:t>
          </a:r>
        </a:p>
      </dsp:txBody>
      <dsp:txXfrm>
        <a:off x="30039" y="1981532"/>
        <a:ext cx="6185187" cy="555268"/>
      </dsp:txXfrm>
    </dsp:sp>
    <dsp:sp modelId="{D8B9947A-7507-48D4-8412-F692301BEC67}">
      <dsp:nvSpPr>
        <dsp:cNvPr id="0" name=""/>
        <dsp:cNvSpPr/>
      </dsp:nvSpPr>
      <dsp:spPr>
        <a:xfrm>
          <a:off x="0" y="2598520"/>
          <a:ext cx="6245265" cy="615346"/>
        </a:xfrm>
        <a:prstGeom prst="round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Performance Considerations</a:t>
          </a:r>
        </a:p>
      </dsp:txBody>
      <dsp:txXfrm>
        <a:off x="30039" y="2628559"/>
        <a:ext cx="6185187" cy="555268"/>
      </dsp:txXfrm>
    </dsp:sp>
    <dsp:sp modelId="{6CB8D8D8-D89F-411E-8EC1-AA99EAC5A94D}">
      <dsp:nvSpPr>
        <dsp:cNvPr id="0" name=""/>
        <dsp:cNvSpPr/>
      </dsp:nvSpPr>
      <dsp:spPr>
        <a:xfrm>
          <a:off x="0" y="3245547"/>
          <a:ext cx="6245265" cy="615346"/>
        </a:xfrm>
        <a:prstGeom prst="round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Integration of Different Systems</a:t>
          </a:r>
        </a:p>
      </dsp:txBody>
      <dsp:txXfrm>
        <a:off x="30039" y="3275586"/>
        <a:ext cx="6185187" cy="555268"/>
      </dsp:txXfrm>
    </dsp:sp>
    <dsp:sp modelId="{C87CA9A2-E43C-400E-B36E-63B697251B3E}">
      <dsp:nvSpPr>
        <dsp:cNvPr id="0" name=""/>
        <dsp:cNvSpPr/>
      </dsp:nvSpPr>
      <dsp:spPr>
        <a:xfrm>
          <a:off x="0" y="3892573"/>
          <a:ext cx="6245265" cy="615346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Error Handling</a:t>
          </a:r>
          <a:br>
            <a:rPr lang="en-US" sz="1100" kern="1200" dirty="0"/>
          </a:br>
          <a:r>
            <a:rPr lang="en-US" sz="1100" kern="1200" dirty="0"/>
            <a:t>      - Logging</a:t>
          </a:r>
        </a:p>
      </dsp:txBody>
      <dsp:txXfrm>
        <a:off x="30039" y="3922612"/>
        <a:ext cx="6185187" cy="555268"/>
      </dsp:txXfrm>
    </dsp:sp>
    <dsp:sp modelId="{47A35943-41B3-49BD-9727-38B3DD732D03}">
      <dsp:nvSpPr>
        <dsp:cNvPr id="0" name=""/>
        <dsp:cNvSpPr/>
      </dsp:nvSpPr>
      <dsp:spPr>
        <a:xfrm>
          <a:off x="0" y="4539600"/>
          <a:ext cx="6245265" cy="615346"/>
        </a:xfrm>
        <a:prstGeom prst="round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Deployment Plan</a:t>
          </a:r>
          <a:br>
            <a:rPr lang="en-US" sz="1100" kern="1200" dirty="0"/>
          </a:br>
          <a:r>
            <a:rPr lang="en-US" sz="1100" kern="1200" dirty="0"/>
            <a:t>       - Cloud</a:t>
          </a:r>
          <a:br>
            <a:rPr lang="en-US" sz="1100" kern="1200" dirty="0"/>
          </a:br>
          <a:r>
            <a:rPr lang="en-US" sz="1100" kern="1200" dirty="0"/>
            <a:t>       -On Prem</a:t>
          </a:r>
        </a:p>
      </dsp:txBody>
      <dsp:txXfrm>
        <a:off x="30039" y="4569639"/>
        <a:ext cx="6185187" cy="555268"/>
      </dsp:txXfrm>
    </dsp:sp>
    <dsp:sp modelId="{1A0C88C1-5DB6-4E16-8AAF-339C6C768437}">
      <dsp:nvSpPr>
        <dsp:cNvPr id="0" name=""/>
        <dsp:cNvSpPr/>
      </dsp:nvSpPr>
      <dsp:spPr>
        <a:xfrm>
          <a:off x="0" y="5186627"/>
          <a:ext cx="6245265" cy="615346"/>
        </a:xfrm>
        <a:prstGeom prst="round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Maintenance and Support</a:t>
          </a:r>
        </a:p>
      </dsp:txBody>
      <dsp:txXfrm>
        <a:off x="30039" y="5216666"/>
        <a:ext cx="6185187" cy="555268"/>
      </dsp:txXfrm>
    </dsp:sp>
    <dsp:sp modelId="{4C29E02F-030E-4AD2-BD4E-1B9E4865B779}">
      <dsp:nvSpPr>
        <dsp:cNvPr id="0" name=""/>
        <dsp:cNvSpPr/>
      </dsp:nvSpPr>
      <dsp:spPr>
        <a:xfrm>
          <a:off x="0" y="5844067"/>
          <a:ext cx="6245265" cy="61534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  <a:br>
            <a:rPr lang="en-US" sz="1100" kern="1200" dirty="0"/>
          </a:br>
          <a:r>
            <a:rPr lang="en-US" sz="1100" kern="1200" dirty="0"/>
            <a:t>      - </a:t>
          </a:r>
          <a:r>
            <a:rPr lang="en-US" sz="1100" kern="1200" dirty="0">
              <a:hlinkClick xmlns:r="http://schemas.openxmlformats.org/officeDocument/2006/relationships" r:id="rId2"/>
            </a:rPr>
            <a:t>System Design Document</a:t>
          </a:r>
          <a:br>
            <a:rPr lang="en-US" sz="1100" kern="1200" dirty="0"/>
          </a:br>
          <a:r>
            <a:rPr lang="en-US" sz="1100" kern="1200" dirty="0"/>
            <a:t>      - </a:t>
          </a:r>
          <a:r>
            <a:rPr lang="en-US" sz="1100" kern="1200" dirty="0">
              <a:hlinkClick xmlns:r="http://schemas.openxmlformats.org/officeDocument/2006/relationships" r:id="rId3"/>
            </a:rPr>
            <a:t>Sample Jira Task Structure</a:t>
          </a:r>
          <a:endParaRPr lang="en-US" sz="1100" kern="1200" dirty="0"/>
        </a:p>
      </dsp:txBody>
      <dsp:txXfrm>
        <a:off x="30039" y="5874106"/>
        <a:ext cx="6185187" cy="555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BEB90-9708-44B9-9763-A34466EA5B94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CCE9F-2B81-4E00-B7E0-419A968DD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67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C5AF-1320-03CF-A1D5-91836ED2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6B6A6-CA2E-FA90-6623-F3B09E028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811D-8FBF-758B-6AD1-B544EAE7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E4E3-BD4F-0F65-7502-A86E3CDF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EEA1-FE6D-B762-D96E-2791EF6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6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BCB9-3640-B6F6-62C6-2AD00968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5CB92-6EE8-03B7-5586-7F7BBDDDA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EE4D8-DFA7-2858-370A-036311FD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6D33-953F-0DF2-9377-51707DEC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F61C-9C39-2AF0-3F1A-13AC5E65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EACE6-997A-14A3-983C-29D4F9501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CC580-CFE3-F693-7D17-A25488F27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E535-9D21-A795-F129-76455486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F563-9DA7-BBF5-0BF5-E38D6092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ACD3-BD56-6154-434E-C276EE14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169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018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4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16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6024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9835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092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89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0265-FD99-DF3A-5AD2-2D71BED4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D6A1-EC62-57BF-9EB7-0F43D270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0CF92-D759-CCB9-AA72-3394116F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6209-BDC5-5270-BCE6-63CD11CF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EF74-235C-0061-2EA3-C19C8593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29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43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4558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111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2549-9B2B-D3D3-86EA-BFD3A7A5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2660-BF92-B325-0672-01B09FBC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9553-F407-7720-0984-D9F52010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887E-C65A-6D06-3CB8-C8B0258B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FD31-F328-8941-AC1E-12E9AC0D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5886-FF04-A6D7-C46F-03E6F86D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4DA8-0D4A-B382-70A0-D77D9B63D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F052-26EB-F088-3684-8082A2FA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70D27-D4DB-E613-B6BC-C8CB4C2C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C5EE1-540F-CB6E-D035-08B7692D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B2625-9640-96DE-4931-3107400C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1C0D-B89B-3F46-1060-164A5A02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EE146-16DF-33A2-6644-80D03DB9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FA866-D411-005C-1C88-48B49B37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A665-55E6-F0AC-E714-2EEA6943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93BF1-3052-CA13-D2A9-C30696D1B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C324F-968B-2457-5168-CF45CD8B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5F6D3-2304-552B-6957-2AD733F7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646BB-3A08-C979-5FBF-DDB99F2C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0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07F0-3F79-1B02-F576-C19D1480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6BC53-8CCE-096E-AA40-8463267A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0F1B8-B8DA-E6C8-71B1-E0231C43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73099-8191-0F8D-575E-5D3BCF54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63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FE240-9D57-8BEE-0900-241456A3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FDE8A-613D-5005-8B70-108E1E95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DF0CE-30F9-2D0B-109D-112D686D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CE1D-36AE-8E82-1BAC-E1617D0A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CF72-7034-2BE7-E6A8-5510F369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8C349-EBF4-77C5-D21A-AA0F969B7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EAAE0-3C81-AB7C-DB07-6A8E5F10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D12AD-DB5A-6727-A7F5-2F6C24EF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ACFA-9367-2946-AB53-9136FC1E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31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0E70-8025-7F73-C36A-CB40F1F5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8F469-A15A-1D2D-5ADC-BCFDC8B7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82F0D-E795-BE5F-212B-28D339D81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A847-260F-C41A-4800-622E2705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520F-067A-3CA0-CD1C-46358106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5F62F-5D22-EED9-2196-86302AC9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6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8EF2A-D377-1796-F7BE-0A36BF27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DC66F-4C2C-A05D-CA5F-3AA84576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AB1D-8B55-37D9-7C98-2C91EA1F8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9D8B-CF5D-2715-38DB-CAA74BB8C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8A9CD-73E9-97A2-9FC4-45EF556A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F03D-B509-4B13-82CF-5312E552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9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213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F0DD5C-CB20-FFF6-5DFF-D8D2C6F49E6A}"/>
              </a:ext>
            </a:extLst>
          </p:cNvPr>
          <p:cNvGrpSpPr/>
          <p:nvPr/>
        </p:nvGrpSpPr>
        <p:grpSpPr>
          <a:xfrm>
            <a:off x="3770722" y="349727"/>
            <a:ext cx="7885093" cy="5756400"/>
            <a:chOff x="3770722" y="349727"/>
            <a:chExt cx="7885093" cy="5756400"/>
          </a:xfrm>
        </p:grpSpPr>
        <p:sp>
          <p:nvSpPr>
            <p:cNvPr id="55" name="Google Shape;55;p13"/>
            <p:cNvSpPr/>
            <p:nvPr/>
          </p:nvSpPr>
          <p:spPr>
            <a:xfrm>
              <a:off x="8371483" y="1776503"/>
              <a:ext cx="747564" cy="1218925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9732608" y="956271"/>
              <a:ext cx="747564" cy="993609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276609" y="736016"/>
              <a:ext cx="467228" cy="96834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879136" y="349727"/>
              <a:ext cx="470002" cy="486704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932112" y="420090"/>
              <a:ext cx="364050" cy="344518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169561" y="5812910"/>
              <a:ext cx="7138982" cy="293217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770722" y="3593263"/>
              <a:ext cx="781032" cy="39431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961797" y="3720354"/>
              <a:ext cx="218994" cy="44826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236540" y="3720354"/>
              <a:ext cx="121365" cy="44826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087301" y="3814201"/>
              <a:ext cx="270604" cy="4628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9360279" y="1640793"/>
              <a:ext cx="780988" cy="392856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9460682" y="1759175"/>
              <a:ext cx="175750" cy="4628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9681041" y="1759175"/>
              <a:ext cx="111589" cy="4628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944599" y="1759175"/>
              <a:ext cx="94899" cy="4628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9681041" y="1867524"/>
              <a:ext cx="239911" cy="4624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447017" y="2189561"/>
              <a:ext cx="781032" cy="392856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610216" y="2292073"/>
              <a:ext cx="112998" cy="4628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791514" y="2292073"/>
              <a:ext cx="80895" cy="4628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777555" y="2396044"/>
              <a:ext cx="210627" cy="4628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046706" y="2396044"/>
              <a:ext cx="92080" cy="4628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678329" y="2325316"/>
              <a:ext cx="2436365" cy="3581487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852626" y="2656017"/>
              <a:ext cx="2061262" cy="2951869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985132" y="2723872"/>
              <a:ext cx="1853454" cy="2781502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992089" y="5028749"/>
              <a:ext cx="1838129" cy="1591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992089" y="4568038"/>
              <a:ext cx="1838129" cy="14501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992089" y="4105913"/>
              <a:ext cx="1838129" cy="1596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992089" y="3645248"/>
              <a:ext cx="1838129" cy="1591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992089" y="3184583"/>
              <a:ext cx="1838129" cy="14456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0516370" y="2731123"/>
              <a:ext cx="15413" cy="2767001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0209567" y="2731123"/>
              <a:ext cx="16778" cy="2767001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9904174" y="2731123"/>
              <a:ext cx="15369" cy="2767001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9597327" y="2731123"/>
              <a:ext cx="15413" cy="2767001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9290525" y="2731123"/>
              <a:ext cx="16778" cy="2767001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9304484" y="4466985"/>
              <a:ext cx="184117" cy="387065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9566678" y="4159358"/>
              <a:ext cx="184117" cy="694692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827462" y="4693715"/>
              <a:ext cx="184117" cy="160334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088247" y="4344226"/>
              <a:ext cx="184117" cy="509824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0350440" y="4534840"/>
              <a:ext cx="184117" cy="31921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0052005" y="4978177"/>
              <a:ext cx="244094" cy="44826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0464803" y="4978177"/>
              <a:ext cx="93446" cy="44826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0152408" y="5059074"/>
              <a:ext cx="106040" cy="4624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0322521" y="5059074"/>
              <a:ext cx="186935" cy="4624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0372723" y="3762216"/>
              <a:ext cx="242729" cy="4628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0471761" y="3844526"/>
              <a:ext cx="107405" cy="4628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9276609" y="4978177"/>
              <a:ext cx="199441" cy="44826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9531801" y="4978177"/>
              <a:ext cx="103266" cy="44826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9446722" y="5059074"/>
              <a:ext cx="214810" cy="4624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9105043" y="2917404"/>
              <a:ext cx="199485" cy="44826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9360279" y="2917404"/>
              <a:ext cx="103222" cy="44826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9273791" y="2998256"/>
              <a:ext cx="216219" cy="4628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9459273" y="2937606"/>
              <a:ext cx="963739" cy="997941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9916724" y="2994243"/>
              <a:ext cx="357048" cy="818591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9457908" y="3412727"/>
              <a:ext cx="506244" cy="69360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971172" y="5353658"/>
              <a:ext cx="1881373" cy="4628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0655833" y="2800437"/>
              <a:ext cx="124183" cy="127137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9128779" y="3744887"/>
              <a:ext cx="119956" cy="124264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0361581" y="4100168"/>
              <a:ext cx="320806" cy="13721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043700" y="5183246"/>
              <a:ext cx="262238" cy="135801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9361644" y="5183246"/>
              <a:ext cx="153467" cy="135801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0651650" y="5183246"/>
              <a:ext cx="101856" cy="104062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477710" y="4879997"/>
              <a:ext cx="3632970" cy="415976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477710" y="2957853"/>
              <a:ext cx="3631561" cy="192219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922505" y="5295927"/>
              <a:ext cx="771256" cy="194992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552950" y="5295927"/>
              <a:ext cx="1482490" cy="531484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544583" y="5804246"/>
              <a:ext cx="1497814" cy="130010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222581" y="3869698"/>
              <a:ext cx="1174278" cy="725837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297883" y="4032267"/>
              <a:ext cx="1673564" cy="1767692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872472" y="5235232"/>
              <a:ext cx="1188238" cy="756846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685581" y="4147547"/>
              <a:ext cx="227361" cy="13343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357799" y="5541810"/>
              <a:ext cx="260828" cy="178712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759474" y="4854004"/>
              <a:ext cx="263647" cy="231108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066321" y="4598363"/>
              <a:ext cx="103222" cy="569060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212742" y="4680719"/>
              <a:ext cx="263603" cy="231108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745496" y="3804123"/>
              <a:ext cx="3119724" cy="622459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654762" y="3723226"/>
              <a:ext cx="200851" cy="207988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7377138" y="4163690"/>
              <a:ext cx="132550" cy="138674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342198" y="4163690"/>
              <a:ext cx="185526" cy="192119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757815" y="3909508"/>
              <a:ext cx="185526" cy="192119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796831" y="3949957"/>
              <a:ext cx="107449" cy="111267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653416" y="4308110"/>
              <a:ext cx="184161" cy="192119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692476" y="4348558"/>
              <a:ext cx="107449" cy="111222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921033" y="3258229"/>
              <a:ext cx="305481" cy="44781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690" y="3258229"/>
              <a:ext cx="143691" cy="44781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661595" y="3258229"/>
              <a:ext cx="103222" cy="44781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56158" y="3391066"/>
              <a:ext cx="348681" cy="4628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334000" y="4477063"/>
              <a:ext cx="210627" cy="44826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632436" y="4477063"/>
              <a:ext cx="89306" cy="44826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692351" y="4477063"/>
              <a:ext cx="241276" cy="44826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015888" y="4477063"/>
              <a:ext cx="103222" cy="44826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420319" y="4477063"/>
              <a:ext cx="129732" cy="44826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801246" y="3237982"/>
              <a:ext cx="245504" cy="4628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110867" y="3237982"/>
              <a:ext cx="119956" cy="4628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550301" y="3071218"/>
              <a:ext cx="468637" cy="969759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154236" y="2684883"/>
              <a:ext cx="470046" cy="486749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205847" y="2756386"/>
              <a:ext cx="365415" cy="343743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843081" y="2526053"/>
              <a:ext cx="15413" cy="532898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901819" y="3910967"/>
              <a:ext cx="747564" cy="1220339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9742384" y="1968576"/>
              <a:ext cx="15369" cy="45496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710557" y="2362846"/>
              <a:ext cx="423984" cy="43905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608744" y="915823"/>
              <a:ext cx="772621" cy="800076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112339" y="2921736"/>
              <a:ext cx="304072" cy="314878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162309" y="1320170"/>
              <a:ext cx="449085" cy="465043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0217934" y="523012"/>
              <a:ext cx="449129" cy="465043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0961271" y="3926837"/>
              <a:ext cx="694544" cy="719271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1033799" y="1814079"/>
              <a:ext cx="313804" cy="324955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628190" y="1944043"/>
              <a:ext cx="161790" cy="166126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678517" y="1697111"/>
              <a:ext cx="269239" cy="280175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735551" y="462362"/>
              <a:ext cx="269195" cy="278761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4048240" y="5310337"/>
              <a:ext cx="348725" cy="359658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19347" y="916177"/>
            <a:ext cx="5860508" cy="70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000" b="1" kern="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CAPTIAL INVESTMENT</a:t>
            </a:r>
          </a:p>
        </p:txBody>
      </p:sp>
      <p:sp>
        <p:nvSpPr>
          <p:cNvPr id="165" name="Google Shape;165;p13"/>
          <p:cNvSpPr txBox="1"/>
          <p:nvPr/>
        </p:nvSpPr>
        <p:spPr>
          <a:xfrm>
            <a:off x="54768" y="6349787"/>
            <a:ext cx="5722787" cy="51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 is where Actual API Development begins </a:t>
            </a:r>
            <a:r>
              <a:rPr lang="en" sz="2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</a:t>
            </a:r>
            <a:endParaRPr sz="2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ABA6F-7C87-32FA-CE66-CEA46EC2322D}"/>
              </a:ext>
            </a:extLst>
          </p:cNvPr>
          <p:cNvSpPr txBox="1"/>
          <p:nvPr/>
        </p:nvSpPr>
        <p:spPr>
          <a:xfrm>
            <a:off x="646001" y="1855177"/>
            <a:ext cx="269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System Design Planning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1FEBD-2C20-AD1B-21E1-67DDAA0336BC}"/>
              </a:ext>
            </a:extLst>
          </p:cNvPr>
          <p:cNvSpPr txBox="1"/>
          <p:nvPr/>
        </p:nvSpPr>
        <p:spPr>
          <a:xfrm>
            <a:off x="10361581" y="6557600"/>
            <a:ext cx="19193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By: [R. Atulitha Revanth]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F4411A1-8F36-0B1C-0A3F-C18C3A742174}"/>
              </a:ext>
            </a:extLst>
          </p:cNvPr>
          <p:cNvGrpSpPr/>
          <p:nvPr/>
        </p:nvGrpSpPr>
        <p:grpSpPr>
          <a:xfrm>
            <a:off x="1269998" y="1182317"/>
            <a:ext cx="8741510" cy="4292360"/>
            <a:chOff x="1269998" y="1065086"/>
            <a:chExt cx="8453651" cy="4061441"/>
          </a:xfrm>
        </p:grpSpPr>
        <p:sp>
          <p:nvSpPr>
            <p:cNvPr id="33" name="Google Shape;1691;p21">
              <a:extLst>
                <a:ext uri="{FF2B5EF4-FFF2-40B4-BE49-F238E27FC236}">
                  <a16:creationId xmlns:a16="http://schemas.microsoft.com/office/drawing/2014/main" id="{52146B65-A6BA-FEFD-6073-62E38A299C10}"/>
                </a:ext>
              </a:extLst>
            </p:cNvPr>
            <p:cNvSpPr/>
            <p:nvPr/>
          </p:nvSpPr>
          <p:spPr>
            <a:xfrm>
              <a:off x="1269998" y="3091488"/>
              <a:ext cx="4466890" cy="79321"/>
            </a:xfrm>
            <a:custGeom>
              <a:avLst/>
              <a:gdLst/>
              <a:ahLst/>
              <a:cxnLst/>
              <a:rect l="l" t="t" r="r" b="b"/>
              <a:pathLst>
                <a:path w="138173" h="2377" extrusionOk="0">
                  <a:moveTo>
                    <a:pt x="1" y="1"/>
                  </a:moveTo>
                  <a:lnTo>
                    <a:pt x="1" y="2376"/>
                  </a:lnTo>
                  <a:lnTo>
                    <a:pt x="138173" y="2376"/>
                  </a:lnTo>
                  <a:lnTo>
                    <a:pt x="1381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692;p21">
              <a:extLst>
                <a:ext uri="{FF2B5EF4-FFF2-40B4-BE49-F238E27FC236}">
                  <a16:creationId xmlns:a16="http://schemas.microsoft.com/office/drawing/2014/main" id="{2FFD06AD-B7A7-7DD3-AE94-81F83E1E4178}"/>
                </a:ext>
              </a:extLst>
            </p:cNvPr>
            <p:cNvSpPr/>
            <p:nvPr/>
          </p:nvSpPr>
          <p:spPr>
            <a:xfrm>
              <a:off x="5650863" y="3013301"/>
              <a:ext cx="269295" cy="234628"/>
            </a:xfrm>
            <a:custGeom>
              <a:avLst/>
              <a:gdLst/>
              <a:ahLst/>
              <a:cxnLst/>
              <a:rect l="l" t="t" r="r" b="b"/>
              <a:pathLst>
                <a:path w="8330" h="7031" extrusionOk="0">
                  <a:moveTo>
                    <a:pt x="1" y="0"/>
                  </a:moveTo>
                  <a:lnTo>
                    <a:pt x="1489" y="3516"/>
                  </a:lnTo>
                  <a:lnTo>
                    <a:pt x="1" y="7031"/>
                  </a:lnTo>
                  <a:lnTo>
                    <a:pt x="8330" y="35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693;p21">
              <a:extLst>
                <a:ext uri="{FF2B5EF4-FFF2-40B4-BE49-F238E27FC236}">
                  <a16:creationId xmlns:a16="http://schemas.microsoft.com/office/drawing/2014/main" id="{336916F9-7131-7F13-B253-6C3A50649861}"/>
                </a:ext>
              </a:extLst>
            </p:cNvPr>
            <p:cNvSpPr/>
            <p:nvPr/>
          </p:nvSpPr>
          <p:spPr>
            <a:xfrm>
              <a:off x="1280246" y="1340374"/>
              <a:ext cx="4456644" cy="1385509"/>
            </a:xfrm>
            <a:custGeom>
              <a:avLst/>
              <a:gdLst/>
              <a:ahLst/>
              <a:cxnLst/>
              <a:rect l="l" t="t" r="r" b="b"/>
              <a:pathLst>
                <a:path w="137856" h="41519" extrusionOk="0">
                  <a:moveTo>
                    <a:pt x="129115" y="1"/>
                  </a:moveTo>
                  <a:lnTo>
                    <a:pt x="98745" y="39143"/>
                  </a:lnTo>
                  <a:lnTo>
                    <a:pt x="0" y="39143"/>
                  </a:lnTo>
                  <a:lnTo>
                    <a:pt x="0" y="41519"/>
                  </a:lnTo>
                  <a:lnTo>
                    <a:pt x="99916" y="41519"/>
                  </a:lnTo>
                  <a:lnTo>
                    <a:pt x="130287" y="2376"/>
                  </a:lnTo>
                  <a:lnTo>
                    <a:pt x="137856" y="2376"/>
                  </a:lnTo>
                  <a:lnTo>
                    <a:pt x="13785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694;p21">
              <a:extLst>
                <a:ext uri="{FF2B5EF4-FFF2-40B4-BE49-F238E27FC236}">
                  <a16:creationId xmlns:a16="http://schemas.microsoft.com/office/drawing/2014/main" id="{71DD7AD8-BE4D-E3E2-F655-8A337D5736AB}"/>
                </a:ext>
              </a:extLst>
            </p:cNvPr>
            <p:cNvSpPr/>
            <p:nvPr/>
          </p:nvSpPr>
          <p:spPr>
            <a:xfrm>
              <a:off x="5650863" y="1262185"/>
              <a:ext cx="269295" cy="234628"/>
            </a:xfrm>
            <a:custGeom>
              <a:avLst/>
              <a:gdLst/>
              <a:ahLst/>
              <a:cxnLst/>
              <a:rect l="l" t="t" r="r" b="b"/>
              <a:pathLst>
                <a:path w="8330" h="7031" extrusionOk="0">
                  <a:moveTo>
                    <a:pt x="1" y="0"/>
                  </a:moveTo>
                  <a:lnTo>
                    <a:pt x="1489" y="3515"/>
                  </a:lnTo>
                  <a:lnTo>
                    <a:pt x="1" y="7031"/>
                  </a:lnTo>
                  <a:lnTo>
                    <a:pt x="8330" y="35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695;p21">
              <a:extLst>
                <a:ext uri="{FF2B5EF4-FFF2-40B4-BE49-F238E27FC236}">
                  <a16:creationId xmlns:a16="http://schemas.microsoft.com/office/drawing/2014/main" id="{68C3B62F-B918-03C7-0901-9F577CF953A3}"/>
                </a:ext>
              </a:extLst>
            </p:cNvPr>
            <p:cNvSpPr/>
            <p:nvPr/>
          </p:nvSpPr>
          <p:spPr>
            <a:xfrm>
              <a:off x="1275138" y="2191119"/>
              <a:ext cx="6326122" cy="768321"/>
            </a:xfrm>
            <a:custGeom>
              <a:avLst/>
              <a:gdLst/>
              <a:ahLst/>
              <a:cxnLst/>
              <a:rect l="l" t="t" r="r" b="b"/>
              <a:pathLst>
                <a:path w="195684" h="23024" extrusionOk="0">
                  <a:moveTo>
                    <a:pt x="128608" y="0"/>
                  </a:moveTo>
                  <a:lnTo>
                    <a:pt x="112837" y="20648"/>
                  </a:lnTo>
                  <a:lnTo>
                    <a:pt x="0" y="20648"/>
                  </a:lnTo>
                  <a:lnTo>
                    <a:pt x="0" y="23023"/>
                  </a:lnTo>
                  <a:lnTo>
                    <a:pt x="114009" y="23023"/>
                  </a:lnTo>
                  <a:lnTo>
                    <a:pt x="129780" y="2375"/>
                  </a:lnTo>
                  <a:lnTo>
                    <a:pt x="195683" y="2375"/>
                  </a:lnTo>
                  <a:lnTo>
                    <a:pt x="19568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696;p21">
              <a:extLst>
                <a:ext uri="{FF2B5EF4-FFF2-40B4-BE49-F238E27FC236}">
                  <a16:creationId xmlns:a16="http://schemas.microsoft.com/office/drawing/2014/main" id="{5BEDC865-B499-746C-DAB8-2624EA476419}"/>
                </a:ext>
              </a:extLst>
            </p:cNvPr>
            <p:cNvSpPr/>
            <p:nvPr/>
          </p:nvSpPr>
          <p:spPr>
            <a:xfrm>
              <a:off x="7515234" y="2112900"/>
              <a:ext cx="269295" cy="235695"/>
            </a:xfrm>
            <a:custGeom>
              <a:avLst/>
              <a:gdLst/>
              <a:ahLst/>
              <a:cxnLst/>
              <a:rect l="l" t="t" r="r" b="b"/>
              <a:pathLst>
                <a:path w="8330" h="7063" extrusionOk="0">
                  <a:moveTo>
                    <a:pt x="0" y="1"/>
                  </a:moveTo>
                  <a:lnTo>
                    <a:pt x="1489" y="3516"/>
                  </a:lnTo>
                  <a:lnTo>
                    <a:pt x="0" y="7063"/>
                  </a:lnTo>
                  <a:lnTo>
                    <a:pt x="0" y="7063"/>
                  </a:lnTo>
                  <a:lnTo>
                    <a:pt x="8329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697;p21">
              <a:extLst>
                <a:ext uri="{FF2B5EF4-FFF2-40B4-BE49-F238E27FC236}">
                  <a16:creationId xmlns:a16="http://schemas.microsoft.com/office/drawing/2014/main" id="{64445913-4DCE-2FF9-6824-573632914FDF}"/>
                </a:ext>
              </a:extLst>
            </p:cNvPr>
            <p:cNvSpPr/>
            <p:nvPr/>
          </p:nvSpPr>
          <p:spPr>
            <a:xfrm>
              <a:off x="1280246" y="3308164"/>
              <a:ext cx="6326122" cy="768321"/>
            </a:xfrm>
            <a:custGeom>
              <a:avLst/>
              <a:gdLst/>
              <a:ahLst/>
              <a:cxnLst/>
              <a:rect l="l" t="t" r="r" b="b"/>
              <a:pathLst>
                <a:path w="195684" h="23024" extrusionOk="0">
                  <a:moveTo>
                    <a:pt x="0" y="0"/>
                  </a:moveTo>
                  <a:lnTo>
                    <a:pt x="0" y="2375"/>
                  </a:lnTo>
                  <a:lnTo>
                    <a:pt x="112837" y="2375"/>
                  </a:lnTo>
                  <a:lnTo>
                    <a:pt x="128609" y="23023"/>
                  </a:lnTo>
                  <a:lnTo>
                    <a:pt x="195684" y="23023"/>
                  </a:lnTo>
                  <a:lnTo>
                    <a:pt x="195684" y="20648"/>
                  </a:lnTo>
                  <a:lnTo>
                    <a:pt x="129780" y="20648"/>
                  </a:lnTo>
                  <a:lnTo>
                    <a:pt x="11404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698;p21">
              <a:extLst>
                <a:ext uri="{FF2B5EF4-FFF2-40B4-BE49-F238E27FC236}">
                  <a16:creationId xmlns:a16="http://schemas.microsoft.com/office/drawing/2014/main" id="{1B69AAED-9041-0CD4-D4FA-16189823A2A5}"/>
                </a:ext>
              </a:extLst>
            </p:cNvPr>
            <p:cNvSpPr/>
            <p:nvPr/>
          </p:nvSpPr>
          <p:spPr>
            <a:xfrm>
              <a:off x="7520342" y="3918976"/>
              <a:ext cx="269295" cy="235695"/>
            </a:xfrm>
            <a:custGeom>
              <a:avLst/>
              <a:gdLst/>
              <a:ahLst/>
              <a:cxnLst/>
              <a:rect l="l" t="t" r="r" b="b"/>
              <a:pathLst>
                <a:path w="8330" h="7063" extrusionOk="0">
                  <a:moveTo>
                    <a:pt x="0" y="1"/>
                  </a:moveTo>
                  <a:lnTo>
                    <a:pt x="1489" y="3516"/>
                  </a:lnTo>
                  <a:lnTo>
                    <a:pt x="0" y="7063"/>
                  </a:lnTo>
                  <a:lnTo>
                    <a:pt x="8329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699;p21">
              <a:extLst>
                <a:ext uri="{FF2B5EF4-FFF2-40B4-BE49-F238E27FC236}">
                  <a16:creationId xmlns:a16="http://schemas.microsoft.com/office/drawing/2014/main" id="{7BC33D0B-CA71-AA27-9DEC-87CC0F45E938}"/>
                </a:ext>
              </a:extLst>
            </p:cNvPr>
            <p:cNvSpPr/>
            <p:nvPr/>
          </p:nvSpPr>
          <p:spPr>
            <a:xfrm>
              <a:off x="1280246" y="3504715"/>
              <a:ext cx="4456644" cy="1385509"/>
            </a:xfrm>
            <a:custGeom>
              <a:avLst/>
              <a:gdLst/>
              <a:ahLst/>
              <a:cxnLst/>
              <a:rect l="l" t="t" r="r" b="b"/>
              <a:pathLst>
                <a:path w="137856" h="41519" extrusionOk="0">
                  <a:moveTo>
                    <a:pt x="0" y="1"/>
                  </a:moveTo>
                  <a:lnTo>
                    <a:pt x="0" y="2376"/>
                  </a:lnTo>
                  <a:lnTo>
                    <a:pt x="98745" y="2376"/>
                  </a:lnTo>
                  <a:lnTo>
                    <a:pt x="128767" y="41075"/>
                  </a:lnTo>
                  <a:lnTo>
                    <a:pt x="129115" y="41518"/>
                  </a:lnTo>
                  <a:lnTo>
                    <a:pt x="137856" y="41518"/>
                  </a:lnTo>
                  <a:lnTo>
                    <a:pt x="137856" y="39143"/>
                  </a:lnTo>
                  <a:lnTo>
                    <a:pt x="130287" y="39143"/>
                  </a:lnTo>
                  <a:lnTo>
                    <a:pt x="100265" y="476"/>
                  </a:lnTo>
                  <a:lnTo>
                    <a:pt x="9991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700;p21">
              <a:extLst>
                <a:ext uri="{FF2B5EF4-FFF2-40B4-BE49-F238E27FC236}">
                  <a16:creationId xmlns:a16="http://schemas.microsoft.com/office/drawing/2014/main" id="{EBB573C8-51D7-080C-E988-39E99E184D92}"/>
                </a:ext>
              </a:extLst>
            </p:cNvPr>
            <p:cNvSpPr/>
            <p:nvPr/>
          </p:nvSpPr>
          <p:spPr>
            <a:xfrm>
              <a:off x="5650863" y="4733783"/>
              <a:ext cx="269295" cy="234628"/>
            </a:xfrm>
            <a:custGeom>
              <a:avLst/>
              <a:gdLst/>
              <a:ahLst/>
              <a:cxnLst/>
              <a:rect l="l" t="t" r="r" b="b"/>
              <a:pathLst>
                <a:path w="8330" h="7031" extrusionOk="0">
                  <a:moveTo>
                    <a:pt x="1" y="0"/>
                  </a:moveTo>
                  <a:lnTo>
                    <a:pt x="1489" y="3516"/>
                  </a:lnTo>
                  <a:lnTo>
                    <a:pt x="1" y="7031"/>
                  </a:lnTo>
                  <a:lnTo>
                    <a:pt x="8330" y="35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701;p21">
              <a:extLst>
                <a:ext uri="{FF2B5EF4-FFF2-40B4-BE49-F238E27FC236}">
                  <a16:creationId xmlns:a16="http://schemas.microsoft.com/office/drawing/2014/main" id="{1BBF93BB-DDFE-24CE-36CA-27266C028D34}"/>
                </a:ext>
              </a:extLst>
            </p:cNvPr>
            <p:cNvSpPr/>
            <p:nvPr/>
          </p:nvSpPr>
          <p:spPr>
            <a:xfrm>
              <a:off x="1757346" y="1886749"/>
              <a:ext cx="2348647" cy="2381549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0"/>
                  </a:moveTo>
                  <a:cubicBezTo>
                    <a:pt x="16278" y="0"/>
                    <a:pt x="0" y="16247"/>
                    <a:pt x="0" y="36325"/>
                  </a:cubicBezTo>
                  <a:cubicBezTo>
                    <a:pt x="0" y="56371"/>
                    <a:pt x="16278" y="72649"/>
                    <a:pt x="36325" y="72649"/>
                  </a:cubicBezTo>
                  <a:cubicBezTo>
                    <a:pt x="56403" y="72649"/>
                    <a:pt x="72649" y="56371"/>
                    <a:pt x="72649" y="36325"/>
                  </a:cubicBezTo>
                  <a:cubicBezTo>
                    <a:pt x="72649" y="16247"/>
                    <a:pt x="56403" y="0"/>
                    <a:pt x="3632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-IN" sz="1704" kern="0" dirty="0">
                  <a:solidFill>
                    <a:srgbClr val="000000"/>
                  </a:solidFill>
                  <a:latin typeface="Fira Sans Medium"/>
                  <a:ea typeface="+mn-ea"/>
                  <a:cs typeface="+mn-cs"/>
                  <a:sym typeface="Fira Sans Medium"/>
                </a:rPr>
                <a:t>Key Design </a:t>
              </a:r>
              <a:br>
                <a:rPr lang="en-IN" sz="1704" kern="0" dirty="0">
                  <a:solidFill>
                    <a:srgbClr val="000000"/>
                  </a:solidFill>
                  <a:latin typeface="Fira Sans Medium"/>
                  <a:ea typeface="+mn-ea"/>
                  <a:cs typeface="+mn-cs"/>
                  <a:sym typeface="Fira Sans Medium"/>
                </a:rPr>
              </a:br>
              <a:r>
                <a:rPr lang="en-IN" sz="1704" kern="0" dirty="0">
                  <a:solidFill>
                    <a:srgbClr val="000000"/>
                  </a:solidFill>
                  <a:latin typeface="Fira Sans Medium"/>
                  <a:ea typeface="+mn-ea"/>
                  <a:cs typeface="+mn-cs"/>
                  <a:sym typeface="Fira Sans Medium"/>
                </a:rPr>
                <a:t>Area</a:t>
              </a:r>
              <a:endParaRPr lang="en-IN" sz="2400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44" name="Google Shape;1702;p21">
              <a:extLst>
                <a:ext uri="{FF2B5EF4-FFF2-40B4-BE49-F238E27FC236}">
                  <a16:creationId xmlns:a16="http://schemas.microsoft.com/office/drawing/2014/main" id="{2C36F264-5D58-4629-16E4-05F0A3BD584B}"/>
                </a:ext>
              </a:extLst>
            </p:cNvPr>
            <p:cNvSpPr/>
            <p:nvPr/>
          </p:nvSpPr>
          <p:spPr>
            <a:xfrm>
              <a:off x="6010224" y="4566371"/>
              <a:ext cx="1686240" cy="560156"/>
            </a:xfrm>
            <a:custGeom>
              <a:avLst/>
              <a:gdLst/>
              <a:ahLst/>
              <a:cxnLst/>
              <a:rect l="l" t="t" r="r" b="b"/>
              <a:pathLst>
                <a:path w="52160" h="30277" extrusionOk="0">
                  <a:moveTo>
                    <a:pt x="4751" y="1"/>
                  </a:moveTo>
                  <a:cubicBezTo>
                    <a:pt x="2122" y="1"/>
                    <a:pt x="1" y="2154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54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703;p21">
              <a:extLst>
                <a:ext uri="{FF2B5EF4-FFF2-40B4-BE49-F238E27FC236}">
                  <a16:creationId xmlns:a16="http://schemas.microsoft.com/office/drawing/2014/main" id="{8BCE3C8D-2965-7492-5433-CA9C4694BC99}"/>
                </a:ext>
              </a:extLst>
            </p:cNvPr>
            <p:cNvSpPr/>
            <p:nvPr/>
          </p:nvSpPr>
          <p:spPr>
            <a:xfrm>
              <a:off x="6010224" y="4566371"/>
              <a:ext cx="434136" cy="560156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54" y="1"/>
                    <a:pt x="1" y="2154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" sz="2130" kern="0">
                  <a:solidFill>
                    <a:srgbClr val="FFFFFF"/>
                  </a:solidFill>
                  <a:latin typeface="Fira Sans SemiBold"/>
                  <a:ea typeface="+mn-ea"/>
                  <a:cs typeface="+mn-cs"/>
                  <a:sym typeface="Fira Sans SemiBold"/>
                </a:rPr>
                <a:t>3</a:t>
              </a:r>
              <a:endParaRPr lang="en" sz="3000" kern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46" name="Google Shape;1704;p21">
              <a:extLst>
                <a:ext uri="{FF2B5EF4-FFF2-40B4-BE49-F238E27FC236}">
                  <a16:creationId xmlns:a16="http://schemas.microsoft.com/office/drawing/2014/main" id="{C5303B0A-74C5-489A-D3B4-789D6A30C334}"/>
                </a:ext>
              </a:extLst>
            </p:cNvPr>
            <p:cNvSpPr/>
            <p:nvPr/>
          </p:nvSpPr>
          <p:spPr>
            <a:xfrm>
              <a:off x="6010224" y="1065086"/>
              <a:ext cx="1686240" cy="544902"/>
            </a:xfrm>
            <a:custGeom>
              <a:avLst/>
              <a:gdLst/>
              <a:ahLst/>
              <a:cxnLst/>
              <a:rect l="l" t="t" r="r" b="b"/>
              <a:pathLst>
                <a:path w="52160" h="30277" extrusionOk="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705;p21">
              <a:extLst>
                <a:ext uri="{FF2B5EF4-FFF2-40B4-BE49-F238E27FC236}">
                  <a16:creationId xmlns:a16="http://schemas.microsoft.com/office/drawing/2014/main" id="{8CF9C853-7F31-0C28-8B7B-0C4F4E7FB04E}"/>
                </a:ext>
              </a:extLst>
            </p:cNvPr>
            <p:cNvSpPr/>
            <p:nvPr/>
          </p:nvSpPr>
          <p:spPr>
            <a:xfrm>
              <a:off x="6010224" y="1065086"/>
              <a:ext cx="434136" cy="544902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" sz="2130" kern="0">
                  <a:solidFill>
                    <a:srgbClr val="FFFFFF"/>
                  </a:solidFill>
                  <a:latin typeface="Fira Sans SemiBold"/>
                  <a:ea typeface="+mn-ea"/>
                  <a:cs typeface="+mn-cs"/>
                  <a:sym typeface="Fira Sans SemiBold"/>
                </a:rPr>
                <a:t>1</a:t>
              </a:r>
              <a:endParaRPr lang="en" sz="3000" kern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48" name="Google Shape;1706;p21">
              <a:extLst>
                <a:ext uri="{FF2B5EF4-FFF2-40B4-BE49-F238E27FC236}">
                  <a16:creationId xmlns:a16="http://schemas.microsoft.com/office/drawing/2014/main" id="{0651BD9E-755B-584B-7E65-BFFA835B37BD}"/>
                </a:ext>
              </a:extLst>
            </p:cNvPr>
            <p:cNvSpPr/>
            <p:nvPr/>
          </p:nvSpPr>
          <p:spPr>
            <a:xfrm>
              <a:off x="6010224" y="2822664"/>
              <a:ext cx="1686240" cy="519260"/>
            </a:xfrm>
            <a:custGeom>
              <a:avLst/>
              <a:gdLst/>
              <a:ahLst/>
              <a:cxnLst/>
              <a:rect l="l" t="t" r="r" b="b"/>
              <a:pathLst>
                <a:path w="52160" h="30245" extrusionOk="0">
                  <a:moveTo>
                    <a:pt x="4751" y="0"/>
                  </a:moveTo>
                  <a:cubicBezTo>
                    <a:pt x="2122" y="0"/>
                    <a:pt x="1" y="2122"/>
                    <a:pt x="1" y="4751"/>
                  </a:cubicBezTo>
                  <a:lnTo>
                    <a:pt x="1" y="25494"/>
                  </a:lnTo>
                  <a:cubicBezTo>
                    <a:pt x="1" y="28122"/>
                    <a:pt x="2122" y="30244"/>
                    <a:pt x="4751" y="30244"/>
                  </a:cubicBezTo>
                  <a:lnTo>
                    <a:pt x="47409" y="30244"/>
                  </a:lnTo>
                  <a:cubicBezTo>
                    <a:pt x="50006" y="30244"/>
                    <a:pt x="52159" y="28122"/>
                    <a:pt x="52159" y="25494"/>
                  </a:cubicBezTo>
                  <a:lnTo>
                    <a:pt x="52159" y="4751"/>
                  </a:lnTo>
                  <a:cubicBezTo>
                    <a:pt x="52159" y="2122"/>
                    <a:pt x="50006" y="0"/>
                    <a:pt x="47409" y="0"/>
                  </a:cubicBezTo>
                  <a:close/>
                </a:path>
              </a:pathLst>
            </a:custGeom>
            <a:solidFill>
              <a:srgbClr val="F7F9F9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707;p21">
              <a:extLst>
                <a:ext uri="{FF2B5EF4-FFF2-40B4-BE49-F238E27FC236}">
                  <a16:creationId xmlns:a16="http://schemas.microsoft.com/office/drawing/2014/main" id="{1419ECD5-F12E-904B-D5EA-9F2A9D18A46F}"/>
                </a:ext>
              </a:extLst>
            </p:cNvPr>
            <p:cNvSpPr/>
            <p:nvPr/>
          </p:nvSpPr>
          <p:spPr>
            <a:xfrm>
              <a:off x="6010224" y="2822663"/>
              <a:ext cx="434136" cy="519260"/>
            </a:xfrm>
            <a:custGeom>
              <a:avLst/>
              <a:gdLst/>
              <a:ahLst/>
              <a:cxnLst/>
              <a:rect l="l" t="t" r="r" b="b"/>
              <a:pathLst>
                <a:path w="13429" h="30245" extrusionOk="0">
                  <a:moveTo>
                    <a:pt x="4751" y="0"/>
                  </a:moveTo>
                  <a:cubicBezTo>
                    <a:pt x="2154" y="0"/>
                    <a:pt x="1" y="2122"/>
                    <a:pt x="1" y="4751"/>
                  </a:cubicBezTo>
                  <a:lnTo>
                    <a:pt x="1" y="25494"/>
                  </a:lnTo>
                  <a:cubicBezTo>
                    <a:pt x="1" y="28122"/>
                    <a:pt x="2154" y="30244"/>
                    <a:pt x="4751" y="30244"/>
                  </a:cubicBezTo>
                  <a:lnTo>
                    <a:pt x="13428" y="30244"/>
                  </a:lnTo>
                  <a:lnTo>
                    <a:pt x="13428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" sz="2130" kern="0" dirty="0">
                  <a:solidFill>
                    <a:srgbClr val="FFFFFF"/>
                  </a:solidFill>
                  <a:latin typeface="Fira Sans SemiBold"/>
                  <a:sym typeface="Fira Sans SemiBold"/>
                </a:rPr>
                <a:t>2</a:t>
              </a:r>
            </a:p>
          </p:txBody>
        </p:sp>
        <p:sp>
          <p:nvSpPr>
            <p:cNvPr id="50" name="Google Shape;1708;p21">
              <a:extLst>
                <a:ext uri="{FF2B5EF4-FFF2-40B4-BE49-F238E27FC236}">
                  <a16:creationId xmlns:a16="http://schemas.microsoft.com/office/drawing/2014/main" id="{D1759BA3-6777-50E3-1D0F-A295C01E890D}"/>
                </a:ext>
              </a:extLst>
            </p:cNvPr>
            <p:cNvSpPr/>
            <p:nvPr/>
          </p:nvSpPr>
          <p:spPr>
            <a:xfrm>
              <a:off x="7886846" y="1989488"/>
              <a:ext cx="1685239" cy="461847"/>
            </a:xfrm>
            <a:custGeom>
              <a:avLst/>
              <a:gdLst/>
              <a:ahLst/>
              <a:cxnLst/>
              <a:rect l="l" t="t" r="r" b="b"/>
              <a:pathLst>
                <a:path w="52129" h="30277" extrusionOk="0">
                  <a:moveTo>
                    <a:pt x="4751" y="1"/>
                  </a:moveTo>
                  <a:cubicBezTo>
                    <a:pt x="2123" y="1"/>
                    <a:pt x="1" y="2154"/>
                    <a:pt x="1" y="4751"/>
                  </a:cubicBezTo>
                  <a:lnTo>
                    <a:pt x="1" y="25526"/>
                  </a:lnTo>
                  <a:cubicBezTo>
                    <a:pt x="1" y="28154"/>
                    <a:pt x="2123" y="30276"/>
                    <a:pt x="4751" y="30276"/>
                  </a:cubicBezTo>
                  <a:lnTo>
                    <a:pt x="47378" y="30276"/>
                  </a:lnTo>
                  <a:cubicBezTo>
                    <a:pt x="50006" y="30276"/>
                    <a:pt x="52128" y="28154"/>
                    <a:pt x="52128" y="25526"/>
                  </a:cubicBezTo>
                  <a:lnTo>
                    <a:pt x="52128" y="4751"/>
                  </a:lnTo>
                  <a:cubicBezTo>
                    <a:pt x="52128" y="2154"/>
                    <a:pt x="50006" y="1"/>
                    <a:pt x="47378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709;p21">
              <a:extLst>
                <a:ext uri="{FF2B5EF4-FFF2-40B4-BE49-F238E27FC236}">
                  <a16:creationId xmlns:a16="http://schemas.microsoft.com/office/drawing/2014/main" id="{BFBC33E2-F511-09AF-C12F-A4139DB515F5}"/>
                </a:ext>
              </a:extLst>
            </p:cNvPr>
            <p:cNvSpPr/>
            <p:nvPr/>
          </p:nvSpPr>
          <p:spPr>
            <a:xfrm>
              <a:off x="7886846" y="1989488"/>
              <a:ext cx="434136" cy="461847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23" y="1"/>
                    <a:pt x="1" y="2154"/>
                    <a:pt x="1" y="4751"/>
                  </a:cubicBezTo>
                  <a:lnTo>
                    <a:pt x="1" y="25526"/>
                  </a:lnTo>
                  <a:cubicBezTo>
                    <a:pt x="1" y="28154"/>
                    <a:pt x="2123" y="30276"/>
                    <a:pt x="4751" y="30276"/>
                  </a:cubicBezTo>
                  <a:lnTo>
                    <a:pt x="13429" y="30276"/>
                  </a:lnTo>
                  <a:lnTo>
                    <a:pt x="1342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" sz="2130" kern="0" dirty="0">
                  <a:solidFill>
                    <a:srgbClr val="FFFFFF"/>
                  </a:solidFill>
                  <a:latin typeface="Fira Sans SemiBold"/>
                  <a:ea typeface="+mn-ea"/>
                  <a:cs typeface="+mn-cs"/>
                  <a:sym typeface="Fira Sans SemiBold"/>
                </a:rPr>
                <a:t>4</a:t>
              </a:r>
              <a:endParaRPr lang="en" sz="3000" kern="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52" name="Google Shape;1710;p21">
              <a:extLst>
                <a:ext uri="{FF2B5EF4-FFF2-40B4-BE49-F238E27FC236}">
                  <a16:creationId xmlns:a16="http://schemas.microsoft.com/office/drawing/2014/main" id="{0F362EE1-4B47-1BA3-16D6-1591BA99D25B}"/>
                </a:ext>
              </a:extLst>
            </p:cNvPr>
            <p:cNvSpPr/>
            <p:nvPr/>
          </p:nvSpPr>
          <p:spPr>
            <a:xfrm>
              <a:off x="7886846" y="3807552"/>
              <a:ext cx="1767435" cy="460746"/>
            </a:xfrm>
            <a:custGeom>
              <a:avLst/>
              <a:gdLst/>
              <a:ahLst/>
              <a:cxnLst/>
              <a:rect l="l" t="t" r="r" b="b"/>
              <a:pathLst>
                <a:path w="52129" h="30276" extrusionOk="0">
                  <a:moveTo>
                    <a:pt x="4751" y="0"/>
                  </a:moveTo>
                  <a:cubicBezTo>
                    <a:pt x="2123" y="0"/>
                    <a:pt x="1" y="2122"/>
                    <a:pt x="1" y="4750"/>
                  </a:cubicBezTo>
                  <a:lnTo>
                    <a:pt x="1" y="25525"/>
                  </a:lnTo>
                  <a:cubicBezTo>
                    <a:pt x="1" y="28122"/>
                    <a:pt x="2123" y="30276"/>
                    <a:pt x="4751" y="30276"/>
                  </a:cubicBezTo>
                  <a:lnTo>
                    <a:pt x="47378" y="30276"/>
                  </a:lnTo>
                  <a:cubicBezTo>
                    <a:pt x="50006" y="30276"/>
                    <a:pt x="52128" y="28122"/>
                    <a:pt x="52128" y="25525"/>
                  </a:cubicBezTo>
                  <a:lnTo>
                    <a:pt x="52128" y="4750"/>
                  </a:lnTo>
                  <a:cubicBezTo>
                    <a:pt x="52128" y="2122"/>
                    <a:pt x="50006" y="0"/>
                    <a:pt x="47378" y="0"/>
                  </a:cubicBezTo>
                  <a:close/>
                </a:path>
              </a:pathLst>
            </a:custGeom>
            <a:solidFill>
              <a:srgbClr val="F7F9F9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711;p21">
              <a:extLst>
                <a:ext uri="{FF2B5EF4-FFF2-40B4-BE49-F238E27FC236}">
                  <a16:creationId xmlns:a16="http://schemas.microsoft.com/office/drawing/2014/main" id="{96A730F1-6375-2770-D988-4F27D9A8143B}"/>
                </a:ext>
              </a:extLst>
            </p:cNvPr>
            <p:cNvSpPr/>
            <p:nvPr/>
          </p:nvSpPr>
          <p:spPr>
            <a:xfrm>
              <a:off x="7886846" y="3807552"/>
              <a:ext cx="434136" cy="460746"/>
            </a:xfrm>
            <a:custGeom>
              <a:avLst/>
              <a:gdLst/>
              <a:ahLst/>
              <a:cxnLst/>
              <a:rect l="l" t="t" r="r" b="b"/>
              <a:pathLst>
                <a:path w="13429" h="30276" extrusionOk="0">
                  <a:moveTo>
                    <a:pt x="4751" y="0"/>
                  </a:moveTo>
                  <a:cubicBezTo>
                    <a:pt x="2123" y="0"/>
                    <a:pt x="1" y="2122"/>
                    <a:pt x="1" y="4750"/>
                  </a:cubicBezTo>
                  <a:lnTo>
                    <a:pt x="1" y="25525"/>
                  </a:lnTo>
                  <a:cubicBezTo>
                    <a:pt x="1" y="28122"/>
                    <a:pt x="2123" y="30276"/>
                    <a:pt x="4751" y="30276"/>
                  </a:cubicBezTo>
                  <a:lnTo>
                    <a:pt x="13429" y="30276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" sz="2130" kern="0">
                  <a:solidFill>
                    <a:srgbClr val="FFFFFF"/>
                  </a:solidFill>
                  <a:latin typeface="Fira Sans SemiBold"/>
                  <a:ea typeface="+mn-ea"/>
                  <a:cs typeface="+mn-cs"/>
                  <a:sym typeface="Fira Sans SemiBold"/>
                </a:rPr>
                <a:t>5</a:t>
              </a:r>
              <a:endParaRPr lang="en" sz="3000" kern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54" name="Google Shape;1712;p21">
              <a:extLst>
                <a:ext uri="{FF2B5EF4-FFF2-40B4-BE49-F238E27FC236}">
                  <a16:creationId xmlns:a16="http://schemas.microsoft.com/office/drawing/2014/main" id="{5221EBC6-58BC-E8A3-1286-BAA088ED21E9}"/>
                </a:ext>
              </a:extLst>
            </p:cNvPr>
            <p:cNvSpPr txBox="1"/>
            <p:nvPr/>
          </p:nvSpPr>
          <p:spPr>
            <a:xfrm>
              <a:off x="6444354" y="1164304"/>
              <a:ext cx="1252011" cy="369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-US" sz="1278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System Architecture</a:t>
              </a:r>
              <a:endParaRPr lang="en-US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58" name="Google Shape;1716;p21">
              <a:extLst>
                <a:ext uri="{FF2B5EF4-FFF2-40B4-BE49-F238E27FC236}">
                  <a16:creationId xmlns:a16="http://schemas.microsoft.com/office/drawing/2014/main" id="{2D7DF728-5F6F-4769-BCCF-E12719D5B03A}"/>
                </a:ext>
              </a:extLst>
            </p:cNvPr>
            <p:cNvSpPr txBox="1"/>
            <p:nvPr/>
          </p:nvSpPr>
          <p:spPr>
            <a:xfrm>
              <a:off x="6409368" y="4712547"/>
              <a:ext cx="1252011" cy="369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Development  Plan</a:t>
              </a:r>
            </a:p>
          </p:txBody>
        </p:sp>
        <p:sp>
          <p:nvSpPr>
            <p:cNvPr id="62" name="Google Shape;1720;p21">
              <a:extLst>
                <a:ext uri="{FF2B5EF4-FFF2-40B4-BE49-F238E27FC236}">
                  <a16:creationId xmlns:a16="http://schemas.microsoft.com/office/drawing/2014/main" id="{6E530FFB-F11A-C81C-9BFB-1D4CEC570040}"/>
                </a:ext>
              </a:extLst>
            </p:cNvPr>
            <p:cNvSpPr txBox="1"/>
            <p:nvPr/>
          </p:nvSpPr>
          <p:spPr>
            <a:xfrm>
              <a:off x="8310862" y="2123322"/>
              <a:ext cx="1261223" cy="328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-US" sz="1400" dirty="0">
                  <a:solidFill>
                    <a:schemeClr val="tx2"/>
                  </a:solidFill>
                  <a:effectLst/>
                </a:rPr>
                <a:t>Performance Considerations</a:t>
              </a:r>
              <a:endParaRPr lang="en-IN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66" name="Google Shape;1716;p21">
              <a:extLst>
                <a:ext uri="{FF2B5EF4-FFF2-40B4-BE49-F238E27FC236}">
                  <a16:creationId xmlns:a16="http://schemas.microsoft.com/office/drawing/2014/main" id="{5291DE7B-496A-56B0-FD64-F3FFB57222D9}"/>
                </a:ext>
              </a:extLst>
            </p:cNvPr>
            <p:cNvSpPr txBox="1"/>
            <p:nvPr/>
          </p:nvSpPr>
          <p:spPr>
            <a:xfrm>
              <a:off x="6444354" y="2914154"/>
              <a:ext cx="1252011" cy="369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-IN" sz="1400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Fira Sans Medium"/>
                </a:rPr>
                <a:t>DATA model</a:t>
              </a:r>
              <a:endParaRPr lang="en-IN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67" name="Google Shape;1716;p21">
              <a:extLst>
                <a:ext uri="{FF2B5EF4-FFF2-40B4-BE49-F238E27FC236}">
                  <a16:creationId xmlns:a16="http://schemas.microsoft.com/office/drawing/2014/main" id="{41B42B96-9257-8794-74FA-AB78746B6277}"/>
                </a:ext>
              </a:extLst>
            </p:cNvPr>
            <p:cNvSpPr txBox="1"/>
            <p:nvPr/>
          </p:nvSpPr>
          <p:spPr>
            <a:xfrm>
              <a:off x="8286246" y="3946221"/>
              <a:ext cx="1437403" cy="253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649224">
                <a:spcAft>
                  <a:spcPts val="600"/>
                </a:spcAft>
                <a:buClr>
                  <a:srgbClr val="000000"/>
                </a:buClr>
              </a:pPr>
              <a:r>
                <a: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 and 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58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4" name="Rectangle 6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65" name="Straight Connector 6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6" name="TextBox 6">
            <a:extLst>
              <a:ext uri="{FF2B5EF4-FFF2-40B4-BE49-F238E27FC236}">
                <a16:creationId xmlns:a16="http://schemas.microsoft.com/office/drawing/2014/main" id="{1486AA19-12F6-B3A9-5730-21150BEAF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517878"/>
              </p:ext>
            </p:extLst>
          </p:nvPr>
        </p:nvGraphicFramePr>
        <p:xfrm>
          <a:off x="5108535" y="293078"/>
          <a:ext cx="6245265" cy="6459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67" name="Google Shape;3952;p38">
            <a:extLst>
              <a:ext uri="{FF2B5EF4-FFF2-40B4-BE49-F238E27FC236}">
                <a16:creationId xmlns:a16="http://schemas.microsoft.com/office/drawing/2014/main" id="{DD17104C-7A4D-8265-C783-C26A1C73252F}"/>
              </a:ext>
            </a:extLst>
          </p:cNvPr>
          <p:cNvGrpSpPr/>
          <p:nvPr/>
        </p:nvGrpSpPr>
        <p:grpSpPr>
          <a:xfrm>
            <a:off x="1195994" y="2198836"/>
            <a:ext cx="2166927" cy="3005025"/>
            <a:chOff x="457208" y="1168980"/>
            <a:chExt cx="2230878" cy="3186908"/>
          </a:xfrm>
        </p:grpSpPr>
        <p:sp>
          <p:nvSpPr>
            <p:cNvPr id="568" name="Google Shape;3953;p38">
              <a:extLst>
                <a:ext uri="{FF2B5EF4-FFF2-40B4-BE49-F238E27FC236}">
                  <a16:creationId xmlns:a16="http://schemas.microsoft.com/office/drawing/2014/main" id="{8C9A34B9-C0E7-1B24-53E3-F7252C134014}"/>
                </a:ext>
              </a:extLst>
            </p:cNvPr>
            <p:cNvSpPr/>
            <p:nvPr/>
          </p:nvSpPr>
          <p:spPr>
            <a:xfrm>
              <a:off x="1574706" y="1500083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954;p38">
              <a:extLst>
                <a:ext uri="{FF2B5EF4-FFF2-40B4-BE49-F238E27FC236}">
                  <a16:creationId xmlns:a16="http://schemas.microsoft.com/office/drawing/2014/main" id="{19DBFA5B-8AF5-59EB-DBD5-077BEA44481F}"/>
                </a:ext>
              </a:extLst>
            </p:cNvPr>
            <p:cNvSpPr/>
            <p:nvPr/>
          </p:nvSpPr>
          <p:spPr>
            <a:xfrm>
              <a:off x="1006661" y="1475252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955;p38">
              <a:extLst>
                <a:ext uri="{FF2B5EF4-FFF2-40B4-BE49-F238E27FC236}">
                  <a16:creationId xmlns:a16="http://schemas.microsoft.com/office/drawing/2014/main" id="{9BCC0A0E-6F63-7E31-5B7B-8A205F15152B}"/>
                </a:ext>
              </a:extLst>
            </p:cNvPr>
            <p:cNvSpPr/>
            <p:nvPr/>
          </p:nvSpPr>
          <p:spPr>
            <a:xfrm>
              <a:off x="1031493" y="1579151"/>
              <a:ext cx="519427" cy="2103129"/>
            </a:xfrm>
            <a:custGeom>
              <a:avLst/>
              <a:gdLst/>
              <a:ahLst/>
              <a:cxnLst/>
              <a:rect l="l" t="t" r="r" b="b"/>
              <a:pathLst>
                <a:path w="15898" h="64370" extrusionOk="0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956;p38">
              <a:extLst>
                <a:ext uri="{FF2B5EF4-FFF2-40B4-BE49-F238E27FC236}">
                  <a16:creationId xmlns:a16="http://schemas.microsoft.com/office/drawing/2014/main" id="{F48C315F-0D86-0BE1-DD8B-51446ED6258F}"/>
                </a:ext>
              </a:extLst>
            </p:cNvPr>
            <p:cNvSpPr/>
            <p:nvPr/>
          </p:nvSpPr>
          <p:spPr>
            <a:xfrm>
              <a:off x="1047012" y="1606073"/>
              <a:ext cx="488389" cy="388182"/>
            </a:xfrm>
            <a:custGeom>
              <a:avLst/>
              <a:gdLst/>
              <a:ahLst/>
              <a:cxnLst/>
              <a:rect l="l" t="t" r="r" b="b"/>
              <a:pathLst>
                <a:path w="14948" h="11881" extrusionOk="0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957;p38">
              <a:extLst>
                <a:ext uri="{FF2B5EF4-FFF2-40B4-BE49-F238E27FC236}">
                  <a16:creationId xmlns:a16="http://schemas.microsoft.com/office/drawing/2014/main" id="{48256FD3-5407-9959-B1AD-A789F2AC3FC8}"/>
                </a:ext>
              </a:extLst>
            </p:cNvPr>
            <p:cNvSpPr/>
            <p:nvPr/>
          </p:nvSpPr>
          <p:spPr>
            <a:xfrm>
              <a:off x="1071843" y="164286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958;p38">
              <a:extLst>
                <a:ext uri="{FF2B5EF4-FFF2-40B4-BE49-F238E27FC236}">
                  <a16:creationId xmlns:a16="http://schemas.microsoft.com/office/drawing/2014/main" id="{245FB7FB-BBAD-D451-D0F7-99EC14E545BE}"/>
                </a:ext>
              </a:extLst>
            </p:cNvPr>
            <p:cNvSpPr/>
            <p:nvPr/>
          </p:nvSpPr>
          <p:spPr>
            <a:xfrm>
              <a:off x="1071843" y="166975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959;p38">
              <a:extLst>
                <a:ext uri="{FF2B5EF4-FFF2-40B4-BE49-F238E27FC236}">
                  <a16:creationId xmlns:a16="http://schemas.microsoft.com/office/drawing/2014/main" id="{485F8D55-3FB1-8812-6E3E-45CDF2AAFCFE}"/>
                </a:ext>
              </a:extLst>
            </p:cNvPr>
            <p:cNvSpPr/>
            <p:nvPr/>
          </p:nvSpPr>
          <p:spPr>
            <a:xfrm>
              <a:off x="1071843" y="169562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960;p38">
              <a:extLst>
                <a:ext uri="{FF2B5EF4-FFF2-40B4-BE49-F238E27FC236}">
                  <a16:creationId xmlns:a16="http://schemas.microsoft.com/office/drawing/2014/main" id="{47476440-FE0A-2B2D-3B5A-A434A14B0FC2}"/>
                </a:ext>
              </a:extLst>
            </p:cNvPr>
            <p:cNvSpPr/>
            <p:nvPr/>
          </p:nvSpPr>
          <p:spPr>
            <a:xfrm>
              <a:off x="1380173" y="1844452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961;p38">
              <a:extLst>
                <a:ext uri="{FF2B5EF4-FFF2-40B4-BE49-F238E27FC236}">
                  <a16:creationId xmlns:a16="http://schemas.microsoft.com/office/drawing/2014/main" id="{7C5E79EC-D0D4-39BB-1EAF-598B2AE648D1}"/>
                </a:ext>
              </a:extLst>
            </p:cNvPr>
            <p:cNvSpPr/>
            <p:nvPr/>
          </p:nvSpPr>
          <p:spPr>
            <a:xfrm>
              <a:off x="1427777" y="1872386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962;p38">
              <a:extLst>
                <a:ext uri="{FF2B5EF4-FFF2-40B4-BE49-F238E27FC236}">
                  <a16:creationId xmlns:a16="http://schemas.microsoft.com/office/drawing/2014/main" id="{830D2DD4-21F2-1682-98B2-2F7A2737B77D}"/>
                </a:ext>
              </a:extLst>
            </p:cNvPr>
            <p:cNvSpPr/>
            <p:nvPr/>
          </p:nvSpPr>
          <p:spPr>
            <a:xfrm>
              <a:off x="1476394" y="1900125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963;p38">
              <a:extLst>
                <a:ext uri="{FF2B5EF4-FFF2-40B4-BE49-F238E27FC236}">
                  <a16:creationId xmlns:a16="http://schemas.microsoft.com/office/drawing/2014/main" id="{37671C4C-3A44-4E72-A369-80A1B390FE6B}"/>
                </a:ext>
              </a:extLst>
            </p:cNvPr>
            <p:cNvSpPr/>
            <p:nvPr/>
          </p:nvSpPr>
          <p:spPr>
            <a:xfrm>
              <a:off x="1047012" y="174453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964;p38">
              <a:extLst>
                <a:ext uri="{FF2B5EF4-FFF2-40B4-BE49-F238E27FC236}">
                  <a16:creationId xmlns:a16="http://schemas.microsoft.com/office/drawing/2014/main" id="{9B328696-545C-3A15-9612-077F752F0AC4}"/>
                </a:ext>
              </a:extLst>
            </p:cNvPr>
            <p:cNvSpPr/>
            <p:nvPr/>
          </p:nvSpPr>
          <p:spPr>
            <a:xfrm>
              <a:off x="1071843" y="17815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965;p38">
              <a:extLst>
                <a:ext uri="{FF2B5EF4-FFF2-40B4-BE49-F238E27FC236}">
                  <a16:creationId xmlns:a16="http://schemas.microsoft.com/office/drawing/2014/main" id="{039EA865-5EA2-CAC0-E549-ED684432AE25}"/>
                </a:ext>
              </a:extLst>
            </p:cNvPr>
            <p:cNvSpPr/>
            <p:nvPr/>
          </p:nvSpPr>
          <p:spPr>
            <a:xfrm>
              <a:off x="1071843" y="180736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966;p38">
              <a:extLst>
                <a:ext uri="{FF2B5EF4-FFF2-40B4-BE49-F238E27FC236}">
                  <a16:creationId xmlns:a16="http://schemas.microsoft.com/office/drawing/2014/main" id="{59249DF9-EAF0-7E27-8C23-7D16275E2E3A}"/>
                </a:ext>
              </a:extLst>
            </p:cNvPr>
            <p:cNvSpPr/>
            <p:nvPr/>
          </p:nvSpPr>
          <p:spPr>
            <a:xfrm>
              <a:off x="1071843" y="18342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967;p38">
              <a:extLst>
                <a:ext uri="{FF2B5EF4-FFF2-40B4-BE49-F238E27FC236}">
                  <a16:creationId xmlns:a16="http://schemas.microsoft.com/office/drawing/2014/main" id="{9DAE5481-28E9-794E-79A6-E2D13F25129A}"/>
                </a:ext>
              </a:extLst>
            </p:cNvPr>
            <p:cNvSpPr/>
            <p:nvPr/>
          </p:nvSpPr>
          <p:spPr>
            <a:xfrm>
              <a:off x="1380173" y="198308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968;p38">
              <a:extLst>
                <a:ext uri="{FF2B5EF4-FFF2-40B4-BE49-F238E27FC236}">
                  <a16:creationId xmlns:a16="http://schemas.microsoft.com/office/drawing/2014/main" id="{40ECF9E1-DA43-D1B7-8A25-DFE83737BC97}"/>
                </a:ext>
              </a:extLst>
            </p:cNvPr>
            <p:cNvSpPr/>
            <p:nvPr/>
          </p:nvSpPr>
          <p:spPr>
            <a:xfrm>
              <a:off x="1427777" y="201085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969;p38">
              <a:extLst>
                <a:ext uri="{FF2B5EF4-FFF2-40B4-BE49-F238E27FC236}">
                  <a16:creationId xmlns:a16="http://schemas.microsoft.com/office/drawing/2014/main" id="{77B7D5C0-6C41-5CED-AD62-84993DCDE733}"/>
                </a:ext>
              </a:extLst>
            </p:cNvPr>
            <p:cNvSpPr/>
            <p:nvPr/>
          </p:nvSpPr>
          <p:spPr>
            <a:xfrm>
              <a:off x="1475381" y="203852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970;p38">
              <a:extLst>
                <a:ext uri="{FF2B5EF4-FFF2-40B4-BE49-F238E27FC236}">
                  <a16:creationId xmlns:a16="http://schemas.microsoft.com/office/drawing/2014/main" id="{09123EEF-A80A-FDE3-9E89-347455D1D0A1}"/>
                </a:ext>
              </a:extLst>
            </p:cNvPr>
            <p:cNvSpPr/>
            <p:nvPr/>
          </p:nvSpPr>
          <p:spPr>
            <a:xfrm>
              <a:off x="1047012" y="1883168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971;p38">
              <a:extLst>
                <a:ext uri="{FF2B5EF4-FFF2-40B4-BE49-F238E27FC236}">
                  <a16:creationId xmlns:a16="http://schemas.microsoft.com/office/drawing/2014/main" id="{5C5A9BDE-6D19-615D-B123-9ECE51632CB0}"/>
                </a:ext>
              </a:extLst>
            </p:cNvPr>
            <p:cNvSpPr/>
            <p:nvPr/>
          </p:nvSpPr>
          <p:spPr>
            <a:xfrm>
              <a:off x="1071843" y="192015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972;p38">
              <a:extLst>
                <a:ext uri="{FF2B5EF4-FFF2-40B4-BE49-F238E27FC236}">
                  <a16:creationId xmlns:a16="http://schemas.microsoft.com/office/drawing/2014/main" id="{A4D16D4C-E7BC-3880-1824-158718320054}"/>
                </a:ext>
              </a:extLst>
            </p:cNvPr>
            <p:cNvSpPr/>
            <p:nvPr/>
          </p:nvSpPr>
          <p:spPr>
            <a:xfrm>
              <a:off x="1071843" y="194603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973;p38">
              <a:extLst>
                <a:ext uri="{FF2B5EF4-FFF2-40B4-BE49-F238E27FC236}">
                  <a16:creationId xmlns:a16="http://schemas.microsoft.com/office/drawing/2014/main" id="{6547017C-09E2-488C-E2D3-2496149C4F22}"/>
                </a:ext>
              </a:extLst>
            </p:cNvPr>
            <p:cNvSpPr/>
            <p:nvPr/>
          </p:nvSpPr>
          <p:spPr>
            <a:xfrm>
              <a:off x="1071843" y="197292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974;p38">
              <a:extLst>
                <a:ext uri="{FF2B5EF4-FFF2-40B4-BE49-F238E27FC236}">
                  <a16:creationId xmlns:a16="http://schemas.microsoft.com/office/drawing/2014/main" id="{E5299C9C-DA50-70D6-870A-647688650E0D}"/>
                </a:ext>
              </a:extLst>
            </p:cNvPr>
            <p:cNvSpPr/>
            <p:nvPr/>
          </p:nvSpPr>
          <p:spPr>
            <a:xfrm>
              <a:off x="1379128" y="212138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975;p38">
              <a:extLst>
                <a:ext uri="{FF2B5EF4-FFF2-40B4-BE49-F238E27FC236}">
                  <a16:creationId xmlns:a16="http://schemas.microsoft.com/office/drawing/2014/main" id="{7DD70F45-E47A-9B2F-BB46-FA110F653CBC}"/>
                </a:ext>
              </a:extLst>
            </p:cNvPr>
            <p:cNvSpPr/>
            <p:nvPr/>
          </p:nvSpPr>
          <p:spPr>
            <a:xfrm>
              <a:off x="1427777" y="2149057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976;p38">
              <a:extLst>
                <a:ext uri="{FF2B5EF4-FFF2-40B4-BE49-F238E27FC236}">
                  <a16:creationId xmlns:a16="http://schemas.microsoft.com/office/drawing/2014/main" id="{A724B7A2-BBC0-CDC9-9CCC-82A989F21669}"/>
                </a:ext>
              </a:extLst>
            </p:cNvPr>
            <p:cNvSpPr/>
            <p:nvPr/>
          </p:nvSpPr>
          <p:spPr>
            <a:xfrm>
              <a:off x="1475381" y="217676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977;p38">
              <a:extLst>
                <a:ext uri="{FF2B5EF4-FFF2-40B4-BE49-F238E27FC236}">
                  <a16:creationId xmlns:a16="http://schemas.microsoft.com/office/drawing/2014/main" id="{05EED4F0-45FC-5ABD-B418-D0272C0DACBD}"/>
                </a:ext>
              </a:extLst>
            </p:cNvPr>
            <p:cNvSpPr/>
            <p:nvPr/>
          </p:nvSpPr>
          <p:spPr>
            <a:xfrm>
              <a:off x="1047012" y="202137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978;p38">
              <a:extLst>
                <a:ext uri="{FF2B5EF4-FFF2-40B4-BE49-F238E27FC236}">
                  <a16:creationId xmlns:a16="http://schemas.microsoft.com/office/drawing/2014/main" id="{38FAC680-C300-51AC-33D2-BA6F46361712}"/>
                </a:ext>
              </a:extLst>
            </p:cNvPr>
            <p:cNvSpPr/>
            <p:nvPr/>
          </p:nvSpPr>
          <p:spPr>
            <a:xfrm>
              <a:off x="1071843" y="205777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979;p38">
              <a:extLst>
                <a:ext uri="{FF2B5EF4-FFF2-40B4-BE49-F238E27FC236}">
                  <a16:creationId xmlns:a16="http://schemas.microsoft.com/office/drawing/2014/main" id="{9F8AD48B-1171-7B11-E439-F2821A9BFB8C}"/>
                </a:ext>
              </a:extLst>
            </p:cNvPr>
            <p:cNvSpPr/>
            <p:nvPr/>
          </p:nvSpPr>
          <p:spPr>
            <a:xfrm>
              <a:off x="1071843" y="20846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980;p38">
              <a:extLst>
                <a:ext uri="{FF2B5EF4-FFF2-40B4-BE49-F238E27FC236}">
                  <a16:creationId xmlns:a16="http://schemas.microsoft.com/office/drawing/2014/main" id="{2812A4DF-3540-A1FD-A407-C848F80FBBB3}"/>
                </a:ext>
              </a:extLst>
            </p:cNvPr>
            <p:cNvSpPr/>
            <p:nvPr/>
          </p:nvSpPr>
          <p:spPr>
            <a:xfrm>
              <a:off x="1071843" y="2110536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981;p38">
              <a:extLst>
                <a:ext uri="{FF2B5EF4-FFF2-40B4-BE49-F238E27FC236}">
                  <a16:creationId xmlns:a16="http://schemas.microsoft.com/office/drawing/2014/main" id="{5411E4BD-14ED-D7A0-8521-BCBA90416E98}"/>
                </a:ext>
              </a:extLst>
            </p:cNvPr>
            <p:cNvSpPr/>
            <p:nvPr/>
          </p:nvSpPr>
          <p:spPr>
            <a:xfrm>
              <a:off x="1379128" y="225955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982;p38">
              <a:extLst>
                <a:ext uri="{FF2B5EF4-FFF2-40B4-BE49-F238E27FC236}">
                  <a16:creationId xmlns:a16="http://schemas.microsoft.com/office/drawing/2014/main" id="{71608092-1BC5-864F-8772-F01CA55D0F97}"/>
                </a:ext>
              </a:extLst>
            </p:cNvPr>
            <p:cNvSpPr/>
            <p:nvPr/>
          </p:nvSpPr>
          <p:spPr>
            <a:xfrm>
              <a:off x="1426732" y="228745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983;p38">
              <a:extLst>
                <a:ext uri="{FF2B5EF4-FFF2-40B4-BE49-F238E27FC236}">
                  <a16:creationId xmlns:a16="http://schemas.microsoft.com/office/drawing/2014/main" id="{7BF42A19-A6C8-7904-F889-EBA72F92A38E}"/>
                </a:ext>
              </a:extLst>
            </p:cNvPr>
            <p:cNvSpPr/>
            <p:nvPr/>
          </p:nvSpPr>
          <p:spPr>
            <a:xfrm>
              <a:off x="1475381" y="231487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984;p38">
              <a:extLst>
                <a:ext uri="{FF2B5EF4-FFF2-40B4-BE49-F238E27FC236}">
                  <a16:creationId xmlns:a16="http://schemas.microsoft.com/office/drawing/2014/main" id="{AEAAD912-DE45-4531-2C81-3B3BF4D8FF12}"/>
                </a:ext>
              </a:extLst>
            </p:cNvPr>
            <p:cNvSpPr/>
            <p:nvPr/>
          </p:nvSpPr>
          <p:spPr>
            <a:xfrm>
              <a:off x="1047012" y="2159610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985;p38">
              <a:extLst>
                <a:ext uri="{FF2B5EF4-FFF2-40B4-BE49-F238E27FC236}">
                  <a16:creationId xmlns:a16="http://schemas.microsoft.com/office/drawing/2014/main" id="{640ACC02-701D-AD41-3C59-9A50996D4047}"/>
                </a:ext>
              </a:extLst>
            </p:cNvPr>
            <p:cNvSpPr/>
            <p:nvPr/>
          </p:nvSpPr>
          <p:spPr>
            <a:xfrm>
              <a:off x="1071843" y="21964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986;p38">
              <a:extLst>
                <a:ext uri="{FF2B5EF4-FFF2-40B4-BE49-F238E27FC236}">
                  <a16:creationId xmlns:a16="http://schemas.microsoft.com/office/drawing/2014/main" id="{0814B2CC-EA32-1DFC-544A-02CA9B80CB62}"/>
                </a:ext>
              </a:extLst>
            </p:cNvPr>
            <p:cNvSpPr/>
            <p:nvPr/>
          </p:nvSpPr>
          <p:spPr>
            <a:xfrm>
              <a:off x="1071843" y="222332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987;p38">
              <a:extLst>
                <a:ext uri="{FF2B5EF4-FFF2-40B4-BE49-F238E27FC236}">
                  <a16:creationId xmlns:a16="http://schemas.microsoft.com/office/drawing/2014/main" id="{00D00332-1F1F-03EB-1A9D-858AADBFC259}"/>
                </a:ext>
              </a:extLst>
            </p:cNvPr>
            <p:cNvSpPr/>
            <p:nvPr/>
          </p:nvSpPr>
          <p:spPr>
            <a:xfrm>
              <a:off x="1071843" y="224919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988;p38">
              <a:extLst>
                <a:ext uri="{FF2B5EF4-FFF2-40B4-BE49-F238E27FC236}">
                  <a16:creationId xmlns:a16="http://schemas.microsoft.com/office/drawing/2014/main" id="{0162F4DC-F8A3-19A3-A3ED-6309743B12BF}"/>
                </a:ext>
              </a:extLst>
            </p:cNvPr>
            <p:cNvSpPr/>
            <p:nvPr/>
          </p:nvSpPr>
          <p:spPr>
            <a:xfrm>
              <a:off x="1380173" y="239802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989;p38">
              <a:extLst>
                <a:ext uri="{FF2B5EF4-FFF2-40B4-BE49-F238E27FC236}">
                  <a16:creationId xmlns:a16="http://schemas.microsoft.com/office/drawing/2014/main" id="{522EFCAF-4BC0-EED7-B286-2733EA1DE5CC}"/>
                </a:ext>
              </a:extLst>
            </p:cNvPr>
            <p:cNvSpPr/>
            <p:nvPr/>
          </p:nvSpPr>
          <p:spPr>
            <a:xfrm>
              <a:off x="1427777" y="242595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990;p38">
              <a:extLst>
                <a:ext uri="{FF2B5EF4-FFF2-40B4-BE49-F238E27FC236}">
                  <a16:creationId xmlns:a16="http://schemas.microsoft.com/office/drawing/2014/main" id="{32B5ED5B-54FA-CDC6-1589-658616E06D0D}"/>
                </a:ext>
              </a:extLst>
            </p:cNvPr>
            <p:cNvSpPr/>
            <p:nvPr/>
          </p:nvSpPr>
          <p:spPr>
            <a:xfrm>
              <a:off x="1476394" y="245369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991;p38">
              <a:extLst>
                <a:ext uri="{FF2B5EF4-FFF2-40B4-BE49-F238E27FC236}">
                  <a16:creationId xmlns:a16="http://schemas.microsoft.com/office/drawing/2014/main" id="{0D03B42F-D270-F26A-CAD3-9B66F01E4B93}"/>
                </a:ext>
              </a:extLst>
            </p:cNvPr>
            <p:cNvSpPr/>
            <p:nvPr/>
          </p:nvSpPr>
          <p:spPr>
            <a:xfrm>
              <a:off x="1047012" y="229810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992;p38">
              <a:extLst>
                <a:ext uri="{FF2B5EF4-FFF2-40B4-BE49-F238E27FC236}">
                  <a16:creationId xmlns:a16="http://schemas.microsoft.com/office/drawing/2014/main" id="{72B82D8E-E9F1-DAF4-8098-FD9DF93D8E7A}"/>
                </a:ext>
              </a:extLst>
            </p:cNvPr>
            <p:cNvSpPr/>
            <p:nvPr/>
          </p:nvSpPr>
          <p:spPr>
            <a:xfrm>
              <a:off x="1071843" y="233506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993;p38">
              <a:extLst>
                <a:ext uri="{FF2B5EF4-FFF2-40B4-BE49-F238E27FC236}">
                  <a16:creationId xmlns:a16="http://schemas.microsoft.com/office/drawing/2014/main" id="{84C6CD79-F368-95EA-BD0D-5E3827777B95}"/>
                </a:ext>
              </a:extLst>
            </p:cNvPr>
            <p:cNvSpPr/>
            <p:nvPr/>
          </p:nvSpPr>
          <p:spPr>
            <a:xfrm>
              <a:off x="1071843" y="236093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994;p38">
              <a:extLst>
                <a:ext uri="{FF2B5EF4-FFF2-40B4-BE49-F238E27FC236}">
                  <a16:creationId xmlns:a16="http://schemas.microsoft.com/office/drawing/2014/main" id="{F0DE9CEE-BD63-4227-45BC-1149E2D2C211}"/>
                </a:ext>
              </a:extLst>
            </p:cNvPr>
            <p:cNvSpPr/>
            <p:nvPr/>
          </p:nvSpPr>
          <p:spPr>
            <a:xfrm>
              <a:off x="1071843" y="238786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995;p38">
              <a:extLst>
                <a:ext uri="{FF2B5EF4-FFF2-40B4-BE49-F238E27FC236}">
                  <a16:creationId xmlns:a16="http://schemas.microsoft.com/office/drawing/2014/main" id="{11CE2F0A-A659-2A77-642F-D509055E449F}"/>
                </a:ext>
              </a:extLst>
            </p:cNvPr>
            <p:cNvSpPr/>
            <p:nvPr/>
          </p:nvSpPr>
          <p:spPr>
            <a:xfrm>
              <a:off x="1380173" y="253665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996;p38">
              <a:extLst>
                <a:ext uri="{FF2B5EF4-FFF2-40B4-BE49-F238E27FC236}">
                  <a16:creationId xmlns:a16="http://schemas.microsoft.com/office/drawing/2014/main" id="{7C4A9210-81C1-176E-8C55-9D5B604865F4}"/>
                </a:ext>
              </a:extLst>
            </p:cNvPr>
            <p:cNvSpPr/>
            <p:nvPr/>
          </p:nvSpPr>
          <p:spPr>
            <a:xfrm>
              <a:off x="1427777" y="256442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997;p38">
              <a:extLst>
                <a:ext uri="{FF2B5EF4-FFF2-40B4-BE49-F238E27FC236}">
                  <a16:creationId xmlns:a16="http://schemas.microsoft.com/office/drawing/2014/main" id="{1AAB7B33-F39E-F9D5-75DB-8D4F3FE7A4D9}"/>
                </a:ext>
              </a:extLst>
            </p:cNvPr>
            <p:cNvSpPr/>
            <p:nvPr/>
          </p:nvSpPr>
          <p:spPr>
            <a:xfrm>
              <a:off x="1475381" y="259209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998;p38">
              <a:extLst>
                <a:ext uri="{FF2B5EF4-FFF2-40B4-BE49-F238E27FC236}">
                  <a16:creationId xmlns:a16="http://schemas.microsoft.com/office/drawing/2014/main" id="{7316971A-DC69-763F-2251-A585EBFD855E}"/>
                </a:ext>
              </a:extLst>
            </p:cNvPr>
            <p:cNvSpPr/>
            <p:nvPr/>
          </p:nvSpPr>
          <p:spPr>
            <a:xfrm>
              <a:off x="1047012" y="2436739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999;p38">
              <a:extLst>
                <a:ext uri="{FF2B5EF4-FFF2-40B4-BE49-F238E27FC236}">
                  <a16:creationId xmlns:a16="http://schemas.microsoft.com/office/drawing/2014/main" id="{423E16CE-AC4A-F5E6-5BBF-90B7B4B03F6C}"/>
                </a:ext>
              </a:extLst>
            </p:cNvPr>
            <p:cNvSpPr/>
            <p:nvPr/>
          </p:nvSpPr>
          <p:spPr>
            <a:xfrm>
              <a:off x="1071843" y="24737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000;p38">
              <a:extLst>
                <a:ext uri="{FF2B5EF4-FFF2-40B4-BE49-F238E27FC236}">
                  <a16:creationId xmlns:a16="http://schemas.microsoft.com/office/drawing/2014/main" id="{671F3C1A-B66B-4B12-7D8F-058BF9613442}"/>
                </a:ext>
              </a:extLst>
            </p:cNvPr>
            <p:cNvSpPr/>
            <p:nvPr/>
          </p:nvSpPr>
          <p:spPr>
            <a:xfrm>
              <a:off x="1071843" y="24996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001;p38">
              <a:extLst>
                <a:ext uri="{FF2B5EF4-FFF2-40B4-BE49-F238E27FC236}">
                  <a16:creationId xmlns:a16="http://schemas.microsoft.com/office/drawing/2014/main" id="{5525FA46-4D67-7D57-537C-53D246F873AD}"/>
                </a:ext>
              </a:extLst>
            </p:cNvPr>
            <p:cNvSpPr/>
            <p:nvPr/>
          </p:nvSpPr>
          <p:spPr>
            <a:xfrm>
              <a:off x="1071843" y="25264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002;p38">
              <a:extLst>
                <a:ext uri="{FF2B5EF4-FFF2-40B4-BE49-F238E27FC236}">
                  <a16:creationId xmlns:a16="http://schemas.microsoft.com/office/drawing/2014/main" id="{6929296D-AA90-3136-5D9C-0DBB9266AF9E}"/>
                </a:ext>
              </a:extLst>
            </p:cNvPr>
            <p:cNvSpPr/>
            <p:nvPr/>
          </p:nvSpPr>
          <p:spPr>
            <a:xfrm>
              <a:off x="1379128" y="267495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003;p38">
              <a:extLst>
                <a:ext uri="{FF2B5EF4-FFF2-40B4-BE49-F238E27FC236}">
                  <a16:creationId xmlns:a16="http://schemas.microsoft.com/office/drawing/2014/main" id="{4BC089FA-FCAF-3C21-AEBC-63BBFAA46923}"/>
                </a:ext>
              </a:extLst>
            </p:cNvPr>
            <p:cNvSpPr/>
            <p:nvPr/>
          </p:nvSpPr>
          <p:spPr>
            <a:xfrm>
              <a:off x="1427777" y="2702595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004;p38">
              <a:extLst>
                <a:ext uri="{FF2B5EF4-FFF2-40B4-BE49-F238E27FC236}">
                  <a16:creationId xmlns:a16="http://schemas.microsoft.com/office/drawing/2014/main" id="{5DCFEDD5-58D3-257D-B2FD-3B264090613B}"/>
                </a:ext>
              </a:extLst>
            </p:cNvPr>
            <p:cNvSpPr/>
            <p:nvPr/>
          </p:nvSpPr>
          <p:spPr>
            <a:xfrm>
              <a:off x="1475381" y="273033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005;p38">
              <a:extLst>
                <a:ext uri="{FF2B5EF4-FFF2-40B4-BE49-F238E27FC236}">
                  <a16:creationId xmlns:a16="http://schemas.microsoft.com/office/drawing/2014/main" id="{54C9E3EC-439B-01CD-EB69-20BC10412015}"/>
                </a:ext>
              </a:extLst>
            </p:cNvPr>
            <p:cNvSpPr/>
            <p:nvPr/>
          </p:nvSpPr>
          <p:spPr>
            <a:xfrm>
              <a:off x="1047012" y="257494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006;p38">
              <a:extLst>
                <a:ext uri="{FF2B5EF4-FFF2-40B4-BE49-F238E27FC236}">
                  <a16:creationId xmlns:a16="http://schemas.microsoft.com/office/drawing/2014/main" id="{A15C3F9D-775A-D896-2ACC-B549A078CA47}"/>
                </a:ext>
              </a:extLst>
            </p:cNvPr>
            <p:cNvSpPr/>
            <p:nvPr/>
          </p:nvSpPr>
          <p:spPr>
            <a:xfrm>
              <a:off x="1071843" y="261134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007;p38">
              <a:extLst>
                <a:ext uri="{FF2B5EF4-FFF2-40B4-BE49-F238E27FC236}">
                  <a16:creationId xmlns:a16="http://schemas.microsoft.com/office/drawing/2014/main" id="{6BE3F6F1-39FC-9E33-BB3E-78664E08E54F}"/>
                </a:ext>
              </a:extLst>
            </p:cNvPr>
            <p:cNvSpPr/>
            <p:nvPr/>
          </p:nvSpPr>
          <p:spPr>
            <a:xfrm>
              <a:off x="1071843" y="263823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008;p38">
              <a:extLst>
                <a:ext uri="{FF2B5EF4-FFF2-40B4-BE49-F238E27FC236}">
                  <a16:creationId xmlns:a16="http://schemas.microsoft.com/office/drawing/2014/main" id="{7D333397-BBF5-1B07-1881-A08CD8E29D72}"/>
                </a:ext>
              </a:extLst>
            </p:cNvPr>
            <p:cNvSpPr/>
            <p:nvPr/>
          </p:nvSpPr>
          <p:spPr>
            <a:xfrm>
              <a:off x="1071843" y="266410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009;p38">
              <a:extLst>
                <a:ext uri="{FF2B5EF4-FFF2-40B4-BE49-F238E27FC236}">
                  <a16:creationId xmlns:a16="http://schemas.microsoft.com/office/drawing/2014/main" id="{208E5684-D846-2478-E850-B19B2C6855D3}"/>
                </a:ext>
              </a:extLst>
            </p:cNvPr>
            <p:cNvSpPr/>
            <p:nvPr/>
          </p:nvSpPr>
          <p:spPr>
            <a:xfrm>
              <a:off x="1379128" y="281312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010;p38">
              <a:extLst>
                <a:ext uri="{FF2B5EF4-FFF2-40B4-BE49-F238E27FC236}">
                  <a16:creationId xmlns:a16="http://schemas.microsoft.com/office/drawing/2014/main" id="{3F8815C3-4413-A4C4-141B-F4D793208ED0}"/>
                </a:ext>
              </a:extLst>
            </p:cNvPr>
            <p:cNvSpPr/>
            <p:nvPr/>
          </p:nvSpPr>
          <p:spPr>
            <a:xfrm>
              <a:off x="1426732" y="28410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011;p38">
              <a:extLst>
                <a:ext uri="{FF2B5EF4-FFF2-40B4-BE49-F238E27FC236}">
                  <a16:creationId xmlns:a16="http://schemas.microsoft.com/office/drawing/2014/main" id="{07F1781B-54F7-E298-20CA-2A3037ECED3E}"/>
                </a:ext>
              </a:extLst>
            </p:cNvPr>
            <p:cNvSpPr/>
            <p:nvPr/>
          </p:nvSpPr>
          <p:spPr>
            <a:xfrm>
              <a:off x="1475381" y="286844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012;p38">
              <a:extLst>
                <a:ext uri="{FF2B5EF4-FFF2-40B4-BE49-F238E27FC236}">
                  <a16:creationId xmlns:a16="http://schemas.microsoft.com/office/drawing/2014/main" id="{F90DED6D-D9AA-8DFE-15EC-A66970A98059}"/>
                </a:ext>
              </a:extLst>
            </p:cNvPr>
            <p:cNvSpPr/>
            <p:nvPr/>
          </p:nvSpPr>
          <p:spPr>
            <a:xfrm>
              <a:off x="1047012" y="2713181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013;p38">
              <a:extLst>
                <a:ext uri="{FF2B5EF4-FFF2-40B4-BE49-F238E27FC236}">
                  <a16:creationId xmlns:a16="http://schemas.microsoft.com/office/drawing/2014/main" id="{93BE97D3-7F0D-A05E-A840-461BA9DDE66F}"/>
                </a:ext>
              </a:extLst>
            </p:cNvPr>
            <p:cNvSpPr/>
            <p:nvPr/>
          </p:nvSpPr>
          <p:spPr>
            <a:xfrm>
              <a:off x="1071843" y="2750003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014;p38">
              <a:extLst>
                <a:ext uri="{FF2B5EF4-FFF2-40B4-BE49-F238E27FC236}">
                  <a16:creationId xmlns:a16="http://schemas.microsoft.com/office/drawing/2014/main" id="{CDE259BA-0815-4752-E205-35F549678030}"/>
                </a:ext>
              </a:extLst>
            </p:cNvPr>
            <p:cNvSpPr/>
            <p:nvPr/>
          </p:nvSpPr>
          <p:spPr>
            <a:xfrm>
              <a:off x="1071843" y="27768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015;p38">
              <a:extLst>
                <a:ext uri="{FF2B5EF4-FFF2-40B4-BE49-F238E27FC236}">
                  <a16:creationId xmlns:a16="http://schemas.microsoft.com/office/drawing/2014/main" id="{74534E90-AD51-C021-675D-E919979C35C7}"/>
                </a:ext>
              </a:extLst>
            </p:cNvPr>
            <p:cNvSpPr/>
            <p:nvPr/>
          </p:nvSpPr>
          <p:spPr>
            <a:xfrm>
              <a:off x="1071843" y="280276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016;p38">
              <a:extLst>
                <a:ext uri="{FF2B5EF4-FFF2-40B4-BE49-F238E27FC236}">
                  <a16:creationId xmlns:a16="http://schemas.microsoft.com/office/drawing/2014/main" id="{0BDC6921-4927-6595-2367-E847650C5693}"/>
                </a:ext>
              </a:extLst>
            </p:cNvPr>
            <p:cNvSpPr/>
            <p:nvPr/>
          </p:nvSpPr>
          <p:spPr>
            <a:xfrm>
              <a:off x="1380173" y="295159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017;p38">
              <a:extLst>
                <a:ext uri="{FF2B5EF4-FFF2-40B4-BE49-F238E27FC236}">
                  <a16:creationId xmlns:a16="http://schemas.microsoft.com/office/drawing/2014/main" id="{C0F12B1E-1CB3-CEBD-57C9-E0D6653919F1}"/>
                </a:ext>
              </a:extLst>
            </p:cNvPr>
            <p:cNvSpPr/>
            <p:nvPr/>
          </p:nvSpPr>
          <p:spPr>
            <a:xfrm>
              <a:off x="1427777" y="297952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018;p38">
              <a:extLst>
                <a:ext uri="{FF2B5EF4-FFF2-40B4-BE49-F238E27FC236}">
                  <a16:creationId xmlns:a16="http://schemas.microsoft.com/office/drawing/2014/main" id="{20C2107A-8D62-FE8B-7214-8FDF67CB5973}"/>
                </a:ext>
              </a:extLst>
            </p:cNvPr>
            <p:cNvSpPr/>
            <p:nvPr/>
          </p:nvSpPr>
          <p:spPr>
            <a:xfrm>
              <a:off x="1476394" y="300726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019;p38">
              <a:extLst>
                <a:ext uri="{FF2B5EF4-FFF2-40B4-BE49-F238E27FC236}">
                  <a16:creationId xmlns:a16="http://schemas.microsoft.com/office/drawing/2014/main" id="{18B4158C-EB8E-CFD9-EE49-4CD2E683347B}"/>
                </a:ext>
              </a:extLst>
            </p:cNvPr>
            <p:cNvSpPr/>
            <p:nvPr/>
          </p:nvSpPr>
          <p:spPr>
            <a:xfrm>
              <a:off x="1047012" y="2851647"/>
              <a:ext cx="488389" cy="387986"/>
            </a:xfrm>
            <a:custGeom>
              <a:avLst/>
              <a:gdLst/>
              <a:ahLst/>
              <a:cxnLst/>
              <a:rect l="l" t="t" r="r" b="b"/>
              <a:pathLst>
                <a:path w="14948" h="11875" extrusionOk="0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020;p38">
              <a:extLst>
                <a:ext uri="{FF2B5EF4-FFF2-40B4-BE49-F238E27FC236}">
                  <a16:creationId xmlns:a16="http://schemas.microsoft.com/office/drawing/2014/main" id="{43F75ADD-BB6E-0949-DC8A-EE1037E193CD}"/>
                </a:ext>
              </a:extLst>
            </p:cNvPr>
            <p:cNvSpPr/>
            <p:nvPr/>
          </p:nvSpPr>
          <p:spPr>
            <a:xfrm>
              <a:off x="1071843" y="28886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021;p38">
              <a:extLst>
                <a:ext uri="{FF2B5EF4-FFF2-40B4-BE49-F238E27FC236}">
                  <a16:creationId xmlns:a16="http://schemas.microsoft.com/office/drawing/2014/main" id="{96988F05-A13B-EA9A-6D97-AB630EEAFF7E}"/>
                </a:ext>
              </a:extLst>
            </p:cNvPr>
            <p:cNvSpPr/>
            <p:nvPr/>
          </p:nvSpPr>
          <p:spPr>
            <a:xfrm>
              <a:off x="1071843" y="291450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022;p38">
              <a:extLst>
                <a:ext uri="{FF2B5EF4-FFF2-40B4-BE49-F238E27FC236}">
                  <a16:creationId xmlns:a16="http://schemas.microsoft.com/office/drawing/2014/main" id="{8147B77C-0BE2-DB76-A6E7-762D37BDC09A}"/>
                </a:ext>
              </a:extLst>
            </p:cNvPr>
            <p:cNvSpPr/>
            <p:nvPr/>
          </p:nvSpPr>
          <p:spPr>
            <a:xfrm>
              <a:off x="1071843" y="294139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023;p38">
              <a:extLst>
                <a:ext uri="{FF2B5EF4-FFF2-40B4-BE49-F238E27FC236}">
                  <a16:creationId xmlns:a16="http://schemas.microsoft.com/office/drawing/2014/main" id="{FA4E7A74-2782-37F7-877B-1F8BA8076E74}"/>
                </a:ext>
              </a:extLst>
            </p:cNvPr>
            <p:cNvSpPr/>
            <p:nvPr/>
          </p:nvSpPr>
          <p:spPr>
            <a:xfrm>
              <a:off x="1379128" y="3089862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024;p38">
              <a:extLst>
                <a:ext uri="{FF2B5EF4-FFF2-40B4-BE49-F238E27FC236}">
                  <a16:creationId xmlns:a16="http://schemas.microsoft.com/office/drawing/2014/main" id="{9840D003-4F7A-91D7-C074-8CC77874E893}"/>
                </a:ext>
              </a:extLst>
            </p:cNvPr>
            <p:cNvSpPr/>
            <p:nvPr/>
          </p:nvSpPr>
          <p:spPr>
            <a:xfrm>
              <a:off x="1427777" y="311799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025;p38">
              <a:extLst>
                <a:ext uri="{FF2B5EF4-FFF2-40B4-BE49-F238E27FC236}">
                  <a16:creationId xmlns:a16="http://schemas.microsoft.com/office/drawing/2014/main" id="{04A7C397-3A87-AEB6-BF5C-B327DE813E66}"/>
                </a:ext>
              </a:extLst>
            </p:cNvPr>
            <p:cNvSpPr/>
            <p:nvPr/>
          </p:nvSpPr>
          <p:spPr>
            <a:xfrm>
              <a:off x="1475381" y="314566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026;p38">
              <a:extLst>
                <a:ext uri="{FF2B5EF4-FFF2-40B4-BE49-F238E27FC236}">
                  <a16:creationId xmlns:a16="http://schemas.microsoft.com/office/drawing/2014/main" id="{1A52F0DA-1BC7-B48F-AF33-9D5ADCDC59BE}"/>
                </a:ext>
              </a:extLst>
            </p:cNvPr>
            <p:cNvSpPr/>
            <p:nvPr/>
          </p:nvSpPr>
          <p:spPr>
            <a:xfrm>
              <a:off x="1047012" y="2990309"/>
              <a:ext cx="488389" cy="387496"/>
            </a:xfrm>
            <a:custGeom>
              <a:avLst/>
              <a:gdLst/>
              <a:ahLst/>
              <a:cxnLst/>
              <a:rect l="l" t="t" r="r" b="b"/>
              <a:pathLst>
                <a:path w="14948" h="11860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027;p38">
              <a:extLst>
                <a:ext uri="{FF2B5EF4-FFF2-40B4-BE49-F238E27FC236}">
                  <a16:creationId xmlns:a16="http://schemas.microsoft.com/office/drawing/2014/main" id="{19E3D97D-F04A-5DE6-E712-2DD8C498BA02}"/>
                </a:ext>
              </a:extLst>
            </p:cNvPr>
            <p:cNvSpPr/>
            <p:nvPr/>
          </p:nvSpPr>
          <p:spPr>
            <a:xfrm>
              <a:off x="1071843" y="302729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028;p38">
              <a:extLst>
                <a:ext uri="{FF2B5EF4-FFF2-40B4-BE49-F238E27FC236}">
                  <a16:creationId xmlns:a16="http://schemas.microsoft.com/office/drawing/2014/main" id="{10E18697-1C37-16F5-414F-478AF3FA560A}"/>
                </a:ext>
              </a:extLst>
            </p:cNvPr>
            <p:cNvSpPr/>
            <p:nvPr/>
          </p:nvSpPr>
          <p:spPr>
            <a:xfrm>
              <a:off x="1071843" y="305317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029;p38">
              <a:extLst>
                <a:ext uri="{FF2B5EF4-FFF2-40B4-BE49-F238E27FC236}">
                  <a16:creationId xmlns:a16="http://schemas.microsoft.com/office/drawing/2014/main" id="{6A2D5C37-67DA-2F11-683B-006FB6FE42A4}"/>
                </a:ext>
              </a:extLst>
            </p:cNvPr>
            <p:cNvSpPr/>
            <p:nvPr/>
          </p:nvSpPr>
          <p:spPr>
            <a:xfrm>
              <a:off x="1071843" y="308006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030;p38">
              <a:extLst>
                <a:ext uri="{FF2B5EF4-FFF2-40B4-BE49-F238E27FC236}">
                  <a16:creationId xmlns:a16="http://schemas.microsoft.com/office/drawing/2014/main" id="{ADC2ADA8-84B0-58DB-933F-60968E5F631B}"/>
                </a:ext>
              </a:extLst>
            </p:cNvPr>
            <p:cNvSpPr/>
            <p:nvPr/>
          </p:nvSpPr>
          <p:spPr>
            <a:xfrm>
              <a:off x="1379128" y="322852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031;p38">
              <a:extLst>
                <a:ext uri="{FF2B5EF4-FFF2-40B4-BE49-F238E27FC236}">
                  <a16:creationId xmlns:a16="http://schemas.microsoft.com/office/drawing/2014/main" id="{7A33013B-2560-A912-590C-B1CD7C9DAB11}"/>
                </a:ext>
              </a:extLst>
            </p:cNvPr>
            <p:cNvSpPr/>
            <p:nvPr/>
          </p:nvSpPr>
          <p:spPr>
            <a:xfrm>
              <a:off x="1427777" y="325616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032;p38">
              <a:extLst>
                <a:ext uri="{FF2B5EF4-FFF2-40B4-BE49-F238E27FC236}">
                  <a16:creationId xmlns:a16="http://schemas.microsoft.com/office/drawing/2014/main" id="{829427CF-AD25-3BE7-FBA5-2FA039630223}"/>
                </a:ext>
              </a:extLst>
            </p:cNvPr>
            <p:cNvSpPr/>
            <p:nvPr/>
          </p:nvSpPr>
          <p:spPr>
            <a:xfrm>
              <a:off x="1475381" y="328390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033;p38">
              <a:extLst>
                <a:ext uri="{FF2B5EF4-FFF2-40B4-BE49-F238E27FC236}">
                  <a16:creationId xmlns:a16="http://schemas.microsoft.com/office/drawing/2014/main" id="{E09AE06A-9EC8-C83D-2063-B937EB5B5138}"/>
                </a:ext>
              </a:extLst>
            </p:cNvPr>
            <p:cNvSpPr/>
            <p:nvPr/>
          </p:nvSpPr>
          <p:spPr>
            <a:xfrm>
              <a:off x="1047012" y="3128513"/>
              <a:ext cx="488389" cy="387790"/>
            </a:xfrm>
            <a:custGeom>
              <a:avLst/>
              <a:gdLst/>
              <a:ahLst/>
              <a:cxnLst/>
              <a:rect l="l" t="t" r="r" b="b"/>
              <a:pathLst>
                <a:path w="14948" h="11869" extrusionOk="0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034;p38">
              <a:extLst>
                <a:ext uri="{FF2B5EF4-FFF2-40B4-BE49-F238E27FC236}">
                  <a16:creationId xmlns:a16="http://schemas.microsoft.com/office/drawing/2014/main" id="{A57EF917-165E-E9F2-93C5-7E2495637B05}"/>
                </a:ext>
              </a:extLst>
            </p:cNvPr>
            <p:cNvSpPr/>
            <p:nvPr/>
          </p:nvSpPr>
          <p:spPr>
            <a:xfrm>
              <a:off x="1071843" y="316491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035;p38">
              <a:extLst>
                <a:ext uri="{FF2B5EF4-FFF2-40B4-BE49-F238E27FC236}">
                  <a16:creationId xmlns:a16="http://schemas.microsoft.com/office/drawing/2014/main" id="{D211CD18-58A3-2393-A013-9AE816639DE2}"/>
                </a:ext>
              </a:extLst>
            </p:cNvPr>
            <p:cNvSpPr/>
            <p:nvPr/>
          </p:nvSpPr>
          <p:spPr>
            <a:xfrm>
              <a:off x="1071843" y="31918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036;p38">
              <a:extLst>
                <a:ext uri="{FF2B5EF4-FFF2-40B4-BE49-F238E27FC236}">
                  <a16:creationId xmlns:a16="http://schemas.microsoft.com/office/drawing/2014/main" id="{87F92DCC-3AD0-D76F-12E4-18A84C3745D0}"/>
                </a:ext>
              </a:extLst>
            </p:cNvPr>
            <p:cNvSpPr/>
            <p:nvPr/>
          </p:nvSpPr>
          <p:spPr>
            <a:xfrm>
              <a:off x="1071843" y="321767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037;p38">
              <a:extLst>
                <a:ext uri="{FF2B5EF4-FFF2-40B4-BE49-F238E27FC236}">
                  <a16:creationId xmlns:a16="http://schemas.microsoft.com/office/drawing/2014/main" id="{95D25783-6970-5CAB-AB4C-5B41A5E9D409}"/>
                </a:ext>
              </a:extLst>
            </p:cNvPr>
            <p:cNvSpPr/>
            <p:nvPr/>
          </p:nvSpPr>
          <p:spPr>
            <a:xfrm>
              <a:off x="1379128" y="3366663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038;p38">
              <a:extLst>
                <a:ext uri="{FF2B5EF4-FFF2-40B4-BE49-F238E27FC236}">
                  <a16:creationId xmlns:a16="http://schemas.microsoft.com/office/drawing/2014/main" id="{ACC21856-228B-138E-277A-7C362BB44A9F}"/>
                </a:ext>
              </a:extLst>
            </p:cNvPr>
            <p:cNvSpPr/>
            <p:nvPr/>
          </p:nvSpPr>
          <p:spPr>
            <a:xfrm>
              <a:off x="1427777" y="339443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039;p38">
              <a:extLst>
                <a:ext uri="{FF2B5EF4-FFF2-40B4-BE49-F238E27FC236}">
                  <a16:creationId xmlns:a16="http://schemas.microsoft.com/office/drawing/2014/main" id="{C8D934E3-71FB-F05F-425D-DEE9DBEECA8D}"/>
                </a:ext>
              </a:extLst>
            </p:cNvPr>
            <p:cNvSpPr/>
            <p:nvPr/>
          </p:nvSpPr>
          <p:spPr>
            <a:xfrm>
              <a:off x="1476394" y="3422370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040;p38">
              <a:extLst>
                <a:ext uri="{FF2B5EF4-FFF2-40B4-BE49-F238E27FC236}">
                  <a16:creationId xmlns:a16="http://schemas.microsoft.com/office/drawing/2014/main" id="{C8EA78E8-37D7-5136-C3A9-1E04CA678548}"/>
                </a:ext>
              </a:extLst>
            </p:cNvPr>
            <p:cNvSpPr/>
            <p:nvPr/>
          </p:nvSpPr>
          <p:spPr>
            <a:xfrm>
              <a:off x="1602641" y="1602969"/>
              <a:ext cx="473915" cy="2077252"/>
            </a:xfrm>
            <a:custGeom>
              <a:avLst/>
              <a:gdLst/>
              <a:ahLst/>
              <a:cxnLst/>
              <a:rect l="l" t="t" r="r" b="b"/>
              <a:pathLst>
                <a:path w="14505" h="63578" extrusionOk="0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041;p38">
              <a:extLst>
                <a:ext uri="{FF2B5EF4-FFF2-40B4-BE49-F238E27FC236}">
                  <a16:creationId xmlns:a16="http://schemas.microsoft.com/office/drawing/2014/main" id="{1F0B1880-C163-3A20-B129-ED0352BDA942}"/>
                </a:ext>
              </a:extLst>
            </p:cNvPr>
            <p:cNvSpPr/>
            <p:nvPr/>
          </p:nvSpPr>
          <p:spPr>
            <a:xfrm>
              <a:off x="1618160" y="162985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042;p38">
              <a:extLst>
                <a:ext uri="{FF2B5EF4-FFF2-40B4-BE49-F238E27FC236}">
                  <a16:creationId xmlns:a16="http://schemas.microsoft.com/office/drawing/2014/main" id="{C5005160-6B4A-3867-690D-5E2E16A99F2F}"/>
                </a:ext>
              </a:extLst>
            </p:cNvPr>
            <p:cNvSpPr/>
            <p:nvPr/>
          </p:nvSpPr>
          <p:spPr>
            <a:xfrm>
              <a:off x="1618160" y="17683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043;p38">
              <a:extLst>
                <a:ext uri="{FF2B5EF4-FFF2-40B4-BE49-F238E27FC236}">
                  <a16:creationId xmlns:a16="http://schemas.microsoft.com/office/drawing/2014/main" id="{F2EB3D6B-DE10-0030-1E99-CE24C821B469}"/>
                </a:ext>
              </a:extLst>
            </p:cNvPr>
            <p:cNvSpPr/>
            <p:nvPr/>
          </p:nvSpPr>
          <p:spPr>
            <a:xfrm>
              <a:off x="1618160" y="190698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044;p38">
              <a:extLst>
                <a:ext uri="{FF2B5EF4-FFF2-40B4-BE49-F238E27FC236}">
                  <a16:creationId xmlns:a16="http://schemas.microsoft.com/office/drawing/2014/main" id="{9A7E4D3A-3224-FB38-EC52-99CE5A7A54C4}"/>
                </a:ext>
              </a:extLst>
            </p:cNvPr>
            <p:cNvSpPr/>
            <p:nvPr/>
          </p:nvSpPr>
          <p:spPr>
            <a:xfrm>
              <a:off x="1618160" y="204515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045;p38">
              <a:extLst>
                <a:ext uri="{FF2B5EF4-FFF2-40B4-BE49-F238E27FC236}">
                  <a16:creationId xmlns:a16="http://schemas.microsoft.com/office/drawing/2014/main" id="{1B0808B7-B6C1-D4C1-7D4A-A759C3EA3496}"/>
                </a:ext>
              </a:extLst>
            </p:cNvPr>
            <p:cNvSpPr/>
            <p:nvPr/>
          </p:nvSpPr>
          <p:spPr>
            <a:xfrm>
              <a:off x="1618160" y="218342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046;p38">
              <a:extLst>
                <a:ext uri="{FF2B5EF4-FFF2-40B4-BE49-F238E27FC236}">
                  <a16:creationId xmlns:a16="http://schemas.microsoft.com/office/drawing/2014/main" id="{66194D9A-5A26-1E9C-DD9F-7B5095C64967}"/>
                </a:ext>
              </a:extLst>
            </p:cNvPr>
            <p:cNvSpPr/>
            <p:nvPr/>
          </p:nvSpPr>
          <p:spPr>
            <a:xfrm>
              <a:off x="1618160" y="23218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047;p38">
              <a:extLst>
                <a:ext uri="{FF2B5EF4-FFF2-40B4-BE49-F238E27FC236}">
                  <a16:creationId xmlns:a16="http://schemas.microsoft.com/office/drawing/2014/main" id="{C02AF426-2F5E-3ABA-555E-F04C2EF9AC38}"/>
                </a:ext>
              </a:extLst>
            </p:cNvPr>
            <p:cNvSpPr/>
            <p:nvPr/>
          </p:nvSpPr>
          <p:spPr>
            <a:xfrm>
              <a:off x="1618160" y="246055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048;p38">
              <a:extLst>
                <a:ext uri="{FF2B5EF4-FFF2-40B4-BE49-F238E27FC236}">
                  <a16:creationId xmlns:a16="http://schemas.microsoft.com/office/drawing/2014/main" id="{C8B2FFF5-8BF6-EB47-CFD4-0DC091420F2B}"/>
                </a:ext>
              </a:extLst>
            </p:cNvPr>
            <p:cNvSpPr/>
            <p:nvPr/>
          </p:nvSpPr>
          <p:spPr>
            <a:xfrm>
              <a:off x="1618160" y="259872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049;p38">
              <a:extLst>
                <a:ext uri="{FF2B5EF4-FFF2-40B4-BE49-F238E27FC236}">
                  <a16:creationId xmlns:a16="http://schemas.microsoft.com/office/drawing/2014/main" id="{D0CEB880-AEAC-0CB2-D97D-61C611E707EA}"/>
                </a:ext>
              </a:extLst>
            </p:cNvPr>
            <p:cNvSpPr/>
            <p:nvPr/>
          </p:nvSpPr>
          <p:spPr>
            <a:xfrm>
              <a:off x="1618160" y="2736999"/>
              <a:ext cx="442876" cy="361260"/>
            </a:xfrm>
            <a:custGeom>
              <a:avLst/>
              <a:gdLst/>
              <a:ahLst/>
              <a:cxnLst/>
              <a:rect l="l" t="t" r="r" b="b"/>
              <a:pathLst>
                <a:path w="13555" h="11057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050;p38">
              <a:extLst>
                <a:ext uri="{FF2B5EF4-FFF2-40B4-BE49-F238E27FC236}">
                  <a16:creationId xmlns:a16="http://schemas.microsoft.com/office/drawing/2014/main" id="{D0CFC49A-36A2-6D7D-AF14-2B2E1359A178}"/>
                </a:ext>
              </a:extLst>
            </p:cNvPr>
            <p:cNvSpPr/>
            <p:nvPr/>
          </p:nvSpPr>
          <p:spPr>
            <a:xfrm>
              <a:off x="1618160" y="287546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051;p38">
              <a:extLst>
                <a:ext uri="{FF2B5EF4-FFF2-40B4-BE49-F238E27FC236}">
                  <a16:creationId xmlns:a16="http://schemas.microsoft.com/office/drawing/2014/main" id="{22779097-F1B5-E6E9-AD41-2382F85075BC}"/>
                </a:ext>
              </a:extLst>
            </p:cNvPr>
            <p:cNvSpPr/>
            <p:nvPr/>
          </p:nvSpPr>
          <p:spPr>
            <a:xfrm>
              <a:off x="1618160" y="3014127"/>
              <a:ext cx="442876" cy="360574"/>
            </a:xfrm>
            <a:custGeom>
              <a:avLst/>
              <a:gdLst/>
              <a:ahLst/>
              <a:cxnLst/>
              <a:rect l="l" t="t" r="r" b="b"/>
              <a:pathLst>
                <a:path w="13555" h="11036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052;p38">
              <a:extLst>
                <a:ext uri="{FF2B5EF4-FFF2-40B4-BE49-F238E27FC236}">
                  <a16:creationId xmlns:a16="http://schemas.microsoft.com/office/drawing/2014/main" id="{14091652-C2B1-9CDF-2BC2-C9D7C87E55D8}"/>
                </a:ext>
              </a:extLst>
            </p:cNvPr>
            <p:cNvSpPr/>
            <p:nvPr/>
          </p:nvSpPr>
          <p:spPr>
            <a:xfrm>
              <a:off x="1618160" y="315229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053;p38">
              <a:extLst>
                <a:ext uri="{FF2B5EF4-FFF2-40B4-BE49-F238E27FC236}">
                  <a16:creationId xmlns:a16="http://schemas.microsoft.com/office/drawing/2014/main" id="{B9A2A32B-414E-2152-D472-47576ADAAC44}"/>
                </a:ext>
              </a:extLst>
            </p:cNvPr>
            <p:cNvSpPr/>
            <p:nvPr/>
          </p:nvSpPr>
          <p:spPr>
            <a:xfrm>
              <a:off x="1006661" y="1168980"/>
              <a:ext cx="1091621" cy="634304"/>
            </a:xfrm>
            <a:custGeom>
              <a:avLst/>
              <a:gdLst/>
              <a:ahLst/>
              <a:cxnLst/>
              <a:rect l="l" t="t" r="r" b="b"/>
              <a:pathLst>
                <a:path w="33411" h="19414" extrusionOk="0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054;p38">
              <a:extLst>
                <a:ext uri="{FF2B5EF4-FFF2-40B4-BE49-F238E27FC236}">
                  <a16:creationId xmlns:a16="http://schemas.microsoft.com/office/drawing/2014/main" id="{675E02CD-DDDC-25D8-E606-45E37CFAF311}"/>
                </a:ext>
              </a:extLst>
            </p:cNvPr>
            <p:cNvSpPr/>
            <p:nvPr/>
          </p:nvSpPr>
          <p:spPr>
            <a:xfrm>
              <a:off x="1180479" y="1290032"/>
              <a:ext cx="533934" cy="430460"/>
            </a:xfrm>
            <a:custGeom>
              <a:avLst/>
              <a:gdLst/>
              <a:ahLst/>
              <a:cxnLst/>
              <a:rect l="l" t="t" r="r" b="b"/>
              <a:pathLst>
                <a:path w="16342" h="13175" extrusionOk="0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055;p38">
              <a:extLst>
                <a:ext uri="{FF2B5EF4-FFF2-40B4-BE49-F238E27FC236}">
                  <a16:creationId xmlns:a16="http://schemas.microsoft.com/office/drawing/2014/main" id="{689482E9-5A47-C3FC-CA5E-AA7C7FC85665}"/>
                </a:ext>
              </a:extLst>
            </p:cNvPr>
            <p:cNvSpPr/>
            <p:nvPr/>
          </p:nvSpPr>
          <p:spPr>
            <a:xfrm>
              <a:off x="1180479" y="1440064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056;p38">
              <a:extLst>
                <a:ext uri="{FF2B5EF4-FFF2-40B4-BE49-F238E27FC236}">
                  <a16:creationId xmlns:a16="http://schemas.microsoft.com/office/drawing/2014/main" id="{FE6C2F4F-4E7F-9DA8-DD60-45E88D97A71D}"/>
                </a:ext>
              </a:extLst>
            </p:cNvPr>
            <p:cNvSpPr/>
            <p:nvPr/>
          </p:nvSpPr>
          <p:spPr>
            <a:xfrm>
              <a:off x="1589179" y="1405921"/>
              <a:ext cx="335285" cy="314571"/>
            </a:xfrm>
            <a:custGeom>
              <a:avLst/>
              <a:gdLst/>
              <a:ahLst/>
              <a:cxnLst/>
              <a:rect l="l" t="t" r="r" b="b"/>
              <a:pathLst>
                <a:path w="10262" h="9628" extrusionOk="0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057;p38">
              <a:extLst>
                <a:ext uri="{FF2B5EF4-FFF2-40B4-BE49-F238E27FC236}">
                  <a16:creationId xmlns:a16="http://schemas.microsoft.com/office/drawing/2014/main" id="{361242D0-1724-09D2-7C38-240B66491D45}"/>
                </a:ext>
              </a:extLst>
            </p:cNvPr>
            <p:cNvSpPr/>
            <p:nvPr/>
          </p:nvSpPr>
          <p:spPr>
            <a:xfrm>
              <a:off x="1763030" y="1482473"/>
              <a:ext cx="161435" cy="110760"/>
            </a:xfrm>
            <a:custGeom>
              <a:avLst/>
              <a:gdLst/>
              <a:ahLst/>
              <a:cxnLst/>
              <a:rect l="l" t="t" r="r" b="b"/>
              <a:pathLst>
                <a:path w="4941" h="3390" extrusionOk="0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058;p38">
              <a:extLst>
                <a:ext uri="{FF2B5EF4-FFF2-40B4-BE49-F238E27FC236}">
                  <a16:creationId xmlns:a16="http://schemas.microsoft.com/office/drawing/2014/main" id="{CADBE3C0-CF34-CE06-C9DB-3B8155F95A54}"/>
                </a:ext>
              </a:extLst>
            </p:cNvPr>
            <p:cNvSpPr/>
            <p:nvPr/>
          </p:nvSpPr>
          <p:spPr>
            <a:xfrm>
              <a:off x="1180479" y="1247590"/>
              <a:ext cx="743985" cy="429447"/>
            </a:xfrm>
            <a:custGeom>
              <a:avLst/>
              <a:gdLst/>
              <a:ahLst/>
              <a:cxnLst/>
              <a:rect l="l" t="t" r="r" b="b"/>
              <a:pathLst>
                <a:path w="22771" h="13144" extrusionOk="0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059;p38">
              <a:extLst>
                <a:ext uri="{FF2B5EF4-FFF2-40B4-BE49-F238E27FC236}">
                  <a16:creationId xmlns:a16="http://schemas.microsoft.com/office/drawing/2014/main" id="{6D197574-B0BD-06AC-492E-99D2DEC537CA}"/>
                </a:ext>
              </a:extLst>
            </p:cNvPr>
            <p:cNvSpPr/>
            <p:nvPr/>
          </p:nvSpPr>
          <p:spPr>
            <a:xfrm>
              <a:off x="1370862" y="1355998"/>
              <a:ext cx="182149" cy="56164"/>
            </a:xfrm>
            <a:custGeom>
              <a:avLst/>
              <a:gdLst/>
              <a:ahLst/>
              <a:cxnLst/>
              <a:rect l="l" t="t" r="r" b="b"/>
              <a:pathLst>
                <a:path w="5575" h="1719" extrusionOk="0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060;p38">
              <a:extLst>
                <a:ext uri="{FF2B5EF4-FFF2-40B4-BE49-F238E27FC236}">
                  <a16:creationId xmlns:a16="http://schemas.microsoft.com/office/drawing/2014/main" id="{9BF780FC-A633-D9FD-8B99-476F1D66DFBA}"/>
                </a:ext>
              </a:extLst>
            </p:cNvPr>
            <p:cNvSpPr/>
            <p:nvPr/>
          </p:nvSpPr>
          <p:spPr>
            <a:xfrm>
              <a:off x="1372920" y="1366322"/>
              <a:ext cx="176987" cy="92398"/>
            </a:xfrm>
            <a:custGeom>
              <a:avLst/>
              <a:gdLst/>
              <a:ahLst/>
              <a:cxnLst/>
              <a:rect l="l" t="t" r="r" b="b"/>
              <a:pathLst>
                <a:path w="5417" h="2828" extrusionOk="0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061;p38">
              <a:extLst>
                <a:ext uri="{FF2B5EF4-FFF2-40B4-BE49-F238E27FC236}">
                  <a16:creationId xmlns:a16="http://schemas.microsoft.com/office/drawing/2014/main" id="{045A4B70-54BF-46DE-CA90-AD7B60E2DC38}"/>
                </a:ext>
              </a:extLst>
            </p:cNvPr>
            <p:cNvSpPr/>
            <p:nvPr/>
          </p:nvSpPr>
          <p:spPr>
            <a:xfrm>
              <a:off x="1307739" y="1415233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062;p38">
              <a:extLst>
                <a:ext uri="{FF2B5EF4-FFF2-40B4-BE49-F238E27FC236}">
                  <a16:creationId xmlns:a16="http://schemas.microsoft.com/office/drawing/2014/main" id="{1F36F9BB-AE95-ADC7-39D9-11DC32AD660B}"/>
                </a:ext>
              </a:extLst>
            </p:cNvPr>
            <p:cNvSpPr/>
            <p:nvPr/>
          </p:nvSpPr>
          <p:spPr>
            <a:xfrm>
              <a:off x="1284998" y="1428661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063;p38">
              <a:extLst>
                <a:ext uri="{FF2B5EF4-FFF2-40B4-BE49-F238E27FC236}">
                  <a16:creationId xmlns:a16="http://schemas.microsoft.com/office/drawing/2014/main" id="{85D5A663-F77E-2B09-EA14-7382CFC51DFD}"/>
                </a:ext>
              </a:extLst>
            </p:cNvPr>
            <p:cNvSpPr/>
            <p:nvPr/>
          </p:nvSpPr>
          <p:spPr>
            <a:xfrm>
              <a:off x="1262226" y="144212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064;p38">
              <a:extLst>
                <a:ext uri="{FF2B5EF4-FFF2-40B4-BE49-F238E27FC236}">
                  <a16:creationId xmlns:a16="http://schemas.microsoft.com/office/drawing/2014/main" id="{880B25AB-FAA1-AFD0-C8CE-8994D7FDDD38}"/>
                </a:ext>
              </a:extLst>
            </p:cNvPr>
            <p:cNvSpPr/>
            <p:nvPr/>
          </p:nvSpPr>
          <p:spPr>
            <a:xfrm>
              <a:off x="1516745" y="1290032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065;p38">
              <a:extLst>
                <a:ext uri="{FF2B5EF4-FFF2-40B4-BE49-F238E27FC236}">
                  <a16:creationId xmlns:a16="http://schemas.microsoft.com/office/drawing/2014/main" id="{8252E267-3CE8-5B86-050E-01CC5F776061}"/>
                </a:ext>
              </a:extLst>
            </p:cNvPr>
            <p:cNvSpPr/>
            <p:nvPr/>
          </p:nvSpPr>
          <p:spPr>
            <a:xfrm>
              <a:off x="1494004" y="1303493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066;p38">
              <a:extLst>
                <a:ext uri="{FF2B5EF4-FFF2-40B4-BE49-F238E27FC236}">
                  <a16:creationId xmlns:a16="http://schemas.microsoft.com/office/drawing/2014/main" id="{4A5FE52B-B001-DC26-F618-80B13B71DD45}"/>
                </a:ext>
              </a:extLst>
            </p:cNvPr>
            <p:cNvSpPr/>
            <p:nvPr/>
          </p:nvSpPr>
          <p:spPr>
            <a:xfrm>
              <a:off x="1471232" y="1316921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067;p38">
              <a:extLst>
                <a:ext uri="{FF2B5EF4-FFF2-40B4-BE49-F238E27FC236}">
                  <a16:creationId xmlns:a16="http://schemas.microsoft.com/office/drawing/2014/main" id="{4E6CE6D1-1F37-5097-55E3-E289A91AF052}"/>
                </a:ext>
              </a:extLst>
            </p:cNvPr>
            <p:cNvSpPr/>
            <p:nvPr/>
          </p:nvSpPr>
          <p:spPr>
            <a:xfrm>
              <a:off x="1558141" y="1464634"/>
              <a:ext cx="183195" cy="56164"/>
            </a:xfrm>
            <a:custGeom>
              <a:avLst/>
              <a:gdLst/>
              <a:ahLst/>
              <a:cxnLst/>
              <a:rect l="l" t="t" r="r" b="b"/>
              <a:pathLst>
                <a:path w="5607" h="1719" extrusionOk="0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068;p38">
              <a:extLst>
                <a:ext uri="{FF2B5EF4-FFF2-40B4-BE49-F238E27FC236}">
                  <a16:creationId xmlns:a16="http://schemas.microsoft.com/office/drawing/2014/main" id="{E7F66D0E-7EF2-E86F-68D6-6D0FA817C97C}"/>
                </a:ext>
              </a:extLst>
            </p:cNvPr>
            <p:cNvSpPr/>
            <p:nvPr/>
          </p:nvSpPr>
          <p:spPr>
            <a:xfrm>
              <a:off x="1561244" y="1474991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069;p38">
              <a:extLst>
                <a:ext uri="{FF2B5EF4-FFF2-40B4-BE49-F238E27FC236}">
                  <a16:creationId xmlns:a16="http://schemas.microsoft.com/office/drawing/2014/main" id="{40D14341-8C7F-E934-FFB8-E392557B97FD}"/>
                </a:ext>
              </a:extLst>
            </p:cNvPr>
            <p:cNvSpPr/>
            <p:nvPr/>
          </p:nvSpPr>
          <p:spPr>
            <a:xfrm>
              <a:off x="1496063" y="1523869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070;p38">
              <a:extLst>
                <a:ext uri="{FF2B5EF4-FFF2-40B4-BE49-F238E27FC236}">
                  <a16:creationId xmlns:a16="http://schemas.microsoft.com/office/drawing/2014/main" id="{9F46E042-7188-3859-5E06-A12716571A70}"/>
                </a:ext>
              </a:extLst>
            </p:cNvPr>
            <p:cNvSpPr/>
            <p:nvPr/>
          </p:nvSpPr>
          <p:spPr>
            <a:xfrm>
              <a:off x="1473290" y="1537330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071;p38">
              <a:extLst>
                <a:ext uri="{FF2B5EF4-FFF2-40B4-BE49-F238E27FC236}">
                  <a16:creationId xmlns:a16="http://schemas.microsoft.com/office/drawing/2014/main" id="{9AB22D38-32A1-780A-C707-2CA92DC4FDF3}"/>
                </a:ext>
              </a:extLst>
            </p:cNvPr>
            <p:cNvSpPr/>
            <p:nvPr/>
          </p:nvSpPr>
          <p:spPr>
            <a:xfrm>
              <a:off x="1450550" y="1550758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072;p38">
              <a:extLst>
                <a:ext uri="{FF2B5EF4-FFF2-40B4-BE49-F238E27FC236}">
                  <a16:creationId xmlns:a16="http://schemas.microsoft.com/office/drawing/2014/main" id="{8A371D7D-E306-7406-13D5-EF9A40FF5761}"/>
                </a:ext>
              </a:extLst>
            </p:cNvPr>
            <p:cNvSpPr/>
            <p:nvPr/>
          </p:nvSpPr>
          <p:spPr>
            <a:xfrm>
              <a:off x="1704056" y="1398668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073;p38">
              <a:extLst>
                <a:ext uri="{FF2B5EF4-FFF2-40B4-BE49-F238E27FC236}">
                  <a16:creationId xmlns:a16="http://schemas.microsoft.com/office/drawing/2014/main" id="{EFF8C5EA-2ABF-DECE-E58F-B07E2B87AA57}"/>
                </a:ext>
              </a:extLst>
            </p:cNvPr>
            <p:cNvSpPr/>
            <p:nvPr/>
          </p:nvSpPr>
          <p:spPr>
            <a:xfrm>
              <a:off x="1681283" y="1412129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074;p38">
              <a:extLst>
                <a:ext uri="{FF2B5EF4-FFF2-40B4-BE49-F238E27FC236}">
                  <a16:creationId xmlns:a16="http://schemas.microsoft.com/office/drawing/2014/main" id="{856DA1B6-E221-7086-6B21-3E4A792AFD09}"/>
                </a:ext>
              </a:extLst>
            </p:cNvPr>
            <p:cNvSpPr/>
            <p:nvPr/>
          </p:nvSpPr>
          <p:spPr>
            <a:xfrm>
              <a:off x="1658511" y="1424545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075;p38">
              <a:extLst>
                <a:ext uri="{FF2B5EF4-FFF2-40B4-BE49-F238E27FC236}">
                  <a16:creationId xmlns:a16="http://schemas.microsoft.com/office/drawing/2014/main" id="{50821828-1178-3BE1-D0C7-9E7A9228BAEC}"/>
                </a:ext>
              </a:extLst>
            </p:cNvPr>
            <p:cNvSpPr/>
            <p:nvPr/>
          </p:nvSpPr>
          <p:spPr>
            <a:xfrm>
              <a:off x="2164477" y="1840498"/>
              <a:ext cx="523609" cy="2196703"/>
            </a:xfrm>
            <a:custGeom>
              <a:avLst/>
              <a:gdLst/>
              <a:ahLst/>
              <a:cxnLst/>
              <a:rect l="l" t="t" r="r" b="b"/>
              <a:pathLst>
                <a:path w="16026" h="67234" extrusionOk="0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076;p38">
              <a:extLst>
                <a:ext uri="{FF2B5EF4-FFF2-40B4-BE49-F238E27FC236}">
                  <a16:creationId xmlns:a16="http://schemas.microsoft.com/office/drawing/2014/main" id="{6AF85322-B45B-D1E9-2145-3CBBFB25CA3E}"/>
                </a:ext>
              </a:extLst>
            </p:cNvPr>
            <p:cNvSpPr/>
            <p:nvPr/>
          </p:nvSpPr>
          <p:spPr>
            <a:xfrm>
              <a:off x="1596433" y="1815667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077;p38">
              <a:extLst>
                <a:ext uri="{FF2B5EF4-FFF2-40B4-BE49-F238E27FC236}">
                  <a16:creationId xmlns:a16="http://schemas.microsoft.com/office/drawing/2014/main" id="{69CDFD90-5594-70E4-AB30-523CB698BE3F}"/>
                </a:ext>
              </a:extLst>
            </p:cNvPr>
            <p:cNvSpPr/>
            <p:nvPr/>
          </p:nvSpPr>
          <p:spPr>
            <a:xfrm>
              <a:off x="1621264" y="1920023"/>
              <a:ext cx="518415" cy="2102671"/>
            </a:xfrm>
            <a:custGeom>
              <a:avLst/>
              <a:gdLst/>
              <a:ahLst/>
              <a:cxnLst/>
              <a:rect l="l" t="t" r="r" b="b"/>
              <a:pathLst>
                <a:path w="15867" h="64356" extrusionOk="0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078;p38">
              <a:extLst>
                <a:ext uri="{FF2B5EF4-FFF2-40B4-BE49-F238E27FC236}">
                  <a16:creationId xmlns:a16="http://schemas.microsoft.com/office/drawing/2014/main" id="{5261B3CD-5090-1632-115E-3FF26E22841C}"/>
                </a:ext>
              </a:extLst>
            </p:cNvPr>
            <p:cNvSpPr/>
            <p:nvPr/>
          </p:nvSpPr>
          <p:spPr>
            <a:xfrm>
              <a:off x="1636783" y="19464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079;p38">
              <a:extLst>
                <a:ext uri="{FF2B5EF4-FFF2-40B4-BE49-F238E27FC236}">
                  <a16:creationId xmlns:a16="http://schemas.microsoft.com/office/drawing/2014/main" id="{CA4F3DA2-35F6-E9B7-A154-A0E17AEB0D8C}"/>
                </a:ext>
              </a:extLst>
            </p:cNvPr>
            <p:cNvSpPr/>
            <p:nvPr/>
          </p:nvSpPr>
          <p:spPr>
            <a:xfrm>
              <a:off x="1660569" y="198327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080;p38">
              <a:extLst>
                <a:ext uri="{FF2B5EF4-FFF2-40B4-BE49-F238E27FC236}">
                  <a16:creationId xmlns:a16="http://schemas.microsoft.com/office/drawing/2014/main" id="{17F94A5E-01F0-37A5-242D-348E560275CB}"/>
                </a:ext>
              </a:extLst>
            </p:cNvPr>
            <p:cNvSpPr/>
            <p:nvPr/>
          </p:nvSpPr>
          <p:spPr>
            <a:xfrm>
              <a:off x="1660569" y="2010166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081;p38">
              <a:extLst>
                <a:ext uri="{FF2B5EF4-FFF2-40B4-BE49-F238E27FC236}">
                  <a16:creationId xmlns:a16="http://schemas.microsoft.com/office/drawing/2014/main" id="{25905CB4-A74C-76F5-519D-66B99F148BAE}"/>
                </a:ext>
              </a:extLst>
            </p:cNvPr>
            <p:cNvSpPr/>
            <p:nvPr/>
          </p:nvSpPr>
          <p:spPr>
            <a:xfrm>
              <a:off x="1660569" y="20360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082;p38">
              <a:extLst>
                <a:ext uri="{FF2B5EF4-FFF2-40B4-BE49-F238E27FC236}">
                  <a16:creationId xmlns:a16="http://schemas.microsoft.com/office/drawing/2014/main" id="{24874E8A-04FF-CDD2-FDBA-E884008F3A62}"/>
                </a:ext>
              </a:extLst>
            </p:cNvPr>
            <p:cNvSpPr/>
            <p:nvPr/>
          </p:nvSpPr>
          <p:spPr>
            <a:xfrm>
              <a:off x="1968932" y="2184866"/>
              <a:ext cx="22773" cy="28327"/>
            </a:xfrm>
            <a:custGeom>
              <a:avLst/>
              <a:gdLst/>
              <a:ahLst/>
              <a:cxnLst/>
              <a:rect l="l" t="t" r="r" b="b"/>
              <a:pathLst>
                <a:path w="697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083;p38">
              <a:extLst>
                <a:ext uri="{FF2B5EF4-FFF2-40B4-BE49-F238E27FC236}">
                  <a16:creationId xmlns:a16="http://schemas.microsoft.com/office/drawing/2014/main" id="{F29F27A1-E5C6-3020-6210-A38337F648A9}"/>
                </a:ext>
              </a:extLst>
            </p:cNvPr>
            <p:cNvSpPr/>
            <p:nvPr/>
          </p:nvSpPr>
          <p:spPr>
            <a:xfrm>
              <a:off x="2016536" y="221244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084;p38">
              <a:extLst>
                <a:ext uri="{FF2B5EF4-FFF2-40B4-BE49-F238E27FC236}">
                  <a16:creationId xmlns:a16="http://schemas.microsoft.com/office/drawing/2014/main" id="{54378E9C-4306-201B-1072-A90B76B0BE27}"/>
                </a:ext>
              </a:extLst>
            </p:cNvPr>
            <p:cNvSpPr/>
            <p:nvPr/>
          </p:nvSpPr>
          <p:spPr>
            <a:xfrm>
              <a:off x="2064107" y="224037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085;p38">
              <a:extLst>
                <a:ext uri="{FF2B5EF4-FFF2-40B4-BE49-F238E27FC236}">
                  <a16:creationId xmlns:a16="http://schemas.microsoft.com/office/drawing/2014/main" id="{DD25EC74-75B6-21C4-BD1A-4762CCA971D5}"/>
                </a:ext>
              </a:extLst>
            </p:cNvPr>
            <p:cNvSpPr/>
            <p:nvPr/>
          </p:nvSpPr>
          <p:spPr>
            <a:xfrm>
              <a:off x="1636783" y="208495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086;p38">
              <a:extLst>
                <a:ext uri="{FF2B5EF4-FFF2-40B4-BE49-F238E27FC236}">
                  <a16:creationId xmlns:a16="http://schemas.microsoft.com/office/drawing/2014/main" id="{BD68BBA3-E681-133C-1489-67B30EDB5193}"/>
                </a:ext>
              </a:extLst>
            </p:cNvPr>
            <p:cNvSpPr/>
            <p:nvPr/>
          </p:nvSpPr>
          <p:spPr>
            <a:xfrm>
              <a:off x="1660569" y="21219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087;p38">
              <a:extLst>
                <a:ext uri="{FF2B5EF4-FFF2-40B4-BE49-F238E27FC236}">
                  <a16:creationId xmlns:a16="http://schemas.microsoft.com/office/drawing/2014/main" id="{925FC359-DD70-DE1D-B71D-2F5DE85355C7}"/>
                </a:ext>
              </a:extLst>
            </p:cNvPr>
            <p:cNvSpPr/>
            <p:nvPr/>
          </p:nvSpPr>
          <p:spPr>
            <a:xfrm>
              <a:off x="1660569" y="214778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088;p38">
              <a:extLst>
                <a:ext uri="{FF2B5EF4-FFF2-40B4-BE49-F238E27FC236}">
                  <a16:creationId xmlns:a16="http://schemas.microsoft.com/office/drawing/2014/main" id="{E8BF2926-FFC5-A224-2171-77902E9F5B8A}"/>
                </a:ext>
              </a:extLst>
            </p:cNvPr>
            <p:cNvSpPr/>
            <p:nvPr/>
          </p:nvSpPr>
          <p:spPr>
            <a:xfrm>
              <a:off x="1660569" y="21747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089;p38">
              <a:extLst>
                <a:ext uri="{FF2B5EF4-FFF2-40B4-BE49-F238E27FC236}">
                  <a16:creationId xmlns:a16="http://schemas.microsoft.com/office/drawing/2014/main" id="{80E98D5C-07E5-9938-32B2-C814FC9D82FB}"/>
                </a:ext>
              </a:extLst>
            </p:cNvPr>
            <p:cNvSpPr/>
            <p:nvPr/>
          </p:nvSpPr>
          <p:spPr>
            <a:xfrm>
              <a:off x="1967886" y="232316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090;p38">
              <a:extLst>
                <a:ext uri="{FF2B5EF4-FFF2-40B4-BE49-F238E27FC236}">
                  <a16:creationId xmlns:a16="http://schemas.microsoft.com/office/drawing/2014/main" id="{10C72ABC-90D3-9A97-D282-84337F946585}"/>
                </a:ext>
              </a:extLst>
            </p:cNvPr>
            <p:cNvSpPr/>
            <p:nvPr/>
          </p:nvSpPr>
          <p:spPr>
            <a:xfrm>
              <a:off x="2017549" y="235126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091;p38">
              <a:extLst>
                <a:ext uri="{FF2B5EF4-FFF2-40B4-BE49-F238E27FC236}">
                  <a16:creationId xmlns:a16="http://schemas.microsoft.com/office/drawing/2014/main" id="{80FA67B1-D722-7F40-6678-B20C75DFDA8E}"/>
                </a:ext>
              </a:extLst>
            </p:cNvPr>
            <p:cNvSpPr/>
            <p:nvPr/>
          </p:nvSpPr>
          <p:spPr>
            <a:xfrm>
              <a:off x="2064107" y="237851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092;p38">
              <a:extLst>
                <a:ext uri="{FF2B5EF4-FFF2-40B4-BE49-F238E27FC236}">
                  <a16:creationId xmlns:a16="http://schemas.microsoft.com/office/drawing/2014/main" id="{86BADDEF-8C75-7137-0E36-94FE07437644}"/>
                </a:ext>
              </a:extLst>
            </p:cNvPr>
            <p:cNvSpPr/>
            <p:nvPr/>
          </p:nvSpPr>
          <p:spPr>
            <a:xfrm>
              <a:off x="1636783" y="2223583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4093;p38">
              <a:extLst>
                <a:ext uri="{FF2B5EF4-FFF2-40B4-BE49-F238E27FC236}">
                  <a16:creationId xmlns:a16="http://schemas.microsoft.com/office/drawing/2014/main" id="{CA5780D9-2362-5BE6-52C5-8E3EA184F54D}"/>
                </a:ext>
              </a:extLst>
            </p:cNvPr>
            <p:cNvSpPr/>
            <p:nvPr/>
          </p:nvSpPr>
          <p:spPr>
            <a:xfrm>
              <a:off x="1660569" y="226056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4094;p38">
              <a:extLst>
                <a:ext uri="{FF2B5EF4-FFF2-40B4-BE49-F238E27FC236}">
                  <a16:creationId xmlns:a16="http://schemas.microsoft.com/office/drawing/2014/main" id="{D2F088AC-5307-9A5C-45AA-7F8664CCB3A8}"/>
                </a:ext>
              </a:extLst>
            </p:cNvPr>
            <p:cNvSpPr/>
            <p:nvPr/>
          </p:nvSpPr>
          <p:spPr>
            <a:xfrm>
              <a:off x="1660569" y="228644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095;p38">
              <a:extLst>
                <a:ext uri="{FF2B5EF4-FFF2-40B4-BE49-F238E27FC236}">
                  <a16:creationId xmlns:a16="http://schemas.microsoft.com/office/drawing/2014/main" id="{4E714C8F-B62D-20DC-7531-29F45AB95642}"/>
                </a:ext>
              </a:extLst>
            </p:cNvPr>
            <p:cNvSpPr/>
            <p:nvPr/>
          </p:nvSpPr>
          <p:spPr>
            <a:xfrm>
              <a:off x="1660569" y="231333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4096;p38">
              <a:extLst>
                <a:ext uri="{FF2B5EF4-FFF2-40B4-BE49-F238E27FC236}">
                  <a16:creationId xmlns:a16="http://schemas.microsoft.com/office/drawing/2014/main" id="{C59F35D5-13AC-99B5-6739-8DC73B2FEACF}"/>
                </a:ext>
              </a:extLst>
            </p:cNvPr>
            <p:cNvSpPr/>
            <p:nvPr/>
          </p:nvSpPr>
          <p:spPr>
            <a:xfrm>
              <a:off x="1967886" y="2461798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4097;p38">
              <a:extLst>
                <a:ext uri="{FF2B5EF4-FFF2-40B4-BE49-F238E27FC236}">
                  <a16:creationId xmlns:a16="http://schemas.microsoft.com/office/drawing/2014/main" id="{DAEDCC4C-91CE-DC29-AD81-C3D7E8E8EDCD}"/>
                </a:ext>
              </a:extLst>
            </p:cNvPr>
            <p:cNvSpPr/>
            <p:nvPr/>
          </p:nvSpPr>
          <p:spPr>
            <a:xfrm>
              <a:off x="2016536" y="248924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4098;p38">
              <a:extLst>
                <a:ext uri="{FF2B5EF4-FFF2-40B4-BE49-F238E27FC236}">
                  <a16:creationId xmlns:a16="http://schemas.microsoft.com/office/drawing/2014/main" id="{EC787EE4-4547-D707-5EF0-1D4F29E8D5FF}"/>
                </a:ext>
              </a:extLst>
            </p:cNvPr>
            <p:cNvSpPr/>
            <p:nvPr/>
          </p:nvSpPr>
          <p:spPr>
            <a:xfrm>
              <a:off x="2064107" y="251717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4099;p38">
              <a:extLst>
                <a:ext uri="{FF2B5EF4-FFF2-40B4-BE49-F238E27FC236}">
                  <a16:creationId xmlns:a16="http://schemas.microsoft.com/office/drawing/2014/main" id="{33CFE510-F887-9D5F-FC9D-F1182D1A33C3}"/>
                </a:ext>
              </a:extLst>
            </p:cNvPr>
            <p:cNvSpPr/>
            <p:nvPr/>
          </p:nvSpPr>
          <p:spPr>
            <a:xfrm>
              <a:off x="1636783" y="23617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4100;p38">
              <a:extLst>
                <a:ext uri="{FF2B5EF4-FFF2-40B4-BE49-F238E27FC236}">
                  <a16:creationId xmlns:a16="http://schemas.microsoft.com/office/drawing/2014/main" id="{37FCA782-7A99-3057-3D17-D2FD551B1EA0}"/>
                </a:ext>
              </a:extLst>
            </p:cNvPr>
            <p:cNvSpPr/>
            <p:nvPr/>
          </p:nvSpPr>
          <p:spPr>
            <a:xfrm>
              <a:off x="1660569" y="23981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4101;p38">
              <a:extLst>
                <a:ext uri="{FF2B5EF4-FFF2-40B4-BE49-F238E27FC236}">
                  <a16:creationId xmlns:a16="http://schemas.microsoft.com/office/drawing/2014/main" id="{39E19869-FA70-1571-E879-BE2BA1E57E43}"/>
                </a:ext>
              </a:extLst>
            </p:cNvPr>
            <p:cNvSpPr/>
            <p:nvPr/>
          </p:nvSpPr>
          <p:spPr>
            <a:xfrm>
              <a:off x="1660569" y="24251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4102;p38">
              <a:extLst>
                <a:ext uri="{FF2B5EF4-FFF2-40B4-BE49-F238E27FC236}">
                  <a16:creationId xmlns:a16="http://schemas.microsoft.com/office/drawing/2014/main" id="{562044C6-5B79-AFAC-B924-E5D66F7F43A9}"/>
                </a:ext>
              </a:extLst>
            </p:cNvPr>
            <p:cNvSpPr/>
            <p:nvPr/>
          </p:nvSpPr>
          <p:spPr>
            <a:xfrm>
              <a:off x="1660569" y="24509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103;p38">
              <a:extLst>
                <a:ext uri="{FF2B5EF4-FFF2-40B4-BE49-F238E27FC236}">
                  <a16:creationId xmlns:a16="http://schemas.microsoft.com/office/drawing/2014/main" id="{581DCB8F-995C-D565-234A-DBB1D5648F10}"/>
                </a:ext>
              </a:extLst>
            </p:cNvPr>
            <p:cNvSpPr/>
            <p:nvPr/>
          </p:nvSpPr>
          <p:spPr>
            <a:xfrm>
              <a:off x="1968932" y="2600166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104;p38">
              <a:extLst>
                <a:ext uri="{FF2B5EF4-FFF2-40B4-BE49-F238E27FC236}">
                  <a16:creationId xmlns:a16="http://schemas.microsoft.com/office/drawing/2014/main" id="{4D9548D8-B0D1-2762-8B5B-65993792005F}"/>
                </a:ext>
              </a:extLst>
            </p:cNvPr>
            <p:cNvSpPr/>
            <p:nvPr/>
          </p:nvSpPr>
          <p:spPr>
            <a:xfrm>
              <a:off x="2016536" y="26278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105;p38">
              <a:extLst>
                <a:ext uri="{FF2B5EF4-FFF2-40B4-BE49-F238E27FC236}">
                  <a16:creationId xmlns:a16="http://schemas.microsoft.com/office/drawing/2014/main" id="{7FD4045E-857C-1EB1-BDB6-ED3504CA3C83}"/>
                </a:ext>
              </a:extLst>
            </p:cNvPr>
            <p:cNvSpPr/>
            <p:nvPr/>
          </p:nvSpPr>
          <p:spPr>
            <a:xfrm>
              <a:off x="2065152" y="2655644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106;p38">
              <a:extLst>
                <a:ext uri="{FF2B5EF4-FFF2-40B4-BE49-F238E27FC236}">
                  <a16:creationId xmlns:a16="http://schemas.microsoft.com/office/drawing/2014/main" id="{4C7475C1-BF2E-BCCA-E580-B69AD9C46DC5}"/>
                </a:ext>
              </a:extLst>
            </p:cNvPr>
            <p:cNvSpPr/>
            <p:nvPr/>
          </p:nvSpPr>
          <p:spPr>
            <a:xfrm>
              <a:off x="1636783" y="250002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107;p38">
              <a:extLst>
                <a:ext uri="{FF2B5EF4-FFF2-40B4-BE49-F238E27FC236}">
                  <a16:creationId xmlns:a16="http://schemas.microsoft.com/office/drawing/2014/main" id="{58CC1583-14F9-95D9-BD5E-1C4D577272E9}"/>
                </a:ext>
              </a:extLst>
            </p:cNvPr>
            <p:cNvSpPr/>
            <p:nvPr/>
          </p:nvSpPr>
          <p:spPr>
            <a:xfrm>
              <a:off x="1660569" y="25368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108;p38">
              <a:extLst>
                <a:ext uri="{FF2B5EF4-FFF2-40B4-BE49-F238E27FC236}">
                  <a16:creationId xmlns:a16="http://schemas.microsoft.com/office/drawing/2014/main" id="{DBBF38CE-ED03-C526-5629-EA2C96EB8751}"/>
                </a:ext>
              </a:extLst>
            </p:cNvPr>
            <p:cNvSpPr/>
            <p:nvPr/>
          </p:nvSpPr>
          <p:spPr>
            <a:xfrm>
              <a:off x="1660569" y="256373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109;p38">
              <a:extLst>
                <a:ext uri="{FF2B5EF4-FFF2-40B4-BE49-F238E27FC236}">
                  <a16:creationId xmlns:a16="http://schemas.microsoft.com/office/drawing/2014/main" id="{BF600D37-4EE9-5D24-2D4A-1D13746C6BCD}"/>
                </a:ext>
              </a:extLst>
            </p:cNvPr>
            <p:cNvSpPr/>
            <p:nvPr/>
          </p:nvSpPr>
          <p:spPr>
            <a:xfrm>
              <a:off x="1660569" y="25896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4110;p38">
              <a:extLst>
                <a:ext uri="{FF2B5EF4-FFF2-40B4-BE49-F238E27FC236}">
                  <a16:creationId xmlns:a16="http://schemas.microsoft.com/office/drawing/2014/main" id="{FD7C827B-8C7F-EFB3-4598-B7F1881E5489}"/>
                </a:ext>
              </a:extLst>
            </p:cNvPr>
            <p:cNvSpPr/>
            <p:nvPr/>
          </p:nvSpPr>
          <p:spPr>
            <a:xfrm>
              <a:off x="1967886" y="27380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4111;p38">
              <a:extLst>
                <a:ext uri="{FF2B5EF4-FFF2-40B4-BE49-F238E27FC236}">
                  <a16:creationId xmlns:a16="http://schemas.microsoft.com/office/drawing/2014/main" id="{711F7D99-004C-DD82-FEE9-1B02627EE662}"/>
                </a:ext>
              </a:extLst>
            </p:cNvPr>
            <p:cNvSpPr/>
            <p:nvPr/>
          </p:nvSpPr>
          <p:spPr>
            <a:xfrm>
              <a:off x="2017549" y="276637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4112;p38">
              <a:extLst>
                <a:ext uri="{FF2B5EF4-FFF2-40B4-BE49-F238E27FC236}">
                  <a16:creationId xmlns:a16="http://schemas.microsoft.com/office/drawing/2014/main" id="{0F425C62-ADAC-A32E-372F-4A36BB853964}"/>
                </a:ext>
              </a:extLst>
            </p:cNvPr>
            <p:cNvSpPr/>
            <p:nvPr/>
          </p:nvSpPr>
          <p:spPr>
            <a:xfrm>
              <a:off x="2064107" y="279394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4113;p38">
              <a:extLst>
                <a:ext uri="{FF2B5EF4-FFF2-40B4-BE49-F238E27FC236}">
                  <a16:creationId xmlns:a16="http://schemas.microsoft.com/office/drawing/2014/main" id="{42C8A5DD-CCBA-8AD9-D068-59783343FE9D}"/>
                </a:ext>
              </a:extLst>
            </p:cNvPr>
            <p:cNvSpPr/>
            <p:nvPr/>
          </p:nvSpPr>
          <p:spPr>
            <a:xfrm>
              <a:off x="1636783" y="263852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4114;p38">
              <a:extLst>
                <a:ext uri="{FF2B5EF4-FFF2-40B4-BE49-F238E27FC236}">
                  <a16:creationId xmlns:a16="http://schemas.microsoft.com/office/drawing/2014/main" id="{C815022F-66EC-AC36-2C6B-3CA9722310DB}"/>
                </a:ext>
              </a:extLst>
            </p:cNvPr>
            <p:cNvSpPr/>
            <p:nvPr/>
          </p:nvSpPr>
          <p:spPr>
            <a:xfrm>
              <a:off x="1660569" y="267547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4115;p38">
              <a:extLst>
                <a:ext uri="{FF2B5EF4-FFF2-40B4-BE49-F238E27FC236}">
                  <a16:creationId xmlns:a16="http://schemas.microsoft.com/office/drawing/2014/main" id="{1E1D0A7E-D6F8-0529-63F8-302B6C279F11}"/>
                </a:ext>
              </a:extLst>
            </p:cNvPr>
            <p:cNvSpPr/>
            <p:nvPr/>
          </p:nvSpPr>
          <p:spPr>
            <a:xfrm>
              <a:off x="1660569" y="270135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4116;p38">
              <a:extLst>
                <a:ext uri="{FF2B5EF4-FFF2-40B4-BE49-F238E27FC236}">
                  <a16:creationId xmlns:a16="http://schemas.microsoft.com/office/drawing/2014/main" id="{FA0D2F4F-AA9D-01AF-1220-0F22931EFCF0}"/>
                </a:ext>
              </a:extLst>
            </p:cNvPr>
            <p:cNvSpPr/>
            <p:nvPr/>
          </p:nvSpPr>
          <p:spPr>
            <a:xfrm>
              <a:off x="1660569" y="27282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4117;p38">
              <a:extLst>
                <a:ext uri="{FF2B5EF4-FFF2-40B4-BE49-F238E27FC236}">
                  <a16:creationId xmlns:a16="http://schemas.microsoft.com/office/drawing/2014/main" id="{ED5A206E-7B67-EBED-0054-35B99DF8D169}"/>
                </a:ext>
              </a:extLst>
            </p:cNvPr>
            <p:cNvSpPr/>
            <p:nvPr/>
          </p:nvSpPr>
          <p:spPr>
            <a:xfrm>
              <a:off x="1967886" y="287673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4118;p38">
              <a:extLst>
                <a:ext uri="{FF2B5EF4-FFF2-40B4-BE49-F238E27FC236}">
                  <a16:creationId xmlns:a16="http://schemas.microsoft.com/office/drawing/2014/main" id="{4F7345C0-CFD9-630C-5F9C-64BF1D453F25}"/>
                </a:ext>
              </a:extLst>
            </p:cNvPr>
            <p:cNvSpPr/>
            <p:nvPr/>
          </p:nvSpPr>
          <p:spPr>
            <a:xfrm>
              <a:off x="2017549" y="2904837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4119;p38">
              <a:extLst>
                <a:ext uri="{FF2B5EF4-FFF2-40B4-BE49-F238E27FC236}">
                  <a16:creationId xmlns:a16="http://schemas.microsoft.com/office/drawing/2014/main" id="{F4871E66-9748-9060-CF62-F110DB2AF47A}"/>
                </a:ext>
              </a:extLst>
            </p:cNvPr>
            <p:cNvSpPr/>
            <p:nvPr/>
          </p:nvSpPr>
          <p:spPr>
            <a:xfrm>
              <a:off x="2064107" y="293208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4120;p38">
              <a:extLst>
                <a:ext uri="{FF2B5EF4-FFF2-40B4-BE49-F238E27FC236}">
                  <a16:creationId xmlns:a16="http://schemas.microsoft.com/office/drawing/2014/main" id="{6474499B-CAAD-C5B6-D14D-70C0959184E2}"/>
                </a:ext>
              </a:extLst>
            </p:cNvPr>
            <p:cNvSpPr/>
            <p:nvPr/>
          </p:nvSpPr>
          <p:spPr>
            <a:xfrm>
              <a:off x="1636783" y="2776696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4121;p38">
              <a:extLst>
                <a:ext uri="{FF2B5EF4-FFF2-40B4-BE49-F238E27FC236}">
                  <a16:creationId xmlns:a16="http://schemas.microsoft.com/office/drawing/2014/main" id="{6744198F-3AFA-9B6F-C744-AFBA13743C35}"/>
                </a:ext>
              </a:extLst>
            </p:cNvPr>
            <p:cNvSpPr/>
            <p:nvPr/>
          </p:nvSpPr>
          <p:spPr>
            <a:xfrm>
              <a:off x="1660569" y="28141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4122;p38">
              <a:extLst>
                <a:ext uri="{FF2B5EF4-FFF2-40B4-BE49-F238E27FC236}">
                  <a16:creationId xmlns:a16="http://schemas.microsoft.com/office/drawing/2014/main" id="{E0960DBF-A6E2-C76F-774D-4796CA8E6C5D}"/>
                </a:ext>
              </a:extLst>
            </p:cNvPr>
            <p:cNvSpPr/>
            <p:nvPr/>
          </p:nvSpPr>
          <p:spPr>
            <a:xfrm>
              <a:off x="1660569" y="284001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4123;p38">
              <a:extLst>
                <a:ext uri="{FF2B5EF4-FFF2-40B4-BE49-F238E27FC236}">
                  <a16:creationId xmlns:a16="http://schemas.microsoft.com/office/drawing/2014/main" id="{D55C2DD7-E29D-5A0E-AC6C-549B5DBDEA37}"/>
                </a:ext>
              </a:extLst>
            </p:cNvPr>
            <p:cNvSpPr/>
            <p:nvPr/>
          </p:nvSpPr>
          <p:spPr>
            <a:xfrm>
              <a:off x="1660569" y="28669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4124;p38">
              <a:extLst>
                <a:ext uri="{FF2B5EF4-FFF2-40B4-BE49-F238E27FC236}">
                  <a16:creationId xmlns:a16="http://schemas.microsoft.com/office/drawing/2014/main" id="{1C4EB188-B888-FBED-0F4F-46222DE669F1}"/>
                </a:ext>
              </a:extLst>
            </p:cNvPr>
            <p:cNvSpPr/>
            <p:nvPr/>
          </p:nvSpPr>
          <p:spPr>
            <a:xfrm>
              <a:off x="1967886" y="3015303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4125;p38">
              <a:extLst>
                <a:ext uri="{FF2B5EF4-FFF2-40B4-BE49-F238E27FC236}">
                  <a16:creationId xmlns:a16="http://schemas.microsoft.com/office/drawing/2014/main" id="{8DD91B33-5927-20C0-360E-200D0C7818DC}"/>
                </a:ext>
              </a:extLst>
            </p:cNvPr>
            <p:cNvSpPr/>
            <p:nvPr/>
          </p:nvSpPr>
          <p:spPr>
            <a:xfrm>
              <a:off x="2016536" y="304281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4126;p38">
              <a:extLst>
                <a:ext uri="{FF2B5EF4-FFF2-40B4-BE49-F238E27FC236}">
                  <a16:creationId xmlns:a16="http://schemas.microsoft.com/office/drawing/2014/main" id="{27BCE129-50D2-C1BE-B1C5-9A563ADB37F6}"/>
                </a:ext>
              </a:extLst>
            </p:cNvPr>
            <p:cNvSpPr/>
            <p:nvPr/>
          </p:nvSpPr>
          <p:spPr>
            <a:xfrm>
              <a:off x="2065152" y="307058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4127;p38">
              <a:extLst>
                <a:ext uri="{FF2B5EF4-FFF2-40B4-BE49-F238E27FC236}">
                  <a16:creationId xmlns:a16="http://schemas.microsoft.com/office/drawing/2014/main" id="{B3A5274F-2642-6633-F2A6-DCEC6D871045}"/>
                </a:ext>
              </a:extLst>
            </p:cNvPr>
            <p:cNvSpPr/>
            <p:nvPr/>
          </p:nvSpPr>
          <p:spPr>
            <a:xfrm>
              <a:off x="1636783" y="2915325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128;p38">
              <a:extLst>
                <a:ext uri="{FF2B5EF4-FFF2-40B4-BE49-F238E27FC236}">
                  <a16:creationId xmlns:a16="http://schemas.microsoft.com/office/drawing/2014/main" id="{E8E3886E-9273-C811-154A-07385EDD57EF}"/>
                </a:ext>
              </a:extLst>
            </p:cNvPr>
            <p:cNvSpPr/>
            <p:nvPr/>
          </p:nvSpPr>
          <p:spPr>
            <a:xfrm>
              <a:off x="1660569" y="295175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129;p38">
              <a:extLst>
                <a:ext uri="{FF2B5EF4-FFF2-40B4-BE49-F238E27FC236}">
                  <a16:creationId xmlns:a16="http://schemas.microsoft.com/office/drawing/2014/main" id="{EE085DED-1114-CBEC-05F0-8747C3DF2AEF}"/>
                </a:ext>
              </a:extLst>
            </p:cNvPr>
            <p:cNvSpPr/>
            <p:nvPr/>
          </p:nvSpPr>
          <p:spPr>
            <a:xfrm>
              <a:off x="1660569" y="297864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130;p38">
              <a:extLst>
                <a:ext uri="{FF2B5EF4-FFF2-40B4-BE49-F238E27FC236}">
                  <a16:creationId xmlns:a16="http://schemas.microsoft.com/office/drawing/2014/main" id="{C1A25C09-9421-795E-1157-D9FF7664D309}"/>
                </a:ext>
              </a:extLst>
            </p:cNvPr>
            <p:cNvSpPr/>
            <p:nvPr/>
          </p:nvSpPr>
          <p:spPr>
            <a:xfrm>
              <a:off x="1660569" y="30045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131;p38">
              <a:extLst>
                <a:ext uri="{FF2B5EF4-FFF2-40B4-BE49-F238E27FC236}">
                  <a16:creationId xmlns:a16="http://schemas.microsoft.com/office/drawing/2014/main" id="{C5AB9487-94BC-37B3-DE9B-DCCD539AFF3B}"/>
                </a:ext>
              </a:extLst>
            </p:cNvPr>
            <p:cNvSpPr/>
            <p:nvPr/>
          </p:nvSpPr>
          <p:spPr>
            <a:xfrm>
              <a:off x="1968932" y="3153737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132;p38">
              <a:extLst>
                <a:ext uri="{FF2B5EF4-FFF2-40B4-BE49-F238E27FC236}">
                  <a16:creationId xmlns:a16="http://schemas.microsoft.com/office/drawing/2014/main" id="{CBCBAC0C-BFA1-60C3-1C4D-38341FB3EDFD}"/>
                </a:ext>
              </a:extLst>
            </p:cNvPr>
            <p:cNvSpPr/>
            <p:nvPr/>
          </p:nvSpPr>
          <p:spPr>
            <a:xfrm>
              <a:off x="2016536" y="31814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133;p38">
              <a:extLst>
                <a:ext uri="{FF2B5EF4-FFF2-40B4-BE49-F238E27FC236}">
                  <a16:creationId xmlns:a16="http://schemas.microsoft.com/office/drawing/2014/main" id="{F03A92F9-F1F0-E40B-37B6-8EAB5040FF98}"/>
                </a:ext>
              </a:extLst>
            </p:cNvPr>
            <p:cNvSpPr/>
            <p:nvPr/>
          </p:nvSpPr>
          <p:spPr>
            <a:xfrm>
              <a:off x="2065152" y="3209051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134;p38">
              <a:extLst>
                <a:ext uri="{FF2B5EF4-FFF2-40B4-BE49-F238E27FC236}">
                  <a16:creationId xmlns:a16="http://schemas.microsoft.com/office/drawing/2014/main" id="{5B7F8710-BAEA-AF1B-4412-8E0261E1D298}"/>
                </a:ext>
              </a:extLst>
            </p:cNvPr>
            <p:cNvSpPr/>
            <p:nvPr/>
          </p:nvSpPr>
          <p:spPr>
            <a:xfrm>
              <a:off x="1636783" y="305359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135;p38">
              <a:extLst>
                <a:ext uri="{FF2B5EF4-FFF2-40B4-BE49-F238E27FC236}">
                  <a16:creationId xmlns:a16="http://schemas.microsoft.com/office/drawing/2014/main" id="{01FC17D0-99C5-4725-BE00-6A0416BB8586}"/>
                </a:ext>
              </a:extLst>
            </p:cNvPr>
            <p:cNvSpPr/>
            <p:nvPr/>
          </p:nvSpPr>
          <p:spPr>
            <a:xfrm>
              <a:off x="1660569" y="30904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136;p38">
              <a:extLst>
                <a:ext uri="{FF2B5EF4-FFF2-40B4-BE49-F238E27FC236}">
                  <a16:creationId xmlns:a16="http://schemas.microsoft.com/office/drawing/2014/main" id="{EBB933DF-FD44-27CF-DF5D-7C1103F9E07B}"/>
                </a:ext>
              </a:extLst>
            </p:cNvPr>
            <p:cNvSpPr/>
            <p:nvPr/>
          </p:nvSpPr>
          <p:spPr>
            <a:xfrm>
              <a:off x="1660569" y="31173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137;p38">
              <a:extLst>
                <a:ext uri="{FF2B5EF4-FFF2-40B4-BE49-F238E27FC236}">
                  <a16:creationId xmlns:a16="http://schemas.microsoft.com/office/drawing/2014/main" id="{368A78B0-30AD-B759-4042-EC93846BC12D}"/>
                </a:ext>
              </a:extLst>
            </p:cNvPr>
            <p:cNvSpPr/>
            <p:nvPr/>
          </p:nvSpPr>
          <p:spPr>
            <a:xfrm>
              <a:off x="1660569" y="314318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138;p38">
              <a:extLst>
                <a:ext uri="{FF2B5EF4-FFF2-40B4-BE49-F238E27FC236}">
                  <a16:creationId xmlns:a16="http://schemas.microsoft.com/office/drawing/2014/main" id="{CC33F841-ACE2-6E88-7DA8-F5ABD23E0A2F}"/>
                </a:ext>
              </a:extLst>
            </p:cNvPr>
            <p:cNvSpPr/>
            <p:nvPr/>
          </p:nvSpPr>
          <p:spPr>
            <a:xfrm>
              <a:off x="1967886" y="3291647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139;p38">
              <a:extLst>
                <a:ext uri="{FF2B5EF4-FFF2-40B4-BE49-F238E27FC236}">
                  <a16:creationId xmlns:a16="http://schemas.microsoft.com/office/drawing/2014/main" id="{0F4F9013-5DBA-4D04-7E73-BDB0B294F18D}"/>
                </a:ext>
              </a:extLst>
            </p:cNvPr>
            <p:cNvSpPr/>
            <p:nvPr/>
          </p:nvSpPr>
          <p:spPr>
            <a:xfrm>
              <a:off x="2017549" y="331974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140;p38">
              <a:extLst>
                <a:ext uri="{FF2B5EF4-FFF2-40B4-BE49-F238E27FC236}">
                  <a16:creationId xmlns:a16="http://schemas.microsoft.com/office/drawing/2014/main" id="{45E0BD4E-63FC-1C0D-FDD5-BBAAF73513CF}"/>
                </a:ext>
              </a:extLst>
            </p:cNvPr>
            <p:cNvSpPr/>
            <p:nvPr/>
          </p:nvSpPr>
          <p:spPr>
            <a:xfrm>
              <a:off x="2064107" y="334751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141;p38">
              <a:extLst>
                <a:ext uri="{FF2B5EF4-FFF2-40B4-BE49-F238E27FC236}">
                  <a16:creationId xmlns:a16="http://schemas.microsoft.com/office/drawing/2014/main" id="{BDA4FE02-6569-C9D3-B014-ED903545FD43}"/>
                </a:ext>
              </a:extLst>
            </p:cNvPr>
            <p:cNvSpPr/>
            <p:nvPr/>
          </p:nvSpPr>
          <p:spPr>
            <a:xfrm>
              <a:off x="1636783" y="319209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142;p38">
              <a:extLst>
                <a:ext uri="{FF2B5EF4-FFF2-40B4-BE49-F238E27FC236}">
                  <a16:creationId xmlns:a16="http://schemas.microsoft.com/office/drawing/2014/main" id="{82D5EE98-E50B-0262-84C4-BD40619E54C0}"/>
                </a:ext>
              </a:extLst>
            </p:cNvPr>
            <p:cNvSpPr/>
            <p:nvPr/>
          </p:nvSpPr>
          <p:spPr>
            <a:xfrm>
              <a:off x="1660569" y="322904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143;p38">
              <a:extLst>
                <a:ext uri="{FF2B5EF4-FFF2-40B4-BE49-F238E27FC236}">
                  <a16:creationId xmlns:a16="http://schemas.microsoft.com/office/drawing/2014/main" id="{32AE6CF6-770F-C5FA-0DD0-3E217F5A79C8}"/>
                </a:ext>
              </a:extLst>
            </p:cNvPr>
            <p:cNvSpPr/>
            <p:nvPr/>
          </p:nvSpPr>
          <p:spPr>
            <a:xfrm>
              <a:off x="1660569" y="325492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144;p38">
              <a:extLst>
                <a:ext uri="{FF2B5EF4-FFF2-40B4-BE49-F238E27FC236}">
                  <a16:creationId xmlns:a16="http://schemas.microsoft.com/office/drawing/2014/main" id="{842B67D0-39B6-28CB-D92D-189371ACD413}"/>
                </a:ext>
              </a:extLst>
            </p:cNvPr>
            <p:cNvSpPr/>
            <p:nvPr/>
          </p:nvSpPr>
          <p:spPr>
            <a:xfrm>
              <a:off x="1660569" y="328181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145;p38">
              <a:extLst>
                <a:ext uri="{FF2B5EF4-FFF2-40B4-BE49-F238E27FC236}">
                  <a16:creationId xmlns:a16="http://schemas.microsoft.com/office/drawing/2014/main" id="{D577EB73-C24C-F77D-57BD-CB4914D8C0EE}"/>
                </a:ext>
              </a:extLst>
            </p:cNvPr>
            <p:cNvSpPr/>
            <p:nvPr/>
          </p:nvSpPr>
          <p:spPr>
            <a:xfrm>
              <a:off x="1967886" y="34302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146;p38">
              <a:extLst>
                <a:ext uri="{FF2B5EF4-FFF2-40B4-BE49-F238E27FC236}">
                  <a16:creationId xmlns:a16="http://schemas.microsoft.com/office/drawing/2014/main" id="{9E741E01-1D50-D03F-81BE-D0F7E3617041}"/>
                </a:ext>
              </a:extLst>
            </p:cNvPr>
            <p:cNvSpPr/>
            <p:nvPr/>
          </p:nvSpPr>
          <p:spPr>
            <a:xfrm>
              <a:off x="2017549" y="3457950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147;p38">
              <a:extLst>
                <a:ext uri="{FF2B5EF4-FFF2-40B4-BE49-F238E27FC236}">
                  <a16:creationId xmlns:a16="http://schemas.microsoft.com/office/drawing/2014/main" id="{5B56274C-2372-2F63-8B10-5A9FDC7FF579}"/>
                </a:ext>
              </a:extLst>
            </p:cNvPr>
            <p:cNvSpPr/>
            <p:nvPr/>
          </p:nvSpPr>
          <p:spPr>
            <a:xfrm>
              <a:off x="2064107" y="348565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148;p38">
              <a:extLst>
                <a:ext uri="{FF2B5EF4-FFF2-40B4-BE49-F238E27FC236}">
                  <a16:creationId xmlns:a16="http://schemas.microsoft.com/office/drawing/2014/main" id="{3A564717-93E0-0FE2-F513-03EC55A49616}"/>
                </a:ext>
              </a:extLst>
            </p:cNvPr>
            <p:cNvSpPr/>
            <p:nvPr/>
          </p:nvSpPr>
          <p:spPr>
            <a:xfrm>
              <a:off x="1636783" y="3330266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149;p38">
              <a:extLst>
                <a:ext uri="{FF2B5EF4-FFF2-40B4-BE49-F238E27FC236}">
                  <a16:creationId xmlns:a16="http://schemas.microsoft.com/office/drawing/2014/main" id="{ABA6636C-CB6C-0998-83FA-3807EE4E1EFA}"/>
                </a:ext>
              </a:extLst>
            </p:cNvPr>
            <p:cNvSpPr/>
            <p:nvPr/>
          </p:nvSpPr>
          <p:spPr>
            <a:xfrm>
              <a:off x="1660569" y="33677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150;p38">
              <a:extLst>
                <a:ext uri="{FF2B5EF4-FFF2-40B4-BE49-F238E27FC236}">
                  <a16:creationId xmlns:a16="http://schemas.microsoft.com/office/drawing/2014/main" id="{6C8046E7-B7D3-E63A-962C-9F4B53886255}"/>
                </a:ext>
              </a:extLst>
            </p:cNvPr>
            <p:cNvSpPr/>
            <p:nvPr/>
          </p:nvSpPr>
          <p:spPr>
            <a:xfrm>
              <a:off x="1660569" y="33935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151;p38">
              <a:extLst>
                <a:ext uri="{FF2B5EF4-FFF2-40B4-BE49-F238E27FC236}">
                  <a16:creationId xmlns:a16="http://schemas.microsoft.com/office/drawing/2014/main" id="{16DDF68E-7AB0-6316-F359-C120F27F2581}"/>
                </a:ext>
              </a:extLst>
            </p:cNvPr>
            <p:cNvSpPr/>
            <p:nvPr/>
          </p:nvSpPr>
          <p:spPr>
            <a:xfrm>
              <a:off x="1660569" y="34204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152;p38">
              <a:extLst>
                <a:ext uri="{FF2B5EF4-FFF2-40B4-BE49-F238E27FC236}">
                  <a16:creationId xmlns:a16="http://schemas.microsoft.com/office/drawing/2014/main" id="{F8189962-4468-28A2-2253-EC135EFAB6BC}"/>
                </a:ext>
              </a:extLst>
            </p:cNvPr>
            <p:cNvSpPr/>
            <p:nvPr/>
          </p:nvSpPr>
          <p:spPr>
            <a:xfrm>
              <a:off x="1967886" y="3568841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153;p38">
              <a:extLst>
                <a:ext uri="{FF2B5EF4-FFF2-40B4-BE49-F238E27FC236}">
                  <a16:creationId xmlns:a16="http://schemas.microsoft.com/office/drawing/2014/main" id="{C518A59E-4FA3-8C5E-A42C-A7AA8543C6F8}"/>
                </a:ext>
              </a:extLst>
            </p:cNvPr>
            <p:cNvSpPr/>
            <p:nvPr/>
          </p:nvSpPr>
          <p:spPr>
            <a:xfrm>
              <a:off x="2016536" y="359638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154;p38">
              <a:extLst>
                <a:ext uri="{FF2B5EF4-FFF2-40B4-BE49-F238E27FC236}">
                  <a16:creationId xmlns:a16="http://schemas.microsoft.com/office/drawing/2014/main" id="{7C514F82-3418-BA69-CCA1-E1128BABEE27}"/>
                </a:ext>
              </a:extLst>
            </p:cNvPr>
            <p:cNvSpPr/>
            <p:nvPr/>
          </p:nvSpPr>
          <p:spPr>
            <a:xfrm>
              <a:off x="2065152" y="3624123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155;p38">
              <a:extLst>
                <a:ext uri="{FF2B5EF4-FFF2-40B4-BE49-F238E27FC236}">
                  <a16:creationId xmlns:a16="http://schemas.microsoft.com/office/drawing/2014/main" id="{9DAA30C1-FF8C-5A40-E2B6-8EDC31D8C319}"/>
                </a:ext>
              </a:extLst>
            </p:cNvPr>
            <p:cNvSpPr/>
            <p:nvPr/>
          </p:nvSpPr>
          <p:spPr>
            <a:xfrm>
              <a:off x="1636783" y="3468896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156;p38">
              <a:extLst>
                <a:ext uri="{FF2B5EF4-FFF2-40B4-BE49-F238E27FC236}">
                  <a16:creationId xmlns:a16="http://schemas.microsoft.com/office/drawing/2014/main" id="{F37609BE-4E55-D350-7512-F7B6057BB1DD}"/>
                </a:ext>
              </a:extLst>
            </p:cNvPr>
            <p:cNvSpPr/>
            <p:nvPr/>
          </p:nvSpPr>
          <p:spPr>
            <a:xfrm>
              <a:off x="1660569" y="350532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157;p38">
              <a:extLst>
                <a:ext uri="{FF2B5EF4-FFF2-40B4-BE49-F238E27FC236}">
                  <a16:creationId xmlns:a16="http://schemas.microsoft.com/office/drawing/2014/main" id="{B0AD4DF3-8170-0449-BB3F-59E94D2682B3}"/>
                </a:ext>
              </a:extLst>
            </p:cNvPr>
            <p:cNvSpPr/>
            <p:nvPr/>
          </p:nvSpPr>
          <p:spPr>
            <a:xfrm>
              <a:off x="1660569" y="353221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158;p38">
              <a:extLst>
                <a:ext uri="{FF2B5EF4-FFF2-40B4-BE49-F238E27FC236}">
                  <a16:creationId xmlns:a16="http://schemas.microsoft.com/office/drawing/2014/main" id="{9E8D5209-18E9-0D18-9DEE-4B1D3AD0CEC0}"/>
                </a:ext>
              </a:extLst>
            </p:cNvPr>
            <p:cNvSpPr/>
            <p:nvPr/>
          </p:nvSpPr>
          <p:spPr>
            <a:xfrm>
              <a:off x="1660569" y="355809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159;p38">
              <a:extLst>
                <a:ext uri="{FF2B5EF4-FFF2-40B4-BE49-F238E27FC236}">
                  <a16:creationId xmlns:a16="http://schemas.microsoft.com/office/drawing/2014/main" id="{EB1C25DC-D623-A5EE-41A3-B6D80299C8EE}"/>
                </a:ext>
              </a:extLst>
            </p:cNvPr>
            <p:cNvSpPr/>
            <p:nvPr/>
          </p:nvSpPr>
          <p:spPr>
            <a:xfrm>
              <a:off x="1968932" y="3706915"/>
              <a:ext cx="22773" cy="28523"/>
            </a:xfrm>
            <a:custGeom>
              <a:avLst/>
              <a:gdLst/>
              <a:ahLst/>
              <a:cxnLst/>
              <a:rect l="l" t="t" r="r" b="b"/>
              <a:pathLst>
                <a:path w="697" h="873" extrusionOk="0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160;p38">
              <a:extLst>
                <a:ext uri="{FF2B5EF4-FFF2-40B4-BE49-F238E27FC236}">
                  <a16:creationId xmlns:a16="http://schemas.microsoft.com/office/drawing/2014/main" id="{996B4AC5-535F-2A01-11FC-068556D5AB37}"/>
                </a:ext>
              </a:extLst>
            </p:cNvPr>
            <p:cNvSpPr/>
            <p:nvPr/>
          </p:nvSpPr>
          <p:spPr>
            <a:xfrm>
              <a:off x="2016536" y="373449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161;p38">
              <a:extLst>
                <a:ext uri="{FF2B5EF4-FFF2-40B4-BE49-F238E27FC236}">
                  <a16:creationId xmlns:a16="http://schemas.microsoft.com/office/drawing/2014/main" id="{0801BB7C-6D3F-F5F0-4EC2-0832815FFDE1}"/>
                </a:ext>
              </a:extLst>
            </p:cNvPr>
            <p:cNvSpPr/>
            <p:nvPr/>
          </p:nvSpPr>
          <p:spPr>
            <a:xfrm>
              <a:off x="2065152" y="3762785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162;p38">
              <a:extLst>
                <a:ext uri="{FF2B5EF4-FFF2-40B4-BE49-F238E27FC236}">
                  <a16:creationId xmlns:a16="http://schemas.microsoft.com/office/drawing/2014/main" id="{6C691B07-6F0D-0835-0C01-F50C92A6A181}"/>
                </a:ext>
              </a:extLst>
            </p:cNvPr>
            <p:cNvSpPr/>
            <p:nvPr/>
          </p:nvSpPr>
          <p:spPr>
            <a:xfrm>
              <a:off x="2192412" y="1943384"/>
              <a:ext cx="472902" cy="2077252"/>
            </a:xfrm>
            <a:custGeom>
              <a:avLst/>
              <a:gdLst/>
              <a:ahLst/>
              <a:cxnLst/>
              <a:rect l="l" t="t" r="r" b="b"/>
              <a:pathLst>
                <a:path w="14474" h="63578" extrusionOk="0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163;p38">
              <a:extLst>
                <a:ext uri="{FF2B5EF4-FFF2-40B4-BE49-F238E27FC236}">
                  <a16:creationId xmlns:a16="http://schemas.microsoft.com/office/drawing/2014/main" id="{CA1F2543-7AF3-1641-8F43-7A91A5528203}"/>
                </a:ext>
              </a:extLst>
            </p:cNvPr>
            <p:cNvSpPr/>
            <p:nvPr/>
          </p:nvSpPr>
          <p:spPr>
            <a:xfrm>
              <a:off x="2207931" y="19702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164;p38">
              <a:extLst>
                <a:ext uri="{FF2B5EF4-FFF2-40B4-BE49-F238E27FC236}">
                  <a16:creationId xmlns:a16="http://schemas.microsoft.com/office/drawing/2014/main" id="{3F427D46-4064-0BEF-E523-6C771EDB76C8}"/>
                </a:ext>
              </a:extLst>
            </p:cNvPr>
            <p:cNvSpPr/>
            <p:nvPr/>
          </p:nvSpPr>
          <p:spPr>
            <a:xfrm>
              <a:off x="2207931" y="2108739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165;p38">
              <a:extLst>
                <a:ext uri="{FF2B5EF4-FFF2-40B4-BE49-F238E27FC236}">
                  <a16:creationId xmlns:a16="http://schemas.microsoft.com/office/drawing/2014/main" id="{1B3A0651-7C1B-01F9-DFA6-9FCE27FFFE00}"/>
                </a:ext>
              </a:extLst>
            </p:cNvPr>
            <p:cNvSpPr/>
            <p:nvPr/>
          </p:nvSpPr>
          <p:spPr>
            <a:xfrm>
              <a:off x="2207931" y="224694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166;p38">
              <a:extLst>
                <a:ext uri="{FF2B5EF4-FFF2-40B4-BE49-F238E27FC236}">
                  <a16:creationId xmlns:a16="http://schemas.microsoft.com/office/drawing/2014/main" id="{9F9A4918-63B2-A20E-92E5-37116694338E}"/>
                </a:ext>
              </a:extLst>
            </p:cNvPr>
            <p:cNvSpPr/>
            <p:nvPr/>
          </p:nvSpPr>
          <p:spPr>
            <a:xfrm>
              <a:off x="2207931" y="23855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167;p38">
              <a:extLst>
                <a:ext uri="{FF2B5EF4-FFF2-40B4-BE49-F238E27FC236}">
                  <a16:creationId xmlns:a16="http://schemas.microsoft.com/office/drawing/2014/main" id="{F4704BA5-7409-8084-4AFB-04E862FE4C52}"/>
                </a:ext>
              </a:extLst>
            </p:cNvPr>
            <p:cNvSpPr/>
            <p:nvPr/>
          </p:nvSpPr>
          <p:spPr>
            <a:xfrm>
              <a:off x="2207931" y="252384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168;p38">
              <a:extLst>
                <a:ext uri="{FF2B5EF4-FFF2-40B4-BE49-F238E27FC236}">
                  <a16:creationId xmlns:a16="http://schemas.microsoft.com/office/drawing/2014/main" id="{B2B99BE0-4068-E15B-4B28-AFFD62B2AEAC}"/>
                </a:ext>
              </a:extLst>
            </p:cNvPr>
            <p:cNvSpPr/>
            <p:nvPr/>
          </p:nvSpPr>
          <p:spPr>
            <a:xfrm>
              <a:off x="2207931" y="26623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169;p38">
              <a:extLst>
                <a:ext uri="{FF2B5EF4-FFF2-40B4-BE49-F238E27FC236}">
                  <a16:creationId xmlns:a16="http://schemas.microsoft.com/office/drawing/2014/main" id="{F386DA4C-91B6-1AF0-AD00-BD40AFBD0DB9}"/>
                </a:ext>
              </a:extLst>
            </p:cNvPr>
            <p:cNvSpPr/>
            <p:nvPr/>
          </p:nvSpPr>
          <p:spPr>
            <a:xfrm>
              <a:off x="2207931" y="280051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170;p38">
              <a:extLst>
                <a:ext uri="{FF2B5EF4-FFF2-40B4-BE49-F238E27FC236}">
                  <a16:creationId xmlns:a16="http://schemas.microsoft.com/office/drawing/2014/main" id="{07D4012B-CF5E-D7C6-3B33-45B61F3C71E3}"/>
                </a:ext>
              </a:extLst>
            </p:cNvPr>
            <p:cNvSpPr/>
            <p:nvPr/>
          </p:nvSpPr>
          <p:spPr>
            <a:xfrm>
              <a:off x="2207931" y="293914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171;p38">
              <a:extLst>
                <a:ext uri="{FF2B5EF4-FFF2-40B4-BE49-F238E27FC236}">
                  <a16:creationId xmlns:a16="http://schemas.microsoft.com/office/drawing/2014/main" id="{C8136F88-F6A6-011E-AEFD-E603EB43199C}"/>
                </a:ext>
              </a:extLst>
            </p:cNvPr>
            <p:cNvSpPr/>
            <p:nvPr/>
          </p:nvSpPr>
          <p:spPr>
            <a:xfrm>
              <a:off x="2207931" y="307741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172;p38">
              <a:extLst>
                <a:ext uri="{FF2B5EF4-FFF2-40B4-BE49-F238E27FC236}">
                  <a16:creationId xmlns:a16="http://schemas.microsoft.com/office/drawing/2014/main" id="{FFDC7799-BAC1-6D62-E5AD-FDF75CB17581}"/>
                </a:ext>
              </a:extLst>
            </p:cNvPr>
            <p:cNvSpPr/>
            <p:nvPr/>
          </p:nvSpPr>
          <p:spPr>
            <a:xfrm>
              <a:off x="2207931" y="3215880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173;p38">
              <a:extLst>
                <a:ext uri="{FF2B5EF4-FFF2-40B4-BE49-F238E27FC236}">
                  <a16:creationId xmlns:a16="http://schemas.microsoft.com/office/drawing/2014/main" id="{FCA0D779-CA44-E958-5682-AB1241E58E30}"/>
                </a:ext>
              </a:extLst>
            </p:cNvPr>
            <p:cNvSpPr/>
            <p:nvPr/>
          </p:nvSpPr>
          <p:spPr>
            <a:xfrm>
              <a:off x="2207931" y="3354084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174;p38">
              <a:extLst>
                <a:ext uri="{FF2B5EF4-FFF2-40B4-BE49-F238E27FC236}">
                  <a16:creationId xmlns:a16="http://schemas.microsoft.com/office/drawing/2014/main" id="{A7CD7A99-FB53-AA7A-28C3-29BFEC6E0340}"/>
                </a:ext>
              </a:extLst>
            </p:cNvPr>
            <p:cNvSpPr/>
            <p:nvPr/>
          </p:nvSpPr>
          <p:spPr>
            <a:xfrm>
              <a:off x="2207931" y="3492681"/>
              <a:ext cx="441863" cy="360933"/>
            </a:xfrm>
            <a:custGeom>
              <a:avLst/>
              <a:gdLst/>
              <a:ahLst/>
              <a:cxnLst/>
              <a:rect l="l" t="t" r="r" b="b"/>
              <a:pathLst>
                <a:path w="13524" h="11047" extrusionOk="0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175;p38">
              <a:extLst>
                <a:ext uri="{FF2B5EF4-FFF2-40B4-BE49-F238E27FC236}">
                  <a16:creationId xmlns:a16="http://schemas.microsoft.com/office/drawing/2014/main" id="{FA38B4C2-9158-7AEA-8AC3-EA381B877B7D}"/>
                </a:ext>
              </a:extLst>
            </p:cNvPr>
            <p:cNvSpPr/>
            <p:nvPr/>
          </p:nvSpPr>
          <p:spPr>
            <a:xfrm>
              <a:off x="1596433" y="1509395"/>
              <a:ext cx="1091654" cy="634304"/>
            </a:xfrm>
            <a:custGeom>
              <a:avLst/>
              <a:gdLst/>
              <a:ahLst/>
              <a:cxnLst/>
              <a:rect l="l" t="t" r="r" b="b"/>
              <a:pathLst>
                <a:path w="33412" h="19414" extrusionOk="0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176;p38">
              <a:extLst>
                <a:ext uri="{FF2B5EF4-FFF2-40B4-BE49-F238E27FC236}">
                  <a16:creationId xmlns:a16="http://schemas.microsoft.com/office/drawing/2014/main" id="{3CBF9BBD-409B-C5CA-9602-F04187D7DCF6}"/>
                </a:ext>
              </a:extLst>
            </p:cNvPr>
            <p:cNvSpPr/>
            <p:nvPr/>
          </p:nvSpPr>
          <p:spPr>
            <a:xfrm>
              <a:off x="1770250" y="1630447"/>
              <a:ext cx="533967" cy="430460"/>
            </a:xfrm>
            <a:custGeom>
              <a:avLst/>
              <a:gdLst/>
              <a:ahLst/>
              <a:cxnLst/>
              <a:rect l="l" t="t" r="r" b="b"/>
              <a:pathLst>
                <a:path w="16343" h="13175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177;p38">
              <a:extLst>
                <a:ext uri="{FF2B5EF4-FFF2-40B4-BE49-F238E27FC236}">
                  <a16:creationId xmlns:a16="http://schemas.microsoft.com/office/drawing/2014/main" id="{67896551-2721-8939-966E-E41451318349}"/>
                </a:ext>
              </a:extLst>
            </p:cNvPr>
            <p:cNvSpPr/>
            <p:nvPr/>
          </p:nvSpPr>
          <p:spPr>
            <a:xfrm>
              <a:off x="1770250" y="1780479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178;p38">
              <a:extLst>
                <a:ext uri="{FF2B5EF4-FFF2-40B4-BE49-F238E27FC236}">
                  <a16:creationId xmlns:a16="http://schemas.microsoft.com/office/drawing/2014/main" id="{802904CB-69D2-4D28-4EA8-001C497B928B}"/>
                </a:ext>
              </a:extLst>
            </p:cNvPr>
            <p:cNvSpPr/>
            <p:nvPr/>
          </p:nvSpPr>
          <p:spPr>
            <a:xfrm>
              <a:off x="2178983" y="1746336"/>
              <a:ext cx="335253" cy="314571"/>
            </a:xfrm>
            <a:custGeom>
              <a:avLst/>
              <a:gdLst/>
              <a:ahLst/>
              <a:cxnLst/>
              <a:rect l="l" t="t" r="r" b="b"/>
              <a:pathLst>
                <a:path w="10261" h="9628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179;p38">
              <a:extLst>
                <a:ext uri="{FF2B5EF4-FFF2-40B4-BE49-F238E27FC236}">
                  <a16:creationId xmlns:a16="http://schemas.microsoft.com/office/drawing/2014/main" id="{D41087F4-3BAE-3242-500A-4C1114E680FC}"/>
                </a:ext>
              </a:extLst>
            </p:cNvPr>
            <p:cNvSpPr/>
            <p:nvPr/>
          </p:nvSpPr>
          <p:spPr>
            <a:xfrm>
              <a:off x="2352801" y="1821875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180;p38">
              <a:extLst>
                <a:ext uri="{FF2B5EF4-FFF2-40B4-BE49-F238E27FC236}">
                  <a16:creationId xmlns:a16="http://schemas.microsoft.com/office/drawing/2014/main" id="{A807EA15-C6FD-B14C-BFD7-D18113167CF6}"/>
                </a:ext>
              </a:extLst>
            </p:cNvPr>
            <p:cNvSpPr/>
            <p:nvPr/>
          </p:nvSpPr>
          <p:spPr>
            <a:xfrm>
              <a:off x="1770250" y="1586992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181;p38">
              <a:extLst>
                <a:ext uri="{FF2B5EF4-FFF2-40B4-BE49-F238E27FC236}">
                  <a16:creationId xmlns:a16="http://schemas.microsoft.com/office/drawing/2014/main" id="{10A3F5B5-460E-2527-CCE5-BCAE53A6459B}"/>
                </a:ext>
              </a:extLst>
            </p:cNvPr>
            <p:cNvSpPr/>
            <p:nvPr/>
          </p:nvSpPr>
          <p:spPr>
            <a:xfrm>
              <a:off x="1959620" y="1695628"/>
              <a:ext cx="183162" cy="56948"/>
            </a:xfrm>
            <a:custGeom>
              <a:avLst/>
              <a:gdLst/>
              <a:ahLst/>
              <a:cxnLst/>
              <a:rect l="l" t="t" r="r" b="b"/>
              <a:pathLst>
                <a:path w="5606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182;p38">
              <a:extLst>
                <a:ext uri="{FF2B5EF4-FFF2-40B4-BE49-F238E27FC236}">
                  <a16:creationId xmlns:a16="http://schemas.microsoft.com/office/drawing/2014/main" id="{917EC0D4-217C-628D-233F-5A9B06D3B077}"/>
                </a:ext>
              </a:extLst>
            </p:cNvPr>
            <p:cNvSpPr/>
            <p:nvPr/>
          </p:nvSpPr>
          <p:spPr>
            <a:xfrm>
              <a:off x="1962724" y="1706737"/>
              <a:ext cx="176954" cy="91614"/>
            </a:xfrm>
            <a:custGeom>
              <a:avLst/>
              <a:gdLst/>
              <a:ahLst/>
              <a:cxnLst/>
              <a:rect l="l" t="t" r="r" b="b"/>
              <a:pathLst>
                <a:path w="5416" h="2804" extrusionOk="0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183;p38">
              <a:extLst>
                <a:ext uri="{FF2B5EF4-FFF2-40B4-BE49-F238E27FC236}">
                  <a16:creationId xmlns:a16="http://schemas.microsoft.com/office/drawing/2014/main" id="{AB9D68E8-FD73-DF19-5A5C-FF05DD4A9318}"/>
                </a:ext>
              </a:extLst>
            </p:cNvPr>
            <p:cNvSpPr/>
            <p:nvPr/>
          </p:nvSpPr>
          <p:spPr>
            <a:xfrm>
              <a:off x="1897543" y="1755648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184;p38">
              <a:extLst>
                <a:ext uri="{FF2B5EF4-FFF2-40B4-BE49-F238E27FC236}">
                  <a16:creationId xmlns:a16="http://schemas.microsoft.com/office/drawing/2014/main" id="{DD670220-05BC-97FB-8137-B872C936B2A3}"/>
                </a:ext>
              </a:extLst>
            </p:cNvPr>
            <p:cNvSpPr/>
            <p:nvPr/>
          </p:nvSpPr>
          <p:spPr>
            <a:xfrm>
              <a:off x="1874770" y="1769109"/>
              <a:ext cx="141799" cy="81747"/>
            </a:xfrm>
            <a:custGeom>
              <a:avLst/>
              <a:gdLst/>
              <a:ahLst/>
              <a:cxnLst/>
              <a:rect l="l" t="t" r="r" b="b"/>
              <a:pathLst>
                <a:path w="4340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185;p38">
              <a:extLst>
                <a:ext uri="{FF2B5EF4-FFF2-40B4-BE49-F238E27FC236}">
                  <a16:creationId xmlns:a16="http://schemas.microsoft.com/office/drawing/2014/main" id="{5AC3B1D6-1E9E-336B-548C-BF6A20E30379}"/>
                </a:ext>
              </a:extLst>
            </p:cNvPr>
            <p:cNvSpPr/>
            <p:nvPr/>
          </p:nvSpPr>
          <p:spPr>
            <a:xfrm>
              <a:off x="1851997" y="178253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186;p38">
              <a:extLst>
                <a:ext uri="{FF2B5EF4-FFF2-40B4-BE49-F238E27FC236}">
                  <a16:creationId xmlns:a16="http://schemas.microsoft.com/office/drawing/2014/main" id="{8EBE2AB3-0DA4-9185-9E00-A32BA574D2D3}"/>
                </a:ext>
              </a:extLst>
            </p:cNvPr>
            <p:cNvSpPr/>
            <p:nvPr/>
          </p:nvSpPr>
          <p:spPr>
            <a:xfrm>
              <a:off x="2105503" y="1630447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187;p38">
              <a:extLst>
                <a:ext uri="{FF2B5EF4-FFF2-40B4-BE49-F238E27FC236}">
                  <a16:creationId xmlns:a16="http://schemas.microsoft.com/office/drawing/2014/main" id="{5B1D320F-9EAE-9F74-EAA1-CE6BD146D8D4}"/>
                </a:ext>
              </a:extLst>
            </p:cNvPr>
            <p:cNvSpPr/>
            <p:nvPr/>
          </p:nvSpPr>
          <p:spPr>
            <a:xfrm>
              <a:off x="2082730" y="1643908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188;p38">
              <a:extLst>
                <a:ext uri="{FF2B5EF4-FFF2-40B4-BE49-F238E27FC236}">
                  <a16:creationId xmlns:a16="http://schemas.microsoft.com/office/drawing/2014/main" id="{8F7380BE-DF58-B01F-AFF5-57A5003C17FB}"/>
                </a:ext>
              </a:extLst>
            </p:cNvPr>
            <p:cNvSpPr/>
            <p:nvPr/>
          </p:nvSpPr>
          <p:spPr>
            <a:xfrm>
              <a:off x="2059990" y="1656323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189;p38">
              <a:extLst>
                <a:ext uri="{FF2B5EF4-FFF2-40B4-BE49-F238E27FC236}">
                  <a16:creationId xmlns:a16="http://schemas.microsoft.com/office/drawing/2014/main" id="{91D9CF08-56E8-71D9-5A98-F6123CBFF59D}"/>
                </a:ext>
              </a:extLst>
            </p:cNvPr>
            <p:cNvSpPr/>
            <p:nvPr/>
          </p:nvSpPr>
          <p:spPr>
            <a:xfrm>
              <a:off x="2147945" y="1804264"/>
              <a:ext cx="182117" cy="56948"/>
            </a:xfrm>
            <a:custGeom>
              <a:avLst/>
              <a:gdLst/>
              <a:ahLst/>
              <a:cxnLst/>
              <a:rect l="l" t="t" r="r" b="b"/>
              <a:pathLst>
                <a:path w="5574" h="1743" extrusionOk="0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190;p38">
              <a:extLst>
                <a:ext uri="{FF2B5EF4-FFF2-40B4-BE49-F238E27FC236}">
                  <a16:creationId xmlns:a16="http://schemas.microsoft.com/office/drawing/2014/main" id="{EB150A3F-FE6D-57D2-3694-B45F5FF835E4}"/>
                </a:ext>
              </a:extLst>
            </p:cNvPr>
            <p:cNvSpPr/>
            <p:nvPr/>
          </p:nvSpPr>
          <p:spPr>
            <a:xfrm>
              <a:off x="2151048" y="1815406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191;p38">
              <a:extLst>
                <a:ext uri="{FF2B5EF4-FFF2-40B4-BE49-F238E27FC236}">
                  <a16:creationId xmlns:a16="http://schemas.microsoft.com/office/drawing/2014/main" id="{B41ECC65-88D4-D943-F8AD-FFF75CD6A899}"/>
                </a:ext>
              </a:extLst>
            </p:cNvPr>
            <p:cNvSpPr/>
            <p:nvPr/>
          </p:nvSpPr>
          <p:spPr>
            <a:xfrm>
              <a:off x="2084821" y="1864284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192;p38">
              <a:extLst>
                <a:ext uri="{FF2B5EF4-FFF2-40B4-BE49-F238E27FC236}">
                  <a16:creationId xmlns:a16="http://schemas.microsoft.com/office/drawing/2014/main" id="{5B0517E8-3119-2EFC-83B6-C6FE01A9F681}"/>
                </a:ext>
              </a:extLst>
            </p:cNvPr>
            <p:cNvSpPr/>
            <p:nvPr/>
          </p:nvSpPr>
          <p:spPr>
            <a:xfrm>
              <a:off x="2062049" y="1877745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193;p38">
              <a:extLst>
                <a:ext uri="{FF2B5EF4-FFF2-40B4-BE49-F238E27FC236}">
                  <a16:creationId xmlns:a16="http://schemas.microsoft.com/office/drawing/2014/main" id="{76555D3B-D0D7-F8B4-9BD8-B87150F7CC5C}"/>
                </a:ext>
              </a:extLst>
            </p:cNvPr>
            <p:cNvSpPr/>
            <p:nvPr/>
          </p:nvSpPr>
          <p:spPr>
            <a:xfrm>
              <a:off x="2039276" y="1891173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194;p38">
              <a:extLst>
                <a:ext uri="{FF2B5EF4-FFF2-40B4-BE49-F238E27FC236}">
                  <a16:creationId xmlns:a16="http://schemas.microsoft.com/office/drawing/2014/main" id="{2BEA33B9-D444-05A4-A527-F20279A3B202}"/>
                </a:ext>
              </a:extLst>
            </p:cNvPr>
            <p:cNvSpPr/>
            <p:nvPr/>
          </p:nvSpPr>
          <p:spPr>
            <a:xfrm>
              <a:off x="2293827" y="1739083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195;p38">
              <a:extLst>
                <a:ext uri="{FF2B5EF4-FFF2-40B4-BE49-F238E27FC236}">
                  <a16:creationId xmlns:a16="http://schemas.microsoft.com/office/drawing/2014/main" id="{5271C126-6A00-791C-383F-9CBAB617D685}"/>
                </a:ext>
              </a:extLst>
            </p:cNvPr>
            <p:cNvSpPr/>
            <p:nvPr/>
          </p:nvSpPr>
          <p:spPr>
            <a:xfrm>
              <a:off x="2271055" y="175254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196;p38">
              <a:extLst>
                <a:ext uri="{FF2B5EF4-FFF2-40B4-BE49-F238E27FC236}">
                  <a16:creationId xmlns:a16="http://schemas.microsoft.com/office/drawing/2014/main" id="{93C4F205-EB3B-6AEB-8ACC-AAAE2E377F61}"/>
                </a:ext>
              </a:extLst>
            </p:cNvPr>
            <p:cNvSpPr/>
            <p:nvPr/>
          </p:nvSpPr>
          <p:spPr>
            <a:xfrm>
              <a:off x="2248282" y="1764959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197;p38">
              <a:extLst>
                <a:ext uri="{FF2B5EF4-FFF2-40B4-BE49-F238E27FC236}">
                  <a16:creationId xmlns:a16="http://schemas.microsoft.com/office/drawing/2014/main" id="{0C9263DF-3621-F45B-3EC7-4DD489B5454B}"/>
                </a:ext>
              </a:extLst>
            </p:cNvPr>
            <p:cNvSpPr/>
            <p:nvPr/>
          </p:nvSpPr>
          <p:spPr>
            <a:xfrm>
              <a:off x="1025285" y="1818771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198;p38">
              <a:extLst>
                <a:ext uri="{FF2B5EF4-FFF2-40B4-BE49-F238E27FC236}">
                  <a16:creationId xmlns:a16="http://schemas.microsoft.com/office/drawing/2014/main" id="{23ED34D7-6ED3-6E7C-5585-0C6DC4C936E4}"/>
                </a:ext>
              </a:extLst>
            </p:cNvPr>
            <p:cNvSpPr/>
            <p:nvPr/>
          </p:nvSpPr>
          <p:spPr>
            <a:xfrm>
              <a:off x="457208" y="1792894"/>
              <a:ext cx="568109" cy="2222579"/>
            </a:xfrm>
            <a:custGeom>
              <a:avLst/>
              <a:gdLst/>
              <a:ahLst/>
              <a:cxnLst/>
              <a:rect l="l" t="t" r="r" b="b"/>
              <a:pathLst>
                <a:path w="17388" h="68026" extrusionOk="0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199;p38">
              <a:extLst>
                <a:ext uri="{FF2B5EF4-FFF2-40B4-BE49-F238E27FC236}">
                  <a16:creationId xmlns:a16="http://schemas.microsoft.com/office/drawing/2014/main" id="{82307ABF-7339-66F4-B57A-DF8B479BDA70}"/>
                </a:ext>
              </a:extLst>
            </p:cNvPr>
            <p:cNvSpPr/>
            <p:nvPr/>
          </p:nvSpPr>
          <p:spPr>
            <a:xfrm>
              <a:off x="482039" y="1897838"/>
              <a:ext cx="519460" cy="2103129"/>
            </a:xfrm>
            <a:custGeom>
              <a:avLst/>
              <a:gdLst/>
              <a:ahLst/>
              <a:cxnLst/>
              <a:rect l="l" t="t" r="r" b="b"/>
              <a:pathLst>
                <a:path w="15899" h="64370" extrusionOk="0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200;p38">
              <a:extLst>
                <a:ext uri="{FF2B5EF4-FFF2-40B4-BE49-F238E27FC236}">
                  <a16:creationId xmlns:a16="http://schemas.microsoft.com/office/drawing/2014/main" id="{66950448-E240-CBD7-E598-20901AFC9B2A}"/>
                </a:ext>
              </a:extLst>
            </p:cNvPr>
            <p:cNvSpPr/>
            <p:nvPr/>
          </p:nvSpPr>
          <p:spPr>
            <a:xfrm>
              <a:off x="497559" y="1924564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201;p38">
              <a:extLst>
                <a:ext uri="{FF2B5EF4-FFF2-40B4-BE49-F238E27FC236}">
                  <a16:creationId xmlns:a16="http://schemas.microsoft.com/office/drawing/2014/main" id="{C2271C65-6442-7B51-60D0-26D77C333068}"/>
                </a:ext>
              </a:extLst>
            </p:cNvPr>
            <p:cNvSpPr/>
            <p:nvPr/>
          </p:nvSpPr>
          <p:spPr>
            <a:xfrm>
              <a:off x="521377" y="196155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202;p38">
              <a:extLst>
                <a:ext uri="{FF2B5EF4-FFF2-40B4-BE49-F238E27FC236}">
                  <a16:creationId xmlns:a16="http://schemas.microsoft.com/office/drawing/2014/main" id="{6033CCC8-8A01-8182-F82E-A26819A154BA}"/>
                </a:ext>
              </a:extLst>
            </p:cNvPr>
            <p:cNvSpPr/>
            <p:nvPr/>
          </p:nvSpPr>
          <p:spPr>
            <a:xfrm>
              <a:off x="521377" y="19874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203;p38">
              <a:extLst>
                <a:ext uri="{FF2B5EF4-FFF2-40B4-BE49-F238E27FC236}">
                  <a16:creationId xmlns:a16="http://schemas.microsoft.com/office/drawing/2014/main" id="{D1857D76-E59A-9366-EA8F-DF44E2A1CC7F}"/>
                </a:ext>
              </a:extLst>
            </p:cNvPr>
            <p:cNvSpPr/>
            <p:nvPr/>
          </p:nvSpPr>
          <p:spPr>
            <a:xfrm>
              <a:off x="521377" y="201431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204;p38">
              <a:extLst>
                <a:ext uri="{FF2B5EF4-FFF2-40B4-BE49-F238E27FC236}">
                  <a16:creationId xmlns:a16="http://schemas.microsoft.com/office/drawing/2014/main" id="{8A365225-BB24-37BC-0BEA-0C39CC7BE779}"/>
                </a:ext>
              </a:extLst>
            </p:cNvPr>
            <p:cNvSpPr/>
            <p:nvPr/>
          </p:nvSpPr>
          <p:spPr>
            <a:xfrm>
              <a:off x="829707" y="2162780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205;p38">
              <a:extLst>
                <a:ext uri="{FF2B5EF4-FFF2-40B4-BE49-F238E27FC236}">
                  <a16:creationId xmlns:a16="http://schemas.microsoft.com/office/drawing/2014/main" id="{A218408E-E4B0-F656-4968-D648DE1F2996}"/>
                </a:ext>
              </a:extLst>
            </p:cNvPr>
            <p:cNvSpPr/>
            <p:nvPr/>
          </p:nvSpPr>
          <p:spPr>
            <a:xfrm>
              <a:off x="877311" y="219071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206;p38">
              <a:extLst>
                <a:ext uri="{FF2B5EF4-FFF2-40B4-BE49-F238E27FC236}">
                  <a16:creationId xmlns:a16="http://schemas.microsoft.com/office/drawing/2014/main" id="{2FFF14D6-6DED-0A61-01B5-0ACBD155ED71}"/>
                </a:ext>
              </a:extLst>
            </p:cNvPr>
            <p:cNvSpPr/>
            <p:nvPr/>
          </p:nvSpPr>
          <p:spPr>
            <a:xfrm>
              <a:off x="926973" y="221835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207;p38">
              <a:extLst>
                <a:ext uri="{FF2B5EF4-FFF2-40B4-BE49-F238E27FC236}">
                  <a16:creationId xmlns:a16="http://schemas.microsoft.com/office/drawing/2014/main" id="{DBA244ED-FEFB-7753-A40D-4206D0B58A53}"/>
                </a:ext>
              </a:extLst>
            </p:cNvPr>
            <p:cNvSpPr/>
            <p:nvPr/>
          </p:nvSpPr>
          <p:spPr>
            <a:xfrm>
              <a:off x="497559" y="2063227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4208;p38">
              <a:extLst>
                <a:ext uri="{FF2B5EF4-FFF2-40B4-BE49-F238E27FC236}">
                  <a16:creationId xmlns:a16="http://schemas.microsoft.com/office/drawing/2014/main" id="{47E1C1B6-70A1-294E-52F2-85C82E4D832C}"/>
                </a:ext>
              </a:extLst>
            </p:cNvPr>
            <p:cNvSpPr/>
            <p:nvPr/>
          </p:nvSpPr>
          <p:spPr>
            <a:xfrm>
              <a:off x="521377" y="2100212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4209;p38">
              <a:extLst>
                <a:ext uri="{FF2B5EF4-FFF2-40B4-BE49-F238E27FC236}">
                  <a16:creationId xmlns:a16="http://schemas.microsoft.com/office/drawing/2014/main" id="{608D8000-A5AD-0DBC-2AD6-20A10C646220}"/>
                </a:ext>
              </a:extLst>
            </p:cNvPr>
            <p:cNvSpPr/>
            <p:nvPr/>
          </p:nvSpPr>
          <p:spPr>
            <a:xfrm>
              <a:off x="521377" y="212605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4210;p38">
              <a:extLst>
                <a:ext uri="{FF2B5EF4-FFF2-40B4-BE49-F238E27FC236}">
                  <a16:creationId xmlns:a16="http://schemas.microsoft.com/office/drawing/2014/main" id="{B9D0014D-DD17-B6A1-C8BE-24D3DDC69314}"/>
                </a:ext>
              </a:extLst>
            </p:cNvPr>
            <p:cNvSpPr/>
            <p:nvPr/>
          </p:nvSpPr>
          <p:spPr>
            <a:xfrm>
              <a:off x="521377" y="215297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4211;p38">
              <a:extLst>
                <a:ext uri="{FF2B5EF4-FFF2-40B4-BE49-F238E27FC236}">
                  <a16:creationId xmlns:a16="http://schemas.microsoft.com/office/drawing/2014/main" id="{1E17B364-9D70-E670-B12E-1A9409146C9E}"/>
                </a:ext>
              </a:extLst>
            </p:cNvPr>
            <p:cNvSpPr/>
            <p:nvPr/>
          </p:nvSpPr>
          <p:spPr>
            <a:xfrm>
              <a:off x="830753" y="230114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4212;p38">
              <a:extLst>
                <a:ext uri="{FF2B5EF4-FFF2-40B4-BE49-F238E27FC236}">
                  <a16:creationId xmlns:a16="http://schemas.microsoft.com/office/drawing/2014/main" id="{E52F4197-645F-EDB3-DFCC-606498F39CC7}"/>
                </a:ext>
              </a:extLst>
            </p:cNvPr>
            <p:cNvSpPr/>
            <p:nvPr/>
          </p:nvSpPr>
          <p:spPr>
            <a:xfrm>
              <a:off x="878357" y="2329083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4213;p38">
              <a:extLst>
                <a:ext uri="{FF2B5EF4-FFF2-40B4-BE49-F238E27FC236}">
                  <a16:creationId xmlns:a16="http://schemas.microsoft.com/office/drawing/2014/main" id="{05604CDA-36F8-9543-2814-7F546EB8DD33}"/>
                </a:ext>
              </a:extLst>
            </p:cNvPr>
            <p:cNvSpPr/>
            <p:nvPr/>
          </p:nvSpPr>
          <p:spPr>
            <a:xfrm>
              <a:off x="924915" y="235678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4214;p38">
              <a:extLst>
                <a:ext uri="{FF2B5EF4-FFF2-40B4-BE49-F238E27FC236}">
                  <a16:creationId xmlns:a16="http://schemas.microsoft.com/office/drawing/2014/main" id="{4CDBED9C-184C-6A74-9CD4-1E75D51E5973}"/>
                </a:ext>
              </a:extLst>
            </p:cNvPr>
            <p:cNvSpPr/>
            <p:nvPr/>
          </p:nvSpPr>
          <p:spPr>
            <a:xfrm>
              <a:off x="497559" y="220139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4215;p38">
              <a:extLst>
                <a:ext uri="{FF2B5EF4-FFF2-40B4-BE49-F238E27FC236}">
                  <a16:creationId xmlns:a16="http://schemas.microsoft.com/office/drawing/2014/main" id="{4BF7F7E7-E1D3-D7CC-0682-4DE9BDFCCF0C}"/>
                </a:ext>
              </a:extLst>
            </p:cNvPr>
            <p:cNvSpPr/>
            <p:nvPr/>
          </p:nvSpPr>
          <p:spPr>
            <a:xfrm>
              <a:off x="521377" y="22378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4216;p38">
              <a:extLst>
                <a:ext uri="{FF2B5EF4-FFF2-40B4-BE49-F238E27FC236}">
                  <a16:creationId xmlns:a16="http://schemas.microsoft.com/office/drawing/2014/main" id="{B358E799-F775-56D1-C140-6BD5C27A8067}"/>
                </a:ext>
              </a:extLst>
            </p:cNvPr>
            <p:cNvSpPr/>
            <p:nvPr/>
          </p:nvSpPr>
          <p:spPr>
            <a:xfrm>
              <a:off x="521377" y="226471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4217;p38">
              <a:extLst>
                <a:ext uri="{FF2B5EF4-FFF2-40B4-BE49-F238E27FC236}">
                  <a16:creationId xmlns:a16="http://schemas.microsoft.com/office/drawing/2014/main" id="{729279E1-B4D0-049C-6277-F2861D281C9F}"/>
                </a:ext>
              </a:extLst>
            </p:cNvPr>
            <p:cNvSpPr/>
            <p:nvPr/>
          </p:nvSpPr>
          <p:spPr>
            <a:xfrm>
              <a:off x="521377" y="22905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4218;p38">
              <a:extLst>
                <a:ext uri="{FF2B5EF4-FFF2-40B4-BE49-F238E27FC236}">
                  <a16:creationId xmlns:a16="http://schemas.microsoft.com/office/drawing/2014/main" id="{50E0A5A2-420B-EC53-3738-ACA595F2F87A}"/>
                </a:ext>
              </a:extLst>
            </p:cNvPr>
            <p:cNvSpPr/>
            <p:nvPr/>
          </p:nvSpPr>
          <p:spPr>
            <a:xfrm>
              <a:off x="830753" y="2439810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4219;p38">
              <a:extLst>
                <a:ext uri="{FF2B5EF4-FFF2-40B4-BE49-F238E27FC236}">
                  <a16:creationId xmlns:a16="http://schemas.microsoft.com/office/drawing/2014/main" id="{02D03737-1071-526F-9A24-67C9729E4CDD}"/>
                </a:ext>
              </a:extLst>
            </p:cNvPr>
            <p:cNvSpPr/>
            <p:nvPr/>
          </p:nvSpPr>
          <p:spPr>
            <a:xfrm>
              <a:off x="877311" y="246751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4220;p38">
              <a:extLst>
                <a:ext uri="{FF2B5EF4-FFF2-40B4-BE49-F238E27FC236}">
                  <a16:creationId xmlns:a16="http://schemas.microsoft.com/office/drawing/2014/main" id="{41E4716B-2758-2EB7-0DDB-F10136B38758}"/>
                </a:ext>
              </a:extLst>
            </p:cNvPr>
            <p:cNvSpPr/>
            <p:nvPr/>
          </p:nvSpPr>
          <p:spPr>
            <a:xfrm>
              <a:off x="924915" y="249492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4221;p38">
              <a:extLst>
                <a:ext uri="{FF2B5EF4-FFF2-40B4-BE49-F238E27FC236}">
                  <a16:creationId xmlns:a16="http://schemas.microsoft.com/office/drawing/2014/main" id="{69AAA9F7-27FE-0341-9140-67F2266041D1}"/>
                </a:ext>
              </a:extLst>
            </p:cNvPr>
            <p:cNvSpPr/>
            <p:nvPr/>
          </p:nvSpPr>
          <p:spPr>
            <a:xfrm>
              <a:off x="497559" y="233966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4222;p38">
              <a:extLst>
                <a:ext uri="{FF2B5EF4-FFF2-40B4-BE49-F238E27FC236}">
                  <a16:creationId xmlns:a16="http://schemas.microsoft.com/office/drawing/2014/main" id="{A36E75B4-59A8-7721-19E1-67E69F6F37D5}"/>
                </a:ext>
              </a:extLst>
            </p:cNvPr>
            <p:cNvSpPr/>
            <p:nvPr/>
          </p:nvSpPr>
          <p:spPr>
            <a:xfrm>
              <a:off x="521377" y="23764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4223;p38">
              <a:extLst>
                <a:ext uri="{FF2B5EF4-FFF2-40B4-BE49-F238E27FC236}">
                  <a16:creationId xmlns:a16="http://schemas.microsoft.com/office/drawing/2014/main" id="{242569B3-379C-7AA1-0F1B-B540CD700E4D}"/>
                </a:ext>
              </a:extLst>
            </p:cNvPr>
            <p:cNvSpPr/>
            <p:nvPr/>
          </p:nvSpPr>
          <p:spPr>
            <a:xfrm>
              <a:off x="521377" y="240338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4224;p38">
              <a:extLst>
                <a:ext uri="{FF2B5EF4-FFF2-40B4-BE49-F238E27FC236}">
                  <a16:creationId xmlns:a16="http://schemas.microsoft.com/office/drawing/2014/main" id="{301432B5-7320-5153-4133-6856F813C588}"/>
                </a:ext>
              </a:extLst>
            </p:cNvPr>
            <p:cNvSpPr/>
            <p:nvPr/>
          </p:nvSpPr>
          <p:spPr>
            <a:xfrm>
              <a:off x="521377" y="242922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4225;p38">
              <a:extLst>
                <a:ext uri="{FF2B5EF4-FFF2-40B4-BE49-F238E27FC236}">
                  <a16:creationId xmlns:a16="http://schemas.microsoft.com/office/drawing/2014/main" id="{FBC46FE5-DD42-E080-355C-82470BA57747}"/>
                </a:ext>
              </a:extLst>
            </p:cNvPr>
            <p:cNvSpPr/>
            <p:nvPr/>
          </p:nvSpPr>
          <p:spPr>
            <a:xfrm>
              <a:off x="830753" y="257804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4226;p38">
              <a:extLst>
                <a:ext uri="{FF2B5EF4-FFF2-40B4-BE49-F238E27FC236}">
                  <a16:creationId xmlns:a16="http://schemas.microsoft.com/office/drawing/2014/main" id="{AC2C296C-9B80-42FE-5BF8-F09198E63EBC}"/>
                </a:ext>
              </a:extLst>
            </p:cNvPr>
            <p:cNvSpPr/>
            <p:nvPr/>
          </p:nvSpPr>
          <p:spPr>
            <a:xfrm>
              <a:off x="877311" y="260562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4227;p38">
              <a:extLst>
                <a:ext uri="{FF2B5EF4-FFF2-40B4-BE49-F238E27FC236}">
                  <a16:creationId xmlns:a16="http://schemas.microsoft.com/office/drawing/2014/main" id="{8EE980C7-ABBE-E415-23F6-0F619E6DA9C9}"/>
                </a:ext>
              </a:extLst>
            </p:cNvPr>
            <p:cNvSpPr/>
            <p:nvPr/>
          </p:nvSpPr>
          <p:spPr>
            <a:xfrm>
              <a:off x="926973" y="263375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4228;p38">
              <a:extLst>
                <a:ext uri="{FF2B5EF4-FFF2-40B4-BE49-F238E27FC236}">
                  <a16:creationId xmlns:a16="http://schemas.microsoft.com/office/drawing/2014/main" id="{8129C1FE-988F-E75A-06D2-612B31EEB0C0}"/>
                </a:ext>
              </a:extLst>
            </p:cNvPr>
            <p:cNvSpPr/>
            <p:nvPr/>
          </p:nvSpPr>
          <p:spPr>
            <a:xfrm>
              <a:off x="497559" y="247813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4229;p38">
              <a:extLst>
                <a:ext uri="{FF2B5EF4-FFF2-40B4-BE49-F238E27FC236}">
                  <a16:creationId xmlns:a16="http://schemas.microsoft.com/office/drawing/2014/main" id="{91D262DB-D2B0-379A-FBA4-129CD697415B}"/>
                </a:ext>
              </a:extLst>
            </p:cNvPr>
            <p:cNvSpPr/>
            <p:nvPr/>
          </p:nvSpPr>
          <p:spPr>
            <a:xfrm>
              <a:off x="521377" y="251512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230;p38">
              <a:extLst>
                <a:ext uri="{FF2B5EF4-FFF2-40B4-BE49-F238E27FC236}">
                  <a16:creationId xmlns:a16="http://schemas.microsoft.com/office/drawing/2014/main" id="{CCEA66D1-F946-CD2D-351D-D77E266DBF6A}"/>
                </a:ext>
              </a:extLst>
            </p:cNvPr>
            <p:cNvSpPr/>
            <p:nvPr/>
          </p:nvSpPr>
          <p:spPr>
            <a:xfrm>
              <a:off x="521377" y="2540997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231;p38">
              <a:extLst>
                <a:ext uri="{FF2B5EF4-FFF2-40B4-BE49-F238E27FC236}">
                  <a16:creationId xmlns:a16="http://schemas.microsoft.com/office/drawing/2014/main" id="{A5E849F5-9278-6C56-4899-CF2878CDE9F2}"/>
                </a:ext>
              </a:extLst>
            </p:cNvPr>
            <p:cNvSpPr/>
            <p:nvPr/>
          </p:nvSpPr>
          <p:spPr>
            <a:xfrm>
              <a:off x="521377" y="256788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232;p38">
              <a:extLst>
                <a:ext uri="{FF2B5EF4-FFF2-40B4-BE49-F238E27FC236}">
                  <a16:creationId xmlns:a16="http://schemas.microsoft.com/office/drawing/2014/main" id="{CFF2536C-8A00-BBC4-CC62-B7EF8877E687}"/>
                </a:ext>
              </a:extLst>
            </p:cNvPr>
            <p:cNvSpPr/>
            <p:nvPr/>
          </p:nvSpPr>
          <p:spPr>
            <a:xfrm>
              <a:off x="830753" y="271651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233;p38">
              <a:extLst>
                <a:ext uri="{FF2B5EF4-FFF2-40B4-BE49-F238E27FC236}">
                  <a16:creationId xmlns:a16="http://schemas.microsoft.com/office/drawing/2014/main" id="{35709B41-4434-D7D8-2B62-7DC58D671E8E}"/>
                </a:ext>
              </a:extLst>
            </p:cNvPr>
            <p:cNvSpPr/>
            <p:nvPr/>
          </p:nvSpPr>
          <p:spPr>
            <a:xfrm>
              <a:off x="878357" y="2744448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234;p38">
              <a:extLst>
                <a:ext uri="{FF2B5EF4-FFF2-40B4-BE49-F238E27FC236}">
                  <a16:creationId xmlns:a16="http://schemas.microsoft.com/office/drawing/2014/main" id="{EBFCE4CD-D0F1-1FEA-1918-2E8C390C184F}"/>
                </a:ext>
              </a:extLst>
            </p:cNvPr>
            <p:cNvSpPr/>
            <p:nvPr/>
          </p:nvSpPr>
          <p:spPr>
            <a:xfrm>
              <a:off x="924915" y="2771730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235;p38">
              <a:extLst>
                <a:ext uri="{FF2B5EF4-FFF2-40B4-BE49-F238E27FC236}">
                  <a16:creationId xmlns:a16="http://schemas.microsoft.com/office/drawing/2014/main" id="{CF50CA92-0294-465E-C4B4-CC4675F14435}"/>
                </a:ext>
              </a:extLst>
            </p:cNvPr>
            <p:cNvSpPr/>
            <p:nvPr/>
          </p:nvSpPr>
          <p:spPr>
            <a:xfrm>
              <a:off x="497559" y="261633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236;p38">
              <a:extLst>
                <a:ext uri="{FF2B5EF4-FFF2-40B4-BE49-F238E27FC236}">
                  <a16:creationId xmlns:a16="http://schemas.microsoft.com/office/drawing/2014/main" id="{065146A9-5DA3-A7E3-DBCC-7A7AB18CA13A}"/>
                </a:ext>
              </a:extLst>
            </p:cNvPr>
            <p:cNvSpPr/>
            <p:nvPr/>
          </p:nvSpPr>
          <p:spPr>
            <a:xfrm>
              <a:off x="521377" y="2653749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4237;p38">
              <a:extLst>
                <a:ext uri="{FF2B5EF4-FFF2-40B4-BE49-F238E27FC236}">
                  <a16:creationId xmlns:a16="http://schemas.microsoft.com/office/drawing/2014/main" id="{4662D82F-60DE-7D97-E401-C15778F62B68}"/>
                </a:ext>
              </a:extLst>
            </p:cNvPr>
            <p:cNvSpPr/>
            <p:nvPr/>
          </p:nvSpPr>
          <p:spPr>
            <a:xfrm>
              <a:off x="521377" y="26796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4238;p38">
              <a:extLst>
                <a:ext uri="{FF2B5EF4-FFF2-40B4-BE49-F238E27FC236}">
                  <a16:creationId xmlns:a16="http://schemas.microsoft.com/office/drawing/2014/main" id="{6FD498D9-5A87-21A6-BFD0-833E0DDBFF2D}"/>
                </a:ext>
              </a:extLst>
            </p:cNvPr>
            <p:cNvSpPr/>
            <p:nvPr/>
          </p:nvSpPr>
          <p:spPr>
            <a:xfrm>
              <a:off x="521377" y="270654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4239;p38">
              <a:extLst>
                <a:ext uri="{FF2B5EF4-FFF2-40B4-BE49-F238E27FC236}">
                  <a16:creationId xmlns:a16="http://schemas.microsoft.com/office/drawing/2014/main" id="{DD132A94-27CF-7884-B217-47B4E6E9C461}"/>
                </a:ext>
              </a:extLst>
            </p:cNvPr>
            <p:cNvSpPr/>
            <p:nvPr/>
          </p:nvSpPr>
          <p:spPr>
            <a:xfrm>
              <a:off x="830753" y="285471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4240;p38">
              <a:extLst>
                <a:ext uri="{FF2B5EF4-FFF2-40B4-BE49-F238E27FC236}">
                  <a16:creationId xmlns:a16="http://schemas.microsoft.com/office/drawing/2014/main" id="{7DF88C51-0141-859F-046D-806278F4334A}"/>
                </a:ext>
              </a:extLst>
            </p:cNvPr>
            <p:cNvSpPr/>
            <p:nvPr/>
          </p:nvSpPr>
          <p:spPr>
            <a:xfrm>
              <a:off x="878357" y="288265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4241;p38">
              <a:extLst>
                <a:ext uri="{FF2B5EF4-FFF2-40B4-BE49-F238E27FC236}">
                  <a16:creationId xmlns:a16="http://schemas.microsoft.com/office/drawing/2014/main" id="{657E11D8-1521-5565-26E6-DEB7FA599AA5}"/>
                </a:ext>
              </a:extLst>
            </p:cNvPr>
            <p:cNvSpPr/>
            <p:nvPr/>
          </p:nvSpPr>
          <p:spPr>
            <a:xfrm>
              <a:off x="924915" y="291035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4242;p38">
              <a:extLst>
                <a:ext uri="{FF2B5EF4-FFF2-40B4-BE49-F238E27FC236}">
                  <a16:creationId xmlns:a16="http://schemas.microsoft.com/office/drawing/2014/main" id="{A4773C99-9ED8-DEA6-0873-0399B5958FF2}"/>
                </a:ext>
              </a:extLst>
            </p:cNvPr>
            <p:cNvSpPr/>
            <p:nvPr/>
          </p:nvSpPr>
          <p:spPr>
            <a:xfrm>
              <a:off x="497559" y="2754936"/>
              <a:ext cx="488421" cy="387823"/>
            </a:xfrm>
            <a:custGeom>
              <a:avLst/>
              <a:gdLst/>
              <a:ahLst/>
              <a:cxnLst/>
              <a:rect l="l" t="t" r="r" b="b"/>
              <a:pathLst>
                <a:path w="14949" h="11870" extrusionOk="0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4243;p38">
              <a:extLst>
                <a:ext uri="{FF2B5EF4-FFF2-40B4-BE49-F238E27FC236}">
                  <a16:creationId xmlns:a16="http://schemas.microsoft.com/office/drawing/2014/main" id="{F7428D0D-ACAC-6EB7-57E2-0220C0FC2D5D}"/>
                </a:ext>
              </a:extLst>
            </p:cNvPr>
            <p:cNvSpPr/>
            <p:nvPr/>
          </p:nvSpPr>
          <p:spPr>
            <a:xfrm>
              <a:off x="521377" y="279136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4244;p38">
              <a:extLst>
                <a:ext uri="{FF2B5EF4-FFF2-40B4-BE49-F238E27FC236}">
                  <a16:creationId xmlns:a16="http://schemas.microsoft.com/office/drawing/2014/main" id="{14252C35-7EED-AA6F-0CCA-283C1932CA0A}"/>
                </a:ext>
              </a:extLst>
            </p:cNvPr>
            <p:cNvSpPr/>
            <p:nvPr/>
          </p:nvSpPr>
          <p:spPr>
            <a:xfrm>
              <a:off x="521377" y="281828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4245;p38">
              <a:extLst>
                <a:ext uri="{FF2B5EF4-FFF2-40B4-BE49-F238E27FC236}">
                  <a16:creationId xmlns:a16="http://schemas.microsoft.com/office/drawing/2014/main" id="{BCFC2781-C6A0-99B6-4A06-B0B299BF76D5}"/>
                </a:ext>
              </a:extLst>
            </p:cNvPr>
            <p:cNvSpPr/>
            <p:nvPr/>
          </p:nvSpPr>
          <p:spPr>
            <a:xfrm>
              <a:off x="521377" y="2844165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4246;p38">
              <a:extLst>
                <a:ext uri="{FF2B5EF4-FFF2-40B4-BE49-F238E27FC236}">
                  <a16:creationId xmlns:a16="http://schemas.microsoft.com/office/drawing/2014/main" id="{9B110D38-5ECF-77B1-CF2B-EC49C1E1BC1C}"/>
                </a:ext>
              </a:extLst>
            </p:cNvPr>
            <p:cNvSpPr/>
            <p:nvPr/>
          </p:nvSpPr>
          <p:spPr>
            <a:xfrm>
              <a:off x="830753" y="299334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4247;p38">
              <a:extLst>
                <a:ext uri="{FF2B5EF4-FFF2-40B4-BE49-F238E27FC236}">
                  <a16:creationId xmlns:a16="http://schemas.microsoft.com/office/drawing/2014/main" id="{503F51F9-6AE7-0964-750E-1127F08E7620}"/>
                </a:ext>
              </a:extLst>
            </p:cNvPr>
            <p:cNvSpPr/>
            <p:nvPr/>
          </p:nvSpPr>
          <p:spPr>
            <a:xfrm>
              <a:off x="877311" y="30205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4248;p38">
              <a:extLst>
                <a:ext uri="{FF2B5EF4-FFF2-40B4-BE49-F238E27FC236}">
                  <a16:creationId xmlns:a16="http://schemas.microsoft.com/office/drawing/2014/main" id="{A0A4CC93-50F5-5941-BF49-0F283BA386C8}"/>
                </a:ext>
              </a:extLst>
            </p:cNvPr>
            <p:cNvSpPr/>
            <p:nvPr/>
          </p:nvSpPr>
          <p:spPr>
            <a:xfrm>
              <a:off x="924915" y="304849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4249;p38">
              <a:extLst>
                <a:ext uri="{FF2B5EF4-FFF2-40B4-BE49-F238E27FC236}">
                  <a16:creationId xmlns:a16="http://schemas.microsoft.com/office/drawing/2014/main" id="{8EBA19D9-8B21-FF11-797F-9C8722988B33}"/>
                </a:ext>
              </a:extLst>
            </p:cNvPr>
            <p:cNvSpPr/>
            <p:nvPr/>
          </p:nvSpPr>
          <p:spPr>
            <a:xfrm>
              <a:off x="497559" y="2893239"/>
              <a:ext cx="488421" cy="387757"/>
            </a:xfrm>
            <a:custGeom>
              <a:avLst/>
              <a:gdLst/>
              <a:ahLst/>
              <a:cxnLst/>
              <a:rect l="l" t="t" r="r" b="b"/>
              <a:pathLst>
                <a:path w="14949" h="11868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4250;p38">
              <a:extLst>
                <a:ext uri="{FF2B5EF4-FFF2-40B4-BE49-F238E27FC236}">
                  <a16:creationId xmlns:a16="http://schemas.microsoft.com/office/drawing/2014/main" id="{58C4D920-5C41-5313-307E-C85D4ACF6DB8}"/>
                </a:ext>
              </a:extLst>
            </p:cNvPr>
            <p:cNvSpPr/>
            <p:nvPr/>
          </p:nvSpPr>
          <p:spPr>
            <a:xfrm>
              <a:off x="521377" y="29300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4251;p38">
              <a:extLst>
                <a:ext uri="{FF2B5EF4-FFF2-40B4-BE49-F238E27FC236}">
                  <a16:creationId xmlns:a16="http://schemas.microsoft.com/office/drawing/2014/main" id="{16C6D0D6-78E2-3612-B79C-A5FE2E5452F4}"/>
                </a:ext>
              </a:extLst>
            </p:cNvPr>
            <p:cNvSpPr/>
            <p:nvPr/>
          </p:nvSpPr>
          <p:spPr>
            <a:xfrm>
              <a:off x="521377" y="2956917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4252;p38">
              <a:extLst>
                <a:ext uri="{FF2B5EF4-FFF2-40B4-BE49-F238E27FC236}">
                  <a16:creationId xmlns:a16="http://schemas.microsoft.com/office/drawing/2014/main" id="{CF574F14-7031-634B-CC02-662A08CB821E}"/>
                </a:ext>
              </a:extLst>
            </p:cNvPr>
            <p:cNvSpPr/>
            <p:nvPr/>
          </p:nvSpPr>
          <p:spPr>
            <a:xfrm>
              <a:off x="521377" y="29827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4253;p38">
              <a:extLst>
                <a:ext uri="{FF2B5EF4-FFF2-40B4-BE49-F238E27FC236}">
                  <a16:creationId xmlns:a16="http://schemas.microsoft.com/office/drawing/2014/main" id="{5B567A6F-7758-7C2C-0AF9-AF762A5F5FE3}"/>
                </a:ext>
              </a:extLst>
            </p:cNvPr>
            <p:cNvSpPr/>
            <p:nvPr/>
          </p:nvSpPr>
          <p:spPr>
            <a:xfrm>
              <a:off x="830753" y="313161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4254;p38">
              <a:extLst>
                <a:ext uri="{FF2B5EF4-FFF2-40B4-BE49-F238E27FC236}">
                  <a16:creationId xmlns:a16="http://schemas.microsoft.com/office/drawing/2014/main" id="{169B2B15-4E1D-8A8D-47F2-789F06EA5346}"/>
                </a:ext>
              </a:extLst>
            </p:cNvPr>
            <p:cNvSpPr/>
            <p:nvPr/>
          </p:nvSpPr>
          <p:spPr>
            <a:xfrm>
              <a:off x="877311" y="315919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4255;p38">
              <a:extLst>
                <a:ext uri="{FF2B5EF4-FFF2-40B4-BE49-F238E27FC236}">
                  <a16:creationId xmlns:a16="http://schemas.microsoft.com/office/drawing/2014/main" id="{5399B3DA-40B2-6B0A-D010-1C76A0E6B7FA}"/>
                </a:ext>
              </a:extLst>
            </p:cNvPr>
            <p:cNvSpPr/>
            <p:nvPr/>
          </p:nvSpPr>
          <p:spPr>
            <a:xfrm>
              <a:off x="926973" y="318732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4256;p38">
              <a:extLst>
                <a:ext uri="{FF2B5EF4-FFF2-40B4-BE49-F238E27FC236}">
                  <a16:creationId xmlns:a16="http://schemas.microsoft.com/office/drawing/2014/main" id="{24858CBE-6B32-1C80-EE6E-6345CCDB5573}"/>
                </a:ext>
              </a:extLst>
            </p:cNvPr>
            <p:cNvSpPr/>
            <p:nvPr/>
          </p:nvSpPr>
          <p:spPr>
            <a:xfrm>
              <a:off x="497559" y="303170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4257;p38">
              <a:extLst>
                <a:ext uri="{FF2B5EF4-FFF2-40B4-BE49-F238E27FC236}">
                  <a16:creationId xmlns:a16="http://schemas.microsoft.com/office/drawing/2014/main" id="{15D64106-531A-6E59-D191-93552018C399}"/>
                </a:ext>
              </a:extLst>
            </p:cNvPr>
            <p:cNvSpPr/>
            <p:nvPr/>
          </p:nvSpPr>
          <p:spPr>
            <a:xfrm>
              <a:off x="521377" y="306869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4258;p38">
              <a:extLst>
                <a:ext uri="{FF2B5EF4-FFF2-40B4-BE49-F238E27FC236}">
                  <a16:creationId xmlns:a16="http://schemas.microsoft.com/office/drawing/2014/main" id="{1F31E25D-D426-1B8C-7E16-CDC66D0767D9}"/>
                </a:ext>
              </a:extLst>
            </p:cNvPr>
            <p:cNvSpPr/>
            <p:nvPr/>
          </p:nvSpPr>
          <p:spPr>
            <a:xfrm>
              <a:off x="521377" y="309453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4259;p38">
              <a:extLst>
                <a:ext uri="{FF2B5EF4-FFF2-40B4-BE49-F238E27FC236}">
                  <a16:creationId xmlns:a16="http://schemas.microsoft.com/office/drawing/2014/main" id="{F4DD1B23-C502-A8E3-D50B-9E6DE5D8AE3B}"/>
                </a:ext>
              </a:extLst>
            </p:cNvPr>
            <p:cNvSpPr/>
            <p:nvPr/>
          </p:nvSpPr>
          <p:spPr>
            <a:xfrm>
              <a:off x="521377" y="312145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4260;p38">
              <a:extLst>
                <a:ext uri="{FF2B5EF4-FFF2-40B4-BE49-F238E27FC236}">
                  <a16:creationId xmlns:a16="http://schemas.microsoft.com/office/drawing/2014/main" id="{3CB2990F-624A-50C1-2DAC-B8C57796E6B5}"/>
                </a:ext>
              </a:extLst>
            </p:cNvPr>
            <p:cNvSpPr/>
            <p:nvPr/>
          </p:nvSpPr>
          <p:spPr>
            <a:xfrm>
              <a:off x="830753" y="327008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4261;p38">
              <a:extLst>
                <a:ext uri="{FF2B5EF4-FFF2-40B4-BE49-F238E27FC236}">
                  <a16:creationId xmlns:a16="http://schemas.microsoft.com/office/drawing/2014/main" id="{73B2A157-665C-AFCC-B40A-9BBE21CAE305}"/>
                </a:ext>
              </a:extLst>
            </p:cNvPr>
            <p:cNvSpPr/>
            <p:nvPr/>
          </p:nvSpPr>
          <p:spPr>
            <a:xfrm>
              <a:off x="878357" y="3297561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4262;p38">
              <a:extLst>
                <a:ext uri="{FF2B5EF4-FFF2-40B4-BE49-F238E27FC236}">
                  <a16:creationId xmlns:a16="http://schemas.microsoft.com/office/drawing/2014/main" id="{C685FDA7-984F-4163-3FA1-CABCEAE9FF34}"/>
                </a:ext>
              </a:extLst>
            </p:cNvPr>
            <p:cNvSpPr/>
            <p:nvPr/>
          </p:nvSpPr>
          <p:spPr>
            <a:xfrm>
              <a:off x="924915" y="3325267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4263;p38">
              <a:extLst>
                <a:ext uri="{FF2B5EF4-FFF2-40B4-BE49-F238E27FC236}">
                  <a16:creationId xmlns:a16="http://schemas.microsoft.com/office/drawing/2014/main" id="{E8EF4F61-8389-FCD7-71A3-B102B97759FA}"/>
                </a:ext>
              </a:extLst>
            </p:cNvPr>
            <p:cNvSpPr/>
            <p:nvPr/>
          </p:nvSpPr>
          <p:spPr>
            <a:xfrm>
              <a:off x="497559" y="316990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4264;p38">
              <a:extLst>
                <a:ext uri="{FF2B5EF4-FFF2-40B4-BE49-F238E27FC236}">
                  <a16:creationId xmlns:a16="http://schemas.microsoft.com/office/drawing/2014/main" id="{709448E7-FD48-0481-3AE6-1476503514A4}"/>
                </a:ext>
              </a:extLst>
            </p:cNvPr>
            <p:cNvSpPr/>
            <p:nvPr/>
          </p:nvSpPr>
          <p:spPr>
            <a:xfrm>
              <a:off x="521377" y="3207320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4265;p38">
              <a:extLst>
                <a:ext uri="{FF2B5EF4-FFF2-40B4-BE49-F238E27FC236}">
                  <a16:creationId xmlns:a16="http://schemas.microsoft.com/office/drawing/2014/main" id="{0C9597E8-1893-7EA6-B65C-B0DC90336385}"/>
                </a:ext>
              </a:extLst>
            </p:cNvPr>
            <p:cNvSpPr/>
            <p:nvPr/>
          </p:nvSpPr>
          <p:spPr>
            <a:xfrm>
              <a:off x="521377" y="323319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4266;p38">
              <a:extLst>
                <a:ext uri="{FF2B5EF4-FFF2-40B4-BE49-F238E27FC236}">
                  <a16:creationId xmlns:a16="http://schemas.microsoft.com/office/drawing/2014/main" id="{82DB2C00-92F6-3AE7-7E07-CC2F4A664D1F}"/>
                </a:ext>
              </a:extLst>
            </p:cNvPr>
            <p:cNvSpPr/>
            <p:nvPr/>
          </p:nvSpPr>
          <p:spPr>
            <a:xfrm>
              <a:off x="521377" y="326008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4267;p38">
              <a:extLst>
                <a:ext uri="{FF2B5EF4-FFF2-40B4-BE49-F238E27FC236}">
                  <a16:creationId xmlns:a16="http://schemas.microsoft.com/office/drawing/2014/main" id="{25E5581B-A133-FC4D-CF36-CE661EA2AA33}"/>
                </a:ext>
              </a:extLst>
            </p:cNvPr>
            <p:cNvSpPr/>
            <p:nvPr/>
          </p:nvSpPr>
          <p:spPr>
            <a:xfrm>
              <a:off x="830753" y="340828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4268;p38">
              <a:extLst>
                <a:ext uri="{FF2B5EF4-FFF2-40B4-BE49-F238E27FC236}">
                  <a16:creationId xmlns:a16="http://schemas.microsoft.com/office/drawing/2014/main" id="{6F4B774B-238D-8293-0DEB-5E10211CC578}"/>
                </a:ext>
              </a:extLst>
            </p:cNvPr>
            <p:cNvSpPr/>
            <p:nvPr/>
          </p:nvSpPr>
          <p:spPr>
            <a:xfrm>
              <a:off x="878357" y="343622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4269;p38">
              <a:extLst>
                <a:ext uri="{FF2B5EF4-FFF2-40B4-BE49-F238E27FC236}">
                  <a16:creationId xmlns:a16="http://schemas.microsoft.com/office/drawing/2014/main" id="{29F243B9-577B-E1E1-DD64-AFDE4E7A302E}"/>
                </a:ext>
              </a:extLst>
            </p:cNvPr>
            <p:cNvSpPr/>
            <p:nvPr/>
          </p:nvSpPr>
          <p:spPr>
            <a:xfrm>
              <a:off x="924915" y="346392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4270;p38">
              <a:extLst>
                <a:ext uri="{FF2B5EF4-FFF2-40B4-BE49-F238E27FC236}">
                  <a16:creationId xmlns:a16="http://schemas.microsoft.com/office/drawing/2014/main" id="{87AE9D2E-AA98-25CF-3D21-E9E9B14CFC6B}"/>
                </a:ext>
              </a:extLst>
            </p:cNvPr>
            <p:cNvSpPr/>
            <p:nvPr/>
          </p:nvSpPr>
          <p:spPr>
            <a:xfrm>
              <a:off x="497559" y="3308506"/>
              <a:ext cx="488421" cy="387463"/>
            </a:xfrm>
            <a:custGeom>
              <a:avLst/>
              <a:gdLst/>
              <a:ahLst/>
              <a:cxnLst/>
              <a:rect l="l" t="t" r="r" b="b"/>
              <a:pathLst>
                <a:path w="14949" h="11859" extrusionOk="0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4271;p38">
              <a:extLst>
                <a:ext uri="{FF2B5EF4-FFF2-40B4-BE49-F238E27FC236}">
                  <a16:creationId xmlns:a16="http://schemas.microsoft.com/office/drawing/2014/main" id="{BC966122-3AC3-9308-19FA-CBA22034014C}"/>
                </a:ext>
              </a:extLst>
            </p:cNvPr>
            <p:cNvSpPr/>
            <p:nvPr/>
          </p:nvSpPr>
          <p:spPr>
            <a:xfrm>
              <a:off x="521377" y="334493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4272;p38">
              <a:extLst>
                <a:ext uri="{FF2B5EF4-FFF2-40B4-BE49-F238E27FC236}">
                  <a16:creationId xmlns:a16="http://schemas.microsoft.com/office/drawing/2014/main" id="{E20BA921-B050-90B7-B009-AAA9B3CBC0B2}"/>
                </a:ext>
              </a:extLst>
            </p:cNvPr>
            <p:cNvSpPr/>
            <p:nvPr/>
          </p:nvSpPr>
          <p:spPr>
            <a:xfrm>
              <a:off x="521377" y="33718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4273;p38">
              <a:extLst>
                <a:ext uri="{FF2B5EF4-FFF2-40B4-BE49-F238E27FC236}">
                  <a16:creationId xmlns:a16="http://schemas.microsoft.com/office/drawing/2014/main" id="{EB1BDE96-767A-5538-9F8A-6C0116A63292}"/>
                </a:ext>
              </a:extLst>
            </p:cNvPr>
            <p:cNvSpPr/>
            <p:nvPr/>
          </p:nvSpPr>
          <p:spPr>
            <a:xfrm>
              <a:off x="521377" y="3397702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4274;p38">
              <a:extLst>
                <a:ext uri="{FF2B5EF4-FFF2-40B4-BE49-F238E27FC236}">
                  <a16:creationId xmlns:a16="http://schemas.microsoft.com/office/drawing/2014/main" id="{EC8D7859-54CF-03A9-5490-08297068A850}"/>
                </a:ext>
              </a:extLst>
            </p:cNvPr>
            <p:cNvSpPr/>
            <p:nvPr/>
          </p:nvSpPr>
          <p:spPr>
            <a:xfrm>
              <a:off x="830753" y="354691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4275;p38">
              <a:extLst>
                <a:ext uri="{FF2B5EF4-FFF2-40B4-BE49-F238E27FC236}">
                  <a16:creationId xmlns:a16="http://schemas.microsoft.com/office/drawing/2014/main" id="{5A7E13D5-C04B-0E13-38A1-363279B43D4F}"/>
                </a:ext>
              </a:extLst>
            </p:cNvPr>
            <p:cNvSpPr/>
            <p:nvPr/>
          </p:nvSpPr>
          <p:spPr>
            <a:xfrm>
              <a:off x="877311" y="357410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4276;p38">
              <a:extLst>
                <a:ext uri="{FF2B5EF4-FFF2-40B4-BE49-F238E27FC236}">
                  <a16:creationId xmlns:a16="http://schemas.microsoft.com/office/drawing/2014/main" id="{694AC975-D84B-9C5E-1E9B-43F55C0D1579}"/>
                </a:ext>
              </a:extLst>
            </p:cNvPr>
            <p:cNvSpPr/>
            <p:nvPr/>
          </p:nvSpPr>
          <p:spPr>
            <a:xfrm>
              <a:off x="926973" y="360223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4277;p38">
              <a:extLst>
                <a:ext uri="{FF2B5EF4-FFF2-40B4-BE49-F238E27FC236}">
                  <a16:creationId xmlns:a16="http://schemas.microsoft.com/office/drawing/2014/main" id="{346C65EA-6927-B1C1-1AA0-6CACDE1B0E42}"/>
                </a:ext>
              </a:extLst>
            </p:cNvPr>
            <p:cNvSpPr/>
            <p:nvPr/>
          </p:nvSpPr>
          <p:spPr>
            <a:xfrm>
              <a:off x="497559" y="3446776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4278;p38">
              <a:extLst>
                <a:ext uri="{FF2B5EF4-FFF2-40B4-BE49-F238E27FC236}">
                  <a16:creationId xmlns:a16="http://schemas.microsoft.com/office/drawing/2014/main" id="{F115DAD1-E044-DC39-3304-584E50CD2BA3}"/>
                </a:ext>
              </a:extLst>
            </p:cNvPr>
            <p:cNvSpPr/>
            <p:nvPr/>
          </p:nvSpPr>
          <p:spPr>
            <a:xfrm>
              <a:off x="521377" y="348359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4279;p38">
              <a:extLst>
                <a:ext uri="{FF2B5EF4-FFF2-40B4-BE49-F238E27FC236}">
                  <a16:creationId xmlns:a16="http://schemas.microsoft.com/office/drawing/2014/main" id="{30831319-52D8-2872-62E5-173FAEC746BE}"/>
                </a:ext>
              </a:extLst>
            </p:cNvPr>
            <p:cNvSpPr/>
            <p:nvPr/>
          </p:nvSpPr>
          <p:spPr>
            <a:xfrm>
              <a:off x="521377" y="3510488"/>
              <a:ext cx="164539" cy="101448"/>
            </a:xfrm>
            <a:custGeom>
              <a:avLst/>
              <a:gdLst/>
              <a:ahLst/>
              <a:cxnLst/>
              <a:rect l="l" t="t" r="r" b="b"/>
              <a:pathLst>
                <a:path w="5036" h="3105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4280;p38">
              <a:extLst>
                <a:ext uri="{FF2B5EF4-FFF2-40B4-BE49-F238E27FC236}">
                  <a16:creationId xmlns:a16="http://schemas.microsoft.com/office/drawing/2014/main" id="{BF11CCA5-BBF8-02D6-3D33-5D8418597359}"/>
                </a:ext>
              </a:extLst>
            </p:cNvPr>
            <p:cNvSpPr/>
            <p:nvPr/>
          </p:nvSpPr>
          <p:spPr>
            <a:xfrm>
              <a:off x="521377" y="353636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4281;p38">
              <a:extLst>
                <a:ext uri="{FF2B5EF4-FFF2-40B4-BE49-F238E27FC236}">
                  <a16:creationId xmlns:a16="http://schemas.microsoft.com/office/drawing/2014/main" id="{18E50EED-9E6F-F160-5B38-8C3726832803}"/>
                </a:ext>
              </a:extLst>
            </p:cNvPr>
            <p:cNvSpPr/>
            <p:nvPr/>
          </p:nvSpPr>
          <p:spPr>
            <a:xfrm>
              <a:off x="829707" y="36848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4282;p38">
              <a:extLst>
                <a:ext uri="{FF2B5EF4-FFF2-40B4-BE49-F238E27FC236}">
                  <a16:creationId xmlns:a16="http://schemas.microsoft.com/office/drawing/2014/main" id="{DF9E7D8B-DF24-FB57-413D-2E18F5BCE746}"/>
                </a:ext>
              </a:extLst>
            </p:cNvPr>
            <p:cNvSpPr/>
            <p:nvPr/>
          </p:nvSpPr>
          <p:spPr>
            <a:xfrm>
              <a:off x="877311" y="37127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4283;p38">
              <a:extLst>
                <a:ext uri="{FF2B5EF4-FFF2-40B4-BE49-F238E27FC236}">
                  <a16:creationId xmlns:a16="http://schemas.microsoft.com/office/drawing/2014/main" id="{09BEE989-C68E-2859-551C-1F19250E3CCF}"/>
                </a:ext>
              </a:extLst>
            </p:cNvPr>
            <p:cNvSpPr/>
            <p:nvPr/>
          </p:nvSpPr>
          <p:spPr>
            <a:xfrm>
              <a:off x="926973" y="3740404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4284;p38">
              <a:extLst>
                <a:ext uri="{FF2B5EF4-FFF2-40B4-BE49-F238E27FC236}">
                  <a16:creationId xmlns:a16="http://schemas.microsoft.com/office/drawing/2014/main" id="{3895ABCC-FFDA-FBC0-1EB5-CAC92F92DCC9}"/>
                </a:ext>
              </a:extLst>
            </p:cNvPr>
            <p:cNvSpPr/>
            <p:nvPr/>
          </p:nvSpPr>
          <p:spPr>
            <a:xfrm>
              <a:off x="1053220" y="1921657"/>
              <a:ext cx="473915" cy="2076207"/>
            </a:xfrm>
            <a:custGeom>
              <a:avLst/>
              <a:gdLst/>
              <a:ahLst/>
              <a:cxnLst/>
              <a:rect l="l" t="t" r="r" b="b"/>
              <a:pathLst>
                <a:path w="14505" h="63546" extrusionOk="0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4285;p38">
              <a:extLst>
                <a:ext uri="{FF2B5EF4-FFF2-40B4-BE49-F238E27FC236}">
                  <a16:creationId xmlns:a16="http://schemas.microsoft.com/office/drawing/2014/main" id="{0667C2DD-432F-B9E9-41AC-B3A72C315A7A}"/>
                </a:ext>
              </a:extLst>
            </p:cNvPr>
            <p:cNvSpPr/>
            <p:nvPr/>
          </p:nvSpPr>
          <p:spPr>
            <a:xfrm>
              <a:off x="1068739" y="1948383"/>
              <a:ext cx="442876" cy="361031"/>
            </a:xfrm>
            <a:custGeom>
              <a:avLst/>
              <a:gdLst/>
              <a:ahLst/>
              <a:cxnLst/>
              <a:rect l="l" t="t" r="r" b="b"/>
              <a:pathLst>
                <a:path w="13555" h="11050" extrusionOk="0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4286;p38">
              <a:extLst>
                <a:ext uri="{FF2B5EF4-FFF2-40B4-BE49-F238E27FC236}">
                  <a16:creationId xmlns:a16="http://schemas.microsoft.com/office/drawing/2014/main" id="{075DE103-7CF5-7783-A94D-4D7592924F2C}"/>
                </a:ext>
              </a:extLst>
            </p:cNvPr>
            <p:cNvSpPr/>
            <p:nvPr/>
          </p:nvSpPr>
          <p:spPr>
            <a:xfrm>
              <a:off x="1068739" y="208655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4287;p38">
              <a:extLst>
                <a:ext uri="{FF2B5EF4-FFF2-40B4-BE49-F238E27FC236}">
                  <a16:creationId xmlns:a16="http://schemas.microsoft.com/office/drawing/2014/main" id="{1F5E3C51-0F2F-B6F8-8EED-2CF95C9B09DE}"/>
                </a:ext>
              </a:extLst>
            </p:cNvPr>
            <p:cNvSpPr/>
            <p:nvPr/>
          </p:nvSpPr>
          <p:spPr>
            <a:xfrm>
              <a:off x="1068739" y="222518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4288;p38">
              <a:extLst>
                <a:ext uri="{FF2B5EF4-FFF2-40B4-BE49-F238E27FC236}">
                  <a16:creationId xmlns:a16="http://schemas.microsoft.com/office/drawing/2014/main" id="{8AE27880-C8E1-04A7-B4D2-E63D569C8F06}"/>
                </a:ext>
              </a:extLst>
            </p:cNvPr>
            <p:cNvSpPr/>
            <p:nvPr/>
          </p:nvSpPr>
          <p:spPr>
            <a:xfrm>
              <a:off x="1068739" y="23634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4289;p38">
              <a:extLst>
                <a:ext uri="{FF2B5EF4-FFF2-40B4-BE49-F238E27FC236}">
                  <a16:creationId xmlns:a16="http://schemas.microsoft.com/office/drawing/2014/main" id="{003CDF9F-B3E8-6005-0372-FCD124610CCC}"/>
                </a:ext>
              </a:extLst>
            </p:cNvPr>
            <p:cNvSpPr/>
            <p:nvPr/>
          </p:nvSpPr>
          <p:spPr>
            <a:xfrm>
              <a:off x="1068739" y="2501920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4290;p38">
              <a:extLst>
                <a:ext uri="{FF2B5EF4-FFF2-40B4-BE49-F238E27FC236}">
                  <a16:creationId xmlns:a16="http://schemas.microsoft.com/office/drawing/2014/main" id="{78161EDB-C8F1-18ED-62E1-E5DB677DCA71}"/>
                </a:ext>
              </a:extLst>
            </p:cNvPr>
            <p:cNvSpPr/>
            <p:nvPr/>
          </p:nvSpPr>
          <p:spPr>
            <a:xfrm>
              <a:off x="1068739" y="26401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4291;p38">
              <a:extLst>
                <a:ext uri="{FF2B5EF4-FFF2-40B4-BE49-F238E27FC236}">
                  <a16:creationId xmlns:a16="http://schemas.microsoft.com/office/drawing/2014/main" id="{BDE2517F-E04A-D260-107C-59FAD4CF1500}"/>
                </a:ext>
              </a:extLst>
            </p:cNvPr>
            <p:cNvSpPr/>
            <p:nvPr/>
          </p:nvSpPr>
          <p:spPr>
            <a:xfrm>
              <a:off x="1068739" y="27787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4292;p38">
              <a:extLst>
                <a:ext uri="{FF2B5EF4-FFF2-40B4-BE49-F238E27FC236}">
                  <a16:creationId xmlns:a16="http://schemas.microsoft.com/office/drawing/2014/main" id="{9D5F1B74-A9E7-A16E-2D19-DFFACE69E411}"/>
                </a:ext>
              </a:extLst>
            </p:cNvPr>
            <p:cNvSpPr/>
            <p:nvPr/>
          </p:nvSpPr>
          <p:spPr>
            <a:xfrm>
              <a:off x="1068739" y="29170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4293;p38">
              <a:extLst>
                <a:ext uri="{FF2B5EF4-FFF2-40B4-BE49-F238E27FC236}">
                  <a16:creationId xmlns:a16="http://schemas.microsoft.com/office/drawing/2014/main" id="{2834C19F-2A07-F296-370A-9A0A74EDBD8D}"/>
                </a:ext>
              </a:extLst>
            </p:cNvPr>
            <p:cNvSpPr/>
            <p:nvPr/>
          </p:nvSpPr>
          <p:spPr>
            <a:xfrm>
              <a:off x="1068739" y="3055490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4294;p38">
              <a:extLst>
                <a:ext uri="{FF2B5EF4-FFF2-40B4-BE49-F238E27FC236}">
                  <a16:creationId xmlns:a16="http://schemas.microsoft.com/office/drawing/2014/main" id="{6FAF580E-4702-8C4C-3A12-083D36F06811}"/>
                </a:ext>
              </a:extLst>
            </p:cNvPr>
            <p:cNvSpPr/>
            <p:nvPr/>
          </p:nvSpPr>
          <p:spPr>
            <a:xfrm>
              <a:off x="1068739" y="31936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4295;p38">
              <a:extLst>
                <a:ext uri="{FF2B5EF4-FFF2-40B4-BE49-F238E27FC236}">
                  <a16:creationId xmlns:a16="http://schemas.microsoft.com/office/drawing/2014/main" id="{1878290D-EA16-019B-72B8-B4E6E4865FD9}"/>
                </a:ext>
              </a:extLst>
            </p:cNvPr>
            <p:cNvSpPr/>
            <p:nvPr/>
          </p:nvSpPr>
          <p:spPr>
            <a:xfrm>
              <a:off x="1068739" y="33323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4296;p38">
              <a:extLst>
                <a:ext uri="{FF2B5EF4-FFF2-40B4-BE49-F238E27FC236}">
                  <a16:creationId xmlns:a16="http://schemas.microsoft.com/office/drawing/2014/main" id="{89C327AB-1AFA-1EC9-4168-CF53C1DD7022}"/>
                </a:ext>
              </a:extLst>
            </p:cNvPr>
            <p:cNvSpPr/>
            <p:nvPr/>
          </p:nvSpPr>
          <p:spPr>
            <a:xfrm>
              <a:off x="1068739" y="3470595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4297;p38">
              <a:extLst>
                <a:ext uri="{FF2B5EF4-FFF2-40B4-BE49-F238E27FC236}">
                  <a16:creationId xmlns:a16="http://schemas.microsoft.com/office/drawing/2014/main" id="{37AFCB2F-6ECF-0B7A-A2CC-421D853FEEEC}"/>
                </a:ext>
              </a:extLst>
            </p:cNvPr>
            <p:cNvSpPr/>
            <p:nvPr/>
          </p:nvSpPr>
          <p:spPr>
            <a:xfrm>
              <a:off x="457208" y="1487668"/>
              <a:ext cx="1091654" cy="633258"/>
            </a:xfrm>
            <a:custGeom>
              <a:avLst/>
              <a:gdLst/>
              <a:ahLst/>
              <a:cxnLst/>
              <a:rect l="l" t="t" r="r" b="b"/>
              <a:pathLst>
                <a:path w="33412" h="19382" extrusionOk="0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298;p38">
              <a:extLst>
                <a:ext uri="{FF2B5EF4-FFF2-40B4-BE49-F238E27FC236}">
                  <a16:creationId xmlns:a16="http://schemas.microsoft.com/office/drawing/2014/main" id="{C942A6C5-6521-1827-4BAD-1DA4D21D7147}"/>
                </a:ext>
              </a:extLst>
            </p:cNvPr>
            <p:cNvSpPr/>
            <p:nvPr/>
          </p:nvSpPr>
          <p:spPr>
            <a:xfrm>
              <a:off x="631058" y="1608719"/>
              <a:ext cx="533934" cy="429415"/>
            </a:xfrm>
            <a:custGeom>
              <a:avLst/>
              <a:gdLst/>
              <a:ahLst/>
              <a:cxnLst/>
              <a:rect l="l" t="t" r="r" b="b"/>
              <a:pathLst>
                <a:path w="16342" h="13143" extrusionOk="0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299;p38">
              <a:extLst>
                <a:ext uri="{FF2B5EF4-FFF2-40B4-BE49-F238E27FC236}">
                  <a16:creationId xmlns:a16="http://schemas.microsoft.com/office/drawing/2014/main" id="{AB967712-3986-EBA0-DC9C-FC9D94F37CDC}"/>
                </a:ext>
              </a:extLst>
            </p:cNvPr>
            <p:cNvSpPr/>
            <p:nvPr/>
          </p:nvSpPr>
          <p:spPr>
            <a:xfrm>
              <a:off x="631058" y="1758752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300;p38">
              <a:extLst>
                <a:ext uri="{FF2B5EF4-FFF2-40B4-BE49-F238E27FC236}">
                  <a16:creationId xmlns:a16="http://schemas.microsoft.com/office/drawing/2014/main" id="{FFC9691F-9DCB-E242-165F-F5854375C1A2}"/>
                </a:ext>
              </a:extLst>
            </p:cNvPr>
            <p:cNvSpPr/>
            <p:nvPr/>
          </p:nvSpPr>
          <p:spPr>
            <a:xfrm>
              <a:off x="1039759" y="1724609"/>
              <a:ext cx="335285" cy="313525"/>
            </a:xfrm>
            <a:custGeom>
              <a:avLst/>
              <a:gdLst/>
              <a:ahLst/>
              <a:cxnLst/>
              <a:rect l="l" t="t" r="r" b="b"/>
              <a:pathLst>
                <a:path w="10262" h="9596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301;p38">
              <a:extLst>
                <a:ext uri="{FF2B5EF4-FFF2-40B4-BE49-F238E27FC236}">
                  <a16:creationId xmlns:a16="http://schemas.microsoft.com/office/drawing/2014/main" id="{77DE422E-C524-8654-E9E3-7E976DF73D26}"/>
                </a:ext>
              </a:extLst>
            </p:cNvPr>
            <p:cNvSpPr/>
            <p:nvPr/>
          </p:nvSpPr>
          <p:spPr>
            <a:xfrm>
              <a:off x="1213576" y="1800148"/>
              <a:ext cx="161467" cy="111773"/>
            </a:xfrm>
            <a:custGeom>
              <a:avLst/>
              <a:gdLst/>
              <a:ahLst/>
              <a:cxnLst/>
              <a:rect l="l" t="t" r="r" b="b"/>
              <a:pathLst>
                <a:path w="4942" h="3421" extrusionOk="0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4302;p38">
              <a:extLst>
                <a:ext uri="{FF2B5EF4-FFF2-40B4-BE49-F238E27FC236}">
                  <a16:creationId xmlns:a16="http://schemas.microsoft.com/office/drawing/2014/main" id="{D26D9894-AC35-D881-8D73-502AA5C95178}"/>
                </a:ext>
              </a:extLst>
            </p:cNvPr>
            <p:cNvSpPr/>
            <p:nvPr/>
          </p:nvSpPr>
          <p:spPr>
            <a:xfrm>
              <a:off x="631058" y="1565265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4303;p38">
              <a:extLst>
                <a:ext uri="{FF2B5EF4-FFF2-40B4-BE49-F238E27FC236}">
                  <a16:creationId xmlns:a16="http://schemas.microsoft.com/office/drawing/2014/main" id="{1E4852FE-E4D5-9995-F74A-B353E6EAA4E1}"/>
                </a:ext>
              </a:extLst>
            </p:cNvPr>
            <p:cNvSpPr/>
            <p:nvPr/>
          </p:nvSpPr>
          <p:spPr>
            <a:xfrm>
              <a:off x="821441" y="1673901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4304;p38">
              <a:extLst>
                <a:ext uri="{FF2B5EF4-FFF2-40B4-BE49-F238E27FC236}">
                  <a16:creationId xmlns:a16="http://schemas.microsoft.com/office/drawing/2014/main" id="{CBD9ABCF-86FB-F04B-3BC5-C51CC8AF7DAA}"/>
                </a:ext>
              </a:extLst>
            </p:cNvPr>
            <p:cNvSpPr/>
            <p:nvPr/>
          </p:nvSpPr>
          <p:spPr>
            <a:xfrm>
              <a:off x="823499" y="1685010"/>
              <a:ext cx="176987" cy="91614"/>
            </a:xfrm>
            <a:custGeom>
              <a:avLst/>
              <a:gdLst/>
              <a:ahLst/>
              <a:cxnLst/>
              <a:rect l="l" t="t" r="r" b="b"/>
              <a:pathLst>
                <a:path w="5417" h="2804" extrusionOk="0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4305;p38">
              <a:extLst>
                <a:ext uri="{FF2B5EF4-FFF2-40B4-BE49-F238E27FC236}">
                  <a16:creationId xmlns:a16="http://schemas.microsoft.com/office/drawing/2014/main" id="{2CADAE71-82EF-0CFA-64A5-13DDC7CCCD9B}"/>
                </a:ext>
              </a:extLst>
            </p:cNvPr>
            <p:cNvSpPr/>
            <p:nvPr/>
          </p:nvSpPr>
          <p:spPr>
            <a:xfrm>
              <a:off x="758318" y="1733920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4306;p38">
              <a:extLst>
                <a:ext uri="{FF2B5EF4-FFF2-40B4-BE49-F238E27FC236}">
                  <a16:creationId xmlns:a16="http://schemas.microsoft.com/office/drawing/2014/main" id="{21D90C49-1A0E-BB3D-D965-B2BE767E3EE1}"/>
                </a:ext>
              </a:extLst>
            </p:cNvPr>
            <p:cNvSpPr/>
            <p:nvPr/>
          </p:nvSpPr>
          <p:spPr>
            <a:xfrm>
              <a:off x="735545" y="1747349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4307;p38">
              <a:extLst>
                <a:ext uri="{FF2B5EF4-FFF2-40B4-BE49-F238E27FC236}">
                  <a16:creationId xmlns:a16="http://schemas.microsoft.com/office/drawing/2014/main" id="{73565D96-F3E5-7DAD-3297-252C8EFF9653}"/>
                </a:ext>
              </a:extLst>
            </p:cNvPr>
            <p:cNvSpPr/>
            <p:nvPr/>
          </p:nvSpPr>
          <p:spPr>
            <a:xfrm>
              <a:off x="712805" y="1759797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4308;p38">
              <a:extLst>
                <a:ext uri="{FF2B5EF4-FFF2-40B4-BE49-F238E27FC236}">
                  <a16:creationId xmlns:a16="http://schemas.microsoft.com/office/drawing/2014/main" id="{8E9DA994-4E48-4B0A-A3FA-4D797A7DA40D}"/>
                </a:ext>
              </a:extLst>
            </p:cNvPr>
            <p:cNvSpPr/>
            <p:nvPr/>
          </p:nvSpPr>
          <p:spPr>
            <a:xfrm>
              <a:off x="967324" y="1608719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4309;p38">
              <a:extLst>
                <a:ext uri="{FF2B5EF4-FFF2-40B4-BE49-F238E27FC236}">
                  <a16:creationId xmlns:a16="http://schemas.microsoft.com/office/drawing/2014/main" id="{C700AB84-ED03-706D-B719-FF95F5DFEB29}"/>
                </a:ext>
              </a:extLst>
            </p:cNvPr>
            <p:cNvSpPr/>
            <p:nvPr/>
          </p:nvSpPr>
          <p:spPr>
            <a:xfrm>
              <a:off x="944551" y="1621135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4310;p38">
              <a:extLst>
                <a:ext uri="{FF2B5EF4-FFF2-40B4-BE49-F238E27FC236}">
                  <a16:creationId xmlns:a16="http://schemas.microsoft.com/office/drawing/2014/main" id="{15FCF06C-F2F3-5936-EE3B-8657E02627FF}"/>
                </a:ext>
              </a:extLst>
            </p:cNvPr>
            <p:cNvSpPr/>
            <p:nvPr/>
          </p:nvSpPr>
          <p:spPr>
            <a:xfrm>
              <a:off x="921811" y="1634596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4311;p38">
              <a:extLst>
                <a:ext uri="{FF2B5EF4-FFF2-40B4-BE49-F238E27FC236}">
                  <a16:creationId xmlns:a16="http://schemas.microsoft.com/office/drawing/2014/main" id="{93A515E7-28DB-91A9-0D38-EFB0169858A9}"/>
                </a:ext>
              </a:extLst>
            </p:cNvPr>
            <p:cNvSpPr/>
            <p:nvPr/>
          </p:nvSpPr>
          <p:spPr>
            <a:xfrm>
              <a:off x="1008720" y="1782537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4312;p38">
              <a:extLst>
                <a:ext uri="{FF2B5EF4-FFF2-40B4-BE49-F238E27FC236}">
                  <a16:creationId xmlns:a16="http://schemas.microsoft.com/office/drawing/2014/main" id="{5081BDBD-D4C5-4312-02E2-89051F611261}"/>
                </a:ext>
              </a:extLst>
            </p:cNvPr>
            <p:cNvSpPr/>
            <p:nvPr/>
          </p:nvSpPr>
          <p:spPr>
            <a:xfrm>
              <a:off x="1011824" y="1793678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4313;p38">
              <a:extLst>
                <a:ext uri="{FF2B5EF4-FFF2-40B4-BE49-F238E27FC236}">
                  <a16:creationId xmlns:a16="http://schemas.microsoft.com/office/drawing/2014/main" id="{48B05E10-9688-16E0-9F14-D519794CA97D}"/>
                </a:ext>
              </a:extLst>
            </p:cNvPr>
            <p:cNvSpPr/>
            <p:nvPr/>
          </p:nvSpPr>
          <p:spPr>
            <a:xfrm>
              <a:off x="946642" y="1842557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4314;p38">
              <a:extLst>
                <a:ext uri="{FF2B5EF4-FFF2-40B4-BE49-F238E27FC236}">
                  <a16:creationId xmlns:a16="http://schemas.microsoft.com/office/drawing/2014/main" id="{DCCAD962-487C-D373-5C2A-40D686E5BBCB}"/>
                </a:ext>
              </a:extLst>
            </p:cNvPr>
            <p:cNvSpPr/>
            <p:nvPr/>
          </p:nvSpPr>
          <p:spPr>
            <a:xfrm>
              <a:off x="923869" y="1856018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4315;p38">
              <a:extLst>
                <a:ext uri="{FF2B5EF4-FFF2-40B4-BE49-F238E27FC236}">
                  <a16:creationId xmlns:a16="http://schemas.microsoft.com/office/drawing/2014/main" id="{9A62D7B1-E0CB-AA29-6C8F-2357ADA0FF3B}"/>
                </a:ext>
              </a:extLst>
            </p:cNvPr>
            <p:cNvSpPr/>
            <p:nvPr/>
          </p:nvSpPr>
          <p:spPr>
            <a:xfrm>
              <a:off x="901097" y="1868433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4316;p38">
              <a:extLst>
                <a:ext uri="{FF2B5EF4-FFF2-40B4-BE49-F238E27FC236}">
                  <a16:creationId xmlns:a16="http://schemas.microsoft.com/office/drawing/2014/main" id="{00B3F7DA-1986-ECA1-7FE6-FFA001CAC0E7}"/>
                </a:ext>
              </a:extLst>
            </p:cNvPr>
            <p:cNvSpPr/>
            <p:nvPr/>
          </p:nvSpPr>
          <p:spPr>
            <a:xfrm>
              <a:off x="1154603" y="1717355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4317;p38">
              <a:extLst>
                <a:ext uri="{FF2B5EF4-FFF2-40B4-BE49-F238E27FC236}">
                  <a16:creationId xmlns:a16="http://schemas.microsoft.com/office/drawing/2014/main" id="{4C662EDC-67EA-83D0-9589-5D1899AB9F05}"/>
                </a:ext>
              </a:extLst>
            </p:cNvPr>
            <p:cNvSpPr/>
            <p:nvPr/>
          </p:nvSpPr>
          <p:spPr>
            <a:xfrm>
              <a:off x="1131862" y="1729771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4318;p38">
              <a:extLst>
                <a:ext uri="{FF2B5EF4-FFF2-40B4-BE49-F238E27FC236}">
                  <a16:creationId xmlns:a16="http://schemas.microsoft.com/office/drawing/2014/main" id="{EE0E8DE6-8981-1462-9421-0C98BC9366C5}"/>
                </a:ext>
              </a:extLst>
            </p:cNvPr>
            <p:cNvSpPr/>
            <p:nvPr/>
          </p:nvSpPr>
          <p:spPr>
            <a:xfrm>
              <a:off x="1109090" y="174323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4319;p38">
              <a:extLst>
                <a:ext uri="{FF2B5EF4-FFF2-40B4-BE49-F238E27FC236}">
                  <a16:creationId xmlns:a16="http://schemas.microsoft.com/office/drawing/2014/main" id="{CF2C2789-1E75-DA77-E22F-74E657815455}"/>
                </a:ext>
              </a:extLst>
            </p:cNvPr>
            <p:cNvSpPr/>
            <p:nvPr/>
          </p:nvSpPr>
          <p:spPr>
            <a:xfrm>
              <a:off x="1615056" y="2159186"/>
              <a:ext cx="522564" cy="2196703"/>
            </a:xfrm>
            <a:custGeom>
              <a:avLst/>
              <a:gdLst/>
              <a:ahLst/>
              <a:cxnLst/>
              <a:rect l="l" t="t" r="r" b="b"/>
              <a:pathLst>
                <a:path w="15994" h="67234" extrusionOk="0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4320;p38">
              <a:extLst>
                <a:ext uri="{FF2B5EF4-FFF2-40B4-BE49-F238E27FC236}">
                  <a16:creationId xmlns:a16="http://schemas.microsoft.com/office/drawing/2014/main" id="{18E71FDE-06C0-75CC-DDC0-9185510B456F}"/>
                </a:ext>
              </a:extLst>
            </p:cNvPr>
            <p:cNvSpPr/>
            <p:nvPr/>
          </p:nvSpPr>
          <p:spPr>
            <a:xfrm>
              <a:off x="1047012" y="2133309"/>
              <a:ext cx="568077" cy="2222579"/>
            </a:xfrm>
            <a:custGeom>
              <a:avLst/>
              <a:gdLst/>
              <a:ahLst/>
              <a:cxnLst/>
              <a:rect l="l" t="t" r="r" b="b"/>
              <a:pathLst>
                <a:path w="17387" h="68026" extrusionOk="0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4321;p38">
              <a:extLst>
                <a:ext uri="{FF2B5EF4-FFF2-40B4-BE49-F238E27FC236}">
                  <a16:creationId xmlns:a16="http://schemas.microsoft.com/office/drawing/2014/main" id="{052C06A9-5BCB-2845-639A-FE03B5433338}"/>
                </a:ext>
              </a:extLst>
            </p:cNvPr>
            <p:cNvSpPr/>
            <p:nvPr/>
          </p:nvSpPr>
          <p:spPr>
            <a:xfrm>
              <a:off x="1071843" y="2238253"/>
              <a:ext cx="518415" cy="2103129"/>
            </a:xfrm>
            <a:custGeom>
              <a:avLst/>
              <a:gdLst/>
              <a:ahLst/>
              <a:cxnLst/>
              <a:rect l="l" t="t" r="r" b="b"/>
              <a:pathLst>
                <a:path w="15867" h="64370" extrusionOk="0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4322;p38">
              <a:extLst>
                <a:ext uri="{FF2B5EF4-FFF2-40B4-BE49-F238E27FC236}">
                  <a16:creationId xmlns:a16="http://schemas.microsoft.com/office/drawing/2014/main" id="{4CDC0481-EEE2-A505-73A3-87C3C0C90C01}"/>
                </a:ext>
              </a:extLst>
            </p:cNvPr>
            <p:cNvSpPr/>
            <p:nvPr/>
          </p:nvSpPr>
          <p:spPr>
            <a:xfrm>
              <a:off x="1087363" y="226497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4323;p38">
              <a:extLst>
                <a:ext uri="{FF2B5EF4-FFF2-40B4-BE49-F238E27FC236}">
                  <a16:creationId xmlns:a16="http://schemas.microsoft.com/office/drawing/2014/main" id="{1BC15854-8214-5061-BDF1-278C9B7CB438}"/>
                </a:ext>
              </a:extLst>
            </p:cNvPr>
            <p:cNvSpPr/>
            <p:nvPr/>
          </p:nvSpPr>
          <p:spPr>
            <a:xfrm>
              <a:off x="1111148" y="230196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4324;p38">
              <a:extLst>
                <a:ext uri="{FF2B5EF4-FFF2-40B4-BE49-F238E27FC236}">
                  <a16:creationId xmlns:a16="http://schemas.microsoft.com/office/drawing/2014/main" id="{21411E4E-893D-5FC4-36AB-B17DE6D2C1BD}"/>
                </a:ext>
              </a:extLst>
            </p:cNvPr>
            <p:cNvSpPr/>
            <p:nvPr/>
          </p:nvSpPr>
          <p:spPr>
            <a:xfrm>
              <a:off x="1111148" y="23278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4325;p38">
              <a:extLst>
                <a:ext uri="{FF2B5EF4-FFF2-40B4-BE49-F238E27FC236}">
                  <a16:creationId xmlns:a16="http://schemas.microsoft.com/office/drawing/2014/main" id="{3B8C5337-FF14-223A-BC16-115C8B722762}"/>
                </a:ext>
              </a:extLst>
            </p:cNvPr>
            <p:cNvSpPr/>
            <p:nvPr/>
          </p:nvSpPr>
          <p:spPr>
            <a:xfrm>
              <a:off x="1111148" y="235473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4326;p38">
              <a:extLst>
                <a:ext uri="{FF2B5EF4-FFF2-40B4-BE49-F238E27FC236}">
                  <a16:creationId xmlns:a16="http://schemas.microsoft.com/office/drawing/2014/main" id="{0D4974B8-393B-7DE0-1F8C-CC4C1D446EE7}"/>
                </a:ext>
              </a:extLst>
            </p:cNvPr>
            <p:cNvSpPr/>
            <p:nvPr/>
          </p:nvSpPr>
          <p:spPr>
            <a:xfrm>
              <a:off x="1418466" y="2503194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4327;p38">
              <a:extLst>
                <a:ext uri="{FF2B5EF4-FFF2-40B4-BE49-F238E27FC236}">
                  <a16:creationId xmlns:a16="http://schemas.microsoft.com/office/drawing/2014/main" id="{1B9395F0-5370-D18B-0781-7BDB88216BB6}"/>
                </a:ext>
              </a:extLst>
            </p:cNvPr>
            <p:cNvSpPr/>
            <p:nvPr/>
          </p:nvSpPr>
          <p:spPr>
            <a:xfrm>
              <a:off x="1468128" y="253083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4328;p38">
              <a:extLst>
                <a:ext uri="{FF2B5EF4-FFF2-40B4-BE49-F238E27FC236}">
                  <a16:creationId xmlns:a16="http://schemas.microsoft.com/office/drawing/2014/main" id="{5BD2F058-1739-B0DA-B307-001506780ADF}"/>
                </a:ext>
              </a:extLst>
            </p:cNvPr>
            <p:cNvSpPr/>
            <p:nvPr/>
          </p:nvSpPr>
          <p:spPr>
            <a:xfrm>
              <a:off x="1514686" y="255857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4329;p38">
              <a:extLst>
                <a:ext uri="{FF2B5EF4-FFF2-40B4-BE49-F238E27FC236}">
                  <a16:creationId xmlns:a16="http://schemas.microsoft.com/office/drawing/2014/main" id="{90E319C9-1125-EA9C-39ED-79152B823D1E}"/>
                </a:ext>
              </a:extLst>
            </p:cNvPr>
            <p:cNvSpPr/>
            <p:nvPr/>
          </p:nvSpPr>
          <p:spPr>
            <a:xfrm>
              <a:off x="1087363" y="240318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4330;p38">
              <a:extLst>
                <a:ext uri="{FF2B5EF4-FFF2-40B4-BE49-F238E27FC236}">
                  <a16:creationId xmlns:a16="http://schemas.microsoft.com/office/drawing/2014/main" id="{583F92DD-CFFF-2B7D-0393-F276604387C4}"/>
                </a:ext>
              </a:extLst>
            </p:cNvPr>
            <p:cNvSpPr/>
            <p:nvPr/>
          </p:nvSpPr>
          <p:spPr>
            <a:xfrm>
              <a:off x="1111148" y="243958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4331;p38">
              <a:extLst>
                <a:ext uri="{FF2B5EF4-FFF2-40B4-BE49-F238E27FC236}">
                  <a16:creationId xmlns:a16="http://schemas.microsoft.com/office/drawing/2014/main" id="{496E0050-0536-C4BE-16C9-B1C7BF1A1F54}"/>
                </a:ext>
              </a:extLst>
            </p:cNvPr>
            <p:cNvSpPr/>
            <p:nvPr/>
          </p:nvSpPr>
          <p:spPr>
            <a:xfrm>
              <a:off x="1111148" y="246647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4332;p38">
              <a:extLst>
                <a:ext uri="{FF2B5EF4-FFF2-40B4-BE49-F238E27FC236}">
                  <a16:creationId xmlns:a16="http://schemas.microsoft.com/office/drawing/2014/main" id="{36E5C522-32AE-1666-C6DB-EE487695624F}"/>
                </a:ext>
              </a:extLst>
            </p:cNvPr>
            <p:cNvSpPr/>
            <p:nvPr/>
          </p:nvSpPr>
          <p:spPr>
            <a:xfrm>
              <a:off x="1111148" y="24923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4333;p38">
              <a:extLst>
                <a:ext uri="{FF2B5EF4-FFF2-40B4-BE49-F238E27FC236}">
                  <a16:creationId xmlns:a16="http://schemas.microsoft.com/office/drawing/2014/main" id="{66237485-506F-1B99-5D0D-D9D357DB5584}"/>
                </a:ext>
              </a:extLst>
            </p:cNvPr>
            <p:cNvSpPr/>
            <p:nvPr/>
          </p:nvSpPr>
          <p:spPr>
            <a:xfrm>
              <a:off x="1419511" y="2641562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4334;p38">
              <a:extLst>
                <a:ext uri="{FF2B5EF4-FFF2-40B4-BE49-F238E27FC236}">
                  <a16:creationId xmlns:a16="http://schemas.microsoft.com/office/drawing/2014/main" id="{510B221A-EB7E-037E-D12A-09C4FED50118}"/>
                </a:ext>
              </a:extLst>
            </p:cNvPr>
            <p:cNvSpPr/>
            <p:nvPr/>
          </p:nvSpPr>
          <p:spPr>
            <a:xfrm>
              <a:off x="1467082" y="266926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4335;p38">
              <a:extLst>
                <a:ext uri="{FF2B5EF4-FFF2-40B4-BE49-F238E27FC236}">
                  <a16:creationId xmlns:a16="http://schemas.microsoft.com/office/drawing/2014/main" id="{B5AD15D9-47E9-CAC6-78B6-E60017C3B199}"/>
                </a:ext>
              </a:extLst>
            </p:cNvPr>
            <p:cNvSpPr/>
            <p:nvPr/>
          </p:nvSpPr>
          <p:spPr>
            <a:xfrm>
              <a:off x="1514686" y="269668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4336;p38">
              <a:extLst>
                <a:ext uri="{FF2B5EF4-FFF2-40B4-BE49-F238E27FC236}">
                  <a16:creationId xmlns:a16="http://schemas.microsoft.com/office/drawing/2014/main" id="{57C452E5-032C-E5EE-1D7A-632837FDE4C2}"/>
                </a:ext>
              </a:extLst>
            </p:cNvPr>
            <p:cNvSpPr/>
            <p:nvPr/>
          </p:nvSpPr>
          <p:spPr>
            <a:xfrm>
              <a:off x="1087363" y="2541813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4337;p38">
              <a:extLst>
                <a:ext uri="{FF2B5EF4-FFF2-40B4-BE49-F238E27FC236}">
                  <a16:creationId xmlns:a16="http://schemas.microsoft.com/office/drawing/2014/main" id="{4442FDC4-2655-6E53-5ACC-7B7681B9F678}"/>
                </a:ext>
              </a:extLst>
            </p:cNvPr>
            <p:cNvSpPr/>
            <p:nvPr/>
          </p:nvSpPr>
          <p:spPr>
            <a:xfrm>
              <a:off x="1111148" y="25782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4338;p38">
              <a:extLst>
                <a:ext uri="{FF2B5EF4-FFF2-40B4-BE49-F238E27FC236}">
                  <a16:creationId xmlns:a16="http://schemas.microsoft.com/office/drawing/2014/main" id="{713E0062-1209-B756-49DC-4A7E3EC47BA2}"/>
                </a:ext>
              </a:extLst>
            </p:cNvPr>
            <p:cNvSpPr/>
            <p:nvPr/>
          </p:nvSpPr>
          <p:spPr>
            <a:xfrm>
              <a:off x="1111148" y="260513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4339;p38">
              <a:extLst>
                <a:ext uri="{FF2B5EF4-FFF2-40B4-BE49-F238E27FC236}">
                  <a16:creationId xmlns:a16="http://schemas.microsoft.com/office/drawing/2014/main" id="{A333D4E9-D126-063E-ADE0-581AB1E6C18F}"/>
                </a:ext>
              </a:extLst>
            </p:cNvPr>
            <p:cNvSpPr/>
            <p:nvPr/>
          </p:nvSpPr>
          <p:spPr>
            <a:xfrm>
              <a:off x="1111148" y="26310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4340;p38">
              <a:extLst>
                <a:ext uri="{FF2B5EF4-FFF2-40B4-BE49-F238E27FC236}">
                  <a16:creationId xmlns:a16="http://schemas.microsoft.com/office/drawing/2014/main" id="{396FFC6E-0A1E-E076-514D-47AFD4F89E7B}"/>
                </a:ext>
              </a:extLst>
            </p:cNvPr>
            <p:cNvSpPr/>
            <p:nvPr/>
          </p:nvSpPr>
          <p:spPr>
            <a:xfrm>
              <a:off x="1419511" y="277983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4341;p38">
              <a:extLst>
                <a:ext uri="{FF2B5EF4-FFF2-40B4-BE49-F238E27FC236}">
                  <a16:creationId xmlns:a16="http://schemas.microsoft.com/office/drawing/2014/main" id="{552FD767-D309-50A8-FC8A-B170DDFE8330}"/>
                </a:ext>
              </a:extLst>
            </p:cNvPr>
            <p:cNvSpPr/>
            <p:nvPr/>
          </p:nvSpPr>
          <p:spPr>
            <a:xfrm>
              <a:off x="1467082" y="280740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4342;p38">
              <a:extLst>
                <a:ext uri="{FF2B5EF4-FFF2-40B4-BE49-F238E27FC236}">
                  <a16:creationId xmlns:a16="http://schemas.microsoft.com/office/drawing/2014/main" id="{8B343541-D6E4-C460-7C5B-4B73D6924AE1}"/>
                </a:ext>
              </a:extLst>
            </p:cNvPr>
            <p:cNvSpPr/>
            <p:nvPr/>
          </p:nvSpPr>
          <p:spPr>
            <a:xfrm>
              <a:off x="1515732" y="283550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4343;p38">
              <a:extLst>
                <a:ext uri="{FF2B5EF4-FFF2-40B4-BE49-F238E27FC236}">
                  <a16:creationId xmlns:a16="http://schemas.microsoft.com/office/drawing/2014/main" id="{5DBC565C-C24D-6CB4-9203-F57C3BCE021A}"/>
                </a:ext>
              </a:extLst>
            </p:cNvPr>
            <p:cNvSpPr/>
            <p:nvPr/>
          </p:nvSpPr>
          <p:spPr>
            <a:xfrm>
              <a:off x="1087363" y="2679887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4344;p38">
              <a:extLst>
                <a:ext uri="{FF2B5EF4-FFF2-40B4-BE49-F238E27FC236}">
                  <a16:creationId xmlns:a16="http://schemas.microsoft.com/office/drawing/2014/main" id="{D6D60E8B-9F85-31E7-4368-9AD921E4C167}"/>
                </a:ext>
              </a:extLst>
            </p:cNvPr>
            <p:cNvSpPr/>
            <p:nvPr/>
          </p:nvSpPr>
          <p:spPr>
            <a:xfrm>
              <a:off x="1111148" y="27168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4345;p38">
              <a:extLst>
                <a:ext uri="{FF2B5EF4-FFF2-40B4-BE49-F238E27FC236}">
                  <a16:creationId xmlns:a16="http://schemas.microsoft.com/office/drawing/2014/main" id="{AD69C5C5-6BE1-C8D9-75ED-0B527EA725BC}"/>
                </a:ext>
              </a:extLst>
            </p:cNvPr>
            <p:cNvSpPr/>
            <p:nvPr/>
          </p:nvSpPr>
          <p:spPr>
            <a:xfrm>
              <a:off x="1111148" y="274274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4346;p38">
              <a:extLst>
                <a:ext uri="{FF2B5EF4-FFF2-40B4-BE49-F238E27FC236}">
                  <a16:creationId xmlns:a16="http://schemas.microsoft.com/office/drawing/2014/main" id="{D328BFB1-6A07-27E0-9AB0-92ABA20E4E9C}"/>
                </a:ext>
              </a:extLst>
            </p:cNvPr>
            <p:cNvSpPr/>
            <p:nvPr/>
          </p:nvSpPr>
          <p:spPr>
            <a:xfrm>
              <a:off x="1111148" y="276963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4347;p38">
              <a:extLst>
                <a:ext uri="{FF2B5EF4-FFF2-40B4-BE49-F238E27FC236}">
                  <a16:creationId xmlns:a16="http://schemas.microsoft.com/office/drawing/2014/main" id="{ED0EA987-6453-875B-32A7-39551EAD6045}"/>
                </a:ext>
              </a:extLst>
            </p:cNvPr>
            <p:cNvSpPr/>
            <p:nvPr/>
          </p:nvSpPr>
          <p:spPr>
            <a:xfrm>
              <a:off x="1418466" y="291810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4348;p38">
              <a:extLst>
                <a:ext uri="{FF2B5EF4-FFF2-40B4-BE49-F238E27FC236}">
                  <a16:creationId xmlns:a16="http://schemas.microsoft.com/office/drawing/2014/main" id="{4804236A-7516-0509-6A2F-768134DCE825}"/>
                </a:ext>
              </a:extLst>
            </p:cNvPr>
            <p:cNvSpPr/>
            <p:nvPr/>
          </p:nvSpPr>
          <p:spPr>
            <a:xfrm>
              <a:off x="1468128" y="2946234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4349;p38">
              <a:extLst>
                <a:ext uri="{FF2B5EF4-FFF2-40B4-BE49-F238E27FC236}">
                  <a16:creationId xmlns:a16="http://schemas.microsoft.com/office/drawing/2014/main" id="{22870C5C-D67C-B6C0-0BB2-56E4F7DB8CB1}"/>
                </a:ext>
              </a:extLst>
            </p:cNvPr>
            <p:cNvSpPr/>
            <p:nvPr/>
          </p:nvSpPr>
          <p:spPr>
            <a:xfrm>
              <a:off x="1514686" y="297390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4350;p38">
              <a:extLst>
                <a:ext uri="{FF2B5EF4-FFF2-40B4-BE49-F238E27FC236}">
                  <a16:creationId xmlns:a16="http://schemas.microsoft.com/office/drawing/2014/main" id="{9A7DBB6B-45FC-0B2E-0B31-5A720FEF451E}"/>
                </a:ext>
              </a:extLst>
            </p:cNvPr>
            <p:cNvSpPr/>
            <p:nvPr/>
          </p:nvSpPr>
          <p:spPr>
            <a:xfrm>
              <a:off x="1087363" y="281854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4351;p38">
              <a:extLst>
                <a:ext uri="{FF2B5EF4-FFF2-40B4-BE49-F238E27FC236}">
                  <a16:creationId xmlns:a16="http://schemas.microsoft.com/office/drawing/2014/main" id="{43A5E3F8-594B-FCAD-257C-6E1CACD2D295}"/>
                </a:ext>
              </a:extLst>
            </p:cNvPr>
            <p:cNvSpPr/>
            <p:nvPr/>
          </p:nvSpPr>
          <p:spPr>
            <a:xfrm>
              <a:off x="1111148" y="285553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4352;p38">
              <a:extLst>
                <a:ext uri="{FF2B5EF4-FFF2-40B4-BE49-F238E27FC236}">
                  <a16:creationId xmlns:a16="http://schemas.microsoft.com/office/drawing/2014/main" id="{D027F3D5-68AA-179E-8698-E315B94D748D}"/>
                </a:ext>
              </a:extLst>
            </p:cNvPr>
            <p:cNvSpPr/>
            <p:nvPr/>
          </p:nvSpPr>
          <p:spPr>
            <a:xfrm>
              <a:off x="1111148" y="28814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4353;p38">
              <a:extLst>
                <a:ext uri="{FF2B5EF4-FFF2-40B4-BE49-F238E27FC236}">
                  <a16:creationId xmlns:a16="http://schemas.microsoft.com/office/drawing/2014/main" id="{9BC96532-0A0C-0D94-5B4A-9F737F4D12D5}"/>
                </a:ext>
              </a:extLst>
            </p:cNvPr>
            <p:cNvSpPr/>
            <p:nvPr/>
          </p:nvSpPr>
          <p:spPr>
            <a:xfrm>
              <a:off x="1111148" y="290830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4354;p38">
              <a:extLst>
                <a:ext uri="{FF2B5EF4-FFF2-40B4-BE49-F238E27FC236}">
                  <a16:creationId xmlns:a16="http://schemas.microsoft.com/office/drawing/2014/main" id="{D772CCA3-DE64-D649-98E5-798F61B8709A}"/>
                </a:ext>
              </a:extLst>
            </p:cNvPr>
            <p:cNvSpPr/>
            <p:nvPr/>
          </p:nvSpPr>
          <p:spPr>
            <a:xfrm>
              <a:off x="1418466" y="305676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4355;p38">
              <a:extLst>
                <a:ext uri="{FF2B5EF4-FFF2-40B4-BE49-F238E27FC236}">
                  <a16:creationId xmlns:a16="http://schemas.microsoft.com/office/drawing/2014/main" id="{8F5C89A2-9E0F-4EE6-0441-C4A2C00F4CBB}"/>
                </a:ext>
              </a:extLst>
            </p:cNvPr>
            <p:cNvSpPr/>
            <p:nvPr/>
          </p:nvSpPr>
          <p:spPr>
            <a:xfrm>
              <a:off x="1468128" y="308440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4356;p38">
              <a:extLst>
                <a:ext uri="{FF2B5EF4-FFF2-40B4-BE49-F238E27FC236}">
                  <a16:creationId xmlns:a16="http://schemas.microsoft.com/office/drawing/2014/main" id="{22771263-108C-56FA-B96B-0CE064CEE0FF}"/>
                </a:ext>
              </a:extLst>
            </p:cNvPr>
            <p:cNvSpPr/>
            <p:nvPr/>
          </p:nvSpPr>
          <p:spPr>
            <a:xfrm>
              <a:off x="1514686" y="3112145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4357;p38">
              <a:extLst>
                <a:ext uri="{FF2B5EF4-FFF2-40B4-BE49-F238E27FC236}">
                  <a16:creationId xmlns:a16="http://schemas.microsoft.com/office/drawing/2014/main" id="{DBDB0417-7BE7-05B2-EEA2-48C8A213100F}"/>
                </a:ext>
              </a:extLst>
            </p:cNvPr>
            <p:cNvSpPr/>
            <p:nvPr/>
          </p:nvSpPr>
          <p:spPr>
            <a:xfrm>
              <a:off x="1087363" y="295675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4358;p38">
              <a:extLst>
                <a:ext uri="{FF2B5EF4-FFF2-40B4-BE49-F238E27FC236}">
                  <a16:creationId xmlns:a16="http://schemas.microsoft.com/office/drawing/2014/main" id="{CA649704-4E45-4398-A0CC-25A872C9FAD8}"/>
                </a:ext>
              </a:extLst>
            </p:cNvPr>
            <p:cNvSpPr/>
            <p:nvPr/>
          </p:nvSpPr>
          <p:spPr>
            <a:xfrm>
              <a:off x="1111148" y="299315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4359;p38">
              <a:extLst>
                <a:ext uri="{FF2B5EF4-FFF2-40B4-BE49-F238E27FC236}">
                  <a16:creationId xmlns:a16="http://schemas.microsoft.com/office/drawing/2014/main" id="{04796F37-B593-518E-085A-902BF28F36B5}"/>
                </a:ext>
              </a:extLst>
            </p:cNvPr>
            <p:cNvSpPr/>
            <p:nvPr/>
          </p:nvSpPr>
          <p:spPr>
            <a:xfrm>
              <a:off x="1111148" y="30200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4360;p38">
              <a:extLst>
                <a:ext uri="{FF2B5EF4-FFF2-40B4-BE49-F238E27FC236}">
                  <a16:creationId xmlns:a16="http://schemas.microsoft.com/office/drawing/2014/main" id="{26E6A04A-3299-7552-7FF5-3559298129AC}"/>
                </a:ext>
              </a:extLst>
            </p:cNvPr>
            <p:cNvSpPr/>
            <p:nvPr/>
          </p:nvSpPr>
          <p:spPr>
            <a:xfrm>
              <a:off x="1111148" y="30459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4361;p38">
              <a:extLst>
                <a:ext uri="{FF2B5EF4-FFF2-40B4-BE49-F238E27FC236}">
                  <a16:creationId xmlns:a16="http://schemas.microsoft.com/office/drawing/2014/main" id="{97B869A0-0D5C-FB81-81A4-705622AE83C8}"/>
                </a:ext>
              </a:extLst>
            </p:cNvPr>
            <p:cNvSpPr/>
            <p:nvPr/>
          </p:nvSpPr>
          <p:spPr>
            <a:xfrm>
              <a:off x="1419511" y="319513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4362;p38">
              <a:extLst>
                <a:ext uri="{FF2B5EF4-FFF2-40B4-BE49-F238E27FC236}">
                  <a16:creationId xmlns:a16="http://schemas.microsoft.com/office/drawing/2014/main" id="{43B46853-9611-DFD8-22A2-717CC6675533}"/>
                </a:ext>
              </a:extLst>
            </p:cNvPr>
            <p:cNvSpPr/>
            <p:nvPr/>
          </p:nvSpPr>
          <p:spPr>
            <a:xfrm>
              <a:off x="1467082" y="322283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4363;p38">
              <a:extLst>
                <a:ext uri="{FF2B5EF4-FFF2-40B4-BE49-F238E27FC236}">
                  <a16:creationId xmlns:a16="http://schemas.microsoft.com/office/drawing/2014/main" id="{5E7105A1-E20D-42CB-F8B9-CE352D579CF8}"/>
                </a:ext>
              </a:extLst>
            </p:cNvPr>
            <p:cNvSpPr/>
            <p:nvPr/>
          </p:nvSpPr>
          <p:spPr>
            <a:xfrm>
              <a:off x="1515732" y="325061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4364;p38">
              <a:extLst>
                <a:ext uri="{FF2B5EF4-FFF2-40B4-BE49-F238E27FC236}">
                  <a16:creationId xmlns:a16="http://schemas.microsoft.com/office/drawing/2014/main" id="{9EF30343-7F18-3393-E9BA-29654C115740}"/>
                </a:ext>
              </a:extLst>
            </p:cNvPr>
            <p:cNvSpPr/>
            <p:nvPr/>
          </p:nvSpPr>
          <p:spPr>
            <a:xfrm>
              <a:off x="1087363" y="3094991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4365;p38">
              <a:extLst>
                <a:ext uri="{FF2B5EF4-FFF2-40B4-BE49-F238E27FC236}">
                  <a16:creationId xmlns:a16="http://schemas.microsoft.com/office/drawing/2014/main" id="{C37ED306-88B6-C6B3-5FDB-042A501ED37A}"/>
                </a:ext>
              </a:extLst>
            </p:cNvPr>
            <p:cNvSpPr/>
            <p:nvPr/>
          </p:nvSpPr>
          <p:spPr>
            <a:xfrm>
              <a:off x="1111148" y="313178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4366;p38">
              <a:extLst>
                <a:ext uri="{FF2B5EF4-FFF2-40B4-BE49-F238E27FC236}">
                  <a16:creationId xmlns:a16="http://schemas.microsoft.com/office/drawing/2014/main" id="{9D25CB5B-081C-B5E8-944A-BB80BE30BA2B}"/>
                </a:ext>
              </a:extLst>
            </p:cNvPr>
            <p:cNvSpPr/>
            <p:nvPr/>
          </p:nvSpPr>
          <p:spPr>
            <a:xfrm>
              <a:off x="1111148" y="315870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4367;p38">
              <a:extLst>
                <a:ext uri="{FF2B5EF4-FFF2-40B4-BE49-F238E27FC236}">
                  <a16:creationId xmlns:a16="http://schemas.microsoft.com/office/drawing/2014/main" id="{B8AB47BA-A943-B269-F5B5-600A77A7A393}"/>
                </a:ext>
              </a:extLst>
            </p:cNvPr>
            <p:cNvSpPr/>
            <p:nvPr/>
          </p:nvSpPr>
          <p:spPr>
            <a:xfrm>
              <a:off x="1111148" y="31845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4368;p38">
              <a:extLst>
                <a:ext uri="{FF2B5EF4-FFF2-40B4-BE49-F238E27FC236}">
                  <a16:creationId xmlns:a16="http://schemas.microsoft.com/office/drawing/2014/main" id="{D536945F-78A0-7A26-1411-31F05D9D3BE0}"/>
                </a:ext>
              </a:extLst>
            </p:cNvPr>
            <p:cNvSpPr/>
            <p:nvPr/>
          </p:nvSpPr>
          <p:spPr>
            <a:xfrm>
              <a:off x="1418466" y="333356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4369;p38">
              <a:extLst>
                <a:ext uri="{FF2B5EF4-FFF2-40B4-BE49-F238E27FC236}">
                  <a16:creationId xmlns:a16="http://schemas.microsoft.com/office/drawing/2014/main" id="{A386CF46-1CF4-0EB9-07F1-0E3F75DC32C7}"/>
                </a:ext>
              </a:extLst>
            </p:cNvPr>
            <p:cNvSpPr/>
            <p:nvPr/>
          </p:nvSpPr>
          <p:spPr>
            <a:xfrm>
              <a:off x="1467082" y="336097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4370;p38">
              <a:extLst>
                <a:ext uri="{FF2B5EF4-FFF2-40B4-BE49-F238E27FC236}">
                  <a16:creationId xmlns:a16="http://schemas.microsoft.com/office/drawing/2014/main" id="{DA9C0731-E470-1731-DC0C-276736315B96}"/>
                </a:ext>
              </a:extLst>
            </p:cNvPr>
            <p:cNvSpPr/>
            <p:nvPr/>
          </p:nvSpPr>
          <p:spPr>
            <a:xfrm>
              <a:off x="1515732" y="338907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4371;p38">
              <a:extLst>
                <a:ext uri="{FF2B5EF4-FFF2-40B4-BE49-F238E27FC236}">
                  <a16:creationId xmlns:a16="http://schemas.microsoft.com/office/drawing/2014/main" id="{18DB6625-C80D-D8DC-B8E5-B8F7F5A5068D}"/>
                </a:ext>
              </a:extLst>
            </p:cNvPr>
            <p:cNvSpPr/>
            <p:nvPr/>
          </p:nvSpPr>
          <p:spPr>
            <a:xfrm>
              <a:off x="1087363" y="3233458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4372;p38">
              <a:extLst>
                <a:ext uri="{FF2B5EF4-FFF2-40B4-BE49-F238E27FC236}">
                  <a16:creationId xmlns:a16="http://schemas.microsoft.com/office/drawing/2014/main" id="{4B6E8865-57F2-2815-FEE3-168031D8F489}"/>
                </a:ext>
              </a:extLst>
            </p:cNvPr>
            <p:cNvSpPr/>
            <p:nvPr/>
          </p:nvSpPr>
          <p:spPr>
            <a:xfrm>
              <a:off x="1111148" y="32704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4373;p38">
              <a:extLst>
                <a:ext uri="{FF2B5EF4-FFF2-40B4-BE49-F238E27FC236}">
                  <a16:creationId xmlns:a16="http://schemas.microsoft.com/office/drawing/2014/main" id="{EBD45709-2D12-F35C-816E-93DE3EDD1726}"/>
                </a:ext>
              </a:extLst>
            </p:cNvPr>
            <p:cNvSpPr/>
            <p:nvPr/>
          </p:nvSpPr>
          <p:spPr>
            <a:xfrm>
              <a:off x="1111148" y="329631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4374;p38">
              <a:extLst>
                <a:ext uri="{FF2B5EF4-FFF2-40B4-BE49-F238E27FC236}">
                  <a16:creationId xmlns:a16="http://schemas.microsoft.com/office/drawing/2014/main" id="{1D4F115D-214B-957A-D680-4D73868477A4}"/>
                </a:ext>
              </a:extLst>
            </p:cNvPr>
            <p:cNvSpPr/>
            <p:nvPr/>
          </p:nvSpPr>
          <p:spPr>
            <a:xfrm>
              <a:off x="1111148" y="33232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4375;p38">
              <a:extLst>
                <a:ext uri="{FF2B5EF4-FFF2-40B4-BE49-F238E27FC236}">
                  <a16:creationId xmlns:a16="http://schemas.microsoft.com/office/drawing/2014/main" id="{498C2C0D-EA55-42E3-B1D0-C2F1CF6E3453}"/>
                </a:ext>
              </a:extLst>
            </p:cNvPr>
            <p:cNvSpPr/>
            <p:nvPr/>
          </p:nvSpPr>
          <p:spPr>
            <a:xfrm>
              <a:off x="1418466" y="34716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4376;p38">
              <a:extLst>
                <a:ext uri="{FF2B5EF4-FFF2-40B4-BE49-F238E27FC236}">
                  <a16:creationId xmlns:a16="http://schemas.microsoft.com/office/drawing/2014/main" id="{F13EB8E7-AD04-D59C-8B61-B5DD17180C99}"/>
                </a:ext>
              </a:extLst>
            </p:cNvPr>
            <p:cNvSpPr/>
            <p:nvPr/>
          </p:nvSpPr>
          <p:spPr>
            <a:xfrm>
              <a:off x="1468128" y="349980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4377;p38">
              <a:extLst>
                <a:ext uri="{FF2B5EF4-FFF2-40B4-BE49-F238E27FC236}">
                  <a16:creationId xmlns:a16="http://schemas.microsoft.com/office/drawing/2014/main" id="{46F02057-1283-8720-CBE7-80BBBC25A037}"/>
                </a:ext>
              </a:extLst>
            </p:cNvPr>
            <p:cNvSpPr/>
            <p:nvPr/>
          </p:nvSpPr>
          <p:spPr>
            <a:xfrm>
              <a:off x="1514686" y="352747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4378;p38">
              <a:extLst>
                <a:ext uri="{FF2B5EF4-FFF2-40B4-BE49-F238E27FC236}">
                  <a16:creationId xmlns:a16="http://schemas.microsoft.com/office/drawing/2014/main" id="{81B2BE2B-1571-AE79-A2BB-E13239F53D75}"/>
                </a:ext>
              </a:extLst>
            </p:cNvPr>
            <p:cNvSpPr/>
            <p:nvPr/>
          </p:nvSpPr>
          <p:spPr>
            <a:xfrm>
              <a:off x="1087363" y="3371662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4379;p38">
              <a:extLst>
                <a:ext uri="{FF2B5EF4-FFF2-40B4-BE49-F238E27FC236}">
                  <a16:creationId xmlns:a16="http://schemas.microsoft.com/office/drawing/2014/main" id="{8F27FD83-2A2F-1C6B-FEFC-ACD3CE1E3581}"/>
                </a:ext>
              </a:extLst>
            </p:cNvPr>
            <p:cNvSpPr/>
            <p:nvPr/>
          </p:nvSpPr>
          <p:spPr>
            <a:xfrm>
              <a:off x="1111148" y="34091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4380;p38">
              <a:extLst>
                <a:ext uri="{FF2B5EF4-FFF2-40B4-BE49-F238E27FC236}">
                  <a16:creationId xmlns:a16="http://schemas.microsoft.com/office/drawing/2014/main" id="{544386FE-A871-732E-9318-22AD80487991}"/>
                </a:ext>
              </a:extLst>
            </p:cNvPr>
            <p:cNvSpPr/>
            <p:nvPr/>
          </p:nvSpPr>
          <p:spPr>
            <a:xfrm>
              <a:off x="1111148" y="343494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4381;p38">
              <a:extLst>
                <a:ext uri="{FF2B5EF4-FFF2-40B4-BE49-F238E27FC236}">
                  <a16:creationId xmlns:a16="http://schemas.microsoft.com/office/drawing/2014/main" id="{72FEB920-320F-C311-8675-07DBFF4E68B2}"/>
                </a:ext>
              </a:extLst>
            </p:cNvPr>
            <p:cNvSpPr/>
            <p:nvPr/>
          </p:nvSpPr>
          <p:spPr>
            <a:xfrm>
              <a:off x="1111148" y="346187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4382;p38">
              <a:extLst>
                <a:ext uri="{FF2B5EF4-FFF2-40B4-BE49-F238E27FC236}">
                  <a16:creationId xmlns:a16="http://schemas.microsoft.com/office/drawing/2014/main" id="{112889DB-3591-1B78-9ECC-59F88E89D6DF}"/>
                </a:ext>
              </a:extLst>
            </p:cNvPr>
            <p:cNvSpPr/>
            <p:nvPr/>
          </p:nvSpPr>
          <p:spPr>
            <a:xfrm>
              <a:off x="1418466" y="3610335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4383;p38">
              <a:extLst>
                <a:ext uri="{FF2B5EF4-FFF2-40B4-BE49-F238E27FC236}">
                  <a16:creationId xmlns:a16="http://schemas.microsoft.com/office/drawing/2014/main" id="{52E1990F-08D7-C8B1-C699-C0CF97ADD4FB}"/>
                </a:ext>
              </a:extLst>
            </p:cNvPr>
            <p:cNvSpPr/>
            <p:nvPr/>
          </p:nvSpPr>
          <p:spPr>
            <a:xfrm>
              <a:off x="1467082" y="363774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4384;p38">
              <a:extLst>
                <a:ext uri="{FF2B5EF4-FFF2-40B4-BE49-F238E27FC236}">
                  <a16:creationId xmlns:a16="http://schemas.microsoft.com/office/drawing/2014/main" id="{2940F2FA-4433-651B-D72D-511D0B5E4D66}"/>
                </a:ext>
              </a:extLst>
            </p:cNvPr>
            <p:cNvSpPr/>
            <p:nvPr/>
          </p:nvSpPr>
          <p:spPr>
            <a:xfrm>
              <a:off x="1514686" y="366568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4385;p38">
              <a:extLst>
                <a:ext uri="{FF2B5EF4-FFF2-40B4-BE49-F238E27FC236}">
                  <a16:creationId xmlns:a16="http://schemas.microsoft.com/office/drawing/2014/main" id="{9D88F4D2-1F57-E8F3-4FDC-3266B3F2D5CA}"/>
                </a:ext>
              </a:extLst>
            </p:cNvPr>
            <p:cNvSpPr/>
            <p:nvPr/>
          </p:nvSpPr>
          <p:spPr>
            <a:xfrm>
              <a:off x="1087363" y="3510324"/>
              <a:ext cx="487376" cy="387757"/>
            </a:xfrm>
            <a:custGeom>
              <a:avLst/>
              <a:gdLst/>
              <a:ahLst/>
              <a:cxnLst/>
              <a:rect l="l" t="t" r="r" b="b"/>
              <a:pathLst>
                <a:path w="14917" h="11868" extrusionOk="0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4386;p38">
              <a:extLst>
                <a:ext uri="{FF2B5EF4-FFF2-40B4-BE49-F238E27FC236}">
                  <a16:creationId xmlns:a16="http://schemas.microsoft.com/office/drawing/2014/main" id="{6B71CCDC-FD66-297A-60D7-CBFCF3C7D6E6}"/>
                </a:ext>
              </a:extLst>
            </p:cNvPr>
            <p:cNvSpPr/>
            <p:nvPr/>
          </p:nvSpPr>
          <p:spPr>
            <a:xfrm>
              <a:off x="1111148" y="35467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4387;p38">
              <a:extLst>
                <a:ext uri="{FF2B5EF4-FFF2-40B4-BE49-F238E27FC236}">
                  <a16:creationId xmlns:a16="http://schemas.microsoft.com/office/drawing/2014/main" id="{0757A7AC-FF38-BF31-FDB6-9BDB26BDDC06}"/>
                </a:ext>
              </a:extLst>
            </p:cNvPr>
            <p:cNvSpPr/>
            <p:nvPr/>
          </p:nvSpPr>
          <p:spPr>
            <a:xfrm>
              <a:off x="1111148" y="35736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4388;p38">
              <a:extLst>
                <a:ext uri="{FF2B5EF4-FFF2-40B4-BE49-F238E27FC236}">
                  <a16:creationId xmlns:a16="http://schemas.microsoft.com/office/drawing/2014/main" id="{9A3FB5FA-B533-D3BE-24EC-A4CB85619055}"/>
                </a:ext>
              </a:extLst>
            </p:cNvPr>
            <p:cNvSpPr/>
            <p:nvPr/>
          </p:nvSpPr>
          <p:spPr>
            <a:xfrm>
              <a:off x="1111148" y="359948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4389;p38">
              <a:extLst>
                <a:ext uri="{FF2B5EF4-FFF2-40B4-BE49-F238E27FC236}">
                  <a16:creationId xmlns:a16="http://schemas.microsoft.com/office/drawing/2014/main" id="{C6AC042D-C1BE-00EB-CEB6-00B4BFD9EF03}"/>
                </a:ext>
              </a:extLst>
            </p:cNvPr>
            <p:cNvSpPr/>
            <p:nvPr/>
          </p:nvSpPr>
          <p:spPr>
            <a:xfrm>
              <a:off x="1419511" y="374870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4390;p38">
              <a:extLst>
                <a:ext uri="{FF2B5EF4-FFF2-40B4-BE49-F238E27FC236}">
                  <a16:creationId xmlns:a16="http://schemas.microsoft.com/office/drawing/2014/main" id="{7E3563FB-0258-4711-5494-1D2FE582A130}"/>
                </a:ext>
              </a:extLst>
            </p:cNvPr>
            <p:cNvSpPr/>
            <p:nvPr/>
          </p:nvSpPr>
          <p:spPr>
            <a:xfrm>
              <a:off x="1467082" y="377640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4391;p38">
              <a:extLst>
                <a:ext uri="{FF2B5EF4-FFF2-40B4-BE49-F238E27FC236}">
                  <a16:creationId xmlns:a16="http://schemas.microsoft.com/office/drawing/2014/main" id="{42DC5E72-0050-A54D-D203-A6EFDC172353}"/>
                </a:ext>
              </a:extLst>
            </p:cNvPr>
            <p:cNvSpPr/>
            <p:nvPr/>
          </p:nvSpPr>
          <p:spPr>
            <a:xfrm>
              <a:off x="1515732" y="380418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4392;p38">
              <a:extLst>
                <a:ext uri="{FF2B5EF4-FFF2-40B4-BE49-F238E27FC236}">
                  <a16:creationId xmlns:a16="http://schemas.microsoft.com/office/drawing/2014/main" id="{B40D33B2-4367-EE23-AE66-1A736EC813F2}"/>
                </a:ext>
              </a:extLst>
            </p:cNvPr>
            <p:cNvSpPr/>
            <p:nvPr/>
          </p:nvSpPr>
          <p:spPr>
            <a:xfrm>
              <a:off x="1087363" y="3648562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4393;p38">
              <a:extLst>
                <a:ext uri="{FF2B5EF4-FFF2-40B4-BE49-F238E27FC236}">
                  <a16:creationId xmlns:a16="http://schemas.microsoft.com/office/drawing/2014/main" id="{9F6293B1-3930-8B67-91DC-2A07F3A776F1}"/>
                </a:ext>
              </a:extLst>
            </p:cNvPr>
            <p:cNvSpPr/>
            <p:nvPr/>
          </p:nvSpPr>
          <p:spPr>
            <a:xfrm>
              <a:off x="1111148" y="36853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4394;p38">
              <a:extLst>
                <a:ext uri="{FF2B5EF4-FFF2-40B4-BE49-F238E27FC236}">
                  <a16:creationId xmlns:a16="http://schemas.microsoft.com/office/drawing/2014/main" id="{3A70BA02-42B8-19EF-8B18-88EFEA15500C}"/>
                </a:ext>
              </a:extLst>
            </p:cNvPr>
            <p:cNvSpPr/>
            <p:nvPr/>
          </p:nvSpPr>
          <p:spPr>
            <a:xfrm>
              <a:off x="1111148" y="37122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4395;p38">
              <a:extLst>
                <a:ext uri="{FF2B5EF4-FFF2-40B4-BE49-F238E27FC236}">
                  <a16:creationId xmlns:a16="http://schemas.microsoft.com/office/drawing/2014/main" id="{4825DC70-E264-4FCC-AA2B-56301680D7BA}"/>
                </a:ext>
              </a:extLst>
            </p:cNvPr>
            <p:cNvSpPr/>
            <p:nvPr/>
          </p:nvSpPr>
          <p:spPr>
            <a:xfrm>
              <a:off x="1111148" y="373811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4396;p38">
              <a:extLst>
                <a:ext uri="{FF2B5EF4-FFF2-40B4-BE49-F238E27FC236}">
                  <a16:creationId xmlns:a16="http://schemas.microsoft.com/office/drawing/2014/main" id="{214A0433-EF95-FC9A-7ECF-C67D13932AA3}"/>
                </a:ext>
              </a:extLst>
            </p:cNvPr>
            <p:cNvSpPr/>
            <p:nvPr/>
          </p:nvSpPr>
          <p:spPr>
            <a:xfrm>
              <a:off x="1418466" y="3887136"/>
              <a:ext cx="23818" cy="27968"/>
            </a:xfrm>
            <a:custGeom>
              <a:avLst/>
              <a:gdLst/>
              <a:ahLst/>
              <a:cxnLst/>
              <a:rect l="l" t="t" r="r" b="b"/>
              <a:pathLst>
                <a:path w="729" h="856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4397;p38">
              <a:extLst>
                <a:ext uri="{FF2B5EF4-FFF2-40B4-BE49-F238E27FC236}">
                  <a16:creationId xmlns:a16="http://schemas.microsoft.com/office/drawing/2014/main" id="{2B4A66DA-76E6-2073-707A-BBE44779BE00}"/>
                </a:ext>
              </a:extLst>
            </p:cNvPr>
            <p:cNvSpPr/>
            <p:nvPr/>
          </p:nvSpPr>
          <p:spPr>
            <a:xfrm>
              <a:off x="1467082" y="391454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4398;p38">
              <a:extLst>
                <a:ext uri="{FF2B5EF4-FFF2-40B4-BE49-F238E27FC236}">
                  <a16:creationId xmlns:a16="http://schemas.microsoft.com/office/drawing/2014/main" id="{BA968EC0-70E0-2C5C-F5EB-19F23C379065}"/>
                </a:ext>
              </a:extLst>
            </p:cNvPr>
            <p:cNvSpPr/>
            <p:nvPr/>
          </p:nvSpPr>
          <p:spPr>
            <a:xfrm>
              <a:off x="1515732" y="394264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4399;p38">
              <a:extLst>
                <a:ext uri="{FF2B5EF4-FFF2-40B4-BE49-F238E27FC236}">
                  <a16:creationId xmlns:a16="http://schemas.microsoft.com/office/drawing/2014/main" id="{85D1B4D6-DA01-5771-47E3-D1EE9F109674}"/>
                </a:ext>
              </a:extLst>
            </p:cNvPr>
            <p:cNvSpPr/>
            <p:nvPr/>
          </p:nvSpPr>
          <p:spPr>
            <a:xfrm>
              <a:off x="1087363" y="3787028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4400;p38">
              <a:extLst>
                <a:ext uri="{FF2B5EF4-FFF2-40B4-BE49-F238E27FC236}">
                  <a16:creationId xmlns:a16="http://schemas.microsoft.com/office/drawing/2014/main" id="{537667BB-C2C4-1BCC-6633-0D8F163763F9}"/>
                </a:ext>
              </a:extLst>
            </p:cNvPr>
            <p:cNvSpPr/>
            <p:nvPr/>
          </p:nvSpPr>
          <p:spPr>
            <a:xfrm>
              <a:off x="1111148" y="38240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4401;p38">
              <a:extLst>
                <a:ext uri="{FF2B5EF4-FFF2-40B4-BE49-F238E27FC236}">
                  <a16:creationId xmlns:a16="http://schemas.microsoft.com/office/drawing/2014/main" id="{DBEBBDBD-2537-8398-89B8-F606F772EEE4}"/>
                </a:ext>
              </a:extLst>
            </p:cNvPr>
            <p:cNvSpPr/>
            <p:nvPr/>
          </p:nvSpPr>
          <p:spPr>
            <a:xfrm>
              <a:off x="1111148" y="3849890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4402;p38">
              <a:extLst>
                <a:ext uri="{FF2B5EF4-FFF2-40B4-BE49-F238E27FC236}">
                  <a16:creationId xmlns:a16="http://schemas.microsoft.com/office/drawing/2014/main" id="{62F0AFEE-6535-D4A7-458C-1D6B8AC24184}"/>
                </a:ext>
              </a:extLst>
            </p:cNvPr>
            <p:cNvSpPr/>
            <p:nvPr/>
          </p:nvSpPr>
          <p:spPr>
            <a:xfrm>
              <a:off x="1111148" y="38767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4403;p38">
              <a:extLst>
                <a:ext uri="{FF2B5EF4-FFF2-40B4-BE49-F238E27FC236}">
                  <a16:creationId xmlns:a16="http://schemas.microsoft.com/office/drawing/2014/main" id="{88905FCA-3C94-16CE-FEB3-00B04050320F}"/>
                </a:ext>
              </a:extLst>
            </p:cNvPr>
            <p:cNvSpPr/>
            <p:nvPr/>
          </p:nvSpPr>
          <p:spPr>
            <a:xfrm>
              <a:off x="1418466" y="40252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4404;p38">
              <a:extLst>
                <a:ext uri="{FF2B5EF4-FFF2-40B4-BE49-F238E27FC236}">
                  <a16:creationId xmlns:a16="http://schemas.microsoft.com/office/drawing/2014/main" id="{E4C65185-60CA-A2E6-C510-CBF1DB20D522}"/>
                </a:ext>
              </a:extLst>
            </p:cNvPr>
            <p:cNvSpPr/>
            <p:nvPr/>
          </p:nvSpPr>
          <p:spPr>
            <a:xfrm>
              <a:off x="1468128" y="4053341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4405;p38">
              <a:extLst>
                <a:ext uri="{FF2B5EF4-FFF2-40B4-BE49-F238E27FC236}">
                  <a16:creationId xmlns:a16="http://schemas.microsoft.com/office/drawing/2014/main" id="{B133F07A-E3C2-378E-8715-84718540D2F6}"/>
                </a:ext>
              </a:extLst>
            </p:cNvPr>
            <p:cNvSpPr/>
            <p:nvPr/>
          </p:nvSpPr>
          <p:spPr>
            <a:xfrm>
              <a:off x="1514686" y="408104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4406;p38">
              <a:extLst>
                <a:ext uri="{FF2B5EF4-FFF2-40B4-BE49-F238E27FC236}">
                  <a16:creationId xmlns:a16="http://schemas.microsoft.com/office/drawing/2014/main" id="{5AFB5396-335E-9EC3-5647-456725A22A28}"/>
                </a:ext>
              </a:extLst>
            </p:cNvPr>
            <p:cNvSpPr/>
            <p:nvPr/>
          </p:nvSpPr>
          <p:spPr>
            <a:xfrm>
              <a:off x="1642991" y="2262071"/>
              <a:ext cx="472902" cy="2076207"/>
            </a:xfrm>
            <a:custGeom>
              <a:avLst/>
              <a:gdLst/>
              <a:ahLst/>
              <a:cxnLst/>
              <a:rect l="l" t="t" r="r" b="b"/>
              <a:pathLst>
                <a:path w="14474" h="63546" extrusionOk="0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4407;p38">
              <a:extLst>
                <a:ext uri="{FF2B5EF4-FFF2-40B4-BE49-F238E27FC236}">
                  <a16:creationId xmlns:a16="http://schemas.microsoft.com/office/drawing/2014/main" id="{0053ADE5-3F49-EA61-98FA-5409B09D4D3F}"/>
                </a:ext>
              </a:extLst>
            </p:cNvPr>
            <p:cNvSpPr/>
            <p:nvPr/>
          </p:nvSpPr>
          <p:spPr>
            <a:xfrm>
              <a:off x="1658511" y="2288798"/>
              <a:ext cx="441863" cy="360574"/>
            </a:xfrm>
            <a:custGeom>
              <a:avLst/>
              <a:gdLst/>
              <a:ahLst/>
              <a:cxnLst/>
              <a:rect l="l" t="t" r="r" b="b"/>
              <a:pathLst>
                <a:path w="13524" h="11036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4408;p38">
              <a:extLst>
                <a:ext uri="{FF2B5EF4-FFF2-40B4-BE49-F238E27FC236}">
                  <a16:creationId xmlns:a16="http://schemas.microsoft.com/office/drawing/2014/main" id="{2479BE09-2967-A257-2730-C3AE11D2C2D0}"/>
                </a:ext>
              </a:extLst>
            </p:cNvPr>
            <p:cNvSpPr/>
            <p:nvPr/>
          </p:nvSpPr>
          <p:spPr>
            <a:xfrm>
              <a:off x="1658511" y="242697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4409;p38">
              <a:extLst>
                <a:ext uri="{FF2B5EF4-FFF2-40B4-BE49-F238E27FC236}">
                  <a16:creationId xmlns:a16="http://schemas.microsoft.com/office/drawing/2014/main" id="{726C880B-E94E-3DA9-3E1C-4BF2C6F75289}"/>
                </a:ext>
              </a:extLst>
            </p:cNvPr>
            <p:cNvSpPr/>
            <p:nvPr/>
          </p:nvSpPr>
          <p:spPr>
            <a:xfrm>
              <a:off x="1658511" y="2565240"/>
              <a:ext cx="441863" cy="361260"/>
            </a:xfrm>
            <a:custGeom>
              <a:avLst/>
              <a:gdLst/>
              <a:ahLst/>
              <a:cxnLst/>
              <a:rect l="l" t="t" r="r" b="b"/>
              <a:pathLst>
                <a:path w="13524" h="11057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4410;p38">
              <a:extLst>
                <a:ext uri="{FF2B5EF4-FFF2-40B4-BE49-F238E27FC236}">
                  <a16:creationId xmlns:a16="http://schemas.microsoft.com/office/drawing/2014/main" id="{257E6553-3ED0-270C-7157-E003993DF57C}"/>
                </a:ext>
              </a:extLst>
            </p:cNvPr>
            <p:cNvSpPr/>
            <p:nvPr/>
          </p:nvSpPr>
          <p:spPr>
            <a:xfrm>
              <a:off x="1658511" y="2703706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4411;p38">
              <a:extLst>
                <a:ext uri="{FF2B5EF4-FFF2-40B4-BE49-F238E27FC236}">
                  <a16:creationId xmlns:a16="http://schemas.microsoft.com/office/drawing/2014/main" id="{136DD66D-70FB-F269-5AD1-B94194E6416E}"/>
                </a:ext>
              </a:extLst>
            </p:cNvPr>
            <p:cNvSpPr/>
            <p:nvPr/>
          </p:nvSpPr>
          <p:spPr>
            <a:xfrm>
              <a:off x="1658511" y="284233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4412;p38">
              <a:extLst>
                <a:ext uri="{FF2B5EF4-FFF2-40B4-BE49-F238E27FC236}">
                  <a16:creationId xmlns:a16="http://schemas.microsoft.com/office/drawing/2014/main" id="{650F92D3-4E51-1BAE-2725-A5F2F5ACFE32}"/>
                </a:ext>
              </a:extLst>
            </p:cNvPr>
            <p:cNvSpPr/>
            <p:nvPr/>
          </p:nvSpPr>
          <p:spPr>
            <a:xfrm>
              <a:off x="1658511" y="298054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4413;p38">
              <a:extLst>
                <a:ext uri="{FF2B5EF4-FFF2-40B4-BE49-F238E27FC236}">
                  <a16:creationId xmlns:a16="http://schemas.microsoft.com/office/drawing/2014/main" id="{4088737B-BA38-8805-9232-5AE865041679}"/>
                </a:ext>
              </a:extLst>
            </p:cNvPr>
            <p:cNvSpPr/>
            <p:nvPr/>
          </p:nvSpPr>
          <p:spPr>
            <a:xfrm>
              <a:off x="1658511" y="311877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4414;p38">
              <a:extLst>
                <a:ext uri="{FF2B5EF4-FFF2-40B4-BE49-F238E27FC236}">
                  <a16:creationId xmlns:a16="http://schemas.microsoft.com/office/drawing/2014/main" id="{06F6D910-439C-43A1-D065-77CB7182AFC4}"/>
                </a:ext>
              </a:extLst>
            </p:cNvPr>
            <p:cNvSpPr/>
            <p:nvPr/>
          </p:nvSpPr>
          <p:spPr>
            <a:xfrm>
              <a:off x="1658511" y="325727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4415;p38">
              <a:extLst>
                <a:ext uri="{FF2B5EF4-FFF2-40B4-BE49-F238E27FC236}">
                  <a16:creationId xmlns:a16="http://schemas.microsoft.com/office/drawing/2014/main" id="{FAE6C78B-CD48-B8DA-FF50-F816BD233147}"/>
                </a:ext>
              </a:extLst>
            </p:cNvPr>
            <p:cNvSpPr/>
            <p:nvPr/>
          </p:nvSpPr>
          <p:spPr>
            <a:xfrm>
              <a:off x="1658511" y="339590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4416;p38">
              <a:extLst>
                <a:ext uri="{FF2B5EF4-FFF2-40B4-BE49-F238E27FC236}">
                  <a16:creationId xmlns:a16="http://schemas.microsoft.com/office/drawing/2014/main" id="{5D3479CE-9D20-3A84-58C4-12EAC925BB75}"/>
                </a:ext>
              </a:extLst>
            </p:cNvPr>
            <p:cNvSpPr/>
            <p:nvPr/>
          </p:nvSpPr>
          <p:spPr>
            <a:xfrm>
              <a:off x="1658511" y="35341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4417;p38">
              <a:extLst>
                <a:ext uri="{FF2B5EF4-FFF2-40B4-BE49-F238E27FC236}">
                  <a16:creationId xmlns:a16="http://schemas.microsoft.com/office/drawing/2014/main" id="{D65C51EA-740B-5F4E-C660-1F39E81B3D39}"/>
                </a:ext>
              </a:extLst>
            </p:cNvPr>
            <p:cNvSpPr/>
            <p:nvPr/>
          </p:nvSpPr>
          <p:spPr>
            <a:xfrm>
              <a:off x="1658511" y="367234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4418;p38">
              <a:extLst>
                <a:ext uri="{FF2B5EF4-FFF2-40B4-BE49-F238E27FC236}">
                  <a16:creationId xmlns:a16="http://schemas.microsoft.com/office/drawing/2014/main" id="{3591D146-0B47-F66B-1348-9343CC17A3F1}"/>
                </a:ext>
              </a:extLst>
            </p:cNvPr>
            <p:cNvSpPr/>
            <p:nvPr/>
          </p:nvSpPr>
          <p:spPr>
            <a:xfrm>
              <a:off x="1658511" y="381084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4419;p38">
              <a:extLst>
                <a:ext uri="{FF2B5EF4-FFF2-40B4-BE49-F238E27FC236}">
                  <a16:creationId xmlns:a16="http://schemas.microsoft.com/office/drawing/2014/main" id="{24BD6DB2-EA41-4C33-9737-91A2FAE32B15}"/>
                </a:ext>
              </a:extLst>
            </p:cNvPr>
            <p:cNvSpPr/>
            <p:nvPr/>
          </p:nvSpPr>
          <p:spPr>
            <a:xfrm>
              <a:off x="1047012" y="1828083"/>
              <a:ext cx="1090608" cy="633258"/>
            </a:xfrm>
            <a:custGeom>
              <a:avLst/>
              <a:gdLst/>
              <a:ahLst/>
              <a:cxnLst/>
              <a:rect l="l" t="t" r="r" b="b"/>
              <a:pathLst>
                <a:path w="33380" h="19382" extrusionOk="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4420;p38">
              <a:extLst>
                <a:ext uri="{FF2B5EF4-FFF2-40B4-BE49-F238E27FC236}">
                  <a16:creationId xmlns:a16="http://schemas.microsoft.com/office/drawing/2014/main" id="{78E24704-FB3E-D356-8A12-467C35014320}"/>
                </a:ext>
              </a:extLst>
            </p:cNvPr>
            <p:cNvSpPr/>
            <p:nvPr/>
          </p:nvSpPr>
          <p:spPr>
            <a:xfrm>
              <a:off x="1220830" y="1949134"/>
              <a:ext cx="533934" cy="429447"/>
            </a:xfrm>
            <a:custGeom>
              <a:avLst/>
              <a:gdLst/>
              <a:ahLst/>
              <a:cxnLst/>
              <a:rect l="l" t="t" r="r" b="b"/>
              <a:pathLst>
                <a:path w="16342" h="13144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4421;p38">
              <a:extLst>
                <a:ext uri="{FF2B5EF4-FFF2-40B4-BE49-F238E27FC236}">
                  <a16:creationId xmlns:a16="http://schemas.microsoft.com/office/drawing/2014/main" id="{86DC3470-087C-19A3-2FD2-8C4C777C237A}"/>
                </a:ext>
              </a:extLst>
            </p:cNvPr>
            <p:cNvSpPr/>
            <p:nvPr/>
          </p:nvSpPr>
          <p:spPr>
            <a:xfrm>
              <a:off x="1220830" y="2099166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4422;p38">
              <a:extLst>
                <a:ext uri="{FF2B5EF4-FFF2-40B4-BE49-F238E27FC236}">
                  <a16:creationId xmlns:a16="http://schemas.microsoft.com/office/drawing/2014/main" id="{2A2415DD-DD4A-59BC-5724-D238F60379CF}"/>
                </a:ext>
              </a:extLst>
            </p:cNvPr>
            <p:cNvSpPr/>
            <p:nvPr/>
          </p:nvSpPr>
          <p:spPr>
            <a:xfrm>
              <a:off x="1629530" y="2063978"/>
              <a:ext cx="335285" cy="314604"/>
            </a:xfrm>
            <a:custGeom>
              <a:avLst/>
              <a:gdLst/>
              <a:ahLst/>
              <a:cxnLst/>
              <a:rect l="l" t="t" r="r" b="b"/>
              <a:pathLst>
                <a:path w="10262" h="9629" extrusionOk="0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4423;p38">
              <a:extLst>
                <a:ext uri="{FF2B5EF4-FFF2-40B4-BE49-F238E27FC236}">
                  <a16:creationId xmlns:a16="http://schemas.microsoft.com/office/drawing/2014/main" id="{CB2B442A-500A-DC33-BB15-812F3879120E}"/>
                </a:ext>
              </a:extLst>
            </p:cNvPr>
            <p:cNvSpPr/>
            <p:nvPr/>
          </p:nvSpPr>
          <p:spPr>
            <a:xfrm>
              <a:off x="1803380" y="2140562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4424;p38">
              <a:extLst>
                <a:ext uri="{FF2B5EF4-FFF2-40B4-BE49-F238E27FC236}">
                  <a16:creationId xmlns:a16="http://schemas.microsoft.com/office/drawing/2014/main" id="{BCCF3B0C-5D8F-B095-4C07-FDC4F64400D7}"/>
                </a:ext>
              </a:extLst>
            </p:cNvPr>
            <p:cNvSpPr/>
            <p:nvPr/>
          </p:nvSpPr>
          <p:spPr>
            <a:xfrm>
              <a:off x="1220830" y="1905680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4425;p38">
              <a:extLst>
                <a:ext uri="{FF2B5EF4-FFF2-40B4-BE49-F238E27FC236}">
                  <a16:creationId xmlns:a16="http://schemas.microsoft.com/office/drawing/2014/main" id="{B757B31E-9321-CA5B-2D20-DEFA9C250CA2}"/>
                </a:ext>
              </a:extLst>
            </p:cNvPr>
            <p:cNvSpPr/>
            <p:nvPr/>
          </p:nvSpPr>
          <p:spPr>
            <a:xfrm>
              <a:off x="1410167" y="2014316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4426;p38">
              <a:extLst>
                <a:ext uri="{FF2B5EF4-FFF2-40B4-BE49-F238E27FC236}">
                  <a16:creationId xmlns:a16="http://schemas.microsoft.com/office/drawing/2014/main" id="{38D5BE86-7E4F-08EA-D202-66E6D0DF8C35}"/>
                </a:ext>
              </a:extLst>
            </p:cNvPr>
            <p:cNvSpPr/>
            <p:nvPr/>
          </p:nvSpPr>
          <p:spPr>
            <a:xfrm>
              <a:off x="1413271" y="2025457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4427;p38">
              <a:extLst>
                <a:ext uri="{FF2B5EF4-FFF2-40B4-BE49-F238E27FC236}">
                  <a16:creationId xmlns:a16="http://schemas.microsoft.com/office/drawing/2014/main" id="{ADCC1974-ACFC-3693-D491-90C8998D0419}"/>
                </a:ext>
              </a:extLst>
            </p:cNvPr>
            <p:cNvSpPr/>
            <p:nvPr/>
          </p:nvSpPr>
          <p:spPr>
            <a:xfrm>
              <a:off x="1348089" y="2074335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4428;p38">
              <a:extLst>
                <a:ext uri="{FF2B5EF4-FFF2-40B4-BE49-F238E27FC236}">
                  <a16:creationId xmlns:a16="http://schemas.microsoft.com/office/drawing/2014/main" id="{4209D348-4B06-169C-C97F-9C3C82DD796B}"/>
                </a:ext>
              </a:extLst>
            </p:cNvPr>
            <p:cNvSpPr/>
            <p:nvPr/>
          </p:nvSpPr>
          <p:spPr>
            <a:xfrm>
              <a:off x="1325349" y="2087796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4429;p38">
              <a:extLst>
                <a:ext uri="{FF2B5EF4-FFF2-40B4-BE49-F238E27FC236}">
                  <a16:creationId xmlns:a16="http://schemas.microsoft.com/office/drawing/2014/main" id="{F37025C9-937D-61E5-0D53-7BF3613A2CBA}"/>
                </a:ext>
              </a:extLst>
            </p:cNvPr>
            <p:cNvSpPr/>
            <p:nvPr/>
          </p:nvSpPr>
          <p:spPr>
            <a:xfrm>
              <a:off x="1302576" y="2100212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4430;p38">
              <a:extLst>
                <a:ext uri="{FF2B5EF4-FFF2-40B4-BE49-F238E27FC236}">
                  <a16:creationId xmlns:a16="http://schemas.microsoft.com/office/drawing/2014/main" id="{9C9B2C53-E0D4-156C-7FE3-EFD964EA3CB9}"/>
                </a:ext>
              </a:extLst>
            </p:cNvPr>
            <p:cNvSpPr/>
            <p:nvPr/>
          </p:nvSpPr>
          <p:spPr>
            <a:xfrm>
              <a:off x="1556082" y="194913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4431;p38">
              <a:extLst>
                <a:ext uri="{FF2B5EF4-FFF2-40B4-BE49-F238E27FC236}">
                  <a16:creationId xmlns:a16="http://schemas.microsoft.com/office/drawing/2014/main" id="{D4DC489A-D794-E646-CCBE-325FF0DDC576}"/>
                </a:ext>
              </a:extLst>
            </p:cNvPr>
            <p:cNvSpPr/>
            <p:nvPr/>
          </p:nvSpPr>
          <p:spPr>
            <a:xfrm>
              <a:off x="1533310" y="1961550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4432;p38">
              <a:extLst>
                <a:ext uri="{FF2B5EF4-FFF2-40B4-BE49-F238E27FC236}">
                  <a16:creationId xmlns:a16="http://schemas.microsoft.com/office/drawing/2014/main" id="{834CE333-DD4B-3702-824D-FB6765248D98}"/>
                </a:ext>
              </a:extLst>
            </p:cNvPr>
            <p:cNvSpPr/>
            <p:nvPr/>
          </p:nvSpPr>
          <p:spPr>
            <a:xfrm>
              <a:off x="1510537" y="1975011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4433;p38">
              <a:extLst>
                <a:ext uri="{FF2B5EF4-FFF2-40B4-BE49-F238E27FC236}">
                  <a16:creationId xmlns:a16="http://schemas.microsoft.com/office/drawing/2014/main" id="{8745CACA-1418-4C3C-63FE-8BD778A5BC5E}"/>
                </a:ext>
              </a:extLst>
            </p:cNvPr>
            <p:cNvSpPr/>
            <p:nvPr/>
          </p:nvSpPr>
          <p:spPr>
            <a:xfrm>
              <a:off x="1598491" y="2122691"/>
              <a:ext cx="182149" cy="57210"/>
            </a:xfrm>
            <a:custGeom>
              <a:avLst/>
              <a:gdLst/>
              <a:ahLst/>
              <a:cxnLst/>
              <a:rect l="l" t="t" r="r" b="b"/>
              <a:pathLst>
                <a:path w="5575" h="1751" extrusionOk="0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4434;p38">
              <a:extLst>
                <a:ext uri="{FF2B5EF4-FFF2-40B4-BE49-F238E27FC236}">
                  <a16:creationId xmlns:a16="http://schemas.microsoft.com/office/drawing/2014/main" id="{067B1031-8AEA-77DD-315A-832C7567D3E4}"/>
                </a:ext>
              </a:extLst>
            </p:cNvPr>
            <p:cNvSpPr/>
            <p:nvPr/>
          </p:nvSpPr>
          <p:spPr>
            <a:xfrm>
              <a:off x="1601595" y="2133309"/>
              <a:ext cx="176987" cy="92136"/>
            </a:xfrm>
            <a:custGeom>
              <a:avLst/>
              <a:gdLst/>
              <a:ahLst/>
              <a:cxnLst/>
              <a:rect l="l" t="t" r="r" b="b"/>
              <a:pathLst>
                <a:path w="5417" h="2820" extrusionOk="0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4435;p38">
              <a:extLst>
                <a:ext uri="{FF2B5EF4-FFF2-40B4-BE49-F238E27FC236}">
                  <a16:creationId xmlns:a16="http://schemas.microsoft.com/office/drawing/2014/main" id="{9567D6F0-6CC8-9CC1-DEFD-09709FF73181}"/>
                </a:ext>
              </a:extLst>
            </p:cNvPr>
            <p:cNvSpPr/>
            <p:nvPr/>
          </p:nvSpPr>
          <p:spPr>
            <a:xfrm>
              <a:off x="1535368" y="2182971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4436;p38">
              <a:extLst>
                <a:ext uri="{FF2B5EF4-FFF2-40B4-BE49-F238E27FC236}">
                  <a16:creationId xmlns:a16="http://schemas.microsoft.com/office/drawing/2014/main" id="{7F911793-E82A-1C7B-7458-7A658DA96196}"/>
                </a:ext>
              </a:extLst>
            </p:cNvPr>
            <p:cNvSpPr/>
            <p:nvPr/>
          </p:nvSpPr>
          <p:spPr>
            <a:xfrm>
              <a:off x="1512628" y="2195387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4437;p38">
              <a:extLst>
                <a:ext uri="{FF2B5EF4-FFF2-40B4-BE49-F238E27FC236}">
                  <a16:creationId xmlns:a16="http://schemas.microsoft.com/office/drawing/2014/main" id="{2EAF98BD-79AA-D67E-7AF7-F0434A472F40}"/>
                </a:ext>
              </a:extLst>
            </p:cNvPr>
            <p:cNvSpPr/>
            <p:nvPr/>
          </p:nvSpPr>
          <p:spPr>
            <a:xfrm>
              <a:off x="1489855" y="2208848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4438;p38">
              <a:extLst>
                <a:ext uri="{FF2B5EF4-FFF2-40B4-BE49-F238E27FC236}">
                  <a16:creationId xmlns:a16="http://schemas.microsoft.com/office/drawing/2014/main" id="{B1DBA3DE-A523-B3FD-2B21-FABDF175F9BA}"/>
                </a:ext>
              </a:extLst>
            </p:cNvPr>
            <p:cNvSpPr/>
            <p:nvPr/>
          </p:nvSpPr>
          <p:spPr>
            <a:xfrm>
              <a:off x="1744407" y="2056725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4439;p38">
              <a:extLst>
                <a:ext uri="{FF2B5EF4-FFF2-40B4-BE49-F238E27FC236}">
                  <a16:creationId xmlns:a16="http://schemas.microsoft.com/office/drawing/2014/main" id="{0EA38FCD-3500-CB47-E54F-9EE830C64BF8}"/>
                </a:ext>
              </a:extLst>
            </p:cNvPr>
            <p:cNvSpPr/>
            <p:nvPr/>
          </p:nvSpPr>
          <p:spPr>
            <a:xfrm>
              <a:off x="1721634" y="2070186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4440;p38">
              <a:extLst>
                <a:ext uri="{FF2B5EF4-FFF2-40B4-BE49-F238E27FC236}">
                  <a16:creationId xmlns:a16="http://schemas.microsoft.com/office/drawing/2014/main" id="{3A82BFAE-0F29-8B5A-41DD-062419163B48}"/>
                </a:ext>
              </a:extLst>
            </p:cNvPr>
            <p:cNvSpPr/>
            <p:nvPr/>
          </p:nvSpPr>
          <p:spPr>
            <a:xfrm>
              <a:off x="1698861" y="208364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6C949192-1485-5672-4770-89B8ECE531B9}"/>
              </a:ext>
            </a:extLst>
          </p:cNvPr>
          <p:cNvGrpSpPr/>
          <p:nvPr/>
        </p:nvGrpSpPr>
        <p:grpSpPr>
          <a:xfrm>
            <a:off x="3651510" y="2444113"/>
            <a:ext cx="980956" cy="2589397"/>
            <a:chOff x="3651510" y="2444113"/>
            <a:chExt cx="980956" cy="2589397"/>
          </a:xfrm>
        </p:grpSpPr>
        <p:sp>
          <p:nvSpPr>
            <p:cNvPr id="1056" name="Google Shape;3942;p38">
              <a:extLst>
                <a:ext uri="{FF2B5EF4-FFF2-40B4-BE49-F238E27FC236}">
                  <a16:creationId xmlns:a16="http://schemas.microsoft.com/office/drawing/2014/main" id="{3A95774E-4B50-AC19-7916-1F7CEC267512}"/>
                </a:ext>
              </a:extLst>
            </p:cNvPr>
            <p:cNvSpPr/>
            <p:nvPr/>
          </p:nvSpPr>
          <p:spPr>
            <a:xfrm>
              <a:off x="3651510" y="3203156"/>
              <a:ext cx="129673" cy="125912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943;p38">
              <a:extLst>
                <a:ext uri="{FF2B5EF4-FFF2-40B4-BE49-F238E27FC236}">
                  <a16:creationId xmlns:a16="http://schemas.microsoft.com/office/drawing/2014/main" id="{97915EC7-E5C0-C900-D723-85A0E2E5D381}"/>
                </a:ext>
              </a:extLst>
            </p:cNvPr>
            <p:cNvSpPr/>
            <p:nvPr/>
          </p:nvSpPr>
          <p:spPr>
            <a:xfrm>
              <a:off x="3651510" y="3439267"/>
              <a:ext cx="129673" cy="125881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944;p38">
              <a:extLst>
                <a:ext uri="{FF2B5EF4-FFF2-40B4-BE49-F238E27FC236}">
                  <a16:creationId xmlns:a16="http://schemas.microsoft.com/office/drawing/2014/main" id="{B60FD51E-36CB-9CD3-FEFA-2A5225273E74}"/>
                </a:ext>
              </a:extLst>
            </p:cNvPr>
            <p:cNvSpPr/>
            <p:nvPr/>
          </p:nvSpPr>
          <p:spPr>
            <a:xfrm>
              <a:off x="3651510" y="3675378"/>
              <a:ext cx="129673" cy="125881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1"/>
                  </a:moveTo>
                  <a:cubicBezTo>
                    <a:pt x="919" y="1"/>
                    <a:pt x="0" y="919"/>
                    <a:pt x="0" y="2059"/>
                  </a:cubicBezTo>
                  <a:cubicBezTo>
                    <a:pt x="0" y="3167"/>
                    <a:pt x="919" y="4086"/>
                    <a:pt x="2027" y="4086"/>
                  </a:cubicBezTo>
                  <a:cubicBezTo>
                    <a:pt x="3167" y="4086"/>
                    <a:pt x="4086" y="3167"/>
                    <a:pt x="4086" y="2059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945;p38">
              <a:extLst>
                <a:ext uri="{FF2B5EF4-FFF2-40B4-BE49-F238E27FC236}">
                  <a16:creationId xmlns:a16="http://schemas.microsoft.com/office/drawing/2014/main" id="{BF972E75-58D0-8EBC-102F-A90BBC87E0CB}"/>
                </a:ext>
              </a:extLst>
            </p:cNvPr>
            <p:cNvSpPr/>
            <p:nvPr/>
          </p:nvSpPr>
          <p:spPr>
            <a:xfrm>
              <a:off x="3651510" y="3912475"/>
              <a:ext cx="129673" cy="125881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2027" y="0"/>
                  </a:moveTo>
                  <a:cubicBezTo>
                    <a:pt x="919" y="0"/>
                    <a:pt x="0" y="918"/>
                    <a:pt x="0" y="2027"/>
                  </a:cubicBezTo>
                  <a:cubicBezTo>
                    <a:pt x="0" y="3167"/>
                    <a:pt x="919" y="4085"/>
                    <a:pt x="2027" y="4085"/>
                  </a:cubicBezTo>
                  <a:cubicBezTo>
                    <a:pt x="3167" y="4085"/>
                    <a:pt x="4086" y="3167"/>
                    <a:pt x="4086" y="2027"/>
                  </a:cubicBezTo>
                  <a:cubicBezTo>
                    <a:pt x="4086" y="918"/>
                    <a:pt x="3167" y="0"/>
                    <a:pt x="202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946;p38">
              <a:extLst>
                <a:ext uri="{FF2B5EF4-FFF2-40B4-BE49-F238E27FC236}">
                  <a16:creationId xmlns:a16="http://schemas.microsoft.com/office/drawing/2014/main" id="{392B11AD-B8FB-DC51-D069-4098B4B2CACD}"/>
                </a:ext>
              </a:extLst>
            </p:cNvPr>
            <p:cNvSpPr/>
            <p:nvPr/>
          </p:nvSpPr>
          <p:spPr>
            <a:xfrm>
              <a:off x="3651510" y="4148555"/>
              <a:ext cx="129673" cy="125912"/>
            </a:xfrm>
            <a:custGeom>
              <a:avLst/>
              <a:gdLst/>
              <a:ahLst/>
              <a:cxnLst/>
              <a:rect l="l" t="t" r="r" b="b"/>
              <a:pathLst>
                <a:path w="4086" h="4087" extrusionOk="0">
                  <a:moveTo>
                    <a:pt x="2027" y="1"/>
                  </a:moveTo>
                  <a:cubicBezTo>
                    <a:pt x="919" y="1"/>
                    <a:pt x="0" y="919"/>
                    <a:pt x="0" y="2028"/>
                  </a:cubicBezTo>
                  <a:cubicBezTo>
                    <a:pt x="0" y="3168"/>
                    <a:pt x="919" y="4086"/>
                    <a:pt x="2027" y="4086"/>
                  </a:cubicBezTo>
                  <a:cubicBezTo>
                    <a:pt x="3167" y="4086"/>
                    <a:pt x="4086" y="3168"/>
                    <a:pt x="4086" y="2028"/>
                  </a:cubicBezTo>
                  <a:cubicBezTo>
                    <a:pt x="4086" y="919"/>
                    <a:pt x="3167" y="1"/>
                    <a:pt x="202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947;p38">
              <a:extLst>
                <a:ext uri="{FF2B5EF4-FFF2-40B4-BE49-F238E27FC236}">
                  <a16:creationId xmlns:a16="http://schemas.microsoft.com/office/drawing/2014/main" id="{99CB6231-563B-DF00-B6E3-34933A2EAF25}"/>
                </a:ext>
              </a:extLst>
            </p:cNvPr>
            <p:cNvSpPr/>
            <p:nvPr/>
          </p:nvSpPr>
          <p:spPr>
            <a:xfrm>
              <a:off x="3715838" y="2444113"/>
              <a:ext cx="916628" cy="827375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28661" y="0"/>
                  </a:moveTo>
                  <a:lnTo>
                    <a:pt x="10514" y="26507"/>
                  </a:lnTo>
                  <a:lnTo>
                    <a:pt x="0" y="26507"/>
                  </a:lnTo>
                  <a:lnTo>
                    <a:pt x="0" y="26856"/>
                  </a:lnTo>
                  <a:lnTo>
                    <a:pt x="10609" y="26856"/>
                  </a:lnTo>
                  <a:lnTo>
                    <a:pt x="28882" y="285"/>
                  </a:lnTo>
                  <a:lnTo>
                    <a:pt x="286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948;p38">
              <a:extLst>
                <a:ext uri="{FF2B5EF4-FFF2-40B4-BE49-F238E27FC236}">
                  <a16:creationId xmlns:a16="http://schemas.microsoft.com/office/drawing/2014/main" id="{170652A7-65C4-3ED8-7E05-6F8C69F7AD17}"/>
                </a:ext>
              </a:extLst>
            </p:cNvPr>
            <p:cNvSpPr/>
            <p:nvPr/>
          </p:nvSpPr>
          <p:spPr>
            <a:xfrm>
              <a:off x="3715838" y="3037317"/>
              <a:ext cx="915612" cy="471267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28692" y="0"/>
                  </a:moveTo>
                  <a:lnTo>
                    <a:pt x="10863" y="14916"/>
                  </a:lnTo>
                  <a:lnTo>
                    <a:pt x="0" y="14916"/>
                  </a:lnTo>
                  <a:lnTo>
                    <a:pt x="0" y="15296"/>
                  </a:lnTo>
                  <a:lnTo>
                    <a:pt x="10926" y="15296"/>
                  </a:lnTo>
                  <a:lnTo>
                    <a:pt x="28851" y="348"/>
                  </a:lnTo>
                  <a:lnTo>
                    <a:pt x="2869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949;p38">
              <a:extLst>
                <a:ext uri="{FF2B5EF4-FFF2-40B4-BE49-F238E27FC236}">
                  <a16:creationId xmlns:a16="http://schemas.microsoft.com/office/drawing/2014/main" id="{A2F0C590-1C10-67BE-2783-4042F67FC054}"/>
                </a:ext>
              </a:extLst>
            </p:cNvPr>
            <p:cNvSpPr/>
            <p:nvPr/>
          </p:nvSpPr>
          <p:spPr>
            <a:xfrm>
              <a:off x="3715838" y="4206135"/>
              <a:ext cx="916628" cy="827375"/>
            </a:xfrm>
            <a:custGeom>
              <a:avLst/>
              <a:gdLst/>
              <a:ahLst/>
              <a:cxnLst/>
              <a:rect l="l" t="t" r="r" b="b"/>
              <a:pathLst>
                <a:path w="28883" h="26856" extrusionOk="0">
                  <a:moveTo>
                    <a:pt x="0" y="0"/>
                  </a:moveTo>
                  <a:lnTo>
                    <a:pt x="0" y="349"/>
                  </a:lnTo>
                  <a:lnTo>
                    <a:pt x="10514" y="349"/>
                  </a:lnTo>
                  <a:lnTo>
                    <a:pt x="28661" y="26856"/>
                  </a:lnTo>
                  <a:lnTo>
                    <a:pt x="28882" y="26539"/>
                  </a:lnTo>
                  <a:lnTo>
                    <a:pt x="10673" y="32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950;p38">
              <a:extLst>
                <a:ext uri="{FF2B5EF4-FFF2-40B4-BE49-F238E27FC236}">
                  <a16:creationId xmlns:a16="http://schemas.microsoft.com/office/drawing/2014/main" id="{FC91D0CF-645D-0788-6C20-405893906F8F}"/>
                </a:ext>
              </a:extLst>
            </p:cNvPr>
            <p:cNvSpPr/>
            <p:nvPr/>
          </p:nvSpPr>
          <p:spPr>
            <a:xfrm>
              <a:off x="3715838" y="3969039"/>
              <a:ext cx="915612" cy="471267"/>
            </a:xfrm>
            <a:custGeom>
              <a:avLst/>
              <a:gdLst/>
              <a:ahLst/>
              <a:cxnLst/>
              <a:rect l="l" t="t" r="r" b="b"/>
              <a:pathLst>
                <a:path w="28851" h="15297" extrusionOk="0">
                  <a:moveTo>
                    <a:pt x="0" y="1"/>
                  </a:moveTo>
                  <a:lnTo>
                    <a:pt x="0" y="381"/>
                  </a:lnTo>
                  <a:lnTo>
                    <a:pt x="10863" y="381"/>
                  </a:lnTo>
                  <a:lnTo>
                    <a:pt x="28692" y="15297"/>
                  </a:lnTo>
                  <a:lnTo>
                    <a:pt x="28851" y="14949"/>
                  </a:lnTo>
                  <a:lnTo>
                    <a:pt x="10958" y="33"/>
                  </a:lnTo>
                  <a:lnTo>
                    <a:pt x="1092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51;p38">
              <a:extLst>
                <a:ext uri="{FF2B5EF4-FFF2-40B4-BE49-F238E27FC236}">
                  <a16:creationId xmlns:a16="http://schemas.microsoft.com/office/drawing/2014/main" id="{10CCA1DA-9460-7010-7925-9C21BDA33551}"/>
                </a:ext>
              </a:extLst>
            </p:cNvPr>
            <p:cNvSpPr/>
            <p:nvPr/>
          </p:nvSpPr>
          <p:spPr>
            <a:xfrm>
              <a:off x="3715838" y="3732928"/>
              <a:ext cx="912597" cy="11738"/>
            </a:xfrm>
            <a:custGeom>
              <a:avLst/>
              <a:gdLst/>
              <a:ahLst/>
              <a:cxnLst/>
              <a:rect l="l" t="t" r="r" b="b"/>
              <a:pathLst>
                <a:path w="28756" h="381" extrusionOk="0">
                  <a:moveTo>
                    <a:pt x="0" y="1"/>
                  </a:moveTo>
                  <a:lnTo>
                    <a:pt x="0" y="381"/>
                  </a:lnTo>
                  <a:lnTo>
                    <a:pt x="28756" y="381"/>
                  </a:lnTo>
                  <a:lnTo>
                    <a:pt x="2875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64;p13">
            <a:extLst>
              <a:ext uri="{FF2B5EF4-FFF2-40B4-BE49-F238E27FC236}">
                <a16:creationId xmlns:a16="http://schemas.microsoft.com/office/drawing/2014/main" id="{E35694F1-D103-7B0B-513D-9CEC5869DCDE}"/>
              </a:ext>
            </a:extLst>
          </p:cNvPr>
          <p:cNvSpPr txBox="1"/>
          <p:nvPr/>
        </p:nvSpPr>
        <p:spPr>
          <a:xfrm>
            <a:off x="191513" y="1046287"/>
            <a:ext cx="4270335" cy="70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b="1" kern="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31129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30FEB98-E769-AAC5-B98A-D8A71B09D763}"/>
              </a:ext>
            </a:extLst>
          </p:cNvPr>
          <p:cNvGrpSpPr/>
          <p:nvPr/>
        </p:nvGrpSpPr>
        <p:grpSpPr>
          <a:xfrm>
            <a:off x="3477185" y="980695"/>
            <a:ext cx="5811613" cy="4896609"/>
            <a:chOff x="5477710" y="2957853"/>
            <a:chExt cx="3632970" cy="2976403"/>
          </a:xfrm>
        </p:grpSpPr>
        <p:sp>
          <p:nvSpPr>
            <p:cNvPr id="6" name="Google Shape;115;p13">
              <a:extLst>
                <a:ext uri="{FF2B5EF4-FFF2-40B4-BE49-F238E27FC236}">
                  <a16:creationId xmlns:a16="http://schemas.microsoft.com/office/drawing/2014/main" id="{9F0502E5-977F-9061-3B79-DF0FFEDAFBFB}"/>
                </a:ext>
              </a:extLst>
            </p:cNvPr>
            <p:cNvSpPr/>
            <p:nvPr/>
          </p:nvSpPr>
          <p:spPr>
            <a:xfrm>
              <a:off x="5477710" y="4879997"/>
              <a:ext cx="3632970" cy="415976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16;p13">
              <a:extLst>
                <a:ext uri="{FF2B5EF4-FFF2-40B4-BE49-F238E27FC236}">
                  <a16:creationId xmlns:a16="http://schemas.microsoft.com/office/drawing/2014/main" id="{C51EED12-6F83-801B-5EB2-E081BC224DD9}"/>
                </a:ext>
              </a:extLst>
            </p:cNvPr>
            <p:cNvSpPr/>
            <p:nvPr/>
          </p:nvSpPr>
          <p:spPr>
            <a:xfrm>
              <a:off x="5477710" y="2957853"/>
              <a:ext cx="3631561" cy="192219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17;p13">
              <a:extLst>
                <a:ext uri="{FF2B5EF4-FFF2-40B4-BE49-F238E27FC236}">
                  <a16:creationId xmlns:a16="http://schemas.microsoft.com/office/drawing/2014/main" id="{B8F36A3A-7C95-D0C5-04F2-4B6C0482A5E9}"/>
                </a:ext>
              </a:extLst>
            </p:cNvPr>
            <p:cNvSpPr/>
            <p:nvPr/>
          </p:nvSpPr>
          <p:spPr>
            <a:xfrm>
              <a:off x="6922505" y="5295927"/>
              <a:ext cx="771256" cy="194992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18;p13">
              <a:extLst>
                <a:ext uri="{FF2B5EF4-FFF2-40B4-BE49-F238E27FC236}">
                  <a16:creationId xmlns:a16="http://schemas.microsoft.com/office/drawing/2014/main" id="{8A5BFBEF-6D9C-0D60-A66E-76C883B41EB3}"/>
                </a:ext>
              </a:extLst>
            </p:cNvPr>
            <p:cNvSpPr/>
            <p:nvPr/>
          </p:nvSpPr>
          <p:spPr>
            <a:xfrm>
              <a:off x="6552950" y="5295927"/>
              <a:ext cx="1482490" cy="531484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19;p13">
              <a:extLst>
                <a:ext uri="{FF2B5EF4-FFF2-40B4-BE49-F238E27FC236}">
                  <a16:creationId xmlns:a16="http://schemas.microsoft.com/office/drawing/2014/main" id="{85349C97-3CD6-E311-6A76-B9729E8AA240}"/>
                </a:ext>
              </a:extLst>
            </p:cNvPr>
            <p:cNvSpPr/>
            <p:nvPr/>
          </p:nvSpPr>
          <p:spPr>
            <a:xfrm>
              <a:off x="6544583" y="5804246"/>
              <a:ext cx="1497814" cy="130010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28;p13">
              <a:extLst>
                <a:ext uri="{FF2B5EF4-FFF2-40B4-BE49-F238E27FC236}">
                  <a16:creationId xmlns:a16="http://schemas.microsoft.com/office/drawing/2014/main" id="{530F293E-F520-3CCA-8B68-B7182EE31AE2}"/>
                </a:ext>
              </a:extLst>
            </p:cNvPr>
            <p:cNvSpPr/>
            <p:nvPr/>
          </p:nvSpPr>
          <p:spPr>
            <a:xfrm>
              <a:off x="5745496" y="3939512"/>
              <a:ext cx="3119724" cy="622459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9;p13">
              <a:extLst>
                <a:ext uri="{FF2B5EF4-FFF2-40B4-BE49-F238E27FC236}">
                  <a16:creationId xmlns:a16="http://schemas.microsoft.com/office/drawing/2014/main" id="{88A38238-58DB-248D-BEFB-86482DAE9F31}"/>
                </a:ext>
              </a:extLst>
            </p:cNvPr>
            <p:cNvSpPr/>
            <p:nvPr/>
          </p:nvSpPr>
          <p:spPr>
            <a:xfrm>
              <a:off x="6654762" y="3858617"/>
              <a:ext cx="200851" cy="207988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0;p13">
              <a:extLst>
                <a:ext uri="{FF2B5EF4-FFF2-40B4-BE49-F238E27FC236}">
                  <a16:creationId xmlns:a16="http://schemas.microsoft.com/office/drawing/2014/main" id="{4B9EE3F0-4738-7AA9-AAEE-841E1506AD36}"/>
                </a:ext>
              </a:extLst>
            </p:cNvPr>
            <p:cNvSpPr/>
            <p:nvPr/>
          </p:nvSpPr>
          <p:spPr>
            <a:xfrm>
              <a:off x="7377138" y="4299082"/>
              <a:ext cx="132550" cy="138674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31;p13">
              <a:extLst>
                <a:ext uri="{FF2B5EF4-FFF2-40B4-BE49-F238E27FC236}">
                  <a16:creationId xmlns:a16="http://schemas.microsoft.com/office/drawing/2014/main" id="{9340BAAF-806D-3461-FCDA-EEC527637AB2}"/>
                </a:ext>
              </a:extLst>
            </p:cNvPr>
            <p:cNvSpPr/>
            <p:nvPr/>
          </p:nvSpPr>
          <p:spPr>
            <a:xfrm>
              <a:off x="8342198" y="4299082"/>
              <a:ext cx="185526" cy="192119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32;p13">
              <a:extLst>
                <a:ext uri="{FF2B5EF4-FFF2-40B4-BE49-F238E27FC236}">
                  <a16:creationId xmlns:a16="http://schemas.microsoft.com/office/drawing/2014/main" id="{38C6D774-41D7-B120-B354-651A4CCD90EE}"/>
                </a:ext>
              </a:extLst>
            </p:cNvPr>
            <p:cNvSpPr/>
            <p:nvPr/>
          </p:nvSpPr>
          <p:spPr>
            <a:xfrm>
              <a:off x="8757815" y="4002144"/>
              <a:ext cx="185526" cy="192119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3;p13">
              <a:extLst>
                <a:ext uri="{FF2B5EF4-FFF2-40B4-BE49-F238E27FC236}">
                  <a16:creationId xmlns:a16="http://schemas.microsoft.com/office/drawing/2014/main" id="{FC15A768-03D4-70EB-2251-D46C0F63145B}"/>
                </a:ext>
              </a:extLst>
            </p:cNvPr>
            <p:cNvSpPr/>
            <p:nvPr/>
          </p:nvSpPr>
          <p:spPr>
            <a:xfrm>
              <a:off x="8796831" y="4042594"/>
              <a:ext cx="107449" cy="111267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34;p13">
              <a:extLst>
                <a:ext uri="{FF2B5EF4-FFF2-40B4-BE49-F238E27FC236}">
                  <a16:creationId xmlns:a16="http://schemas.microsoft.com/office/drawing/2014/main" id="{E1AEE2AA-3471-4773-A580-3AF1A070C577}"/>
                </a:ext>
              </a:extLst>
            </p:cNvPr>
            <p:cNvSpPr/>
            <p:nvPr/>
          </p:nvSpPr>
          <p:spPr>
            <a:xfrm>
              <a:off x="5653416" y="4443501"/>
              <a:ext cx="184161" cy="192119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35;p13">
              <a:extLst>
                <a:ext uri="{FF2B5EF4-FFF2-40B4-BE49-F238E27FC236}">
                  <a16:creationId xmlns:a16="http://schemas.microsoft.com/office/drawing/2014/main" id="{96F38F38-60C8-36F1-D8B1-F0CC97280BFF}"/>
                </a:ext>
              </a:extLst>
            </p:cNvPr>
            <p:cNvSpPr/>
            <p:nvPr/>
          </p:nvSpPr>
          <p:spPr>
            <a:xfrm>
              <a:off x="5692476" y="4348558"/>
              <a:ext cx="107449" cy="111222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36;p13">
              <a:extLst>
                <a:ext uri="{FF2B5EF4-FFF2-40B4-BE49-F238E27FC236}">
                  <a16:creationId xmlns:a16="http://schemas.microsoft.com/office/drawing/2014/main" id="{EB4DE259-29E5-2000-8585-935B68BA4A15}"/>
                </a:ext>
              </a:extLst>
            </p:cNvPr>
            <p:cNvSpPr/>
            <p:nvPr/>
          </p:nvSpPr>
          <p:spPr>
            <a:xfrm>
              <a:off x="7921033" y="3258229"/>
              <a:ext cx="305481" cy="44781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37;p13">
              <a:extLst>
                <a:ext uri="{FF2B5EF4-FFF2-40B4-BE49-F238E27FC236}">
                  <a16:creationId xmlns:a16="http://schemas.microsoft.com/office/drawing/2014/main" id="{A8176C32-839E-F045-7435-E19E24ECB5AB}"/>
                </a:ext>
              </a:extLst>
            </p:cNvPr>
            <p:cNvSpPr/>
            <p:nvPr/>
          </p:nvSpPr>
          <p:spPr>
            <a:xfrm>
              <a:off x="8322690" y="3258229"/>
              <a:ext cx="143691" cy="44781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38;p13">
              <a:extLst>
                <a:ext uri="{FF2B5EF4-FFF2-40B4-BE49-F238E27FC236}">
                  <a16:creationId xmlns:a16="http://schemas.microsoft.com/office/drawing/2014/main" id="{B69B7A4B-9B9B-6AFA-24A5-BC7FD672CD3B}"/>
                </a:ext>
              </a:extLst>
            </p:cNvPr>
            <p:cNvSpPr/>
            <p:nvPr/>
          </p:nvSpPr>
          <p:spPr>
            <a:xfrm>
              <a:off x="8661595" y="3258229"/>
              <a:ext cx="103222" cy="44781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39;p13">
              <a:extLst>
                <a:ext uri="{FF2B5EF4-FFF2-40B4-BE49-F238E27FC236}">
                  <a16:creationId xmlns:a16="http://schemas.microsoft.com/office/drawing/2014/main" id="{D0725E45-7E88-BDC1-0082-419F0C4FB934}"/>
                </a:ext>
              </a:extLst>
            </p:cNvPr>
            <p:cNvSpPr/>
            <p:nvPr/>
          </p:nvSpPr>
          <p:spPr>
            <a:xfrm>
              <a:off x="8356158" y="3391066"/>
              <a:ext cx="348681" cy="4628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40;p13">
              <a:extLst>
                <a:ext uri="{FF2B5EF4-FFF2-40B4-BE49-F238E27FC236}">
                  <a16:creationId xmlns:a16="http://schemas.microsoft.com/office/drawing/2014/main" id="{28D91833-C20D-D257-07B1-EEDE4403D965}"/>
                </a:ext>
              </a:extLst>
            </p:cNvPr>
            <p:cNvSpPr/>
            <p:nvPr/>
          </p:nvSpPr>
          <p:spPr>
            <a:xfrm>
              <a:off x="6334000" y="4477063"/>
              <a:ext cx="210627" cy="44826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41;p13">
              <a:extLst>
                <a:ext uri="{FF2B5EF4-FFF2-40B4-BE49-F238E27FC236}">
                  <a16:creationId xmlns:a16="http://schemas.microsoft.com/office/drawing/2014/main" id="{BEBC382D-2B3D-5463-77EB-94D69111BFF3}"/>
                </a:ext>
              </a:extLst>
            </p:cNvPr>
            <p:cNvSpPr/>
            <p:nvPr/>
          </p:nvSpPr>
          <p:spPr>
            <a:xfrm>
              <a:off x="6632436" y="4477063"/>
              <a:ext cx="89306" cy="44826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42;p13">
              <a:extLst>
                <a:ext uri="{FF2B5EF4-FFF2-40B4-BE49-F238E27FC236}">
                  <a16:creationId xmlns:a16="http://schemas.microsoft.com/office/drawing/2014/main" id="{5AB868E6-CE48-B1BF-2238-5116E5E3ED87}"/>
                </a:ext>
              </a:extLst>
            </p:cNvPr>
            <p:cNvSpPr/>
            <p:nvPr/>
          </p:nvSpPr>
          <p:spPr>
            <a:xfrm>
              <a:off x="7692351" y="4477063"/>
              <a:ext cx="241276" cy="44826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43;p13">
              <a:extLst>
                <a:ext uri="{FF2B5EF4-FFF2-40B4-BE49-F238E27FC236}">
                  <a16:creationId xmlns:a16="http://schemas.microsoft.com/office/drawing/2014/main" id="{47D95DD9-109F-B13A-39EC-0D528CBAD820}"/>
                </a:ext>
              </a:extLst>
            </p:cNvPr>
            <p:cNvSpPr/>
            <p:nvPr/>
          </p:nvSpPr>
          <p:spPr>
            <a:xfrm>
              <a:off x="8015888" y="4477063"/>
              <a:ext cx="103222" cy="44826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44;p13">
              <a:extLst>
                <a:ext uri="{FF2B5EF4-FFF2-40B4-BE49-F238E27FC236}">
                  <a16:creationId xmlns:a16="http://schemas.microsoft.com/office/drawing/2014/main" id="{50862CBC-EB14-DEA7-2CE1-1D4B6CF59ED0}"/>
                </a:ext>
              </a:extLst>
            </p:cNvPr>
            <p:cNvSpPr/>
            <p:nvPr/>
          </p:nvSpPr>
          <p:spPr>
            <a:xfrm>
              <a:off x="8420319" y="4477063"/>
              <a:ext cx="129732" cy="44826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45;p13">
              <a:extLst>
                <a:ext uri="{FF2B5EF4-FFF2-40B4-BE49-F238E27FC236}">
                  <a16:creationId xmlns:a16="http://schemas.microsoft.com/office/drawing/2014/main" id="{2035E2BE-A45E-D368-8026-F11F121B3E7E}"/>
                </a:ext>
              </a:extLst>
            </p:cNvPr>
            <p:cNvSpPr/>
            <p:nvPr/>
          </p:nvSpPr>
          <p:spPr>
            <a:xfrm>
              <a:off x="5801246" y="3237982"/>
              <a:ext cx="245504" cy="4628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46;p13">
              <a:extLst>
                <a:ext uri="{FF2B5EF4-FFF2-40B4-BE49-F238E27FC236}">
                  <a16:creationId xmlns:a16="http://schemas.microsoft.com/office/drawing/2014/main" id="{B324A842-D51D-2B42-4C4B-500ACA1519C0}"/>
                </a:ext>
              </a:extLst>
            </p:cNvPr>
            <p:cNvSpPr/>
            <p:nvPr/>
          </p:nvSpPr>
          <p:spPr>
            <a:xfrm>
              <a:off x="6110867" y="3237982"/>
              <a:ext cx="119956" cy="4628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84344B0-9196-FC7E-926B-88034CB31C90}"/>
              </a:ext>
            </a:extLst>
          </p:cNvPr>
          <p:cNvSpPr txBox="1"/>
          <p:nvPr/>
        </p:nvSpPr>
        <p:spPr>
          <a:xfrm>
            <a:off x="5238610" y="1546133"/>
            <a:ext cx="2234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Q &amp; A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5500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74" row="2">
    <wetp:webextensionref xmlns:r="http://schemas.openxmlformats.org/officeDocument/2006/relationships" r:id="rId1"/>
  </wetp:taskpane>
  <wetp:taskpane dockstate="right" visibility="0" width="474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6BCD5A8-5B05-45F9-B6E7-FD176FDC5A83}">
  <we:reference id="7d570271-b346-45bb-9db7-9681a383d749" version="1.0.0.522" store="EXCatalog" storeType="EXCatalog"/>
  <we:alternateReferences>
    <we:reference id="WA200004074" version="1.0.0.522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EE40429-428E-4A16-90D7-40336D3F73F7}">
  <we:reference id="01cd1c88-25e9-4daa-b0ef-32dc541ed811" version="2.0.0.0" store="EXCatalog" storeType="EXCatalog"/>
  <we:alternateReferences>
    <we:reference id="WA200000068" version="2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124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Fira Sans Extra Condensed SemiBold</vt:lpstr>
      <vt:lpstr>Fira Sans Medium</vt:lpstr>
      <vt:lpstr>Fira Sans SemiBold</vt:lpstr>
      <vt:lpstr>Roboto</vt:lpstr>
      <vt:lpstr>Office Theme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Abhinava Krishna Kanth Rallapalli -X (abrallap - HCL TECHNOLOGIES LIMITED at Cisco)</dc:creator>
  <cp:lastModifiedBy>atulitha revanth</cp:lastModifiedBy>
  <cp:revision>5</cp:revision>
  <dcterms:created xsi:type="dcterms:W3CDTF">2023-09-26T08:17:18Z</dcterms:created>
  <dcterms:modified xsi:type="dcterms:W3CDTF">2023-09-28T05:13:36Z</dcterms:modified>
</cp:coreProperties>
</file>