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Default Extension="sldx" ContentType="application/vnd.openxmlformats-officedocument.presentationml.slide"/>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BFC54E-BDBD-4A11-A44F-1D15F8D487DA}" type="datetimeFigureOut">
              <a:rPr lang="en-US" smtClean="0"/>
              <a:pPr/>
              <a:t>20/03/2017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160B4-EE0D-4F03-A9CF-18D9547B8A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BFC54E-BDBD-4A11-A44F-1D15F8D487DA}" type="datetimeFigureOut">
              <a:rPr lang="en-US" smtClean="0"/>
              <a:pPr/>
              <a:t>20/03/2017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160B4-EE0D-4F03-A9CF-18D9547B8A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BFC54E-BDBD-4A11-A44F-1D15F8D487DA}" type="datetimeFigureOut">
              <a:rPr lang="en-US" smtClean="0"/>
              <a:pPr/>
              <a:t>20/03/2017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160B4-EE0D-4F03-A9CF-18D9547B8A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BFC54E-BDBD-4A11-A44F-1D15F8D487DA}" type="datetimeFigureOut">
              <a:rPr lang="en-US" smtClean="0"/>
              <a:pPr/>
              <a:t>20/03/2017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160B4-EE0D-4F03-A9CF-18D9547B8A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BFC54E-BDBD-4A11-A44F-1D15F8D487DA}" type="datetimeFigureOut">
              <a:rPr lang="en-US" smtClean="0"/>
              <a:pPr/>
              <a:t>20/03/2017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160B4-EE0D-4F03-A9CF-18D9547B8A2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BFC54E-BDBD-4A11-A44F-1D15F8D487DA}" type="datetimeFigureOut">
              <a:rPr lang="en-US" smtClean="0"/>
              <a:pPr/>
              <a:t>20/03/2017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160B4-EE0D-4F03-A9CF-18D9547B8A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BFC54E-BDBD-4A11-A44F-1D15F8D487DA}" type="datetimeFigureOut">
              <a:rPr lang="en-US" smtClean="0"/>
              <a:pPr/>
              <a:t>20/03/2017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C160B4-EE0D-4F03-A9CF-18D9547B8A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BFC54E-BDBD-4A11-A44F-1D15F8D487DA}" type="datetimeFigureOut">
              <a:rPr lang="en-US" smtClean="0"/>
              <a:pPr/>
              <a:t>20/03/2017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C160B4-EE0D-4F03-A9CF-18D9547B8A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BFC54E-BDBD-4A11-A44F-1D15F8D487DA}" type="datetimeFigureOut">
              <a:rPr lang="en-US" smtClean="0"/>
              <a:pPr/>
              <a:t>20/03/2017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C160B4-EE0D-4F03-A9CF-18D9547B8A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BFC54E-BDBD-4A11-A44F-1D15F8D487DA}" type="datetimeFigureOut">
              <a:rPr lang="en-US" smtClean="0"/>
              <a:pPr/>
              <a:t>20/03/2017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160B4-EE0D-4F03-A9CF-18D9547B8A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BFC54E-BDBD-4A11-A44F-1D15F8D487DA}" type="datetimeFigureOut">
              <a:rPr lang="en-US" smtClean="0"/>
              <a:pPr/>
              <a:t>20/03/2017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160B4-EE0D-4F03-A9CF-18D9547B8A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BFC54E-BDBD-4A11-A44F-1D15F8D487DA}" type="datetimeFigureOut">
              <a:rPr lang="en-US" smtClean="0"/>
              <a:pPr/>
              <a:t>20/03/2017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160B4-EE0D-4F03-A9CF-18D9547B8A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Office_PowerPoint_Slide1.sldx"/><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Office_PowerPoint_Slide2.sldx"/><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Office_PowerPoint_Slide3.sldx"/><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Office_PowerPoint_Slide4.sldx"/><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1"/>
          <p:cNvSpPr>
            <a:spLocks noGrp="1"/>
          </p:cNvSpPr>
          <p:nvPr>
            <p:ph type="subTitle" idx="1"/>
          </p:nvPr>
        </p:nvSpPr>
        <p:spPr>
          <a:xfrm>
            <a:off x="2362200" y="6049433"/>
            <a:ext cx="6515100" cy="685800"/>
          </a:xfrm>
        </p:spPr>
        <p:txBody>
          <a:bodyPr/>
          <a:lstStyle/>
          <a:p>
            <a:endParaRPr lang="en-US" smtClean="0"/>
          </a:p>
        </p:txBody>
      </p:sp>
      <p:sp>
        <p:nvSpPr>
          <p:cNvPr id="11" name="Title 10"/>
          <p:cNvSpPr>
            <a:spLocks noGrp="1"/>
          </p:cNvSpPr>
          <p:nvPr>
            <p:ph type="title"/>
          </p:nvPr>
        </p:nvSpPr>
        <p:spPr>
          <a:xfrm>
            <a:off x="685800" y="2130425"/>
            <a:ext cx="7772400" cy="769441"/>
          </a:xfrm>
        </p:spPr>
        <p:txBody>
          <a:bodyPr>
            <a:spAutoFit/>
          </a:bodyPr>
          <a:lstStyle/>
          <a:p>
            <a:pPr>
              <a:defRPr/>
            </a:pPr>
            <a:endParaRPr lang="en-US" dirty="0"/>
          </a:p>
        </p:txBody>
      </p:sp>
      <p:sp>
        <p:nvSpPr>
          <p:cNvPr id="10244" name="Rectangle 11"/>
          <p:cNvSpPr>
            <a:spLocks noChangeArrowheads="1"/>
          </p:cNvSpPr>
          <p:nvPr/>
        </p:nvSpPr>
        <p:spPr bwMode="auto">
          <a:xfrm>
            <a:off x="2286000" y="2588684"/>
            <a:ext cx="4572000" cy="369332"/>
          </a:xfrm>
          <a:prstGeom prst="rect">
            <a:avLst/>
          </a:prstGeom>
          <a:noFill/>
          <a:ln w="9525">
            <a:noFill/>
            <a:miter lim="800000"/>
            <a:headEnd/>
            <a:tailEnd/>
          </a:ln>
        </p:spPr>
        <p:txBody>
          <a:bodyPr>
            <a:spAutoFit/>
          </a:bodyPr>
          <a:lstStyle/>
          <a:p>
            <a:endParaRPr lang="en-US">
              <a:solidFill>
                <a:srgbClr val="7030A0"/>
              </a:solidFill>
            </a:endParaRPr>
          </a:p>
        </p:txBody>
      </p:sp>
      <p:sp>
        <p:nvSpPr>
          <p:cNvPr id="10245" name="Rectangle 12"/>
          <p:cNvSpPr>
            <a:spLocks noChangeArrowheads="1"/>
          </p:cNvSpPr>
          <p:nvPr/>
        </p:nvSpPr>
        <p:spPr bwMode="auto">
          <a:xfrm>
            <a:off x="2438400" y="2791884"/>
            <a:ext cx="4572000" cy="369332"/>
          </a:xfrm>
          <a:prstGeom prst="rect">
            <a:avLst/>
          </a:prstGeom>
          <a:noFill/>
          <a:ln w="9525">
            <a:noFill/>
            <a:miter lim="800000"/>
            <a:headEnd/>
            <a:tailEnd/>
          </a:ln>
        </p:spPr>
        <p:txBody>
          <a:bodyPr>
            <a:spAutoFit/>
          </a:bodyPr>
          <a:lstStyle/>
          <a:p>
            <a:endParaRPr lang="en-US">
              <a:solidFill>
                <a:srgbClr val="7030A0"/>
              </a:solidFill>
            </a:endParaRPr>
          </a:p>
        </p:txBody>
      </p:sp>
      <p:pic>
        <p:nvPicPr>
          <p:cNvPr id="10246" name="Picture 5"/>
          <p:cNvPicPr>
            <a:picLocks noChangeAspect="1" noChangeArrowheads="1"/>
          </p:cNvPicPr>
          <p:nvPr/>
        </p:nvPicPr>
        <p:blipFill>
          <a:blip r:embed="rId3">
            <a:lum bright="-4000" contrast="-17000"/>
          </a:blip>
          <a:srcRect/>
          <a:stretch>
            <a:fillRect/>
          </a:stretch>
        </p:blipFill>
        <p:spPr bwMode="auto">
          <a:xfrm>
            <a:off x="0" y="0"/>
            <a:ext cx="9144000" cy="6858000"/>
          </a:xfrm>
          <a:prstGeom prst="rect">
            <a:avLst/>
          </a:prstGeom>
          <a:noFill/>
          <a:ln w="9525">
            <a:solidFill>
              <a:schemeClr val="tx1"/>
            </a:solidFill>
            <a:prstDash val="sysDot"/>
            <a:miter lim="800000"/>
            <a:headEnd/>
            <a:tailEnd/>
          </a:ln>
          <a:scene3d>
            <a:camera prst="orthographicFront"/>
            <a:lightRig rig="threePt" dir="t"/>
          </a:scene3d>
          <a:sp3d z="50800"/>
        </p:spPr>
      </p:pic>
      <p:sp>
        <p:nvSpPr>
          <p:cNvPr id="15" name="Rectangle 14"/>
          <p:cNvSpPr>
            <a:spLocks noChangeArrowheads="1"/>
          </p:cNvSpPr>
          <p:nvPr/>
        </p:nvSpPr>
        <p:spPr bwMode="auto">
          <a:xfrm>
            <a:off x="838200" y="3530600"/>
            <a:ext cx="7696200" cy="1815882"/>
          </a:xfrm>
          <a:prstGeom prst="rect">
            <a:avLst/>
          </a:prstGeom>
          <a:noFill/>
          <a:ln w="9525">
            <a:noFill/>
            <a:miter lim="800000"/>
            <a:headEnd/>
            <a:tailEnd/>
          </a:ln>
          <a:scene3d>
            <a:camera prst="orthographicFront">
              <a:rot lat="0" lon="0" rev="0"/>
            </a:camera>
            <a:lightRig rig="sunset" dir="t"/>
          </a:scene3d>
          <a:sp3d extrusionH="76200" contourW="19050" prstMaterial="dkEdge">
            <a:bevelT/>
            <a:bevelB w="165100" prst="coolSlant"/>
            <a:extrusionClr>
              <a:schemeClr val="tx1"/>
            </a:extrusionClr>
            <a:contourClr>
              <a:schemeClr val="tx1"/>
            </a:contourClr>
          </a:sp3d>
        </p:spPr>
        <p:txBody>
          <a:bodyPr>
            <a:spAutoFit/>
            <a:sp3d contourW="6350" prstMaterial="metal">
              <a:bevelT w="127000" h="31750" prst="relaxedInset"/>
              <a:contourClr>
                <a:schemeClr val="accent1">
                  <a:shade val="75000"/>
                </a:schemeClr>
              </a:contourClr>
            </a:sp3d>
          </a:bodyPr>
          <a:lstStyle/>
          <a:p>
            <a:pPr>
              <a:defRPr/>
            </a:pPr>
            <a:r>
              <a:rPr lang="en-US" b="1" cap="all" dirty="0">
                <a:ln w="0"/>
                <a:solidFill>
                  <a:srgbClr val="00B050"/>
                </a:solidFill>
                <a:effectLst>
                  <a:reflection blurRad="12700" stA="50000" endPos="50000" dist="5000" dir="5400000" sy="-100000" rotWithShape="0"/>
                </a:effectLst>
              </a:rPr>
              <a:t>               </a:t>
            </a:r>
            <a:r>
              <a:rPr lang="en-US" b="1" cap="all" dirty="0" smtClean="0">
                <a:ln w="0"/>
                <a:solidFill>
                  <a:srgbClr val="00B050"/>
                </a:solidFill>
                <a:effectLst>
                  <a:reflection blurRad="12700" stA="50000" endPos="50000" dist="5000" dir="5400000" sy="-100000" rotWithShape="0"/>
                </a:effectLst>
              </a:rPr>
              <a:t>          </a:t>
            </a:r>
            <a:r>
              <a:rPr lang="en-US" sz="6600" b="1" cap="all" dirty="0" smtClean="0">
                <a:ln w="0"/>
                <a:solidFill>
                  <a:srgbClr val="00B050"/>
                </a:solidFill>
                <a:effectLst>
                  <a:reflection blurRad="12700" stA="50000" endPos="50000" dist="5000" dir="5400000" sy="-100000" rotWithShape="0"/>
                </a:effectLst>
              </a:rPr>
              <a:t>WELCOME </a:t>
            </a:r>
            <a:r>
              <a:rPr lang="en-US" sz="6600" b="1" cap="all" dirty="0">
                <a:ln w="0"/>
                <a:solidFill>
                  <a:srgbClr val="00B050"/>
                </a:solidFill>
                <a:effectLst>
                  <a:reflection blurRad="12700" stA="50000" endPos="50000" dist="5000" dir="5400000" sy="-100000" rotWithShape="0"/>
                </a:effectLst>
              </a:rPr>
              <a:t>TO</a:t>
            </a:r>
          </a:p>
          <a:p>
            <a:pPr>
              <a:defRPr/>
            </a:pPr>
            <a:r>
              <a:rPr lang="en-US" b="1" cap="all" dirty="0">
                <a:ln w="0"/>
                <a:solidFill>
                  <a:srgbClr val="00B050"/>
                </a:solidFill>
                <a:effectLst>
                  <a:reflection blurRad="12700" stA="50000" endPos="50000" dist="5000" dir="5400000" sy="-100000" rotWithShape="0"/>
                </a:effectLst>
              </a:rPr>
              <a:t>                    </a:t>
            </a:r>
          </a:p>
          <a:p>
            <a:pPr>
              <a:defRPr/>
            </a:pPr>
            <a:r>
              <a:rPr lang="en-US" b="1" cap="all" dirty="0">
                <a:ln w="0"/>
                <a:solidFill>
                  <a:srgbClr val="00B050"/>
                </a:solidFill>
                <a:effectLst>
                  <a:reflection blurRad="12700" stA="50000" endPos="50000" dist="5000" dir="5400000" sy="-100000" rotWithShape="0"/>
                </a:effectLst>
              </a:rPr>
              <a:t>  </a:t>
            </a:r>
            <a:r>
              <a:rPr lang="en-US" sz="2400" b="1" cap="all" dirty="0">
                <a:ln w="0"/>
                <a:solidFill>
                  <a:srgbClr val="00B050"/>
                </a:solidFill>
                <a:effectLst>
                  <a:reflection blurRad="12700" stA="50000" endPos="50000" dist="5000" dir="5400000" sy="-100000" rotWithShape="0"/>
                </a:effectLst>
              </a:rPr>
              <a:t>    </a:t>
            </a:r>
            <a:r>
              <a:rPr lang="en-US" sz="2400" b="1" cap="all" dirty="0" smtClean="0">
                <a:ln w="0"/>
                <a:solidFill>
                  <a:srgbClr val="00B050"/>
                </a:solidFill>
                <a:effectLst>
                  <a:reflection blurRad="12700" stA="50000" endPos="50000" dist="5000" dir="5400000" sy="-100000" rotWithShape="0"/>
                </a:effectLst>
              </a:rPr>
              <a:t>          </a:t>
            </a:r>
            <a:r>
              <a:rPr lang="en-US" sz="2800" b="1" cap="all" dirty="0">
                <a:ln w="0"/>
                <a:solidFill>
                  <a:srgbClr val="00B050"/>
                </a:solidFill>
                <a:effectLst>
                  <a:reflection blurRad="12700" stA="50000" endPos="50000" dist="5000" dir="5400000" sy="-100000" rotWithShape="0"/>
                </a:effectLst>
              </a:rPr>
              <a:t>DEPARMENT OF COMPUTER SCIENCE</a:t>
            </a:r>
          </a:p>
        </p:txBody>
      </p:sp>
      <p:pic>
        <p:nvPicPr>
          <p:cNvPr id="10248" name="Picture 2" descr="E:\Salunke Sir1415\Seminar 2015\Rayat_Logo.gif"/>
          <p:cNvPicPr>
            <a:picLocks noChangeAspect="1" noChangeArrowheads="1"/>
          </p:cNvPicPr>
          <p:nvPr/>
        </p:nvPicPr>
        <p:blipFill>
          <a:blip r:embed="rId4"/>
          <a:srcRect b="11917"/>
          <a:stretch>
            <a:fillRect/>
          </a:stretch>
        </p:blipFill>
        <p:spPr bwMode="auto">
          <a:xfrm>
            <a:off x="3505201" y="0"/>
            <a:ext cx="1844675" cy="1295400"/>
          </a:xfrm>
          <a:prstGeom prst="rect">
            <a:avLst/>
          </a:prstGeom>
          <a:noFill/>
          <a:ln w="9525">
            <a:noFill/>
            <a:miter lim="800000"/>
            <a:headEnd/>
            <a:tailEnd/>
          </a:ln>
        </p:spPr>
      </p:pic>
      <p:sp>
        <p:nvSpPr>
          <p:cNvPr id="18" name="Rectangle 17"/>
          <p:cNvSpPr/>
          <p:nvPr/>
        </p:nvSpPr>
        <p:spPr>
          <a:xfrm>
            <a:off x="1447800" y="1295400"/>
            <a:ext cx="5846472" cy="523220"/>
          </a:xfrm>
          <a:prstGeom prst="rect">
            <a:avLst/>
          </a:prstGeom>
          <a:ln>
            <a:noFill/>
          </a:ln>
          <a:effectLst>
            <a:softEdge rad="127000"/>
          </a:effectLst>
          <a:scene3d>
            <a:camera prst="perspectiveRelaxedModerately"/>
            <a:lightRig rig="chilly" dir="t">
              <a:rot lat="0" lon="0" rev="18480000"/>
            </a:lightRig>
          </a:scene3d>
          <a:sp3d prstMaterial="clear">
            <a:bevelT h="63500"/>
          </a:sp3d>
        </p:spPr>
        <p:txBody>
          <a:bodyPr wrap="none">
            <a:spAutoFit/>
          </a:bodyPr>
          <a:lstStyle/>
          <a:p>
            <a:pPr>
              <a:defRPr/>
            </a:pPr>
            <a:r>
              <a:rPr lang="en-US" sz="2800" b="1" dirty="0">
                <a:ln w="11430"/>
                <a:solidFill>
                  <a:srgbClr val="FF0000"/>
                </a:solidFill>
                <a:effectLst>
                  <a:outerShdw blurRad="50800" dist="39000" dir="5460000" algn="tl">
                    <a:srgbClr val="000000">
                      <a:alpha val="38000"/>
                    </a:srgbClr>
                  </a:outerShdw>
                </a:effectLst>
              </a:rPr>
              <a:t>DADA PATIL MAHAVIDYALAYA, KARJAT</a:t>
            </a:r>
            <a:endParaRPr lang="en-US" sz="2800" dirty="0">
              <a:solidFill>
                <a:srgbClr val="FF0000"/>
              </a:solidFill>
            </a:endParaRPr>
          </a:p>
        </p:txBody>
      </p:sp>
      <p:sp>
        <p:nvSpPr>
          <p:cNvPr id="10250" name="Rectangle 18"/>
          <p:cNvSpPr>
            <a:spLocks noChangeArrowheads="1"/>
          </p:cNvSpPr>
          <p:nvPr/>
        </p:nvSpPr>
        <p:spPr bwMode="auto">
          <a:xfrm>
            <a:off x="1371600" y="2209800"/>
            <a:ext cx="6248400" cy="369332"/>
          </a:xfrm>
          <a:prstGeom prst="rect">
            <a:avLst/>
          </a:prstGeom>
          <a:gradFill>
            <a:gsLst>
              <a:gs pos="100000">
                <a:srgbClr val="7030A0">
                  <a:alpha val="3000"/>
                </a:srgb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a:spAutoFit/>
            <a:scene3d>
              <a:camera prst="orthographicFront"/>
              <a:lightRig rig="brightRoom" dir="t"/>
            </a:scene3d>
            <a:sp3d extrusionH="31750" contourW="6350" prstMaterial="metal">
              <a:bevelB w="38100" h="38100" prst="angle"/>
              <a:contourClr>
                <a:schemeClr val="accent3">
                  <a:tint val="100000"/>
                  <a:shade val="100000"/>
                  <a:satMod val="100000"/>
                  <a:hueMod val="100000"/>
                </a:schemeClr>
              </a:contourClr>
            </a:sp3d>
          </a:bodyPr>
          <a:lstStyle/>
          <a:p>
            <a:pPr>
              <a:defRPr/>
            </a:pPr>
            <a:r>
              <a:rPr lang="en-US" b="1" dirty="0" smtClean="0">
                <a:ln/>
                <a:solidFill>
                  <a:schemeClr val="accent2"/>
                </a:solidFill>
              </a:rPr>
              <a:t>          [ </a:t>
            </a:r>
            <a:r>
              <a:rPr lang="en-US" b="1" dirty="0">
                <a:ln/>
                <a:solidFill>
                  <a:schemeClr val="accent2"/>
                </a:solidFill>
              </a:rPr>
              <a:t>Re – accredited ‘B’ Grade by NAAC with CGPA 2.83 ]</a:t>
            </a:r>
          </a:p>
        </p:txBody>
      </p:sp>
      <p:pic>
        <p:nvPicPr>
          <p:cNvPr id="20" name="Picture 19" descr="\\192.168.1.250\d\Salunke Sir\Images\Dada.jpg"/>
          <p:cNvPicPr/>
          <p:nvPr/>
        </p:nvPicPr>
        <p:blipFill>
          <a:blip r:embed="rId5" cstate="print"/>
          <a:srcRect/>
          <a:stretch>
            <a:fillRect/>
          </a:stretch>
        </p:blipFill>
        <p:spPr bwMode="auto">
          <a:xfrm>
            <a:off x="8077200" y="177800"/>
            <a:ext cx="914400" cy="1600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1" name="Picture 20" descr="\\192.168.1.250\d\Salunke Sir\Images\Karmveer.jpg"/>
          <p:cNvPicPr/>
          <p:nvPr/>
        </p:nvPicPr>
        <p:blipFill>
          <a:blip r:embed="rId6" cstate="print"/>
          <a:srcRect/>
          <a:stretch>
            <a:fillRect/>
          </a:stretch>
        </p:blipFill>
        <p:spPr bwMode="auto">
          <a:xfrm>
            <a:off x="109538" y="101601"/>
            <a:ext cx="881063" cy="1625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253" name="TextBox 13"/>
          <p:cNvSpPr txBox="1">
            <a:spLocks noChangeArrowheads="1"/>
          </p:cNvSpPr>
          <p:nvPr/>
        </p:nvSpPr>
        <p:spPr bwMode="auto">
          <a:xfrm>
            <a:off x="5729283" y="6396335"/>
            <a:ext cx="3414717" cy="461665"/>
          </a:xfrm>
          <a:prstGeom prst="rect">
            <a:avLst/>
          </a:prstGeom>
          <a:noFill/>
          <a:ln w="9525">
            <a:noFill/>
            <a:miter lim="800000"/>
            <a:headEnd/>
            <a:tailEnd/>
          </a:ln>
        </p:spPr>
        <p:txBody>
          <a:bodyPr wrap="none">
            <a:spAutoFit/>
          </a:bodyPr>
          <a:lstStyle/>
          <a:p>
            <a:r>
              <a:rPr lang="en-US" sz="2400" dirty="0">
                <a:latin typeface="Tw Cen MT" pitchFamily="34" charset="0"/>
              </a:rPr>
              <a:t>atuljadhavbcs@gmail.com</a:t>
            </a:r>
            <a:endParaRPr lang="en-US" dirty="0">
              <a:latin typeface="Tw Cen MT" pitchFamily="34" charset="0"/>
            </a:endParaRPr>
          </a:p>
        </p:txBody>
      </p:sp>
    </p:spTree>
  </p:cSld>
  <p:clrMapOvr>
    <a:masterClrMapping/>
  </p:clrMapOvr>
  <p:transition>
    <p:dissolve/>
    <p:sndAc>
      <p:stSnd>
        <p:snd r:embed="rId2" name="drumroll.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anim calcmode="lin" valueType="num">
                                      <p:cBhvr>
                                        <p:cTn id="8" dur="2000" fill="hold"/>
                                        <p:tgtEl>
                                          <p:spTgt spid="15"/>
                                        </p:tgtEl>
                                        <p:attrNameLst>
                                          <p:attrName>style.rotation</p:attrName>
                                        </p:attrNameLst>
                                      </p:cBhvr>
                                      <p:tavLst>
                                        <p:tav tm="0">
                                          <p:val>
                                            <p:fltVal val="720"/>
                                          </p:val>
                                        </p:tav>
                                        <p:tav tm="100000">
                                          <p:val>
                                            <p:fltVal val="0"/>
                                          </p:val>
                                        </p:tav>
                                      </p:tavLst>
                                    </p:anim>
                                    <p:anim calcmode="lin" valueType="num">
                                      <p:cBhvr>
                                        <p:cTn id="9" dur="2000" fill="hold"/>
                                        <p:tgtEl>
                                          <p:spTgt spid="15"/>
                                        </p:tgtEl>
                                        <p:attrNameLst>
                                          <p:attrName>ppt_h</p:attrName>
                                        </p:attrNameLst>
                                      </p:cBhvr>
                                      <p:tavLst>
                                        <p:tav tm="0">
                                          <p:val>
                                            <p:fltVal val="0"/>
                                          </p:val>
                                        </p:tav>
                                        <p:tav tm="100000">
                                          <p:val>
                                            <p:strVal val="#ppt_h"/>
                                          </p:val>
                                        </p:tav>
                                      </p:tavLst>
                                    </p:anim>
                                    <p:anim calcmode="lin" valueType="num">
                                      <p:cBhvr>
                                        <p:cTn id="10" dur="2000" fill="hold"/>
                                        <p:tgtEl>
                                          <p:spTgt spid="15"/>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647825" algn="l"/>
              </a:tabLst>
            </a:pPr>
            <a:r>
              <a:rPr kumimoji="0" lang="en-US" sz="16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DATA FLOW DAIGRAM:-</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647825"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53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530" name="Object 2"/>
          <p:cNvGraphicFramePr>
            <a:graphicFrameLocks noChangeAspect="1"/>
          </p:cNvGraphicFramePr>
          <p:nvPr/>
        </p:nvGraphicFramePr>
        <p:xfrm>
          <a:off x="1828800" y="1143000"/>
          <a:ext cx="5543550" cy="4829175"/>
        </p:xfrm>
        <a:graphic>
          <a:graphicData uri="http://schemas.openxmlformats.org/presentationml/2006/ole">
            <p:oleObj spid="_x0000_s22530" name="Slide" r:id="rId3" imgW="4474528" imgH="3355684" progId="PowerPoint.Slide.12">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601" name="Object 1"/>
          <p:cNvGraphicFramePr>
            <a:graphicFrameLocks noChangeAspect="1"/>
          </p:cNvGraphicFramePr>
          <p:nvPr/>
        </p:nvGraphicFramePr>
        <p:xfrm>
          <a:off x="2209800" y="628650"/>
          <a:ext cx="5676900" cy="6229350"/>
        </p:xfrm>
        <a:graphic>
          <a:graphicData uri="http://schemas.openxmlformats.org/presentationml/2006/ole">
            <p:oleObj spid="_x0000_s25601" name="Slide" r:id="rId3" imgW="4623858" imgH="3468526" progId="PowerPoint.Slide.12">
              <p:embed/>
            </p:oleObj>
          </a:graphicData>
        </a:graphic>
      </p:graphicFrame>
      <p:sp>
        <p:nvSpPr>
          <p:cNvPr id="25603" name="Rectangle 3"/>
          <p:cNvSpPr>
            <a:spLocks noChangeArrowheads="1"/>
          </p:cNvSpPr>
          <p:nvPr/>
        </p:nvSpPr>
        <p:spPr bwMode="auto">
          <a:xfrm>
            <a:off x="228600" y="304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First level DFD [ level 1.0 ]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6625" name="Object 1"/>
          <p:cNvGraphicFramePr>
            <a:graphicFrameLocks noChangeAspect="1"/>
          </p:cNvGraphicFramePr>
          <p:nvPr/>
        </p:nvGraphicFramePr>
        <p:xfrm>
          <a:off x="2133600" y="304800"/>
          <a:ext cx="5448300" cy="5867400"/>
        </p:xfrm>
        <a:graphic>
          <a:graphicData uri="http://schemas.openxmlformats.org/presentationml/2006/ole">
            <p:oleObj spid="_x0000_s26625" name="Slide" r:id="rId3" imgW="4471289" imgH="3352800" progId="PowerPoint.Slide.12">
              <p:embed/>
            </p:oleObj>
          </a:graphicData>
        </a:graphic>
      </p:graphicFrame>
      <p:sp>
        <p:nvSpPr>
          <p:cNvPr id="26627" name="Rectangle 3"/>
          <p:cNvSpPr>
            <a:spLocks noChangeArrowheads="1"/>
          </p:cNvSpPr>
          <p:nvPr/>
        </p:nvSpPr>
        <p:spPr bwMode="auto">
          <a:xfrm>
            <a:off x="914400" y="304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Second level DFD [ level 2.0 ]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7649" name="Object 1"/>
          <p:cNvGraphicFramePr>
            <a:graphicFrameLocks noChangeAspect="1"/>
          </p:cNvGraphicFramePr>
          <p:nvPr/>
        </p:nvGraphicFramePr>
        <p:xfrm>
          <a:off x="2057400" y="381000"/>
          <a:ext cx="5629275" cy="5953125"/>
        </p:xfrm>
        <a:graphic>
          <a:graphicData uri="http://schemas.openxmlformats.org/presentationml/2006/ole">
            <p:oleObj spid="_x0000_s27649" name="Slide" r:id="rId3" imgW="4507992" imgH="3380199" progId="PowerPoint.Slide.12">
              <p:embed/>
            </p:oleObj>
          </a:graphicData>
        </a:graphic>
      </p:graphicFrame>
      <p:sp>
        <p:nvSpPr>
          <p:cNvPr id="27651" name="Rectangle 3"/>
          <p:cNvSpPr>
            <a:spLocks noChangeArrowheads="1"/>
          </p:cNvSpPr>
          <p:nvPr/>
        </p:nvSpPr>
        <p:spPr bwMode="auto">
          <a:xfrm>
            <a:off x="609600" y="381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219325"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Third level DFD [ level 3.0 ]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19325" algn="l"/>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0" y="533400"/>
            <a:ext cx="75438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219325" algn="l"/>
              </a:tabLst>
            </a:pPr>
            <a:r>
              <a:rPr kumimoji="0" lang="en-US" sz="18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UML DIAGRAM:-</a:t>
            </a:r>
          </a:p>
          <a:p>
            <a:pPr marL="0" marR="0" lvl="0" indent="0" algn="l" defTabSz="914400" rtl="0" eaLnBrk="1" fontAlgn="base" latinLnBrk="0" hangingPunct="1">
              <a:lnSpc>
                <a:spcPct val="100000"/>
              </a:lnSpc>
              <a:spcBef>
                <a:spcPct val="0"/>
              </a:spcBef>
              <a:spcAft>
                <a:spcPct val="0"/>
              </a:spcAft>
              <a:buClrTx/>
              <a:buSzTx/>
              <a:buFontTx/>
              <a:buNone/>
              <a:tabLst>
                <a:tab pos="2219325" algn="l"/>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19325" algn="l"/>
              </a:tabLst>
            </a:pPr>
            <a:r>
              <a:rPr kumimoji="0" lang="en-US" sz="14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1) </a:t>
            </a:r>
            <a:r>
              <a:rPr kumimoji="0" lang="en-US" sz="16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CLASS DIAGRAM:-</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19325"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811" name="Rectangle 13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8674" name="Group 2"/>
          <p:cNvGrpSpPr>
            <a:grpSpLocks noChangeAspect="1"/>
          </p:cNvGrpSpPr>
          <p:nvPr/>
        </p:nvGrpSpPr>
        <p:grpSpPr bwMode="auto">
          <a:xfrm>
            <a:off x="1828800" y="714375"/>
            <a:ext cx="6172200" cy="6143625"/>
            <a:chOff x="-149" y="241"/>
            <a:chExt cx="9720" cy="9676"/>
          </a:xfrm>
        </p:grpSpPr>
        <p:sp>
          <p:nvSpPr>
            <p:cNvPr id="28810" name="AutoShape 138"/>
            <p:cNvSpPr>
              <a:spLocks noChangeAspect="1" noChangeArrowheads="1" noTextEdit="1"/>
            </p:cNvSpPr>
            <p:nvPr/>
          </p:nvSpPr>
          <p:spPr bwMode="auto">
            <a:xfrm>
              <a:off x="-149" y="241"/>
              <a:ext cx="9720" cy="96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809" name="Rectangle 137"/>
            <p:cNvSpPr>
              <a:spLocks noChangeArrowheads="1"/>
            </p:cNvSpPr>
            <p:nvPr/>
          </p:nvSpPr>
          <p:spPr bwMode="auto">
            <a:xfrm>
              <a:off x="6836" y="795"/>
              <a:ext cx="1613" cy="32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808" name="Freeform 136"/>
            <p:cNvSpPr>
              <a:spLocks noEditPoints="1"/>
            </p:cNvSpPr>
            <p:nvPr/>
          </p:nvSpPr>
          <p:spPr bwMode="auto">
            <a:xfrm>
              <a:off x="6830" y="789"/>
              <a:ext cx="1625" cy="334"/>
            </a:xfrm>
            <a:custGeom>
              <a:avLst/>
              <a:gdLst/>
              <a:ahLst/>
              <a:cxnLst>
                <a:cxn ang="0">
                  <a:pos x="1619" y="323"/>
                </a:cxn>
                <a:cxn ang="0">
                  <a:pos x="1614" y="328"/>
                </a:cxn>
                <a:cxn ang="0">
                  <a:pos x="1614" y="6"/>
                </a:cxn>
                <a:cxn ang="0">
                  <a:pos x="1619" y="12"/>
                </a:cxn>
                <a:cxn ang="0">
                  <a:pos x="6" y="12"/>
                </a:cxn>
                <a:cxn ang="0">
                  <a:pos x="11" y="6"/>
                </a:cxn>
                <a:cxn ang="0">
                  <a:pos x="11" y="328"/>
                </a:cxn>
                <a:cxn ang="0">
                  <a:pos x="6" y="323"/>
                </a:cxn>
                <a:cxn ang="0">
                  <a:pos x="1619" y="323"/>
                </a:cxn>
                <a:cxn ang="0">
                  <a:pos x="0" y="334"/>
                </a:cxn>
                <a:cxn ang="0">
                  <a:pos x="0" y="0"/>
                </a:cxn>
                <a:cxn ang="0">
                  <a:pos x="1625" y="0"/>
                </a:cxn>
                <a:cxn ang="0">
                  <a:pos x="1625" y="334"/>
                </a:cxn>
                <a:cxn ang="0">
                  <a:pos x="0" y="334"/>
                </a:cxn>
              </a:cxnLst>
              <a:rect l="0" t="0" r="r" b="b"/>
              <a:pathLst>
                <a:path w="1625" h="334">
                  <a:moveTo>
                    <a:pt x="1619" y="323"/>
                  </a:moveTo>
                  <a:lnTo>
                    <a:pt x="1614" y="328"/>
                  </a:lnTo>
                  <a:lnTo>
                    <a:pt x="1614" y="6"/>
                  </a:lnTo>
                  <a:lnTo>
                    <a:pt x="1619" y="12"/>
                  </a:lnTo>
                  <a:lnTo>
                    <a:pt x="6" y="12"/>
                  </a:lnTo>
                  <a:lnTo>
                    <a:pt x="11" y="6"/>
                  </a:lnTo>
                  <a:lnTo>
                    <a:pt x="11" y="328"/>
                  </a:lnTo>
                  <a:lnTo>
                    <a:pt x="6" y="323"/>
                  </a:lnTo>
                  <a:lnTo>
                    <a:pt x="1619" y="323"/>
                  </a:lnTo>
                  <a:close/>
                  <a:moveTo>
                    <a:pt x="0" y="334"/>
                  </a:moveTo>
                  <a:lnTo>
                    <a:pt x="0" y="0"/>
                  </a:lnTo>
                  <a:lnTo>
                    <a:pt x="1625" y="0"/>
                  </a:lnTo>
                  <a:lnTo>
                    <a:pt x="1625" y="334"/>
                  </a:lnTo>
                  <a:lnTo>
                    <a:pt x="0" y="334"/>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8807" name="Rectangle 135"/>
            <p:cNvSpPr>
              <a:spLocks noChangeArrowheads="1"/>
            </p:cNvSpPr>
            <p:nvPr/>
          </p:nvSpPr>
          <p:spPr bwMode="auto">
            <a:xfrm>
              <a:off x="7285" y="864"/>
              <a:ext cx="840"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wholesaler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806" name="Rectangle 134"/>
            <p:cNvSpPr>
              <a:spLocks noChangeArrowheads="1"/>
            </p:cNvSpPr>
            <p:nvPr/>
          </p:nvSpPr>
          <p:spPr bwMode="auto">
            <a:xfrm>
              <a:off x="6836" y="1117"/>
              <a:ext cx="1613" cy="110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805" name="Freeform 133"/>
            <p:cNvSpPr>
              <a:spLocks noEditPoints="1"/>
            </p:cNvSpPr>
            <p:nvPr/>
          </p:nvSpPr>
          <p:spPr bwMode="auto">
            <a:xfrm>
              <a:off x="6830" y="1112"/>
              <a:ext cx="1625" cy="1117"/>
            </a:xfrm>
            <a:custGeom>
              <a:avLst/>
              <a:gdLst/>
              <a:ahLst/>
              <a:cxnLst>
                <a:cxn ang="0">
                  <a:pos x="1619" y="1106"/>
                </a:cxn>
                <a:cxn ang="0">
                  <a:pos x="1614" y="1111"/>
                </a:cxn>
                <a:cxn ang="0">
                  <a:pos x="1614" y="5"/>
                </a:cxn>
                <a:cxn ang="0">
                  <a:pos x="1619" y="11"/>
                </a:cxn>
                <a:cxn ang="0">
                  <a:pos x="6" y="11"/>
                </a:cxn>
                <a:cxn ang="0">
                  <a:pos x="11" y="5"/>
                </a:cxn>
                <a:cxn ang="0">
                  <a:pos x="11" y="1111"/>
                </a:cxn>
                <a:cxn ang="0">
                  <a:pos x="6" y="1106"/>
                </a:cxn>
                <a:cxn ang="0">
                  <a:pos x="1619" y="1106"/>
                </a:cxn>
                <a:cxn ang="0">
                  <a:pos x="0" y="1117"/>
                </a:cxn>
                <a:cxn ang="0">
                  <a:pos x="0" y="0"/>
                </a:cxn>
                <a:cxn ang="0">
                  <a:pos x="1625" y="0"/>
                </a:cxn>
                <a:cxn ang="0">
                  <a:pos x="1625" y="1117"/>
                </a:cxn>
                <a:cxn ang="0">
                  <a:pos x="0" y="1117"/>
                </a:cxn>
              </a:cxnLst>
              <a:rect l="0" t="0" r="r" b="b"/>
              <a:pathLst>
                <a:path w="1625" h="1117">
                  <a:moveTo>
                    <a:pt x="1619" y="1106"/>
                  </a:moveTo>
                  <a:lnTo>
                    <a:pt x="1614" y="1111"/>
                  </a:lnTo>
                  <a:lnTo>
                    <a:pt x="1614" y="5"/>
                  </a:lnTo>
                  <a:lnTo>
                    <a:pt x="1619" y="11"/>
                  </a:lnTo>
                  <a:lnTo>
                    <a:pt x="6" y="11"/>
                  </a:lnTo>
                  <a:lnTo>
                    <a:pt x="11" y="5"/>
                  </a:lnTo>
                  <a:lnTo>
                    <a:pt x="11" y="1111"/>
                  </a:lnTo>
                  <a:lnTo>
                    <a:pt x="6" y="1106"/>
                  </a:lnTo>
                  <a:lnTo>
                    <a:pt x="1619" y="1106"/>
                  </a:lnTo>
                  <a:close/>
                  <a:moveTo>
                    <a:pt x="0" y="1117"/>
                  </a:moveTo>
                  <a:lnTo>
                    <a:pt x="0" y="0"/>
                  </a:lnTo>
                  <a:lnTo>
                    <a:pt x="1625" y="0"/>
                  </a:lnTo>
                  <a:lnTo>
                    <a:pt x="1625" y="1117"/>
                  </a:lnTo>
                  <a:lnTo>
                    <a:pt x="0" y="1117"/>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28800" name="Group 128"/>
            <p:cNvGrpSpPr>
              <a:grpSpLocks/>
            </p:cNvGrpSpPr>
            <p:nvPr/>
          </p:nvGrpSpPr>
          <p:grpSpPr bwMode="auto">
            <a:xfrm>
              <a:off x="7101" y="1210"/>
              <a:ext cx="1005" cy="733"/>
              <a:chOff x="7101" y="1210"/>
              <a:chExt cx="1005" cy="733"/>
            </a:xfrm>
          </p:grpSpPr>
          <p:sp>
            <p:nvSpPr>
              <p:cNvPr id="28804" name="Rectangle 132"/>
              <p:cNvSpPr>
                <a:spLocks noChangeArrowheads="1"/>
              </p:cNvSpPr>
              <p:nvPr/>
            </p:nvSpPr>
            <p:spPr bwMode="auto">
              <a:xfrm>
                <a:off x="7181" y="1210"/>
                <a:ext cx="855" cy="18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name:name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803" name="Rectangle 131"/>
              <p:cNvSpPr>
                <a:spLocks noChangeArrowheads="1"/>
              </p:cNvSpPr>
              <p:nvPr/>
            </p:nvSpPr>
            <p:spPr bwMode="auto">
              <a:xfrm>
                <a:off x="7228" y="1394"/>
                <a:ext cx="780" cy="18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ID:number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802" name="Rectangle 130"/>
              <p:cNvSpPr>
                <a:spLocks noChangeArrowheads="1"/>
              </p:cNvSpPr>
              <p:nvPr/>
            </p:nvSpPr>
            <p:spPr bwMode="auto">
              <a:xfrm>
                <a:off x="7101" y="1579"/>
                <a:ext cx="1005" cy="18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phone:number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801" name="Rectangle 129"/>
              <p:cNvSpPr>
                <a:spLocks noChangeArrowheads="1"/>
              </p:cNvSpPr>
              <p:nvPr/>
            </p:nvSpPr>
            <p:spPr bwMode="auto">
              <a:xfrm>
                <a:off x="7101" y="1763"/>
                <a:ext cx="1005" cy="18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address:string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8799" name="Rectangle 127"/>
            <p:cNvSpPr>
              <a:spLocks noChangeArrowheads="1"/>
            </p:cNvSpPr>
            <p:nvPr/>
          </p:nvSpPr>
          <p:spPr bwMode="auto">
            <a:xfrm>
              <a:off x="6836" y="2223"/>
              <a:ext cx="1613" cy="124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98" name="Freeform 126"/>
            <p:cNvSpPr>
              <a:spLocks noEditPoints="1"/>
            </p:cNvSpPr>
            <p:nvPr/>
          </p:nvSpPr>
          <p:spPr bwMode="auto">
            <a:xfrm>
              <a:off x="6830" y="2218"/>
              <a:ext cx="1625" cy="1255"/>
            </a:xfrm>
            <a:custGeom>
              <a:avLst/>
              <a:gdLst/>
              <a:ahLst/>
              <a:cxnLst>
                <a:cxn ang="0">
                  <a:pos x="1619" y="1244"/>
                </a:cxn>
                <a:cxn ang="0">
                  <a:pos x="1614" y="1250"/>
                </a:cxn>
                <a:cxn ang="0">
                  <a:pos x="1614" y="5"/>
                </a:cxn>
                <a:cxn ang="0">
                  <a:pos x="1619" y="11"/>
                </a:cxn>
                <a:cxn ang="0">
                  <a:pos x="6" y="11"/>
                </a:cxn>
                <a:cxn ang="0">
                  <a:pos x="11" y="5"/>
                </a:cxn>
                <a:cxn ang="0">
                  <a:pos x="11" y="1250"/>
                </a:cxn>
                <a:cxn ang="0">
                  <a:pos x="6" y="1244"/>
                </a:cxn>
                <a:cxn ang="0">
                  <a:pos x="1619" y="1244"/>
                </a:cxn>
                <a:cxn ang="0">
                  <a:pos x="0" y="1255"/>
                </a:cxn>
                <a:cxn ang="0">
                  <a:pos x="0" y="0"/>
                </a:cxn>
                <a:cxn ang="0">
                  <a:pos x="1625" y="0"/>
                </a:cxn>
                <a:cxn ang="0">
                  <a:pos x="1625" y="1255"/>
                </a:cxn>
                <a:cxn ang="0">
                  <a:pos x="0" y="1255"/>
                </a:cxn>
              </a:cxnLst>
              <a:rect l="0" t="0" r="r" b="b"/>
              <a:pathLst>
                <a:path w="1625" h="1255">
                  <a:moveTo>
                    <a:pt x="1619" y="1244"/>
                  </a:moveTo>
                  <a:lnTo>
                    <a:pt x="1614" y="1250"/>
                  </a:lnTo>
                  <a:lnTo>
                    <a:pt x="1614" y="5"/>
                  </a:lnTo>
                  <a:lnTo>
                    <a:pt x="1619" y="11"/>
                  </a:lnTo>
                  <a:lnTo>
                    <a:pt x="6" y="11"/>
                  </a:lnTo>
                  <a:lnTo>
                    <a:pt x="11" y="5"/>
                  </a:lnTo>
                  <a:lnTo>
                    <a:pt x="11" y="1250"/>
                  </a:lnTo>
                  <a:lnTo>
                    <a:pt x="6" y="1244"/>
                  </a:lnTo>
                  <a:lnTo>
                    <a:pt x="1619" y="1244"/>
                  </a:lnTo>
                  <a:close/>
                  <a:moveTo>
                    <a:pt x="0" y="1255"/>
                  </a:moveTo>
                  <a:lnTo>
                    <a:pt x="0" y="0"/>
                  </a:lnTo>
                  <a:lnTo>
                    <a:pt x="1625" y="0"/>
                  </a:lnTo>
                  <a:lnTo>
                    <a:pt x="1625" y="1255"/>
                  </a:lnTo>
                  <a:lnTo>
                    <a:pt x="0" y="1255"/>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28793" name="Group 121"/>
            <p:cNvGrpSpPr>
              <a:grpSpLocks/>
            </p:cNvGrpSpPr>
            <p:nvPr/>
          </p:nvGrpSpPr>
          <p:grpSpPr bwMode="auto">
            <a:xfrm>
              <a:off x="6985" y="2385"/>
              <a:ext cx="1515" cy="763"/>
              <a:chOff x="6985" y="2385"/>
              <a:chExt cx="1515" cy="763"/>
            </a:xfrm>
          </p:grpSpPr>
          <p:sp>
            <p:nvSpPr>
              <p:cNvPr id="28797" name="Rectangle 125"/>
              <p:cNvSpPr>
                <a:spLocks noChangeArrowheads="1"/>
              </p:cNvSpPr>
              <p:nvPr/>
            </p:nvSpPr>
            <p:spPr bwMode="auto">
              <a:xfrm>
                <a:off x="7066" y="2385"/>
                <a:ext cx="1350"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+addwhloesaler()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96" name="Rectangle 124"/>
              <p:cNvSpPr>
                <a:spLocks noChangeArrowheads="1"/>
              </p:cNvSpPr>
              <p:nvPr/>
            </p:nvSpPr>
            <p:spPr bwMode="auto">
              <a:xfrm>
                <a:off x="6985" y="2569"/>
                <a:ext cx="1515"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+deletewhloesaler()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95" name="Rectangle 123"/>
              <p:cNvSpPr>
                <a:spLocks noChangeArrowheads="1"/>
              </p:cNvSpPr>
              <p:nvPr/>
            </p:nvSpPr>
            <p:spPr bwMode="auto">
              <a:xfrm>
                <a:off x="7089" y="2754"/>
                <a:ext cx="1290"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+getwholesaler()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94" name="Rectangle 122"/>
              <p:cNvSpPr>
                <a:spLocks noChangeArrowheads="1"/>
              </p:cNvSpPr>
              <p:nvPr/>
            </p:nvSpPr>
            <p:spPr bwMode="auto">
              <a:xfrm>
                <a:off x="7008" y="2938"/>
                <a:ext cx="1470"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+getallwhloesaler()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8792" name="Rectangle 120"/>
            <p:cNvSpPr>
              <a:spLocks noChangeArrowheads="1"/>
            </p:cNvSpPr>
            <p:nvPr/>
          </p:nvSpPr>
          <p:spPr bwMode="auto">
            <a:xfrm>
              <a:off x="2916" y="5582"/>
              <a:ext cx="1384" cy="11"/>
            </a:xfrm>
            <a:prstGeom prst="rect">
              <a:avLst/>
            </a:pr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8791" name="Rectangle 119"/>
            <p:cNvSpPr>
              <a:spLocks noChangeArrowheads="1"/>
            </p:cNvSpPr>
            <p:nvPr/>
          </p:nvSpPr>
          <p:spPr bwMode="auto">
            <a:xfrm>
              <a:off x="4456" y="1094"/>
              <a:ext cx="415" cy="2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has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90" name="Rectangle 118"/>
            <p:cNvSpPr>
              <a:spLocks noChangeArrowheads="1"/>
            </p:cNvSpPr>
            <p:nvPr/>
          </p:nvSpPr>
          <p:spPr bwMode="auto">
            <a:xfrm>
              <a:off x="5381" y="4364"/>
              <a:ext cx="308"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1</a:t>
              </a: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a:t>
              </a:r>
              <a:r>
                <a:rPr kumimoji="0" lang="en-US" sz="11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89" name="Rectangle 117"/>
            <p:cNvSpPr>
              <a:spLocks noChangeArrowheads="1"/>
            </p:cNvSpPr>
            <p:nvPr/>
          </p:nvSpPr>
          <p:spPr bwMode="auto">
            <a:xfrm>
              <a:off x="8905" y="1532"/>
              <a:ext cx="11" cy="3917"/>
            </a:xfrm>
            <a:prstGeom prst="rect">
              <a:avLst/>
            </a:pr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8788" name="Rectangle 116"/>
            <p:cNvSpPr>
              <a:spLocks noChangeArrowheads="1"/>
            </p:cNvSpPr>
            <p:nvPr/>
          </p:nvSpPr>
          <p:spPr bwMode="auto">
            <a:xfrm>
              <a:off x="8542" y="5443"/>
              <a:ext cx="368" cy="12"/>
            </a:xfrm>
            <a:prstGeom prst="rect">
              <a:avLst/>
            </a:pr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8787" name="Rectangle 115"/>
            <p:cNvSpPr>
              <a:spLocks noChangeArrowheads="1"/>
            </p:cNvSpPr>
            <p:nvPr/>
          </p:nvSpPr>
          <p:spPr bwMode="auto">
            <a:xfrm>
              <a:off x="6470" y="2240"/>
              <a:ext cx="285"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86" name="Freeform 114"/>
            <p:cNvSpPr>
              <a:spLocks/>
            </p:cNvSpPr>
            <p:nvPr/>
          </p:nvSpPr>
          <p:spPr bwMode="auto">
            <a:xfrm>
              <a:off x="5216" y="2126"/>
              <a:ext cx="1620" cy="2540"/>
            </a:xfrm>
            <a:custGeom>
              <a:avLst/>
              <a:gdLst/>
              <a:ahLst/>
              <a:cxnLst>
                <a:cxn ang="0">
                  <a:pos x="1620" y="11"/>
                </a:cxn>
                <a:cxn ang="0">
                  <a:pos x="6" y="11"/>
                </a:cxn>
                <a:cxn ang="0">
                  <a:pos x="12" y="5"/>
                </a:cxn>
                <a:cxn ang="0">
                  <a:pos x="12" y="2540"/>
                </a:cxn>
                <a:cxn ang="0">
                  <a:pos x="0" y="2540"/>
                </a:cxn>
                <a:cxn ang="0">
                  <a:pos x="0" y="0"/>
                </a:cxn>
                <a:cxn ang="0">
                  <a:pos x="1620" y="0"/>
                </a:cxn>
                <a:cxn ang="0">
                  <a:pos x="1620" y="11"/>
                </a:cxn>
              </a:cxnLst>
              <a:rect l="0" t="0" r="r" b="b"/>
              <a:pathLst>
                <a:path w="1620" h="2540">
                  <a:moveTo>
                    <a:pt x="1620" y="11"/>
                  </a:moveTo>
                  <a:lnTo>
                    <a:pt x="6" y="11"/>
                  </a:lnTo>
                  <a:lnTo>
                    <a:pt x="12" y="5"/>
                  </a:lnTo>
                  <a:lnTo>
                    <a:pt x="12" y="2540"/>
                  </a:lnTo>
                  <a:lnTo>
                    <a:pt x="0" y="2540"/>
                  </a:lnTo>
                  <a:lnTo>
                    <a:pt x="0" y="0"/>
                  </a:lnTo>
                  <a:lnTo>
                    <a:pt x="1620" y="0"/>
                  </a:lnTo>
                  <a:lnTo>
                    <a:pt x="1620" y="11"/>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8785" name="Freeform 113"/>
            <p:cNvSpPr>
              <a:spLocks noEditPoints="1"/>
            </p:cNvSpPr>
            <p:nvPr/>
          </p:nvSpPr>
          <p:spPr bwMode="auto">
            <a:xfrm>
              <a:off x="8438" y="1499"/>
              <a:ext cx="473" cy="105"/>
            </a:xfrm>
            <a:custGeom>
              <a:avLst/>
              <a:gdLst/>
              <a:ahLst/>
              <a:cxnLst>
                <a:cxn ang="0">
                  <a:pos x="473" y="39"/>
                </a:cxn>
                <a:cxn ang="0">
                  <a:pos x="171" y="54"/>
                </a:cxn>
                <a:cxn ang="0">
                  <a:pos x="171" y="43"/>
                </a:cxn>
                <a:cxn ang="0">
                  <a:pos x="472" y="27"/>
                </a:cxn>
                <a:cxn ang="0">
                  <a:pos x="473" y="39"/>
                </a:cxn>
                <a:cxn ang="0">
                  <a:pos x="0" y="57"/>
                </a:cxn>
                <a:cxn ang="0">
                  <a:pos x="89" y="0"/>
                </a:cxn>
                <a:cxn ang="0">
                  <a:pos x="183" y="48"/>
                </a:cxn>
                <a:cxn ang="0">
                  <a:pos x="94" y="105"/>
                </a:cxn>
                <a:cxn ang="0">
                  <a:pos x="0" y="57"/>
                </a:cxn>
                <a:cxn ang="0">
                  <a:pos x="96" y="94"/>
                </a:cxn>
                <a:cxn ang="0">
                  <a:pos x="91" y="94"/>
                </a:cxn>
                <a:cxn ang="0">
                  <a:pos x="168" y="44"/>
                </a:cxn>
                <a:cxn ang="0">
                  <a:pos x="168" y="54"/>
                </a:cxn>
                <a:cxn ang="0">
                  <a:pos x="86" y="12"/>
                </a:cxn>
                <a:cxn ang="0">
                  <a:pos x="92" y="12"/>
                </a:cxn>
                <a:cxn ang="0">
                  <a:pos x="15" y="61"/>
                </a:cxn>
                <a:cxn ang="0">
                  <a:pos x="14" y="51"/>
                </a:cxn>
                <a:cxn ang="0">
                  <a:pos x="96" y="94"/>
                </a:cxn>
              </a:cxnLst>
              <a:rect l="0" t="0" r="r" b="b"/>
              <a:pathLst>
                <a:path w="473" h="105">
                  <a:moveTo>
                    <a:pt x="473" y="39"/>
                  </a:moveTo>
                  <a:lnTo>
                    <a:pt x="171" y="54"/>
                  </a:lnTo>
                  <a:lnTo>
                    <a:pt x="171" y="43"/>
                  </a:lnTo>
                  <a:lnTo>
                    <a:pt x="472" y="27"/>
                  </a:lnTo>
                  <a:lnTo>
                    <a:pt x="473" y="39"/>
                  </a:lnTo>
                  <a:close/>
                  <a:moveTo>
                    <a:pt x="0" y="57"/>
                  </a:moveTo>
                  <a:lnTo>
                    <a:pt x="89" y="0"/>
                  </a:lnTo>
                  <a:lnTo>
                    <a:pt x="183" y="48"/>
                  </a:lnTo>
                  <a:lnTo>
                    <a:pt x="94" y="105"/>
                  </a:lnTo>
                  <a:lnTo>
                    <a:pt x="0" y="57"/>
                  </a:lnTo>
                  <a:close/>
                  <a:moveTo>
                    <a:pt x="96" y="94"/>
                  </a:moveTo>
                  <a:lnTo>
                    <a:pt x="91" y="94"/>
                  </a:lnTo>
                  <a:lnTo>
                    <a:pt x="168" y="44"/>
                  </a:lnTo>
                  <a:lnTo>
                    <a:pt x="168" y="54"/>
                  </a:lnTo>
                  <a:lnTo>
                    <a:pt x="86" y="12"/>
                  </a:lnTo>
                  <a:lnTo>
                    <a:pt x="92" y="12"/>
                  </a:lnTo>
                  <a:lnTo>
                    <a:pt x="15" y="61"/>
                  </a:lnTo>
                  <a:lnTo>
                    <a:pt x="14" y="51"/>
                  </a:lnTo>
                  <a:lnTo>
                    <a:pt x="96" y="94"/>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8784" name="Rectangle 112"/>
            <p:cNvSpPr>
              <a:spLocks noChangeArrowheads="1"/>
            </p:cNvSpPr>
            <p:nvPr/>
          </p:nvSpPr>
          <p:spPr bwMode="auto">
            <a:xfrm>
              <a:off x="7705" y="3975"/>
              <a:ext cx="980" cy="2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Buy</a:t>
              </a: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a:t>
              </a: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product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83" name="Rectangle 111"/>
            <p:cNvSpPr>
              <a:spLocks noChangeArrowheads="1"/>
            </p:cNvSpPr>
            <p:nvPr/>
          </p:nvSpPr>
          <p:spPr bwMode="auto">
            <a:xfrm>
              <a:off x="6836" y="726"/>
              <a:ext cx="1613" cy="3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82" name="Freeform 110"/>
            <p:cNvSpPr>
              <a:spLocks noEditPoints="1"/>
            </p:cNvSpPr>
            <p:nvPr/>
          </p:nvSpPr>
          <p:spPr bwMode="auto">
            <a:xfrm>
              <a:off x="6830" y="720"/>
              <a:ext cx="1625" cy="346"/>
            </a:xfrm>
            <a:custGeom>
              <a:avLst/>
              <a:gdLst/>
              <a:ahLst/>
              <a:cxnLst>
                <a:cxn ang="0">
                  <a:pos x="1619" y="334"/>
                </a:cxn>
                <a:cxn ang="0">
                  <a:pos x="1614" y="340"/>
                </a:cxn>
                <a:cxn ang="0">
                  <a:pos x="1614" y="6"/>
                </a:cxn>
                <a:cxn ang="0">
                  <a:pos x="1619" y="12"/>
                </a:cxn>
                <a:cxn ang="0">
                  <a:pos x="6" y="12"/>
                </a:cxn>
                <a:cxn ang="0">
                  <a:pos x="11" y="6"/>
                </a:cxn>
                <a:cxn ang="0">
                  <a:pos x="11" y="340"/>
                </a:cxn>
                <a:cxn ang="0">
                  <a:pos x="6" y="334"/>
                </a:cxn>
                <a:cxn ang="0">
                  <a:pos x="1619" y="334"/>
                </a:cxn>
                <a:cxn ang="0">
                  <a:pos x="0" y="346"/>
                </a:cxn>
                <a:cxn ang="0">
                  <a:pos x="0" y="0"/>
                </a:cxn>
                <a:cxn ang="0">
                  <a:pos x="1625" y="0"/>
                </a:cxn>
                <a:cxn ang="0">
                  <a:pos x="1625" y="346"/>
                </a:cxn>
                <a:cxn ang="0">
                  <a:pos x="0" y="346"/>
                </a:cxn>
              </a:cxnLst>
              <a:rect l="0" t="0" r="r" b="b"/>
              <a:pathLst>
                <a:path w="1625" h="346">
                  <a:moveTo>
                    <a:pt x="1619" y="334"/>
                  </a:moveTo>
                  <a:lnTo>
                    <a:pt x="1614" y="340"/>
                  </a:lnTo>
                  <a:lnTo>
                    <a:pt x="1614" y="6"/>
                  </a:lnTo>
                  <a:lnTo>
                    <a:pt x="1619" y="12"/>
                  </a:lnTo>
                  <a:lnTo>
                    <a:pt x="6" y="12"/>
                  </a:lnTo>
                  <a:lnTo>
                    <a:pt x="11" y="6"/>
                  </a:lnTo>
                  <a:lnTo>
                    <a:pt x="11" y="340"/>
                  </a:lnTo>
                  <a:lnTo>
                    <a:pt x="6" y="334"/>
                  </a:lnTo>
                  <a:lnTo>
                    <a:pt x="1619" y="334"/>
                  </a:lnTo>
                  <a:close/>
                  <a:moveTo>
                    <a:pt x="0" y="346"/>
                  </a:moveTo>
                  <a:lnTo>
                    <a:pt x="0" y="0"/>
                  </a:lnTo>
                  <a:lnTo>
                    <a:pt x="1625" y="0"/>
                  </a:lnTo>
                  <a:lnTo>
                    <a:pt x="1625" y="346"/>
                  </a:lnTo>
                  <a:lnTo>
                    <a:pt x="0" y="346"/>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8781" name="Rectangle 109"/>
            <p:cNvSpPr>
              <a:spLocks noChangeArrowheads="1"/>
            </p:cNvSpPr>
            <p:nvPr/>
          </p:nvSpPr>
          <p:spPr bwMode="auto">
            <a:xfrm>
              <a:off x="7285" y="795"/>
              <a:ext cx="780"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Distributer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80" name="Rectangle 108"/>
            <p:cNvSpPr>
              <a:spLocks noChangeArrowheads="1"/>
            </p:cNvSpPr>
            <p:nvPr/>
          </p:nvSpPr>
          <p:spPr bwMode="auto">
            <a:xfrm>
              <a:off x="6836" y="1060"/>
              <a:ext cx="1613" cy="115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79" name="Freeform 107"/>
            <p:cNvSpPr>
              <a:spLocks noEditPoints="1"/>
            </p:cNvSpPr>
            <p:nvPr/>
          </p:nvSpPr>
          <p:spPr bwMode="auto">
            <a:xfrm>
              <a:off x="6830" y="1054"/>
              <a:ext cx="1625" cy="1164"/>
            </a:xfrm>
            <a:custGeom>
              <a:avLst/>
              <a:gdLst/>
              <a:ahLst/>
              <a:cxnLst>
                <a:cxn ang="0">
                  <a:pos x="1619" y="1152"/>
                </a:cxn>
                <a:cxn ang="0">
                  <a:pos x="1614" y="1158"/>
                </a:cxn>
                <a:cxn ang="0">
                  <a:pos x="1614" y="6"/>
                </a:cxn>
                <a:cxn ang="0">
                  <a:pos x="1619" y="12"/>
                </a:cxn>
                <a:cxn ang="0">
                  <a:pos x="6" y="12"/>
                </a:cxn>
                <a:cxn ang="0">
                  <a:pos x="11" y="6"/>
                </a:cxn>
                <a:cxn ang="0">
                  <a:pos x="11" y="1158"/>
                </a:cxn>
                <a:cxn ang="0">
                  <a:pos x="6" y="1152"/>
                </a:cxn>
                <a:cxn ang="0">
                  <a:pos x="1619" y="1152"/>
                </a:cxn>
                <a:cxn ang="0">
                  <a:pos x="0" y="1164"/>
                </a:cxn>
                <a:cxn ang="0">
                  <a:pos x="0" y="0"/>
                </a:cxn>
                <a:cxn ang="0">
                  <a:pos x="1625" y="0"/>
                </a:cxn>
                <a:cxn ang="0">
                  <a:pos x="1625" y="1164"/>
                </a:cxn>
                <a:cxn ang="0">
                  <a:pos x="0" y="1164"/>
                </a:cxn>
              </a:cxnLst>
              <a:rect l="0" t="0" r="r" b="b"/>
              <a:pathLst>
                <a:path w="1625" h="1164">
                  <a:moveTo>
                    <a:pt x="1619" y="1152"/>
                  </a:moveTo>
                  <a:lnTo>
                    <a:pt x="1614" y="1158"/>
                  </a:lnTo>
                  <a:lnTo>
                    <a:pt x="1614" y="6"/>
                  </a:lnTo>
                  <a:lnTo>
                    <a:pt x="1619" y="12"/>
                  </a:lnTo>
                  <a:lnTo>
                    <a:pt x="6" y="12"/>
                  </a:lnTo>
                  <a:lnTo>
                    <a:pt x="11" y="6"/>
                  </a:lnTo>
                  <a:lnTo>
                    <a:pt x="11" y="1158"/>
                  </a:lnTo>
                  <a:lnTo>
                    <a:pt x="6" y="1152"/>
                  </a:lnTo>
                  <a:lnTo>
                    <a:pt x="1619" y="1152"/>
                  </a:lnTo>
                  <a:close/>
                  <a:moveTo>
                    <a:pt x="0" y="1164"/>
                  </a:moveTo>
                  <a:lnTo>
                    <a:pt x="0" y="0"/>
                  </a:lnTo>
                  <a:lnTo>
                    <a:pt x="1625" y="0"/>
                  </a:lnTo>
                  <a:lnTo>
                    <a:pt x="1625" y="1164"/>
                  </a:lnTo>
                  <a:lnTo>
                    <a:pt x="0" y="1164"/>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28774" name="Group 102"/>
            <p:cNvGrpSpPr>
              <a:grpSpLocks/>
            </p:cNvGrpSpPr>
            <p:nvPr/>
          </p:nvGrpSpPr>
          <p:grpSpPr bwMode="auto">
            <a:xfrm>
              <a:off x="7088" y="1273"/>
              <a:ext cx="1320" cy="763"/>
              <a:chOff x="7101" y="1175"/>
              <a:chExt cx="1320" cy="763"/>
            </a:xfrm>
          </p:grpSpPr>
          <p:sp>
            <p:nvSpPr>
              <p:cNvPr id="28778" name="Rectangle 106"/>
              <p:cNvSpPr>
                <a:spLocks noChangeArrowheads="1"/>
              </p:cNvSpPr>
              <p:nvPr/>
            </p:nvSpPr>
            <p:spPr bwMode="auto">
              <a:xfrm>
                <a:off x="7181" y="1175"/>
                <a:ext cx="1080"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Name: name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77" name="Rectangle 105"/>
              <p:cNvSpPr>
                <a:spLocks noChangeArrowheads="1"/>
              </p:cNvSpPr>
              <p:nvPr/>
            </p:nvSpPr>
            <p:spPr bwMode="auto">
              <a:xfrm>
                <a:off x="7228" y="1360"/>
                <a:ext cx="960"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ID: number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76" name="Rectangle 104"/>
              <p:cNvSpPr>
                <a:spLocks noChangeArrowheads="1"/>
              </p:cNvSpPr>
              <p:nvPr/>
            </p:nvSpPr>
            <p:spPr bwMode="auto">
              <a:xfrm>
                <a:off x="7101" y="1544"/>
                <a:ext cx="1305"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Phone: number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75" name="Rectangle 103"/>
              <p:cNvSpPr>
                <a:spLocks noChangeArrowheads="1"/>
              </p:cNvSpPr>
              <p:nvPr/>
            </p:nvSpPr>
            <p:spPr bwMode="auto">
              <a:xfrm>
                <a:off x="7101" y="1728"/>
                <a:ext cx="1320"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Address: string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8773" name="Rectangle 101"/>
            <p:cNvSpPr>
              <a:spLocks noChangeArrowheads="1"/>
            </p:cNvSpPr>
            <p:nvPr/>
          </p:nvSpPr>
          <p:spPr bwMode="auto">
            <a:xfrm>
              <a:off x="6836" y="2212"/>
              <a:ext cx="1613" cy="130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72" name="Freeform 100"/>
            <p:cNvSpPr>
              <a:spLocks noEditPoints="1"/>
            </p:cNvSpPr>
            <p:nvPr/>
          </p:nvSpPr>
          <p:spPr bwMode="auto">
            <a:xfrm>
              <a:off x="6830" y="2206"/>
              <a:ext cx="1625" cy="1314"/>
            </a:xfrm>
            <a:custGeom>
              <a:avLst/>
              <a:gdLst/>
              <a:ahLst/>
              <a:cxnLst>
                <a:cxn ang="0">
                  <a:pos x="1619" y="1302"/>
                </a:cxn>
                <a:cxn ang="0">
                  <a:pos x="1614" y="1308"/>
                </a:cxn>
                <a:cxn ang="0">
                  <a:pos x="1614" y="6"/>
                </a:cxn>
                <a:cxn ang="0">
                  <a:pos x="1619" y="12"/>
                </a:cxn>
                <a:cxn ang="0">
                  <a:pos x="6" y="12"/>
                </a:cxn>
                <a:cxn ang="0">
                  <a:pos x="11" y="6"/>
                </a:cxn>
                <a:cxn ang="0">
                  <a:pos x="11" y="1308"/>
                </a:cxn>
                <a:cxn ang="0">
                  <a:pos x="6" y="1302"/>
                </a:cxn>
                <a:cxn ang="0">
                  <a:pos x="1619" y="1302"/>
                </a:cxn>
                <a:cxn ang="0">
                  <a:pos x="0" y="1314"/>
                </a:cxn>
                <a:cxn ang="0">
                  <a:pos x="0" y="0"/>
                </a:cxn>
                <a:cxn ang="0">
                  <a:pos x="1625" y="0"/>
                </a:cxn>
                <a:cxn ang="0">
                  <a:pos x="1625" y="1314"/>
                </a:cxn>
                <a:cxn ang="0">
                  <a:pos x="0" y="1314"/>
                </a:cxn>
              </a:cxnLst>
              <a:rect l="0" t="0" r="r" b="b"/>
              <a:pathLst>
                <a:path w="1625" h="1314">
                  <a:moveTo>
                    <a:pt x="1619" y="1302"/>
                  </a:moveTo>
                  <a:lnTo>
                    <a:pt x="1614" y="1308"/>
                  </a:lnTo>
                  <a:lnTo>
                    <a:pt x="1614" y="6"/>
                  </a:lnTo>
                  <a:lnTo>
                    <a:pt x="1619" y="12"/>
                  </a:lnTo>
                  <a:lnTo>
                    <a:pt x="6" y="12"/>
                  </a:lnTo>
                  <a:lnTo>
                    <a:pt x="11" y="6"/>
                  </a:lnTo>
                  <a:lnTo>
                    <a:pt x="11" y="1308"/>
                  </a:lnTo>
                  <a:lnTo>
                    <a:pt x="6" y="1302"/>
                  </a:lnTo>
                  <a:lnTo>
                    <a:pt x="1619" y="1302"/>
                  </a:lnTo>
                  <a:close/>
                  <a:moveTo>
                    <a:pt x="0" y="1314"/>
                  </a:moveTo>
                  <a:lnTo>
                    <a:pt x="0" y="0"/>
                  </a:lnTo>
                  <a:lnTo>
                    <a:pt x="1625" y="0"/>
                  </a:lnTo>
                  <a:lnTo>
                    <a:pt x="1625" y="1314"/>
                  </a:lnTo>
                  <a:lnTo>
                    <a:pt x="0" y="1314"/>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28767" name="Group 95"/>
            <p:cNvGrpSpPr>
              <a:grpSpLocks/>
            </p:cNvGrpSpPr>
            <p:nvPr/>
          </p:nvGrpSpPr>
          <p:grpSpPr bwMode="auto">
            <a:xfrm>
              <a:off x="6887" y="2385"/>
              <a:ext cx="1590" cy="1015"/>
              <a:chOff x="6985" y="2408"/>
              <a:chExt cx="1590" cy="737"/>
            </a:xfrm>
          </p:grpSpPr>
          <p:sp>
            <p:nvSpPr>
              <p:cNvPr id="28771" name="Rectangle 99"/>
              <p:cNvSpPr>
                <a:spLocks noChangeArrowheads="1"/>
              </p:cNvSpPr>
              <p:nvPr/>
            </p:nvSpPr>
            <p:spPr bwMode="auto">
              <a:xfrm>
                <a:off x="7066" y="2408"/>
                <a:ext cx="1380" cy="184"/>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+add Distributer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70" name="Rectangle 98"/>
              <p:cNvSpPr>
                <a:spLocks noChangeArrowheads="1"/>
              </p:cNvSpPr>
              <p:nvPr/>
            </p:nvSpPr>
            <p:spPr bwMode="auto">
              <a:xfrm>
                <a:off x="6985" y="2592"/>
                <a:ext cx="1590" cy="184"/>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+delete  Distributer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69" name="Rectangle 97"/>
              <p:cNvSpPr>
                <a:spLocks noChangeArrowheads="1"/>
              </p:cNvSpPr>
              <p:nvPr/>
            </p:nvSpPr>
            <p:spPr bwMode="auto">
              <a:xfrm>
                <a:off x="7089" y="2777"/>
                <a:ext cx="1365" cy="184"/>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+get  Distributer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68" name="Rectangle 96"/>
              <p:cNvSpPr>
                <a:spLocks noChangeArrowheads="1"/>
              </p:cNvSpPr>
              <p:nvPr/>
            </p:nvSpPr>
            <p:spPr bwMode="auto">
              <a:xfrm>
                <a:off x="7008" y="2961"/>
                <a:ext cx="109" cy="184"/>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8766" name="Freeform 94"/>
            <p:cNvSpPr>
              <a:spLocks noEditPoints="1"/>
            </p:cNvSpPr>
            <p:nvPr/>
          </p:nvSpPr>
          <p:spPr bwMode="auto">
            <a:xfrm>
              <a:off x="2905" y="1349"/>
              <a:ext cx="243" cy="105"/>
            </a:xfrm>
            <a:custGeom>
              <a:avLst/>
              <a:gdLst/>
              <a:ahLst/>
              <a:cxnLst>
                <a:cxn ang="0">
                  <a:pos x="243" y="51"/>
                </a:cxn>
                <a:cxn ang="0">
                  <a:pos x="171" y="54"/>
                </a:cxn>
                <a:cxn ang="0">
                  <a:pos x="171" y="43"/>
                </a:cxn>
                <a:cxn ang="0">
                  <a:pos x="242" y="39"/>
                </a:cxn>
                <a:cxn ang="0">
                  <a:pos x="243" y="51"/>
                </a:cxn>
                <a:cxn ang="0">
                  <a:pos x="0" y="57"/>
                </a:cxn>
                <a:cxn ang="0">
                  <a:pos x="89" y="0"/>
                </a:cxn>
                <a:cxn ang="0">
                  <a:pos x="183" y="49"/>
                </a:cxn>
                <a:cxn ang="0">
                  <a:pos x="94" y="105"/>
                </a:cxn>
                <a:cxn ang="0">
                  <a:pos x="0" y="57"/>
                </a:cxn>
                <a:cxn ang="0">
                  <a:pos x="96" y="94"/>
                </a:cxn>
                <a:cxn ang="0">
                  <a:pos x="91" y="94"/>
                </a:cxn>
                <a:cxn ang="0">
                  <a:pos x="168" y="44"/>
                </a:cxn>
                <a:cxn ang="0">
                  <a:pos x="168" y="54"/>
                </a:cxn>
                <a:cxn ang="0">
                  <a:pos x="86" y="12"/>
                </a:cxn>
                <a:cxn ang="0">
                  <a:pos x="92" y="12"/>
                </a:cxn>
                <a:cxn ang="0">
                  <a:pos x="15" y="62"/>
                </a:cxn>
                <a:cxn ang="0">
                  <a:pos x="14" y="51"/>
                </a:cxn>
                <a:cxn ang="0">
                  <a:pos x="96" y="94"/>
                </a:cxn>
              </a:cxnLst>
              <a:rect l="0" t="0" r="r" b="b"/>
              <a:pathLst>
                <a:path w="243" h="105">
                  <a:moveTo>
                    <a:pt x="243" y="51"/>
                  </a:moveTo>
                  <a:lnTo>
                    <a:pt x="171" y="54"/>
                  </a:lnTo>
                  <a:lnTo>
                    <a:pt x="171" y="43"/>
                  </a:lnTo>
                  <a:lnTo>
                    <a:pt x="242" y="39"/>
                  </a:lnTo>
                  <a:lnTo>
                    <a:pt x="243" y="51"/>
                  </a:lnTo>
                  <a:close/>
                  <a:moveTo>
                    <a:pt x="0" y="57"/>
                  </a:moveTo>
                  <a:lnTo>
                    <a:pt x="89" y="0"/>
                  </a:lnTo>
                  <a:lnTo>
                    <a:pt x="183" y="49"/>
                  </a:lnTo>
                  <a:lnTo>
                    <a:pt x="94" y="105"/>
                  </a:lnTo>
                  <a:lnTo>
                    <a:pt x="0" y="57"/>
                  </a:lnTo>
                  <a:close/>
                  <a:moveTo>
                    <a:pt x="96" y="94"/>
                  </a:moveTo>
                  <a:lnTo>
                    <a:pt x="91" y="94"/>
                  </a:lnTo>
                  <a:lnTo>
                    <a:pt x="168" y="44"/>
                  </a:lnTo>
                  <a:lnTo>
                    <a:pt x="168" y="54"/>
                  </a:lnTo>
                  <a:lnTo>
                    <a:pt x="86" y="12"/>
                  </a:lnTo>
                  <a:lnTo>
                    <a:pt x="92" y="12"/>
                  </a:lnTo>
                  <a:lnTo>
                    <a:pt x="15" y="62"/>
                  </a:lnTo>
                  <a:lnTo>
                    <a:pt x="14" y="51"/>
                  </a:lnTo>
                  <a:lnTo>
                    <a:pt x="96" y="94"/>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8765" name="Rectangle 93"/>
            <p:cNvSpPr>
              <a:spLocks noChangeArrowheads="1"/>
            </p:cNvSpPr>
            <p:nvPr/>
          </p:nvSpPr>
          <p:spPr bwMode="auto">
            <a:xfrm>
              <a:off x="3147" y="1388"/>
              <a:ext cx="3689" cy="12"/>
            </a:xfrm>
            <a:prstGeom prst="rect">
              <a:avLst/>
            </a:pr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8764" name="Rectangle 92"/>
            <p:cNvSpPr>
              <a:spLocks noChangeArrowheads="1"/>
            </p:cNvSpPr>
            <p:nvPr/>
          </p:nvSpPr>
          <p:spPr bwMode="auto">
            <a:xfrm>
              <a:off x="3170" y="1094"/>
              <a:ext cx="90"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63" name="Rectangle 91"/>
            <p:cNvSpPr>
              <a:spLocks noChangeArrowheads="1"/>
            </p:cNvSpPr>
            <p:nvPr/>
          </p:nvSpPr>
          <p:spPr bwMode="auto">
            <a:xfrm>
              <a:off x="6439" y="1094"/>
              <a:ext cx="285"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62" name="Rectangle 90"/>
            <p:cNvSpPr>
              <a:spLocks noChangeArrowheads="1"/>
            </p:cNvSpPr>
            <p:nvPr/>
          </p:nvSpPr>
          <p:spPr bwMode="auto">
            <a:xfrm>
              <a:off x="1303" y="518"/>
              <a:ext cx="1613" cy="5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61" name="Freeform 89"/>
            <p:cNvSpPr>
              <a:spLocks noEditPoints="1"/>
            </p:cNvSpPr>
            <p:nvPr/>
          </p:nvSpPr>
          <p:spPr bwMode="auto">
            <a:xfrm>
              <a:off x="1280" y="657"/>
              <a:ext cx="1648" cy="518"/>
            </a:xfrm>
            <a:custGeom>
              <a:avLst/>
              <a:gdLst/>
              <a:ahLst/>
              <a:cxnLst>
                <a:cxn ang="0">
                  <a:pos x="1619" y="507"/>
                </a:cxn>
                <a:cxn ang="0">
                  <a:pos x="1614" y="512"/>
                </a:cxn>
                <a:cxn ang="0">
                  <a:pos x="1614" y="5"/>
                </a:cxn>
                <a:cxn ang="0">
                  <a:pos x="1619" y="11"/>
                </a:cxn>
                <a:cxn ang="0">
                  <a:pos x="6" y="11"/>
                </a:cxn>
                <a:cxn ang="0">
                  <a:pos x="11" y="5"/>
                </a:cxn>
                <a:cxn ang="0">
                  <a:pos x="11" y="512"/>
                </a:cxn>
                <a:cxn ang="0">
                  <a:pos x="6" y="507"/>
                </a:cxn>
                <a:cxn ang="0">
                  <a:pos x="1619" y="507"/>
                </a:cxn>
                <a:cxn ang="0">
                  <a:pos x="0" y="518"/>
                </a:cxn>
                <a:cxn ang="0">
                  <a:pos x="0" y="0"/>
                </a:cxn>
                <a:cxn ang="0">
                  <a:pos x="1625" y="0"/>
                </a:cxn>
                <a:cxn ang="0">
                  <a:pos x="1625" y="518"/>
                </a:cxn>
                <a:cxn ang="0">
                  <a:pos x="0" y="518"/>
                </a:cxn>
              </a:cxnLst>
              <a:rect l="0" t="0" r="r" b="b"/>
              <a:pathLst>
                <a:path w="1625" h="518">
                  <a:moveTo>
                    <a:pt x="1619" y="507"/>
                  </a:moveTo>
                  <a:lnTo>
                    <a:pt x="1614" y="512"/>
                  </a:lnTo>
                  <a:lnTo>
                    <a:pt x="1614" y="5"/>
                  </a:lnTo>
                  <a:lnTo>
                    <a:pt x="1619" y="11"/>
                  </a:lnTo>
                  <a:lnTo>
                    <a:pt x="6" y="11"/>
                  </a:lnTo>
                  <a:lnTo>
                    <a:pt x="11" y="5"/>
                  </a:lnTo>
                  <a:lnTo>
                    <a:pt x="11" y="512"/>
                  </a:lnTo>
                  <a:lnTo>
                    <a:pt x="6" y="507"/>
                  </a:lnTo>
                  <a:lnTo>
                    <a:pt x="1619" y="507"/>
                  </a:lnTo>
                  <a:close/>
                  <a:moveTo>
                    <a:pt x="0" y="518"/>
                  </a:moveTo>
                  <a:lnTo>
                    <a:pt x="0" y="0"/>
                  </a:lnTo>
                  <a:lnTo>
                    <a:pt x="1625" y="0"/>
                  </a:lnTo>
                  <a:lnTo>
                    <a:pt x="1625" y="518"/>
                  </a:lnTo>
                  <a:lnTo>
                    <a:pt x="0" y="518"/>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8760" name="Rectangle 88"/>
            <p:cNvSpPr>
              <a:spLocks noChangeArrowheads="1"/>
            </p:cNvSpPr>
            <p:nvPr/>
          </p:nvSpPr>
          <p:spPr bwMode="auto">
            <a:xfrm>
              <a:off x="1844" y="680"/>
              <a:ext cx="719" cy="2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Admin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59" name="Rectangle 87"/>
            <p:cNvSpPr>
              <a:spLocks noChangeArrowheads="1"/>
            </p:cNvSpPr>
            <p:nvPr/>
          </p:nvSpPr>
          <p:spPr bwMode="auto">
            <a:xfrm>
              <a:off x="1303" y="1025"/>
              <a:ext cx="1613" cy="87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58" name="Freeform 86"/>
            <p:cNvSpPr>
              <a:spLocks noEditPoints="1"/>
            </p:cNvSpPr>
            <p:nvPr/>
          </p:nvSpPr>
          <p:spPr bwMode="auto">
            <a:xfrm>
              <a:off x="1280" y="1079"/>
              <a:ext cx="1648" cy="887"/>
            </a:xfrm>
            <a:custGeom>
              <a:avLst/>
              <a:gdLst/>
              <a:ahLst/>
              <a:cxnLst>
                <a:cxn ang="0">
                  <a:pos x="1619" y="875"/>
                </a:cxn>
                <a:cxn ang="0">
                  <a:pos x="1614" y="881"/>
                </a:cxn>
                <a:cxn ang="0">
                  <a:pos x="1614" y="5"/>
                </a:cxn>
                <a:cxn ang="0">
                  <a:pos x="1619" y="11"/>
                </a:cxn>
                <a:cxn ang="0">
                  <a:pos x="6" y="11"/>
                </a:cxn>
                <a:cxn ang="0">
                  <a:pos x="11" y="5"/>
                </a:cxn>
                <a:cxn ang="0">
                  <a:pos x="11" y="881"/>
                </a:cxn>
                <a:cxn ang="0">
                  <a:pos x="6" y="875"/>
                </a:cxn>
                <a:cxn ang="0">
                  <a:pos x="1619" y="875"/>
                </a:cxn>
                <a:cxn ang="0">
                  <a:pos x="0" y="887"/>
                </a:cxn>
                <a:cxn ang="0">
                  <a:pos x="0" y="0"/>
                </a:cxn>
                <a:cxn ang="0">
                  <a:pos x="1625" y="0"/>
                </a:cxn>
                <a:cxn ang="0">
                  <a:pos x="1625" y="887"/>
                </a:cxn>
                <a:cxn ang="0">
                  <a:pos x="0" y="887"/>
                </a:cxn>
              </a:cxnLst>
              <a:rect l="0" t="0" r="r" b="b"/>
              <a:pathLst>
                <a:path w="1625" h="887">
                  <a:moveTo>
                    <a:pt x="1619" y="875"/>
                  </a:moveTo>
                  <a:lnTo>
                    <a:pt x="1614" y="881"/>
                  </a:lnTo>
                  <a:lnTo>
                    <a:pt x="1614" y="5"/>
                  </a:lnTo>
                  <a:lnTo>
                    <a:pt x="1619" y="11"/>
                  </a:lnTo>
                  <a:lnTo>
                    <a:pt x="6" y="11"/>
                  </a:lnTo>
                  <a:lnTo>
                    <a:pt x="11" y="5"/>
                  </a:lnTo>
                  <a:lnTo>
                    <a:pt x="11" y="881"/>
                  </a:lnTo>
                  <a:lnTo>
                    <a:pt x="6" y="875"/>
                  </a:lnTo>
                  <a:lnTo>
                    <a:pt x="1619" y="875"/>
                  </a:lnTo>
                  <a:close/>
                  <a:moveTo>
                    <a:pt x="0" y="887"/>
                  </a:moveTo>
                  <a:lnTo>
                    <a:pt x="0" y="0"/>
                  </a:lnTo>
                  <a:lnTo>
                    <a:pt x="1625" y="0"/>
                  </a:lnTo>
                  <a:lnTo>
                    <a:pt x="1625" y="887"/>
                  </a:lnTo>
                  <a:lnTo>
                    <a:pt x="0" y="887"/>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28754" name="Group 82"/>
            <p:cNvGrpSpPr>
              <a:grpSpLocks/>
            </p:cNvGrpSpPr>
            <p:nvPr/>
          </p:nvGrpSpPr>
          <p:grpSpPr bwMode="auto">
            <a:xfrm>
              <a:off x="1568" y="1188"/>
              <a:ext cx="1410" cy="578"/>
              <a:chOff x="1568" y="1094"/>
              <a:chExt cx="1410" cy="578"/>
            </a:xfrm>
          </p:grpSpPr>
          <p:sp>
            <p:nvSpPr>
              <p:cNvPr id="28757" name="Rectangle 85"/>
              <p:cNvSpPr>
                <a:spLocks noChangeArrowheads="1"/>
              </p:cNvSpPr>
              <p:nvPr/>
            </p:nvSpPr>
            <p:spPr bwMode="auto">
              <a:xfrm>
                <a:off x="1648" y="1094"/>
                <a:ext cx="1080"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Name: name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56" name="Rectangle 84"/>
              <p:cNvSpPr>
                <a:spLocks noChangeArrowheads="1"/>
              </p:cNvSpPr>
              <p:nvPr/>
            </p:nvSpPr>
            <p:spPr bwMode="auto">
              <a:xfrm>
                <a:off x="1568" y="1278"/>
                <a:ext cx="1410"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Password:String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55" name="Rectangle 83"/>
              <p:cNvSpPr>
                <a:spLocks noChangeArrowheads="1"/>
              </p:cNvSpPr>
              <p:nvPr/>
            </p:nvSpPr>
            <p:spPr bwMode="auto">
              <a:xfrm>
                <a:off x="1568" y="1462"/>
                <a:ext cx="1305"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Phone: number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8753" name="Rectangle 81"/>
            <p:cNvSpPr>
              <a:spLocks noChangeArrowheads="1"/>
            </p:cNvSpPr>
            <p:nvPr/>
          </p:nvSpPr>
          <p:spPr bwMode="auto">
            <a:xfrm>
              <a:off x="1286" y="1893"/>
              <a:ext cx="1613" cy="221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52" name="Freeform 80"/>
            <p:cNvSpPr>
              <a:spLocks noEditPoints="1"/>
            </p:cNvSpPr>
            <p:nvPr/>
          </p:nvSpPr>
          <p:spPr bwMode="auto">
            <a:xfrm>
              <a:off x="1269" y="1893"/>
              <a:ext cx="1663" cy="1925"/>
            </a:xfrm>
            <a:custGeom>
              <a:avLst/>
              <a:gdLst/>
              <a:ahLst/>
              <a:cxnLst>
                <a:cxn ang="0">
                  <a:pos x="1619" y="2212"/>
                </a:cxn>
                <a:cxn ang="0">
                  <a:pos x="1614" y="2218"/>
                </a:cxn>
                <a:cxn ang="0">
                  <a:pos x="1614" y="6"/>
                </a:cxn>
                <a:cxn ang="0">
                  <a:pos x="1619" y="12"/>
                </a:cxn>
                <a:cxn ang="0">
                  <a:pos x="6" y="12"/>
                </a:cxn>
                <a:cxn ang="0">
                  <a:pos x="11" y="6"/>
                </a:cxn>
                <a:cxn ang="0">
                  <a:pos x="11" y="2218"/>
                </a:cxn>
                <a:cxn ang="0">
                  <a:pos x="6" y="2212"/>
                </a:cxn>
                <a:cxn ang="0">
                  <a:pos x="1619" y="2212"/>
                </a:cxn>
                <a:cxn ang="0">
                  <a:pos x="0" y="2223"/>
                </a:cxn>
                <a:cxn ang="0">
                  <a:pos x="0" y="0"/>
                </a:cxn>
                <a:cxn ang="0">
                  <a:pos x="1625" y="0"/>
                </a:cxn>
                <a:cxn ang="0">
                  <a:pos x="1625" y="2223"/>
                </a:cxn>
                <a:cxn ang="0">
                  <a:pos x="0" y="2223"/>
                </a:cxn>
              </a:cxnLst>
              <a:rect l="0" t="0" r="r" b="b"/>
              <a:pathLst>
                <a:path w="1625" h="2223">
                  <a:moveTo>
                    <a:pt x="1619" y="2212"/>
                  </a:moveTo>
                  <a:lnTo>
                    <a:pt x="1614" y="2218"/>
                  </a:lnTo>
                  <a:lnTo>
                    <a:pt x="1614" y="6"/>
                  </a:lnTo>
                  <a:lnTo>
                    <a:pt x="1619" y="12"/>
                  </a:lnTo>
                  <a:lnTo>
                    <a:pt x="6" y="12"/>
                  </a:lnTo>
                  <a:lnTo>
                    <a:pt x="11" y="6"/>
                  </a:lnTo>
                  <a:lnTo>
                    <a:pt x="11" y="2218"/>
                  </a:lnTo>
                  <a:lnTo>
                    <a:pt x="6" y="2212"/>
                  </a:lnTo>
                  <a:lnTo>
                    <a:pt x="1619" y="2212"/>
                  </a:lnTo>
                  <a:close/>
                  <a:moveTo>
                    <a:pt x="0" y="2223"/>
                  </a:moveTo>
                  <a:lnTo>
                    <a:pt x="0" y="0"/>
                  </a:lnTo>
                  <a:lnTo>
                    <a:pt x="1625" y="0"/>
                  </a:lnTo>
                  <a:lnTo>
                    <a:pt x="1625" y="2223"/>
                  </a:lnTo>
                  <a:lnTo>
                    <a:pt x="0" y="2223"/>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28742" name="Group 70"/>
            <p:cNvGrpSpPr>
              <a:grpSpLocks/>
            </p:cNvGrpSpPr>
            <p:nvPr/>
          </p:nvGrpSpPr>
          <p:grpSpPr bwMode="auto">
            <a:xfrm>
              <a:off x="1347" y="1527"/>
              <a:ext cx="1602" cy="1972"/>
              <a:chOff x="1452" y="1947"/>
              <a:chExt cx="1365" cy="1659"/>
            </a:xfrm>
          </p:grpSpPr>
          <p:sp>
            <p:nvSpPr>
              <p:cNvPr id="28751" name="Rectangle 79"/>
              <p:cNvSpPr>
                <a:spLocks noChangeArrowheads="1"/>
              </p:cNvSpPr>
              <p:nvPr/>
            </p:nvSpPr>
            <p:spPr bwMode="auto">
              <a:xfrm>
                <a:off x="1637" y="1947"/>
                <a:ext cx="1054" cy="1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50" name="Rectangle 78"/>
              <p:cNvSpPr>
                <a:spLocks noChangeArrowheads="1"/>
              </p:cNvSpPr>
              <p:nvPr/>
            </p:nvSpPr>
            <p:spPr bwMode="auto">
              <a:xfrm>
                <a:off x="1556" y="2132"/>
                <a:ext cx="129" cy="2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49" name="Rectangle 77"/>
              <p:cNvSpPr>
                <a:spLocks noChangeArrowheads="1"/>
              </p:cNvSpPr>
              <p:nvPr/>
            </p:nvSpPr>
            <p:spPr bwMode="auto">
              <a:xfrm>
                <a:off x="1533" y="2316"/>
                <a:ext cx="129" cy="2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48" name="Rectangle 76"/>
              <p:cNvSpPr>
                <a:spLocks noChangeArrowheads="1"/>
              </p:cNvSpPr>
              <p:nvPr/>
            </p:nvSpPr>
            <p:spPr bwMode="auto">
              <a:xfrm>
                <a:off x="1533" y="2500"/>
                <a:ext cx="1054" cy="1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+add Distri()</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47" name="Rectangle 75"/>
              <p:cNvSpPr>
                <a:spLocks noChangeArrowheads="1"/>
              </p:cNvSpPr>
              <p:nvPr/>
            </p:nvSpPr>
            <p:spPr bwMode="auto">
              <a:xfrm>
                <a:off x="1452" y="2685"/>
                <a:ext cx="1223" cy="1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+delete Supplier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46" name="Rectangle 74"/>
              <p:cNvSpPr>
                <a:spLocks noChangeArrowheads="1"/>
              </p:cNvSpPr>
              <p:nvPr/>
            </p:nvSpPr>
            <p:spPr bwMode="auto">
              <a:xfrm>
                <a:off x="1568" y="2869"/>
                <a:ext cx="1161" cy="1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+add User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45" name="Rectangle 73"/>
              <p:cNvSpPr>
                <a:spLocks noChangeArrowheads="1"/>
              </p:cNvSpPr>
              <p:nvPr/>
            </p:nvSpPr>
            <p:spPr bwMode="auto">
              <a:xfrm>
                <a:off x="1487" y="3053"/>
                <a:ext cx="1330" cy="1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+delete User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44" name="Rectangle 72"/>
              <p:cNvSpPr>
                <a:spLocks noChangeArrowheads="1"/>
              </p:cNvSpPr>
              <p:nvPr/>
            </p:nvSpPr>
            <p:spPr bwMode="auto">
              <a:xfrm>
                <a:off x="1660" y="3238"/>
                <a:ext cx="957" cy="1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+get product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43" name="Rectangle 71"/>
              <p:cNvSpPr>
                <a:spLocks noChangeArrowheads="1"/>
              </p:cNvSpPr>
              <p:nvPr/>
            </p:nvSpPr>
            <p:spPr bwMode="auto">
              <a:xfrm>
                <a:off x="1579" y="3422"/>
                <a:ext cx="1116" cy="1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+get 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8741" name="Rectangle 69"/>
            <p:cNvSpPr>
              <a:spLocks noChangeArrowheads="1"/>
            </p:cNvSpPr>
            <p:nvPr/>
          </p:nvSpPr>
          <p:spPr bwMode="auto">
            <a:xfrm>
              <a:off x="4300" y="6187"/>
              <a:ext cx="1613" cy="32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40" name="Freeform 68"/>
            <p:cNvSpPr>
              <a:spLocks noEditPoints="1"/>
            </p:cNvSpPr>
            <p:nvPr/>
          </p:nvSpPr>
          <p:spPr bwMode="auto">
            <a:xfrm>
              <a:off x="4294" y="6181"/>
              <a:ext cx="1625" cy="334"/>
            </a:xfrm>
            <a:custGeom>
              <a:avLst/>
              <a:gdLst/>
              <a:ahLst/>
              <a:cxnLst>
                <a:cxn ang="0">
                  <a:pos x="1619" y="322"/>
                </a:cxn>
                <a:cxn ang="0">
                  <a:pos x="1614" y="328"/>
                </a:cxn>
                <a:cxn ang="0">
                  <a:pos x="1614" y="6"/>
                </a:cxn>
                <a:cxn ang="0">
                  <a:pos x="1619" y="11"/>
                </a:cxn>
                <a:cxn ang="0">
                  <a:pos x="6" y="11"/>
                </a:cxn>
                <a:cxn ang="0">
                  <a:pos x="11" y="6"/>
                </a:cxn>
                <a:cxn ang="0">
                  <a:pos x="11" y="328"/>
                </a:cxn>
                <a:cxn ang="0">
                  <a:pos x="6" y="322"/>
                </a:cxn>
                <a:cxn ang="0">
                  <a:pos x="1619" y="322"/>
                </a:cxn>
                <a:cxn ang="0">
                  <a:pos x="0" y="334"/>
                </a:cxn>
                <a:cxn ang="0">
                  <a:pos x="0" y="0"/>
                </a:cxn>
                <a:cxn ang="0">
                  <a:pos x="1625" y="0"/>
                </a:cxn>
                <a:cxn ang="0">
                  <a:pos x="1625" y="334"/>
                </a:cxn>
                <a:cxn ang="0">
                  <a:pos x="0" y="334"/>
                </a:cxn>
              </a:cxnLst>
              <a:rect l="0" t="0" r="r" b="b"/>
              <a:pathLst>
                <a:path w="1625" h="334">
                  <a:moveTo>
                    <a:pt x="1619" y="322"/>
                  </a:moveTo>
                  <a:lnTo>
                    <a:pt x="1614" y="328"/>
                  </a:lnTo>
                  <a:lnTo>
                    <a:pt x="1614" y="6"/>
                  </a:lnTo>
                  <a:lnTo>
                    <a:pt x="1619" y="11"/>
                  </a:lnTo>
                  <a:lnTo>
                    <a:pt x="6" y="11"/>
                  </a:lnTo>
                  <a:lnTo>
                    <a:pt x="11" y="6"/>
                  </a:lnTo>
                  <a:lnTo>
                    <a:pt x="11" y="328"/>
                  </a:lnTo>
                  <a:lnTo>
                    <a:pt x="6" y="322"/>
                  </a:lnTo>
                  <a:lnTo>
                    <a:pt x="1619" y="322"/>
                  </a:lnTo>
                  <a:close/>
                  <a:moveTo>
                    <a:pt x="0" y="334"/>
                  </a:moveTo>
                  <a:lnTo>
                    <a:pt x="0" y="0"/>
                  </a:lnTo>
                  <a:lnTo>
                    <a:pt x="1625" y="0"/>
                  </a:lnTo>
                  <a:lnTo>
                    <a:pt x="1625" y="334"/>
                  </a:lnTo>
                  <a:lnTo>
                    <a:pt x="0" y="334"/>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8739" name="Rectangle 67"/>
            <p:cNvSpPr>
              <a:spLocks noChangeArrowheads="1"/>
            </p:cNvSpPr>
            <p:nvPr/>
          </p:nvSpPr>
          <p:spPr bwMode="auto">
            <a:xfrm>
              <a:off x="6951" y="4666"/>
              <a:ext cx="1614" cy="32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38" name="Rectangle 66"/>
            <p:cNvSpPr>
              <a:spLocks noChangeArrowheads="1"/>
            </p:cNvSpPr>
            <p:nvPr/>
          </p:nvSpPr>
          <p:spPr bwMode="auto">
            <a:xfrm>
              <a:off x="7573" y="4735"/>
              <a:ext cx="390"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Saler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37" name="Rectangle 65"/>
            <p:cNvSpPr>
              <a:spLocks noChangeArrowheads="1"/>
            </p:cNvSpPr>
            <p:nvPr/>
          </p:nvSpPr>
          <p:spPr bwMode="auto">
            <a:xfrm>
              <a:off x="6951" y="4988"/>
              <a:ext cx="1614" cy="115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36" name="Rectangle 64"/>
            <p:cNvSpPr>
              <a:spLocks noChangeArrowheads="1"/>
            </p:cNvSpPr>
            <p:nvPr/>
          </p:nvSpPr>
          <p:spPr bwMode="auto">
            <a:xfrm>
              <a:off x="6951" y="6140"/>
              <a:ext cx="1614" cy="36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35" name="Rectangle 63"/>
            <p:cNvSpPr>
              <a:spLocks noChangeArrowheads="1"/>
            </p:cNvSpPr>
            <p:nvPr/>
          </p:nvSpPr>
          <p:spPr bwMode="auto">
            <a:xfrm>
              <a:off x="5974" y="5596"/>
              <a:ext cx="187" cy="2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34" name="Rectangle 62"/>
            <p:cNvSpPr>
              <a:spLocks noChangeArrowheads="1"/>
            </p:cNvSpPr>
            <p:nvPr/>
          </p:nvSpPr>
          <p:spPr bwMode="auto">
            <a:xfrm>
              <a:off x="6798" y="5593"/>
              <a:ext cx="90"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33" name="Rectangle 61"/>
            <p:cNvSpPr>
              <a:spLocks noChangeArrowheads="1"/>
            </p:cNvSpPr>
            <p:nvPr/>
          </p:nvSpPr>
          <p:spPr bwMode="auto">
            <a:xfrm>
              <a:off x="6144" y="5242"/>
              <a:ext cx="573" cy="2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Service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32" name="Freeform 60"/>
            <p:cNvSpPr>
              <a:spLocks noEditPoints="1"/>
            </p:cNvSpPr>
            <p:nvPr/>
          </p:nvSpPr>
          <p:spPr bwMode="auto">
            <a:xfrm>
              <a:off x="2057" y="3842"/>
              <a:ext cx="124" cy="824"/>
            </a:xfrm>
            <a:custGeom>
              <a:avLst/>
              <a:gdLst/>
              <a:ahLst/>
              <a:cxnLst>
                <a:cxn ang="0">
                  <a:pos x="47" y="611"/>
                </a:cxn>
                <a:cxn ang="0">
                  <a:pos x="47" y="172"/>
                </a:cxn>
                <a:cxn ang="0">
                  <a:pos x="58" y="172"/>
                </a:cxn>
                <a:cxn ang="0">
                  <a:pos x="58" y="611"/>
                </a:cxn>
                <a:cxn ang="0">
                  <a:pos x="47" y="611"/>
                </a:cxn>
                <a:cxn ang="0">
                  <a:pos x="52" y="0"/>
                </a:cxn>
                <a:cxn ang="0">
                  <a:pos x="106" y="92"/>
                </a:cxn>
                <a:cxn ang="0">
                  <a:pos x="52" y="183"/>
                </a:cxn>
                <a:cxn ang="0">
                  <a:pos x="0" y="92"/>
                </a:cxn>
                <a:cxn ang="0">
                  <a:pos x="52" y="0"/>
                </a:cxn>
                <a:cxn ang="0">
                  <a:pos x="11" y="95"/>
                </a:cxn>
                <a:cxn ang="0">
                  <a:pos x="11" y="89"/>
                </a:cxn>
                <a:cxn ang="0">
                  <a:pos x="58" y="169"/>
                </a:cxn>
                <a:cxn ang="0">
                  <a:pos x="48" y="169"/>
                </a:cxn>
                <a:cxn ang="0">
                  <a:pos x="94" y="89"/>
                </a:cxn>
                <a:cxn ang="0">
                  <a:pos x="94" y="95"/>
                </a:cxn>
                <a:cxn ang="0">
                  <a:pos x="48" y="15"/>
                </a:cxn>
                <a:cxn ang="0">
                  <a:pos x="58" y="15"/>
                </a:cxn>
                <a:cxn ang="0">
                  <a:pos x="11" y="95"/>
                </a:cxn>
              </a:cxnLst>
              <a:rect l="0" t="0" r="r" b="b"/>
              <a:pathLst>
                <a:path w="106" h="611">
                  <a:moveTo>
                    <a:pt x="47" y="611"/>
                  </a:moveTo>
                  <a:lnTo>
                    <a:pt x="47" y="172"/>
                  </a:lnTo>
                  <a:lnTo>
                    <a:pt x="58" y="172"/>
                  </a:lnTo>
                  <a:lnTo>
                    <a:pt x="58" y="611"/>
                  </a:lnTo>
                  <a:lnTo>
                    <a:pt x="47" y="611"/>
                  </a:lnTo>
                  <a:close/>
                  <a:moveTo>
                    <a:pt x="52" y="0"/>
                  </a:moveTo>
                  <a:lnTo>
                    <a:pt x="106" y="92"/>
                  </a:lnTo>
                  <a:lnTo>
                    <a:pt x="52" y="183"/>
                  </a:lnTo>
                  <a:lnTo>
                    <a:pt x="0" y="92"/>
                  </a:lnTo>
                  <a:lnTo>
                    <a:pt x="52" y="0"/>
                  </a:lnTo>
                  <a:close/>
                  <a:moveTo>
                    <a:pt x="11" y="95"/>
                  </a:moveTo>
                  <a:lnTo>
                    <a:pt x="11" y="89"/>
                  </a:lnTo>
                  <a:lnTo>
                    <a:pt x="58" y="169"/>
                  </a:lnTo>
                  <a:lnTo>
                    <a:pt x="48" y="169"/>
                  </a:lnTo>
                  <a:lnTo>
                    <a:pt x="94" y="89"/>
                  </a:lnTo>
                  <a:lnTo>
                    <a:pt x="94" y="95"/>
                  </a:lnTo>
                  <a:lnTo>
                    <a:pt x="48" y="15"/>
                  </a:lnTo>
                  <a:lnTo>
                    <a:pt x="58" y="15"/>
                  </a:lnTo>
                  <a:lnTo>
                    <a:pt x="11" y="95"/>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8731" name="Rectangle 59"/>
            <p:cNvSpPr>
              <a:spLocks noChangeArrowheads="1"/>
            </p:cNvSpPr>
            <p:nvPr/>
          </p:nvSpPr>
          <p:spPr bwMode="auto">
            <a:xfrm>
              <a:off x="1461" y="4186"/>
              <a:ext cx="600"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Member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30" name="Rectangle 58"/>
            <p:cNvSpPr>
              <a:spLocks noChangeArrowheads="1"/>
            </p:cNvSpPr>
            <p:nvPr/>
          </p:nvSpPr>
          <p:spPr bwMode="auto">
            <a:xfrm>
              <a:off x="1831" y="4513"/>
              <a:ext cx="60"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29" name="Rectangle 57"/>
            <p:cNvSpPr>
              <a:spLocks noChangeArrowheads="1"/>
            </p:cNvSpPr>
            <p:nvPr/>
          </p:nvSpPr>
          <p:spPr bwMode="auto">
            <a:xfrm>
              <a:off x="1658" y="3921"/>
              <a:ext cx="285"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28" name="Rectangle 56"/>
            <p:cNvSpPr>
              <a:spLocks noChangeArrowheads="1"/>
            </p:cNvSpPr>
            <p:nvPr/>
          </p:nvSpPr>
          <p:spPr bwMode="auto">
            <a:xfrm>
              <a:off x="3297" y="5242"/>
              <a:ext cx="824" cy="2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Purchase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27" name="Rectangle 55"/>
            <p:cNvSpPr>
              <a:spLocks noChangeArrowheads="1"/>
            </p:cNvSpPr>
            <p:nvPr/>
          </p:nvSpPr>
          <p:spPr bwMode="auto">
            <a:xfrm>
              <a:off x="2995" y="5697"/>
              <a:ext cx="90"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26" name="Rectangle 54"/>
            <p:cNvSpPr>
              <a:spLocks noChangeArrowheads="1"/>
            </p:cNvSpPr>
            <p:nvPr/>
          </p:nvSpPr>
          <p:spPr bwMode="auto">
            <a:xfrm>
              <a:off x="4058" y="5708"/>
              <a:ext cx="156" cy="1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25" name="Rectangle 53"/>
            <p:cNvSpPr>
              <a:spLocks noChangeArrowheads="1"/>
            </p:cNvSpPr>
            <p:nvPr/>
          </p:nvSpPr>
          <p:spPr bwMode="auto">
            <a:xfrm>
              <a:off x="1303" y="7177"/>
              <a:ext cx="1613" cy="41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24" name="Rectangle 52"/>
            <p:cNvSpPr>
              <a:spLocks noChangeArrowheads="1"/>
            </p:cNvSpPr>
            <p:nvPr/>
          </p:nvSpPr>
          <p:spPr bwMode="auto">
            <a:xfrm>
              <a:off x="1994" y="7293"/>
              <a:ext cx="105" cy="28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8720" name="Group 48"/>
            <p:cNvGrpSpPr>
              <a:grpSpLocks/>
            </p:cNvGrpSpPr>
            <p:nvPr/>
          </p:nvGrpSpPr>
          <p:grpSpPr bwMode="auto">
            <a:xfrm>
              <a:off x="1614" y="7592"/>
              <a:ext cx="220" cy="654"/>
              <a:chOff x="1614" y="7592"/>
              <a:chExt cx="220" cy="654"/>
            </a:xfrm>
          </p:grpSpPr>
          <p:sp>
            <p:nvSpPr>
              <p:cNvPr id="28723" name="Rectangle 51"/>
              <p:cNvSpPr>
                <a:spLocks noChangeArrowheads="1"/>
              </p:cNvSpPr>
              <p:nvPr/>
            </p:nvSpPr>
            <p:spPr bwMode="auto">
              <a:xfrm>
                <a:off x="1648" y="7592"/>
                <a:ext cx="105" cy="28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22" name="Rectangle 50"/>
              <p:cNvSpPr>
                <a:spLocks noChangeArrowheads="1"/>
              </p:cNvSpPr>
              <p:nvPr/>
            </p:nvSpPr>
            <p:spPr bwMode="auto">
              <a:xfrm>
                <a:off x="1614" y="7777"/>
                <a:ext cx="105" cy="28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21" name="Rectangle 49"/>
              <p:cNvSpPr>
                <a:spLocks noChangeArrowheads="1"/>
              </p:cNvSpPr>
              <p:nvPr/>
            </p:nvSpPr>
            <p:spPr bwMode="auto">
              <a:xfrm>
                <a:off x="1729" y="7961"/>
                <a:ext cx="105" cy="28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28716" name="Group 44"/>
            <p:cNvGrpSpPr>
              <a:grpSpLocks/>
            </p:cNvGrpSpPr>
            <p:nvPr/>
          </p:nvGrpSpPr>
          <p:grpSpPr bwMode="auto">
            <a:xfrm>
              <a:off x="1117" y="8145"/>
              <a:ext cx="1815" cy="1772"/>
              <a:chOff x="1695" y="8410"/>
              <a:chExt cx="868" cy="553"/>
            </a:xfrm>
          </p:grpSpPr>
          <p:sp>
            <p:nvSpPr>
              <p:cNvPr id="28719" name="Rectangle 47"/>
              <p:cNvSpPr>
                <a:spLocks noChangeArrowheads="1"/>
              </p:cNvSpPr>
              <p:nvPr/>
            </p:nvSpPr>
            <p:spPr bwMode="auto">
              <a:xfrm>
                <a:off x="1798" y="8410"/>
                <a:ext cx="654" cy="1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 Name: name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#Email: email</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#Message:Msg</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18" name="Rectangle 46"/>
              <p:cNvSpPr>
                <a:spLocks noChangeArrowheads="1"/>
              </p:cNvSpPr>
              <p:nvPr/>
            </p:nvSpPr>
            <p:spPr bwMode="auto">
              <a:xfrm>
                <a:off x="1764" y="8595"/>
                <a:ext cx="725" cy="1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17" name="Rectangle 45"/>
              <p:cNvSpPr>
                <a:spLocks noChangeArrowheads="1"/>
              </p:cNvSpPr>
              <p:nvPr/>
            </p:nvSpPr>
            <p:spPr bwMode="auto">
              <a:xfrm>
                <a:off x="1695" y="8779"/>
                <a:ext cx="868" cy="1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+get Details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8715" name="Rectangle 43"/>
            <p:cNvSpPr>
              <a:spLocks noChangeArrowheads="1"/>
            </p:cNvSpPr>
            <p:nvPr/>
          </p:nvSpPr>
          <p:spPr bwMode="auto">
            <a:xfrm>
              <a:off x="5326" y="6633"/>
              <a:ext cx="195"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14" name="Rectangle 42"/>
            <p:cNvSpPr>
              <a:spLocks noChangeArrowheads="1"/>
            </p:cNvSpPr>
            <p:nvPr/>
          </p:nvSpPr>
          <p:spPr bwMode="auto">
            <a:xfrm>
              <a:off x="4300" y="4666"/>
              <a:ext cx="1613" cy="36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13" name="Freeform 41"/>
            <p:cNvSpPr>
              <a:spLocks noEditPoints="1"/>
            </p:cNvSpPr>
            <p:nvPr/>
          </p:nvSpPr>
          <p:spPr bwMode="auto">
            <a:xfrm>
              <a:off x="4294" y="4660"/>
              <a:ext cx="1625" cy="380"/>
            </a:xfrm>
            <a:custGeom>
              <a:avLst/>
              <a:gdLst/>
              <a:ahLst/>
              <a:cxnLst>
                <a:cxn ang="0">
                  <a:pos x="1619" y="369"/>
                </a:cxn>
                <a:cxn ang="0">
                  <a:pos x="1614" y="374"/>
                </a:cxn>
                <a:cxn ang="0">
                  <a:pos x="1614" y="6"/>
                </a:cxn>
                <a:cxn ang="0">
                  <a:pos x="1619" y="12"/>
                </a:cxn>
                <a:cxn ang="0">
                  <a:pos x="6" y="12"/>
                </a:cxn>
                <a:cxn ang="0">
                  <a:pos x="11" y="6"/>
                </a:cxn>
                <a:cxn ang="0">
                  <a:pos x="11" y="374"/>
                </a:cxn>
                <a:cxn ang="0">
                  <a:pos x="6" y="369"/>
                </a:cxn>
                <a:cxn ang="0">
                  <a:pos x="1619" y="369"/>
                </a:cxn>
                <a:cxn ang="0">
                  <a:pos x="0" y="380"/>
                </a:cxn>
                <a:cxn ang="0">
                  <a:pos x="0" y="0"/>
                </a:cxn>
                <a:cxn ang="0">
                  <a:pos x="1625" y="0"/>
                </a:cxn>
                <a:cxn ang="0">
                  <a:pos x="1625" y="380"/>
                </a:cxn>
                <a:cxn ang="0">
                  <a:pos x="0" y="380"/>
                </a:cxn>
              </a:cxnLst>
              <a:rect l="0" t="0" r="r" b="b"/>
              <a:pathLst>
                <a:path w="1625" h="380">
                  <a:moveTo>
                    <a:pt x="1619" y="369"/>
                  </a:moveTo>
                  <a:lnTo>
                    <a:pt x="1614" y="374"/>
                  </a:lnTo>
                  <a:lnTo>
                    <a:pt x="1614" y="6"/>
                  </a:lnTo>
                  <a:lnTo>
                    <a:pt x="1619" y="12"/>
                  </a:lnTo>
                  <a:lnTo>
                    <a:pt x="6" y="12"/>
                  </a:lnTo>
                  <a:lnTo>
                    <a:pt x="11" y="6"/>
                  </a:lnTo>
                  <a:lnTo>
                    <a:pt x="11" y="374"/>
                  </a:lnTo>
                  <a:lnTo>
                    <a:pt x="6" y="369"/>
                  </a:lnTo>
                  <a:lnTo>
                    <a:pt x="1619" y="369"/>
                  </a:lnTo>
                  <a:close/>
                  <a:moveTo>
                    <a:pt x="0" y="380"/>
                  </a:moveTo>
                  <a:lnTo>
                    <a:pt x="0" y="0"/>
                  </a:lnTo>
                  <a:lnTo>
                    <a:pt x="1625" y="0"/>
                  </a:lnTo>
                  <a:lnTo>
                    <a:pt x="1625" y="380"/>
                  </a:lnTo>
                  <a:lnTo>
                    <a:pt x="0" y="380"/>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8712" name="Rectangle 40"/>
            <p:cNvSpPr>
              <a:spLocks noChangeArrowheads="1"/>
            </p:cNvSpPr>
            <p:nvPr/>
          </p:nvSpPr>
          <p:spPr bwMode="auto">
            <a:xfrm>
              <a:off x="4841" y="4758"/>
              <a:ext cx="645"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Productt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11" name="Rectangle 39"/>
            <p:cNvSpPr>
              <a:spLocks noChangeArrowheads="1"/>
            </p:cNvSpPr>
            <p:nvPr/>
          </p:nvSpPr>
          <p:spPr bwMode="auto">
            <a:xfrm>
              <a:off x="4300" y="5034"/>
              <a:ext cx="1613" cy="115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10" name="Freeform 38"/>
            <p:cNvSpPr>
              <a:spLocks noEditPoints="1"/>
            </p:cNvSpPr>
            <p:nvPr/>
          </p:nvSpPr>
          <p:spPr bwMode="auto">
            <a:xfrm>
              <a:off x="4294" y="5029"/>
              <a:ext cx="1625" cy="1163"/>
            </a:xfrm>
            <a:custGeom>
              <a:avLst/>
              <a:gdLst/>
              <a:ahLst/>
              <a:cxnLst>
                <a:cxn ang="0">
                  <a:pos x="1619" y="1152"/>
                </a:cxn>
                <a:cxn ang="0">
                  <a:pos x="1614" y="1158"/>
                </a:cxn>
                <a:cxn ang="0">
                  <a:pos x="1614" y="5"/>
                </a:cxn>
                <a:cxn ang="0">
                  <a:pos x="1619" y="11"/>
                </a:cxn>
                <a:cxn ang="0">
                  <a:pos x="6" y="11"/>
                </a:cxn>
                <a:cxn ang="0">
                  <a:pos x="11" y="5"/>
                </a:cxn>
                <a:cxn ang="0">
                  <a:pos x="11" y="1158"/>
                </a:cxn>
                <a:cxn ang="0">
                  <a:pos x="6" y="1152"/>
                </a:cxn>
                <a:cxn ang="0">
                  <a:pos x="1619" y="1152"/>
                </a:cxn>
                <a:cxn ang="0">
                  <a:pos x="0" y="1163"/>
                </a:cxn>
                <a:cxn ang="0">
                  <a:pos x="0" y="0"/>
                </a:cxn>
                <a:cxn ang="0">
                  <a:pos x="1625" y="0"/>
                </a:cxn>
                <a:cxn ang="0">
                  <a:pos x="1625" y="1163"/>
                </a:cxn>
                <a:cxn ang="0">
                  <a:pos x="0" y="1163"/>
                </a:cxn>
              </a:cxnLst>
              <a:rect l="0" t="0" r="r" b="b"/>
              <a:pathLst>
                <a:path w="1625" h="1163">
                  <a:moveTo>
                    <a:pt x="1619" y="1152"/>
                  </a:moveTo>
                  <a:lnTo>
                    <a:pt x="1614" y="1158"/>
                  </a:lnTo>
                  <a:lnTo>
                    <a:pt x="1614" y="5"/>
                  </a:lnTo>
                  <a:lnTo>
                    <a:pt x="1619" y="11"/>
                  </a:lnTo>
                  <a:lnTo>
                    <a:pt x="6" y="11"/>
                  </a:lnTo>
                  <a:lnTo>
                    <a:pt x="11" y="5"/>
                  </a:lnTo>
                  <a:lnTo>
                    <a:pt x="11" y="1158"/>
                  </a:lnTo>
                  <a:lnTo>
                    <a:pt x="6" y="1152"/>
                  </a:lnTo>
                  <a:lnTo>
                    <a:pt x="1619" y="1152"/>
                  </a:lnTo>
                  <a:close/>
                  <a:moveTo>
                    <a:pt x="0" y="1163"/>
                  </a:moveTo>
                  <a:lnTo>
                    <a:pt x="0" y="0"/>
                  </a:lnTo>
                  <a:lnTo>
                    <a:pt x="1625" y="0"/>
                  </a:lnTo>
                  <a:lnTo>
                    <a:pt x="1625" y="1163"/>
                  </a:lnTo>
                  <a:lnTo>
                    <a:pt x="0" y="1163"/>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28705" name="Group 33"/>
            <p:cNvGrpSpPr>
              <a:grpSpLocks/>
            </p:cNvGrpSpPr>
            <p:nvPr/>
          </p:nvGrpSpPr>
          <p:grpSpPr bwMode="auto">
            <a:xfrm>
              <a:off x="4634" y="5150"/>
              <a:ext cx="975" cy="863"/>
              <a:chOff x="4634" y="5150"/>
              <a:chExt cx="975" cy="714"/>
            </a:xfrm>
          </p:grpSpPr>
          <p:sp>
            <p:nvSpPr>
              <p:cNvPr id="28709" name="Rectangle 37"/>
              <p:cNvSpPr>
                <a:spLocks noChangeArrowheads="1"/>
              </p:cNvSpPr>
              <p:nvPr/>
            </p:nvSpPr>
            <p:spPr bwMode="auto">
              <a:xfrm>
                <a:off x="4645" y="5150"/>
                <a:ext cx="930" cy="161"/>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Name: name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08" name="Rectangle 36"/>
              <p:cNvSpPr>
                <a:spLocks noChangeArrowheads="1"/>
              </p:cNvSpPr>
              <p:nvPr/>
            </p:nvSpPr>
            <p:spPr bwMode="auto">
              <a:xfrm>
                <a:off x="4692" y="5334"/>
                <a:ext cx="825" cy="161"/>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ID: number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07" name="Rectangle 35"/>
              <p:cNvSpPr>
                <a:spLocks noChangeArrowheads="1"/>
              </p:cNvSpPr>
              <p:nvPr/>
            </p:nvSpPr>
            <p:spPr bwMode="auto">
              <a:xfrm>
                <a:off x="4634" y="5519"/>
                <a:ext cx="975" cy="161"/>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Rate: number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06" name="Rectangle 34"/>
              <p:cNvSpPr>
                <a:spLocks noChangeArrowheads="1"/>
              </p:cNvSpPr>
              <p:nvPr/>
            </p:nvSpPr>
            <p:spPr bwMode="auto">
              <a:xfrm>
                <a:off x="4772" y="5703"/>
                <a:ext cx="639" cy="161"/>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Quantity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8704" name="Rectangle 32"/>
            <p:cNvSpPr>
              <a:spLocks noChangeArrowheads="1"/>
            </p:cNvSpPr>
            <p:nvPr/>
          </p:nvSpPr>
          <p:spPr bwMode="auto">
            <a:xfrm>
              <a:off x="4300" y="6187"/>
              <a:ext cx="1613" cy="32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+get product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03" name="Freeform 31"/>
            <p:cNvSpPr>
              <a:spLocks noEditPoints="1"/>
            </p:cNvSpPr>
            <p:nvPr/>
          </p:nvSpPr>
          <p:spPr bwMode="auto">
            <a:xfrm>
              <a:off x="4294" y="6181"/>
              <a:ext cx="1625" cy="334"/>
            </a:xfrm>
            <a:custGeom>
              <a:avLst/>
              <a:gdLst/>
              <a:ahLst/>
              <a:cxnLst>
                <a:cxn ang="0">
                  <a:pos x="1619" y="322"/>
                </a:cxn>
                <a:cxn ang="0">
                  <a:pos x="1614" y="328"/>
                </a:cxn>
                <a:cxn ang="0">
                  <a:pos x="1614" y="6"/>
                </a:cxn>
                <a:cxn ang="0">
                  <a:pos x="1619" y="11"/>
                </a:cxn>
                <a:cxn ang="0">
                  <a:pos x="6" y="11"/>
                </a:cxn>
                <a:cxn ang="0">
                  <a:pos x="11" y="6"/>
                </a:cxn>
                <a:cxn ang="0">
                  <a:pos x="11" y="328"/>
                </a:cxn>
                <a:cxn ang="0">
                  <a:pos x="6" y="322"/>
                </a:cxn>
                <a:cxn ang="0">
                  <a:pos x="1619" y="322"/>
                </a:cxn>
                <a:cxn ang="0">
                  <a:pos x="0" y="334"/>
                </a:cxn>
                <a:cxn ang="0">
                  <a:pos x="0" y="0"/>
                </a:cxn>
                <a:cxn ang="0">
                  <a:pos x="1625" y="0"/>
                </a:cxn>
                <a:cxn ang="0">
                  <a:pos x="1625" y="334"/>
                </a:cxn>
                <a:cxn ang="0">
                  <a:pos x="0" y="334"/>
                </a:cxn>
              </a:cxnLst>
              <a:rect l="0" t="0" r="r" b="b"/>
              <a:pathLst>
                <a:path w="1625" h="334">
                  <a:moveTo>
                    <a:pt x="1619" y="322"/>
                  </a:moveTo>
                  <a:lnTo>
                    <a:pt x="1614" y="328"/>
                  </a:lnTo>
                  <a:lnTo>
                    <a:pt x="1614" y="6"/>
                  </a:lnTo>
                  <a:lnTo>
                    <a:pt x="1619" y="11"/>
                  </a:lnTo>
                  <a:lnTo>
                    <a:pt x="6" y="11"/>
                  </a:lnTo>
                  <a:lnTo>
                    <a:pt x="11" y="6"/>
                  </a:lnTo>
                  <a:lnTo>
                    <a:pt x="11" y="328"/>
                  </a:lnTo>
                  <a:lnTo>
                    <a:pt x="6" y="322"/>
                  </a:lnTo>
                  <a:lnTo>
                    <a:pt x="1619" y="322"/>
                  </a:lnTo>
                  <a:close/>
                  <a:moveTo>
                    <a:pt x="0" y="334"/>
                  </a:moveTo>
                  <a:lnTo>
                    <a:pt x="0" y="0"/>
                  </a:lnTo>
                  <a:lnTo>
                    <a:pt x="1625" y="0"/>
                  </a:lnTo>
                  <a:lnTo>
                    <a:pt x="1625" y="334"/>
                  </a:lnTo>
                  <a:lnTo>
                    <a:pt x="0" y="334"/>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8702" name="Rectangle 30"/>
            <p:cNvSpPr>
              <a:spLocks noChangeArrowheads="1"/>
            </p:cNvSpPr>
            <p:nvPr/>
          </p:nvSpPr>
          <p:spPr bwMode="auto">
            <a:xfrm>
              <a:off x="6951" y="4666"/>
              <a:ext cx="1614" cy="32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01" name="Rectangle 29"/>
            <p:cNvSpPr>
              <a:spLocks noChangeArrowheads="1"/>
            </p:cNvSpPr>
            <p:nvPr/>
          </p:nvSpPr>
          <p:spPr bwMode="auto">
            <a:xfrm>
              <a:off x="1199" y="6624"/>
              <a:ext cx="105" cy="28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8697" name="Group 25"/>
            <p:cNvGrpSpPr>
              <a:grpSpLocks/>
            </p:cNvGrpSpPr>
            <p:nvPr/>
          </p:nvGrpSpPr>
          <p:grpSpPr bwMode="auto">
            <a:xfrm>
              <a:off x="1689" y="8417"/>
              <a:ext cx="212" cy="730"/>
              <a:chOff x="1695" y="8410"/>
              <a:chExt cx="212" cy="553"/>
            </a:xfrm>
          </p:grpSpPr>
          <p:sp>
            <p:nvSpPr>
              <p:cNvPr id="28700" name="Rectangle 28"/>
              <p:cNvSpPr>
                <a:spLocks noChangeArrowheads="1"/>
              </p:cNvSpPr>
              <p:nvPr/>
            </p:nvSpPr>
            <p:spPr bwMode="auto">
              <a:xfrm>
                <a:off x="1798" y="8410"/>
                <a:ext cx="109" cy="138"/>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699" name="Rectangle 27"/>
              <p:cNvSpPr>
                <a:spLocks noChangeArrowheads="1"/>
              </p:cNvSpPr>
              <p:nvPr/>
            </p:nvSpPr>
            <p:spPr bwMode="auto">
              <a:xfrm>
                <a:off x="1764" y="8595"/>
                <a:ext cx="109" cy="138"/>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698" name="Rectangle 26"/>
              <p:cNvSpPr>
                <a:spLocks noChangeArrowheads="1"/>
              </p:cNvSpPr>
              <p:nvPr/>
            </p:nvSpPr>
            <p:spPr bwMode="auto">
              <a:xfrm>
                <a:off x="1695" y="8777"/>
                <a:ext cx="109" cy="186"/>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8696" name="Rectangle 24"/>
            <p:cNvSpPr>
              <a:spLocks noChangeArrowheads="1"/>
            </p:cNvSpPr>
            <p:nvPr/>
          </p:nvSpPr>
          <p:spPr bwMode="auto">
            <a:xfrm>
              <a:off x="5131" y="7172"/>
              <a:ext cx="964" cy="3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695" name="Rectangle 23"/>
            <p:cNvSpPr>
              <a:spLocks noChangeArrowheads="1"/>
            </p:cNvSpPr>
            <p:nvPr/>
          </p:nvSpPr>
          <p:spPr bwMode="auto">
            <a:xfrm>
              <a:off x="5106" y="8998"/>
              <a:ext cx="1522" cy="28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694" name="Rectangle 22"/>
            <p:cNvSpPr>
              <a:spLocks noChangeArrowheads="1"/>
            </p:cNvSpPr>
            <p:nvPr/>
          </p:nvSpPr>
          <p:spPr bwMode="auto">
            <a:xfrm>
              <a:off x="1303" y="4666"/>
              <a:ext cx="1613" cy="32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693" name="Freeform 21"/>
            <p:cNvSpPr>
              <a:spLocks noEditPoints="1"/>
            </p:cNvSpPr>
            <p:nvPr/>
          </p:nvSpPr>
          <p:spPr bwMode="auto">
            <a:xfrm>
              <a:off x="1297" y="4660"/>
              <a:ext cx="1625" cy="334"/>
            </a:xfrm>
            <a:custGeom>
              <a:avLst/>
              <a:gdLst/>
              <a:ahLst/>
              <a:cxnLst>
                <a:cxn ang="0">
                  <a:pos x="1619" y="323"/>
                </a:cxn>
                <a:cxn ang="0">
                  <a:pos x="1614" y="328"/>
                </a:cxn>
                <a:cxn ang="0">
                  <a:pos x="1614" y="6"/>
                </a:cxn>
                <a:cxn ang="0">
                  <a:pos x="1619" y="12"/>
                </a:cxn>
                <a:cxn ang="0">
                  <a:pos x="6" y="12"/>
                </a:cxn>
                <a:cxn ang="0">
                  <a:pos x="11" y="6"/>
                </a:cxn>
                <a:cxn ang="0">
                  <a:pos x="11" y="328"/>
                </a:cxn>
                <a:cxn ang="0">
                  <a:pos x="6" y="323"/>
                </a:cxn>
                <a:cxn ang="0">
                  <a:pos x="1619" y="323"/>
                </a:cxn>
                <a:cxn ang="0">
                  <a:pos x="0" y="334"/>
                </a:cxn>
                <a:cxn ang="0">
                  <a:pos x="0" y="0"/>
                </a:cxn>
                <a:cxn ang="0">
                  <a:pos x="1625" y="0"/>
                </a:cxn>
                <a:cxn ang="0">
                  <a:pos x="1625" y="334"/>
                </a:cxn>
                <a:cxn ang="0">
                  <a:pos x="0" y="334"/>
                </a:cxn>
              </a:cxnLst>
              <a:rect l="0" t="0" r="r" b="b"/>
              <a:pathLst>
                <a:path w="1625" h="334">
                  <a:moveTo>
                    <a:pt x="1619" y="323"/>
                  </a:moveTo>
                  <a:lnTo>
                    <a:pt x="1614" y="328"/>
                  </a:lnTo>
                  <a:lnTo>
                    <a:pt x="1614" y="6"/>
                  </a:lnTo>
                  <a:lnTo>
                    <a:pt x="1619" y="12"/>
                  </a:lnTo>
                  <a:lnTo>
                    <a:pt x="6" y="12"/>
                  </a:lnTo>
                  <a:lnTo>
                    <a:pt x="11" y="6"/>
                  </a:lnTo>
                  <a:lnTo>
                    <a:pt x="11" y="328"/>
                  </a:lnTo>
                  <a:lnTo>
                    <a:pt x="6" y="323"/>
                  </a:lnTo>
                  <a:lnTo>
                    <a:pt x="1619" y="323"/>
                  </a:lnTo>
                  <a:close/>
                  <a:moveTo>
                    <a:pt x="0" y="334"/>
                  </a:moveTo>
                  <a:lnTo>
                    <a:pt x="0" y="0"/>
                  </a:lnTo>
                  <a:lnTo>
                    <a:pt x="1625" y="0"/>
                  </a:lnTo>
                  <a:lnTo>
                    <a:pt x="1625" y="334"/>
                  </a:lnTo>
                  <a:lnTo>
                    <a:pt x="0" y="334"/>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8692" name="Rectangle 20"/>
            <p:cNvSpPr>
              <a:spLocks noChangeArrowheads="1"/>
            </p:cNvSpPr>
            <p:nvPr/>
          </p:nvSpPr>
          <p:spPr bwMode="auto">
            <a:xfrm>
              <a:off x="1591" y="7684"/>
              <a:ext cx="885"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Feedback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691" name="Rectangle 19"/>
            <p:cNvSpPr>
              <a:spLocks noChangeArrowheads="1"/>
            </p:cNvSpPr>
            <p:nvPr/>
          </p:nvSpPr>
          <p:spPr bwMode="auto">
            <a:xfrm>
              <a:off x="1303" y="4988"/>
              <a:ext cx="1613" cy="115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690" name="Freeform 18"/>
            <p:cNvSpPr>
              <a:spLocks noEditPoints="1"/>
            </p:cNvSpPr>
            <p:nvPr/>
          </p:nvSpPr>
          <p:spPr bwMode="auto">
            <a:xfrm>
              <a:off x="1297" y="4983"/>
              <a:ext cx="1625" cy="1163"/>
            </a:xfrm>
            <a:custGeom>
              <a:avLst/>
              <a:gdLst/>
              <a:ahLst/>
              <a:cxnLst>
                <a:cxn ang="0">
                  <a:pos x="1619" y="1152"/>
                </a:cxn>
                <a:cxn ang="0">
                  <a:pos x="1614" y="1157"/>
                </a:cxn>
                <a:cxn ang="0">
                  <a:pos x="1614" y="5"/>
                </a:cxn>
                <a:cxn ang="0">
                  <a:pos x="1619" y="11"/>
                </a:cxn>
                <a:cxn ang="0">
                  <a:pos x="6" y="11"/>
                </a:cxn>
                <a:cxn ang="0">
                  <a:pos x="11" y="5"/>
                </a:cxn>
                <a:cxn ang="0">
                  <a:pos x="11" y="1157"/>
                </a:cxn>
                <a:cxn ang="0">
                  <a:pos x="6" y="1152"/>
                </a:cxn>
                <a:cxn ang="0">
                  <a:pos x="1619" y="1152"/>
                </a:cxn>
                <a:cxn ang="0">
                  <a:pos x="0" y="1163"/>
                </a:cxn>
                <a:cxn ang="0">
                  <a:pos x="0" y="0"/>
                </a:cxn>
                <a:cxn ang="0">
                  <a:pos x="1625" y="0"/>
                </a:cxn>
                <a:cxn ang="0">
                  <a:pos x="1625" y="1163"/>
                </a:cxn>
                <a:cxn ang="0">
                  <a:pos x="0" y="1163"/>
                </a:cxn>
              </a:cxnLst>
              <a:rect l="0" t="0" r="r" b="b"/>
              <a:pathLst>
                <a:path w="1625" h="1163">
                  <a:moveTo>
                    <a:pt x="1619" y="1152"/>
                  </a:moveTo>
                  <a:lnTo>
                    <a:pt x="1614" y="1157"/>
                  </a:lnTo>
                  <a:lnTo>
                    <a:pt x="1614" y="5"/>
                  </a:lnTo>
                  <a:lnTo>
                    <a:pt x="1619" y="11"/>
                  </a:lnTo>
                  <a:lnTo>
                    <a:pt x="6" y="11"/>
                  </a:lnTo>
                  <a:lnTo>
                    <a:pt x="11" y="5"/>
                  </a:lnTo>
                  <a:lnTo>
                    <a:pt x="11" y="1157"/>
                  </a:lnTo>
                  <a:lnTo>
                    <a:pt x="6" y="1152"/>
                  </a:lnTo>
                  <a:lnTo>
                    <a:pt x="1619" y="1152"/>
                  </a:lnTo>
                  <a:close/>
                  <a:moveTo>
                    <a:pt x="0" y="1163"/>
                  </a:moveTo>
                  <a:lnTo>
                    <a:pt x="0" y="0"/>
                  </a:lnTo>
                  <a:lnTo>
                    <a:pt x="1625" y="0"/>
                  </a:lnTo>
                  <a:lnTo>
                    <a:pt x="1625" y="1163"/>
                  </a:lnTo>
                  <a:lnTo>
                    <a:pt x="0" y="1163"/>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28686" name="Group 14"/>
            <p:cNvGrpSpPr>
              <a:grpSpLocks/>
            </p:cNvGrpSpPr>
            <p:nvPr/>
          </p:nvGrpSpPr>
          <p:grpSpPr bwMode="auto">
            <a:xfrm>
              <a:off x="1568" y="5196"/>
              <a:ext cx="1320" cy="679"/>
              <a:chOff x="1568" y="5196"/>
              <a:chExt cx="1320" cy="553"/>
            </a:xfrm>
          </p:grpSpPr>
          <p:sp>
            <p:nvSpPr>
              <p:cNvPr id="28689" name="Rectangle 17"/>
              <p:cNvSpPr>
                <a:spLocks noChangeArrowheads="1"/>
              </p:cNvSpPr>
              <p:nvPr/>
            </p:nvSpPr>
            <p:spPr bwMode="auto">
              <a:xfrm>
                <a:off x="1648" y="5196"/>
                <a:ext cx="1080" cy="184"/>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Name: name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688" name="Rectangle 16"/>
              <p:cNvSpPr>
                <a:spLocks noChangeArrowheads="1"/>
              </p:cNvSpPr>
              <p:nvPr/>
            </p:nvSpPr>
            <p:spPr bwMode="auto">
              <a:xfrm>
                <a:off x="1568" y="5380"/>
                <a:ext cx="1320" cy="184"/>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Address: string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687" name="Rectangle 15"/>
              <p:cNvSpPr>
                <a:spLocks noChangeArrowheads="1"/>
              </p:cNvSpPr>
              <p:nvPr/>
            </p:nvSpPr>
            <p:spPr bwMode="auto">
              <a:xfrm>
                <a:off x="1568" y="5565"/>
                <a:ext cx="1305" cy="184"/>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Phone: number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8685" name="Rectangle 13"/>
            <p:cNvSpPr>
              <a:spLocks noChangeArrowheads="1"/>
            </p:cNvSpPr>
            <p:nvPr/>
          </p:nvSpPr>
          <p:spPr bwMode="auto">
            <a:xfrm>
              <a:off x="1303" y="6140"/>
              <a:ext cx="1613" cy="36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+get Details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684" name="Freeform 12"/>
            <p:cNvSpPr>
              <a:spLocks noEditPoints="1"/>
            </p:cNvSpPr>
            <p:nvPr/>
          </p:nvSpPr>
          <p:spPr bwMode="auto">
            <a:xfrm>
              <a:off x="1297" y="6135"/>
              <a:ext cx="1625" cy="380"/>
            </a:xfrm>
            <a:custGeom>
              <a:avLst/>
              <a:gdLst/>
              <a:ahLst/>
              <a:cxnLst>
                <a:cxn ang="0">
                  <a:pos x="1619" y="368"/>
                </a:cxn>
                <a:cxn ang="0">
                  <a:pos x="1614" y="374"/>
                </a:cxn>
                <a:cxn ang="0">
                  <a:pos x="1614" y="5"/>
                </a:cxn>
                <a:cxn ang="0">
                  <a:pos x="1619" y="11"/>
                </a:cxn>
                <a:cxn ang="0">
                  <a:pos x="6" y="11"/>
                </a:cxn>
                <a:cxn ang="0">
                  <a:pos x="11" y="5"/>
                </a:cxn>
                <a:cxn ang="0">
                  <a:pos x="11" y="374"/>
                </a:cxn>
                <a:cxn ang="0">
                  <a:pos x="6" y="368"/>
                </a:cxn>
                <a:cxn ang="0">
                  <a:pos x="1619" y="368"/>
                </a:cxn>
                <a:cxn ang="0">
                  <a:pos x="0" y="380"/>
                </a:cxn>
                <a:cxn ang="0">
                  <a:pos x="0" y="0"/>
                </a:cxn>
                <a:cxn ang="0">
                  <a:pos x="1625" y="0"/>
                </a:cxn>
                <a:cxn ang="0">
                  <a:pos x="1625" y="380"/>
                </a:cxn>
                <a:cxn ang="0">
                  <a:pos x="0" y="380"/>
                </a:cxn>
              </a:cxnLst>
              <a:rect l="0" t="0" r="r" b="b"/>
              <a:pathLst>
                <a:path w="1625" h="380">
                  <a:moveTo>
                    <a:pt x="1619" y="368"/>
                  </a:moveTo>
                  <a:lnTo>
                    <a:pt x="1614" y="374"/>
                  </a:lnTo>
                  <a:lnTo>
                    <a:pt x="1614" y="5"/>
                  </a:lnTo>
                  <a:lnTo>
                    <a:pt x="1619" y="11"/>
                  </a:lnTo>
                  <a:lnTo>
                    <a:pt x="6" y="11"/>
                  </a:lnTo>
                  <a:lnTo>
                    <a:pt x="11" y="5"/>
                  </a:lnTo>
                  <a:lnTo>
                    <a:pt x="11" y="374"/>
                  </a:lnTo>
                  <a:lnTo>
                    <a:pt x="6" y="368"/>
                  </a:lnTo>
                  <a:lnTo>
                    <a:pt x="1619" y="368"/>
                  </a:lnTo>
                  <a:close/>
                  <a:moveTo>
                    <a:pt x="0" y="380"/>
                  </a:moveTo>
                  <a:lnTo>
                    <a:pt x="0" y="0"/>
                  </a:lnTo>
                  <a:lnTo>
                    <a:pt x="1625" y="0"/>
                  </a:lnTo>
                  <a:lnTo>
                    <a:pt x="1625" y="380"/>
                  </a:lnTo>
                  <a:lnTo>
                    <a:pt x="0" y="380"/>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8683" name="Rectangle 11"/>
            <p:cNvSpPr>
              <a:spLocks noChangeArrowheads="1"/>
            </p:cNvSpPr>
            <p:nvPr/>
          </p:nvSpPr>
          <p:spPr bwMode="auto">
            <a:xfrm>
              <a:off x="3312" y="5287"/>
              <a:ext cx="824" cy="28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682" name="AutoShape 10"/>
            <p:cNvSpPr>
              <a:spLocks noChangeShapeType="1"/>
            </p:cNvSpPr>
            <p:nvPr/>
          </p:nvSpPr>
          <p:spPr bwMode="auto">
            <a:xfrm flipV="1">
              <a:off x="5974" y="5443"/>
              <a:ext cx="2752" cy="30"/>
            </a:xfrm>
            <a:prstGeom prst="straightConnector1">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81" name="Freeform 9"/>
            <p:cNvSpPr>
              <a:spLocks noEditPoints="1"/>
            </p:cNvSpPr>
            <p:nvPr/>
          </p:nvSpPr>
          <p:spPr bwMode="auto">
            <a:xfrm>
              <a:off x="1242" y="7627"/>
              <a:ext cx="1625" cy="334"/>
            </a:xfrm>
            <a:custGeom>
              <a:avLst/>
              <a:gdLst/>
              <a:ahLst/>
              <a:cxnLst>
                <a:cxn ang="0">
                  <a:pos x="1619" y="323"/>
                </a:cxn>
                <a:cxn ang="0">
                  <a:pos x="1614" y="328"/>
                </a:cxn>
                <a:cxn ang="0">
                  <a:pos x="1614" y="6"/>
                </a:cxn>
                <a:cxn ang="0">
                  <a:pos x="1619" y="12"/>
                </a:cxn>
                <a:cxn ang="0">
                  <a:pos x="6" y="12"/>
                </a:cxn>
                <a:cxn ang="0">
                  <a:pos x="11" y="6"/>
                </a:cxn>
                <a:cxn ang="0">
                  <a:pos x="11" y="328"/>
                </a:cxn>
                <a:cxn ang="0">
                  <a:pos x="6" y="323"/>
                </a:cxn>
                <a:cxn ang="0">
                  <a:pos x="1619" y="323"/>
                </a:cxn>
                <a:cxn ang="0">
                  <a:pos x="0" y="334"/>
                </a:cxn>
                <a:cxn ang="0">
                  <a:pos x="0" y="0"/>
                </a:cxn>
                <a:cxn ang="0">
                  <a:pos x="1625" y="0"/>
                </a:cxn>
                <a:cxn ang="0">
                  <a:pos x="1625" y="334"/>
                </a:cxn>
                <a:cxn ang="0">
                  <a:pos x="0" y="334"/>
                </a:cxn>
              </a:cxnLst>
              <a:rect l="0" t="0" r="r" b="b"/>
              <a:pathLst>
                <a:path w="1625" h="334">
                  <a:moveTo>
                    <a:pt x="1619" y="323"/>
                  </a:moveTo>
                  <a:lnTo>
                    <a:pt x="1614" y="328"/>
                  </a:lnTo>
                  <a:lnTo>
                    <a:pt x="1614" y="6"/>
                  </a:lnTo>
                  <a:lnTo>
                    <a:pt x="1619" y="12"/>
                  </a:lnTo>
                  <a:lnTo>
                    <a:pt x="6" y="12"/>
                  </a:lnTo>
                  <a:lnTo>
                    <a:pt x="11" y="6"/>
                  </a:lnTo>
                  <a:lnTo>
                    <a:pt x="11" y="328"/>
                  </a:lnTo>
                  <a:lnTo>
                    <a:pt x="6" y="323"/>
                  </a:lnTo>
                  <a:lnTo>
                    <a:pt x="1619" y="323"/>
                  </a:lnTo>
                  <a:close/>
                  <a:moveTo>
                    <a:pt x="0" y="334"/>
                  </a:moveTo>
                  <a:lnTo>
                    <a:pt x="0" y="0"/>
                  </a:lnTo>
                  <a:lnTo>
                    <a:pt x="1625" y="0"/>
                  </a:lnTo>
                  <a:lnTo>
                    <a:pt x="1625" y="334"/>
                  </a:lnTo>
                  <a:lnTo>
                    <a:pt x="0" y="334"/>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8680" name="Freeform 8"/>
            <p:cNvSpPr>
              <a:spLocks noEditPoints="1"/>
            </p:cNvSpPr>
            <p:nvPr/>
          </p:nvSpPr>
          <p:spPr bwMode="auto">
            <a:xfrm>
              <a:off x="1242" y="7961"/>
              <a:ext cx="1625" cy="1163"/>
            </a:xfrm>
            <a:custGeom>
              <a:avLst/>
              <a:gdLst/>
              <a:ahLst/>
              <a:cxnLst>
                <a:cxn ang="0">
                  <a:pos x="1619" y="1152"/>
                </a:cxn>
                <a:cxn ang="0">
                  <a:pos x="1614" y="1157"/>
                </a:cxn>
                <a:cxn ang="0">
                  <a:pos x="1614" y="5"/>
                </a:cxn>
                <a:cxn ang="0">
                  <a:pos x="1619" y="11"/>
                </a:cxn>
                <a:cxn ang="0">
                  <a:pos x="6" y="11"/>
                </a:cxn>
                <a:cxn ang="0">
                  <a:pos x="11" y="5"/>
                </a:cxn>
                <a:cxn ang="0">
                  <a:pos x="11" y="1157"/>
                </a:cxn>
                <a:cxn ang="0">
                  <a:pos x="6" y="1152"/>
                </a:cxn>
                <a:cxn ang="0">
                  <a:pos x="1619" y="1152"/>
                </a:cxn>
                <a:cxn ang="0">
                  <a:pos x="0" y="1163"/>
                </a:cxn>
                <a:cxn ang="0">
                  <a:pos x="0" y="0"/>
                </a:cxn>
                <a:cxn ang="0">
                  <a:pos x="1625" y="0"/>
                </a:cxn>
                <a:cxn ang="0">
                  <a:pos x="1625" y="1163"/>
                </a:cxn>
                <a:cxn ang="0">
                  <a:pos x="0" y="1163"/>
                </a:cxn>
              </a:cxnLst>
              <a:rect l="0" t="0" r="r" b="b"/>
              <a:pathLst>
                <a:path w="1625" h="1163">
                  <a:moveTo>
                    <a:pt x="1619" y="1152"/>
                  </a:moveTo>
                  <a:lnTo>
                    <a:pt x="1614" y="1157"/>
                  </a:lnTo>
                  <a:lnTo>
                    <a:pt x="1614" y="5"/>
                  </a:lnTo>
                  <a:lnTo>
                    <a:pt x="1619" y="11"/>
                  </a:lnTo>
                  <a:lnTo>
                    <a:pt x="6" y="11"/>
                  </a:lnTo>
                  <a:lnTo>
                    <a:pt x="11" y="5"/>
                  </a:lnTo>
                  <a:lnTo>
                    <a:pt x="11" y="1157"/>
                  </a:lnTo>
                  <a:lnTo>
                    <a:pt x="6" y="1152"/>
                  </a:lnTo>
                  <a:lnTo>
                    <a:pt x="1619" y="1152"/>
                  </a:lnTo>
                  <a:close/>
                  <a:moveTo>
                    <a:pt x="0" y="1163"/>
                  </a:moveTo>
                  <a:lnTo>
                    <a:pt x="0" y="0"/>
                  </a:lnTo>
                  <a:lnTo>
                    <a:pt x="1625" y="0"/>
                  </a:lnTo>
                  <a:lnTo>
                    <a:pt x="1625" y="1163"/>
                  </a:lnTo>
                  <a:lnTo>
                    <a:pt x="0" y="1163"/>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8679" name="Freeform 7"/>
            <p:cNvSpPr>
              <a:spLocks noEditPoints="1"/>
            </p:cNvSpPr>
            <p:nvPr/>
          </p:nvSpPr>
          <p:spPr bwMode="auto">
            <a:xfrm>
              <a:off x="1242" y="9124"/>
              <a:ext cx="1625" cy="475"/>
            </a:xfrm>
            <a:custGeom>
              <a:avLst/>
              <a:gdLst/>
              <a:ahLst/>
              <a:cxnLst>
                <a:cxn ang="0">
                  <a:pos x="1619" y="368"/>
                </a:cxn>
                <a:cxn ang="0">
                  <a:pos x="1614" y="374"/>
                </a:cxn>
                <a:cxn ang="0">
                  <a:pos x="1614" y="5"/>
                </a:cxn>
                <a:cxn ang="0">
                  <a:pos x="1619" y="11"/>
                </a:cxn>
                <a:cxn ang="0">
                  <a:pos x="6" y="11"/>
                </a:cxn>
                <a:cxn ang="0">
                  <a:pos x="11" y="5"/>
                </a:cxn>
                <a:cxn ang="0">
                  <a:pos x="11" y="374"/>
                </a:cxn>
                <a:cxn ang="0">
                  <a:pos x="6" y="368"/>
                </a:cxn>
                <a:cxn ang="0">
                  <a:pos x="1619" y="368"/>
                </a:cxn>
                <a:cxn ang="0">
                  <a:pos x="0" y="380"/>
                </a:cxn>
                <a:cxn ang="0">
                  <a:pos x="0" y="0"/>
                </a:cxn>
                <a:cxn ang="0">
                  <a:pos x="1625" y="0"/>
                </a:cxn>
                <a:cxn ang="0">
                  <a:pos x="1625" y="380"/>
                </a:cxn>
                <a:cxn ang="0">
                  <a:pos x="0" y="380"/>
                </a:cxn>
              </a:cxnLst>
              <a:rect l="0" t="0" r="r" b="b"/>
              <a:pathLst>
                <a:path w="1625" h="380">
                  <a:moveTo>
                    <a:pt x="1619" y="368"/>
                  </a:moveTo>
                  <a:lnTo>
                    <a:pt x="1614" y="374"/>
                  </a:lnTo>
                  <a:lnTo>
                    <a:pt x="1614" y="5"/>
                  </a:lnTo>
                  <a:lnTo>
                    <a:pt x="1619" y="11"/>
                  </a:lnTo>
                  <a:lnTo>
                    <a:pt x="6" y="11"/>
                  </a:lnTo>
                  <a:lnTo>
                    <a:pt x="11" y="5"/>
                  </a:lnTo>
                  <a:lnTo>
                    <a:pt x="11" y="374"/>
                  </a:lnTo>
                  <a:lnTo>
                    <a:pt x="6" y="368"/>
                  </a:lnTo>
                  <a:lnTo>
                    <a:pt x="1619" y="368"/>
                  </a:lnTo>
                  <a:close/>
                  <a:moveTo>
                    <a:pt x="0" y="380"/>
                  </a:moveTo>
                  <a:lnTo>
                    <a:pt x="0" y="0"/>
                  </a:lnTo>
                  <a:lnTo>
                    <a:pt x="1625" y="0"/>
                  </a:lnTo>
                  <a:lnTo>
                    <a:pt x="1625" y="380"/>
                  </a:lnTo>
                  <a:lnTo>
                    <a:pt x="0" y="380"/>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8678" name="Rectangle 6"/>
            <p:cNvSpPr>
              <a:spLocks noChangeArrowheads="1"/>
            </p:cNvSpPr>
            <p:nvPr/>
          </p:nvSpPr>
          <p:spPr bwMode="auto">
            <a:xfrm>
              <a:off x="1798" y="4735"/>
              <a:ext cx="495"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677" name="Freeform 5"/>
            <p:cNvSpPr>
              <a:spLocks noEditPoints="1"/>
            </p:cNvSpPr>
            <p:nvPr/>
          </p:nvSpPr>
          <p:spPr bwMode="auto">
            <a:xfrm>
              <a:off x="1994" y="6515"/>
              <a:ext cx="109" cy="1112"/>
            </a:xfrm>
            <a:custGeom>
              <a:avLst/>
              <a:gdLst/>
              <a:ahLst/>
              <a:cxnLst>
                <a:cxn ang="0">
                  <a:pos x="47" y="611"/>
                </a:cxn>
                <a:cxn ang="0">
                  <a:pos x="47" y="172"/>
                </a:cxn>
                <a:cxn ang="0">
                  <a:pos x="58" y="172"/>
                </a:cxn>
                <a:cxn ang="0">
                  <a:pos x="58" y="611"/>
                </a:cxn>
                <a:cxn ang="0">
                  <a:pos x="47" y="611"/>
                </a:cxn>
                <a:cxn ang="0">
                  <a:pos x="52" y="0"/>
                </a:cxn>
                <a:cxn ang="0">
                  <a:pos x="106" y="92"/>
                </a:cxn>
                <a:cxn ang="0">
                  <a:pos x="52" y="183"/>
                </a:cxn>
                <a:cxn ang="0">
                  <a:pos x="0" y="92"/>
                </a:cxn>
                <a:cxn ang="0">
                  <a:pos x="52" y="0"/>
                </a:cxn>
                <a:cxn ang="0">
                  <a:pos x="11" y="95"/>
                </a:cxn>
                <a:cxn ang="0">
                  <a:pos x="11" y="89"/>
                </a:cxn>
                <a:cxn ang="0">
                  <a:pos x="58" y="169"/>
                </a:cxn>
                <a:cxn ang="0">
                  <a:pos x="48" y="169"/>
                </a:cxn>
                <a:cxn ang="0">
                  <a:pos x="94" y="89"/>
                </a:cxn>
                <a:cxn ang="0">
                  <a:pos x="94" y="95"/>
                </a:cxn>
                <a:cxn ang="0">
                  <a:pos x="48" y="15"/>
                </a:cxn>
                <a:cxn ang="0">
                  <a:pos x="58" y="15"/>
                </a:cxn>
                <a:cxn ang="0">
                  <a:pos x="11" y="95"/>
                </a:cxn>
              </a:cxnLst>
              <a:rect l="0" t="0" r="r" b="b"/>
              <a:pathLst>
                <a:path w="106" h="611">
                  <a:moveTo>
                    <a:pt x="47" y="611"/>
                  </a:moveTo>
                  <a:lnTo>
                    <a:pt x="47" y="172"/>
                  </a:lnTo>
                  <a:lnTo>
                    <a:pt x="58" y="172"/>
                  </a:lnTo>
                  <a:lnTo>
                    <a:pt x="58" y="611"/>
                  </a:lnTo>
                  <a:lnTo>
                    <a:pt x="47" y="611"/>
                  </a:lnTo>
                  <a:close/>
                  <a:moveTo>
                    <a:pt x="52" y="0"/>
                  </a:moveTo>
                  <a:lnTo>
                    <a:pt x="106" y="92"/>
                  </a:lnTo>
                  <a:lnTo>
                    <a:pt x="52" y="183"/>
                  </a:lnTo>
                  <a:lnTo>
                    <a:pt x="0" y="92"/>
                  </a:lnTo>
                  <a:lnTo>
                    <a:pt x="52" y="0"/>
                  </a:lnTo>
                  <a:close/>
                  <a:moveTo>
                    <a:pt x="11" y="95"/>
                  </a:moveTo>
                  <a:lnTo>
                    <a:pt x="11" y="89"/>
                  </a:lnTo>
                  <a:lnTo>
                    <a:pt x="58" y="169"/>
                  </a:lnTo>
                  <a:lnTo>
                    <a:pt x="48" y="169"/>
                  </a:lnTo>
                  <a:lnTo>
                    <a:pt x="94" y="89"/>
                  </a:lnTo>
                  <a:lnTo>
                    <a:pt x="94" y="95"/>
                  </a:lnTo>
                  <a:lnTo>
                    <a:pt x="48" y="15"/>
                  </a:lnTo>
                  <a:lnTo>
                    <a:pt x="58" y="15"/>
                  </a:lnTo>
                  <a:lnTo>
                    <a:pt x="11" y="95"/>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8676" name="Rectangle 4"/>
            <p:cNvSpPr>
              <a:spLocks noChangeArrowheads="1"/>
            </p:cNvSpPr>
            <p:nvPr/>
          </p:nvSpPr>
          <p:spPr bwMode="auto">
            <a:xfrm>
              <a:off x="1546" y="6624"/>
              <a:ext cx="225"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675" name="Rectangle 3"/>
            <p:cNvSpPr>
              <a:spLocks noChangeArrowheads="1"/>
            </p:cNvSpPr>
            <p:nvPr/>
          </p:nvSpPr>
          <p:spPr bwMode="auto">
            <a:xfrm>
              <a:off x="1620" y="7377"/>
              <a:ext cx="285"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0" y="304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2) USE CASE DIAGRAM:-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9698" name="Picture 2"/>
          <p:cNvPicPr>
            <a:picLocks noChangeAspect="1" noChangeArrowheads="1"/>
          </p:cNvPicPr>
          <p:nvPr/>
        </p:nvPicPr>
        <p:blipFill>
          <a:blip r:embed="rId2"/>
          <a:srcRect l="15227" t="26282" r="53734" b="10417"/>
          <a:stretch>
            <a:fillRect/>
          </a:stretch>
        </p:blipFill>
        <p:spPr bwMode="auto">
          <a:xfrm>
            <a:off x="1524000" y="838200"/>
            <a:ext cx="5943600" cy="5472023"/>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152400" y="457200"/>
            <a:ext cx="9144000" cy="457200"/>
          </a:xfrm>
          <a:prstGeom prst="rect">
            <a:avLst/>
          </a:prstGeom>
          <a:noFill/>
          <a:ln w="9525">
            <a:noFill/>
            <a:miter lim="800000"/>
            <a:headEnd/>
            <a:tailEnd/>
          </a:ln>
          <a:effectLst/>
        </p:spPr>
        <p:txBody>
          <a:bodyPr vert="horz" wrap="non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3) SEQUENCE DIAGRAM:-</a:t>
            </a:r>
            <a:endParaRPr kumimoji="0" lang="en-US" sz="12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761" name="Rectangle 4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30722" name="Group 2"/>
          <p:cNvGrpSpPr>
            <a:grpSpLocks noChangeAspect="1"/>
          </p:cNvGrpSpPr>
          <p:nvPr/>
        </p:nvGrpSpPr>
        <p:grpSpPr bwMode="auto">
          <a:xfrm>
            <a:off x="1981200" y="1066800"/>
            <a:ext cx="5057775" cy="5114925"/>
            <a:chOff x="107" y="-249"/>
            <a:chExt cx="7965" cy="8056"/>
          </a:xfrm>
        </p:grpSpPr>
        <p:sp>
          <p:nvSpPr>
            <p:cNvPr id="30760" name="AutoShape 40"/>
            <p:cNvSpPr>
              <a:spLocks noChangeAspect="1" noChangeArrowheads="1" noTextEdit="1"/>
            </p:cNvSpPr>
            <p:nvPr/>
          </p:nvSpPr>
          <p:spPr bwMode="auto">
            <a:xfrm>
              <a:off x="107" y="-249"/>
              <a:ext cx="7965" cy="805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59" name="Rectangle 39"/>
            <p:cNvSpPr>
              <a:spLocks noChangeArrowheads="1"/>
            </p:cNvSpPr>
            <p:nvPr/>
          </p:nvSpPr>
          <p:spPr bwMode="auto">
            <a:xfrm>
              <a:off x="948" y="981"/>
              <a:ext cx="249" cy="5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758" name="Freeform 38"/>
            <p:cNvSpPr>
              <a:spLocks noEditPoints="1"/>
            </p:cNvSpPr>
            <p:nvPr/>
          </p:nvSpPr>
          <p:spPr bwMode="auto">
            <a:xfrm>
              <a:off x="927" y="864"/>
              <a:ext cx="267" cy="5668"/>
            </a:xfrm>
            <a:custGeom>
              <a:avLst/>
              <a:gdLst/>
              <a:ahLst/>
              <a:cxnLst>
                <a:cxn ang="0">
                  <a:pos x="267" y="0"/>
                </a:cxn>
                <a:cxn ang="0">
                  <a:pos x="267" y="5668"/>
                </a:cxn>
                <a:cxn ang="0">
                  <a:pos x="0" y="5668"/>
                </a:cxn>
                <a:cxn ang="0">
                  <a:pos x="0" y="0"/>
                </a:cxn>
                <a:cxn ang="0">
                  <a:pos x="267" y="0"/>
                </a:cxn>
                <a:cxn ang="0">
                  <a:pos x="9" y="18"/>
                </a:cxn>
                <a:cxn ang="0">
                  <a:pos x="18" y="9"/>
                </a:cxn>
                <a:cxn ang="0">
                  <a:pos x="18" y="5659"/>
                </a:cxn>
                <a:cxn ang="0">
                  <a:pos x="9" y="5651"/>
                </a:cxn>
                <a:cxn ang="0">
                  <a:pos x="258" y="5651"/>
                </a:cxn>
                <a:cxn ang="0">
                  <a:pos x="250" y="5659"/>
                </a:cxn>
                <a:cxn ang="0">
                  <a:pos x="250" y="9"/>
                </a:cxn>
                <a:cxn ang="0">
                  <a:pos x="258" y="18"/>
                </a:cxn>
                <a:cxn ang="0">
                  <a:pos x="9" y="18"/>
                </a:cxn>
              </a:cxnLst>
              <a:rect l="0" t="0" r="r" b="b"/>
              <a:pathLst>
                <a:path w="267" h="5668">
                  <a:moveTo>
                    <a:pt x="267" y="0"/>
                  </a:moveTo>
                  <a:lnTo>
                    <a:pt x="267" y="5668"/>
                  </a:lnTo>
                  <a:lnTo>
                    <a:pt x="0" y="5668"/>
                  </a:lnTo>
                  <a:lnTo>
                    <a:pt x="0" y="0"/>
                  </a:lnTo>
                  <a:lnTo>
                    <a:pt x="267" y="0"/>
                  </a:lnTo>
                  <a:close/>
                  <a:moveTo>
                    <a:pt x="9" y="18"/>
                  </a:moveTo>
                  <a:lnTo>
                    <a:pt x="18" y="9"/>
                  </a:lnTo>
                  <a:lnTo>
                    <a:pt x="18" y="5659"/>
                  </a:lnTo>
                  <a:lnTo>
                    <a:pt x="9" y="5651"/>
                  </a:lnTo>
                  <a:lnTo>
                    <a:pt x="258" y="5651"/>
                  </a:lnTo>
                  <a:lnTo>
                    <a:pt x="250" y="5659"/>
                  </a:lnTo>
                  <a:lnTo>
                    <a:pt x="250" y="9"/>
                  </a:lnTo>
                  <a:lnTo>
                    <a:pt x="258" y="18"/>
                  </a:lnTo>
                  <a:lnTo>
                    <a:pt x="9" y="18"/>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0757" name="Freeform 37"/>
            <p:cNvSpPr>
              <a:spLocks/>
            </p:cNvSpPr>
            <p:nvPr/>
          </p:nvSpPr>
          <p:spPr bwMode="auto">
            <a:xfrm>
              <a:off x="6915" y="981"/>
              <a:ext cx="266" cy="5650"/>
            </a:xfrm>
            <a:custGeom>
              <a:avLst/>
              <a:gdLst/>
              <a:ahLst/>
              <a:cxnLst>
                <a:cxn ang="0">
                  <a:pos x="266" y="0"/>
                </a:cxn>
                <a:cxn ang="0">
                  <a:pos x="233" y="5650"/>
                </a:cxn>
                <a:cxn ang="0">
                  <a:pos x="0" y="5650"/>
                </a:cxn>
                <a:cxn ang="0">
                  <a:pos x="17" y="0"/>
                </a:cxn>
                <a:cxn ang="0">
                  <a:pos x="266" y="0"/>
                </a:cxn>
              </a:cxnLst>
              <a:rect l="0" t="0" r="r" b="b"/>
              <a:pathLst>
                <a:path w="266" h="5650">
                  <a:moveTo>
                    <a:pt x="266" y="0"/>
                  </a:moveTo>
                  <a:lnTo>
                    <a:pt x="233" y="5650"/>
                  </a:lnTo>
                  <a:lnTo>
                    <a:pt x="0" y="5650"/>
                  </a:lnTo>
                  <a:lnTo>
                    <a:pt x="17" y="0"/>
                  </a:lnTo>
                  <a:lnTo>
                    <a:pt x="26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56" name="Freeform 36"/>
            <p:cNvSpPr>
              <a:spLocks noEditPoints="1"/>
            </p:cNvSpPr>
            <p:nvPr/>
          </p:nvSpPr>
          <p:spPr bwMode="auto">
            <a:xfrm>
              <a:off x="6915" y="963"/>
              <a:ext cx="284" cy="5668"/>
            </a:xfrm>
            <a:custGeom>
              <a:avLst/>
              <a:gdLst/>
              <a:ahLst/>
              <a:cxnLst>
                <a:cxn ang="0">
                  <a:pos x="284" y="0"/>
                </a:cxn>
                <a:cxn ang="0">
                  <a:pos x="250" y="5668"/>
                </a:cxn>
                <a:cxn ang="0">
                  <a:pos x="0" y="5668"/>
                </a:cxn>
                <a:cxn ang="0">
                  <a:pos x="17" y="0"/>
                </a:cxn>
                <a:cxn ang="0">
                  <a:pos x="284" y="0"/>
                </a:cxn>
                <a:cxn ang="0">
                  <a:pos x="25" y="18"/>
                </a:cxn>
                <a:cxn ang="0">
                  <a:pos x="34" y="9"/>
                </a:cxn>
                <a:cxn ang="0">
                  <a:pos x="18" y="5659"/>
                </a:cxn>
                <a:cxn ang="0">
                  <a:pos x="8" y="5651"/>
                </a:cxn>
                <a:cxn ang="0">
                  <a:pos x="241" y="5651"/>
                </a:cxn>
                <a:cxn ang="0">
                  <a:pos x="233" y="5659"/>
                </a:cxn>
                <a:cxn ang="0">
                  <a:pos x="266" y="9"/>
                </a:cxn>
                <a:cxn ang="0">
                  <a:pos x="274" y="18"/>
                </a:cxn>
                <a:cxn ang="0">
                  <a:pos x="25" y="18"/>
                </a:cxn>
              </a:cxnLst>
              <a:rect l="0" t="0" r="r" b="b"/>
              <a:pathLst>
                <a:path w="284" h="5668">
                  <a:moveTo>
                    <a:pt x="284" y="0"/>
                  </a:moveTo>
                  <a:lnTo>
                    <a:pt x="250" y="5668"/>
                  </a:lnTo>
                  <a:lnTo>
                    <a:pt x="0" y="5668"/>
                  </a:lnTo>
                  <a:lnTo>
                    <a:pt x="17" y="0"/>
                  </a:lnTo>
                  <a:lnTo>
                    <a:pt x="284" y="0"/>
                  </a:lnTo>
                  <a:close/>
                  <a:moveTo>
                    <a:pt x="25" y="18"/>
                  </a:moveTo>
                  <a:lnTo>
                    <a:pt x="34" y="9"/>
                  </a:lnTo>
                  <a:lnTo>
                    <a:pt x="18" y="5659"/>
                  </a:lnTo>
                  <a:lnTo>
                    <a:pt x="8" y="5651"/>
                  </a:lnTo>
                  <a:lnTo>
                    <a:pt x="241" y="5651"/>
                  </a:lnTo>
                  <a:lnTo>
                    <a:pt x="233" y="5659"/>
                  </a:lnTo>
                  <a:lnTo>
                    <a:pt x="266" y="9"/>
                  </a:lnTo>
                  <a:lnTo>
                    <a:pt x="274" y="18"/>
                  </a:lnTo>
                  <a:lnTo>
                    <a:pt x="25" y="18"/>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0755" name="Freeform 35"/>
            <p:cNvSpPr>
              <a:spLocks noEditPoints="1"/>
            </p:cNvSpPr>
            <p:nvPr/>
          </p:nvSpPr>
          <p:spPr bwMode="auto">
            <a:xfrm>
              <a:off x="1197" y="1289"/>
              <a:ext cx="5754" cy="215"/>
            </a:xfrm>
            <a:custGeom>
              <a:avLst/>
              <a:gdLst/>
              <a:ahLst/>
              <a:cxnLst>
                <a:cxn ang="0">
                  <a:pos x="0" y="99"/>
                </a:cxn>
                <a:cxn ang="0">
                  <a:pos x="5735" y="99"/>
                </a:cxn>
                <a:cxn ang="0">
                  <a:pos x="5735" y="115"/>
                </a:cxn>
                <a:cxn ang="0">
                  <a:pos x="0" y="115"/>
                </a:cxn>
                <a:cxn ang="0">
                  <a:pos x="0" y="99"/>
                </a:cxn>
                <a:cxn ang="0">
                  <a:pos x="5739" y="115"/>
                </a:cxn>
                <a:cxn ang="0">
                  <a:pos x="5540" y="215"/>
                </a:cxn>
                <a:cxn ang="0">
                  <a:pos x="5532" y="199"/>
                </a:cxn>
                <a:cxn ang="0">
                  <a:pos x="5732" y="100"/>
                </a:cxn>
                <a:cxn ang="0">
                  <a:pos x="5732" y="115"/>
                </a:cxn>
                <a:cxn ang="0">
                  <a:pos x="5532" y="16"/>
                </a:cxn>
                <a:cxn ang="0">
                  <a:pos x="5540" y="0"/>
                </a:cxn>
                <a:cxn ang="0">
                  <a:pos x="5754" y="107"/>
                </a:cxn>
                <a:cxn ang="0">
                  <a:pos x="5540" y="215"/>
                </a:cxn>
                <a:cxn ang="0">
                  <a:pos x="5532" y="199"/>
                </a:cxn>
                <a:cxn ang="0">
                  <a:pos x="5732" y="100"/>
                </a:cxn>
                <a:cxn ang="0">
                  <a:pos x="5739" y="115"/>
                </a:cxn>
              </a:cxnLst>
              <a:rect l="0" t="0" r="r" b="b"/>
              <a:pathLst>
                <a:path w="5754" h="215">
                  <a:moveTo>
                    <a:pt x="0" y="99"/>
                  </a:moveTo>
                  <a:lnTo>
                    <a:pt x="5735" y="99"/>
                  </a:lnTo>
                  <a:lnTo>
                    <a:pt x="5735" y="115"/>
                  </a:lnTo>
                  <a:lnTo>
                    <a:pt x="0" y="115"/>
                  </a:lnTo>
                  <a:lnTo>
                    <a:pt x="0" y="99"/>
                  </a:lnTo>
                  <a:close/>
                  <a:moveTo>
                    <a:pt x="5739" y="115"/>
                  </a:moveTo>
                  <a:lnTo>
                    <a:pt x="5540" y="215"/>
                  </a:lnTo>
                  <a:lnTo>
                    <a:pt x="5532" y="199"/>
                  </a:lnTo>
                  <a:lnTo>
                    <a:pt x="5732" y="100"/>
                  </a:lnTo>
                  <a:lnTo>
                    <a:pt x="5732" y="115"/>
                  </a:lnTo>
                  <a:lnTo>
                    <a:pt x="5532" y="16"/>
                  </a:lnTo>
                  <a:lnTo>
                    <a:pt x="5540" y="0"/>
                  </a:lnTo>
                  <a:lnTo>
                    <a:pt x="5754" y="107"/>
                  </a:lnTo>
                  <a:lnTo>
                    <a:pt x="5540" y="215"/>
                  </a:lnTo>
                  <a:lnTo>
                    <a:pt x="5532" y="199"/>
                  </a:lnTo>
                  <a:lnTo>
                    <a:pt x="5732" y="100"/>
                  </a:lnTo>
                  <a:lnTo>
                    <a:pt x="5739" y="115"/>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0754" name="Freeform 34"/>
            <p:cNvSpPr>
              <a:spLocks noEditPoints="1"/>
            </p:cNvSpPr>
            <p:nvPr/>
          </p:nvSpPr>
          <p:spPr bwMode="auto">
            <a:xfrm>
              <a:off x="1197" y="2951"/>
              <a:ext cx="5754" cy="215"/>
            </a:xfrm>
            <a:custGeom>
              <a:avLst/>
              <a:gdLst/>
              <a:ahLst/>
              <a:cxnLst>
                <a:cxn ang="0">
                  <a:pos x="0" y="99"/>
                </a:cxn>
                <a:cxn ang="0">
                  <a:pos x="5735" y="99"/>
                </a:cxn>
                <a:cxn ang="0">
                  <a:pos x="5735" y="115"/>
                </a:cxn>
                <a:cxn ang="0">
                  <a:pos x="0" y="115"/>
                </a:cxn>
                <a:cxn ang="0">
                  <a:pos x="0" y="99"/>
                </a:cxn>
                <a:cxn ang="0">
                  <a:pos x="5739" y="115"/>
                </a:cxn>
                <a:cxn ang="0">
                  <a:pos x="5540" y="215"/>
                </a:cxn>
                <a:cxn ang="0">
                  <a:pos x="5532" y="199"/>
                </a:cxn>
                <a:cxn ang="0">
                  <a:pos x="5732" y="100"/>
                </a:cxn>
                <a:cxn ang="0">
                  <a:pos x="5732" y="115"/>
                </a:cxn>
                <a:cxn ang="0">
                  <a:pos x="5532" y="16"/>
                </a:cxn>
                <a:cxn ang="0">
                  <a:pos x="5540" y="0"/>
                </a:cxn>
                <a:cxn ang="0">
                  <a:pos x="5754" y="107"/>
                </a:cxn>
                <a:cxn ang="0">
                  <a:pos x="5540" y="215"/>
                </a:cxn>
                <a:cxn ang="0">
                  <a:pos x="5532" y="199"/>
                </a:cxn>
                <a:cxn ang="0">
                  <a:pos x="5732" y="100"/>
                </a:cxn>
                <a:cxn ang="0">
                  <a:pos x="5739" y="115"/>
                </a:cxn>
              </a:cxnLst>
              <a:rect l="0" t="0" r="r" b="b"/>
              <a:pathLst>
                <a:path w="5754" h="215">
                  <a:moveTo>
                    <a:pt x="0" y="99"/>
                  </a:moveTo>
                  <a:lnTo>
                    <a:pt x="5735" y="99"/>
                  </a:lnTo>
                  <a:lnTo>
                    <a:pt x="5735" y="115"/>
                  </a:lnTo>
                  <a:lnTo>
                    <a:pt x="0" y="115"/>
                  </a:lnTo>
                  <a:lnTo>
                    <a:pt x="0" y="99"/>
                  </a:lnTo>
                  <a:close/>
                  <a:moveTo>
                    <a:pt x="5739" y="115"/>
                  </a:moveTo>
                  <a:lnTo>
                    <a:pt x="5540" y="215"/>
                  </a:lnTo>
                  <a:lnTo>
                    <a:pt x="5532" y="199"/>
                  </a:lnTo>
                  <a:lnTo>
                    <a:pt x="5732" y="100"/>
                  </a:lnTo>
                  <a:lnTo>
                    <a:pt x="5732" y="115"/>
                  </a:lnTo>
                  <a:lnTo>
                    <a:pt x="5532" y="16"/>
                  </a:lnTo>
                  <a:lnTo>
                    <a:pt x="5540" y="0"/>
                  </a:lnTo>
                  <a:lnTo>
                    <a:pt x="5754" y="107"/>
                  </a:lnTo>
                  <a:lnTo>
                    <a:pt x="5540" y="215"/>
                  </a:lnTo>
                  <a:lnTo>
                    <a:pt x="5532" y="199"/>
                  </a:lnTo>
                  <a:lnTo>
                    <a:pt x="5732" y="100"/>
                  </a:lnTo>
                  <a:lnTo>
                    <a:pt x="5739" y="115"/>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0753" name="Rectangle 33"/>
            <p:cNvSpPr>
              <a:spLocks noChangeArrowheads="1"/>
            </p:cNvSpPr>
            <p:nvPr/>
          </p:nvSpPr>
          <p:spPr bwMode="auto">
            <a:xfrm>
              <a:off x="107" y="224"/>
              <a:ext cx="1738" cy="58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        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52" name="Freeform 32"/>
            <p:cNvSpPr>
              <a:spLocks noEditPoints="1"/>
            </p:cNvSpPr>
            <p:nvPr/>
          </p:nvSpPr>
          <p:spPr bwMode="auto">
            <a:xfrm>
              <a:off x="208" y="208"/>
              <a:ext cx="1679" cy="598"/>
            </a:xfrm>
            <a:custGeom>
              <a:avLst/>
              <a:gdLst/>
              <a:ahLst/>
              <a:cxnLst>
                <a:cxn ang="0">
                  <a:pos x="0" y="0"/>
                </a:cxn>
                <a:cxn ang="0">
                  <a:pos x="1679" y="0"/>
                </a:cxn>
                <a:cxn ang="0">
                  <a:pos x="1679" y="598"/>
                </a:cxn>
                <a:cxn ang="0">
                  <a:pos x="0" y="598"/>
                </a:cxn>
                <a:cxn ang="0">
                  <a:pos x="0" y="0"/>
                </a:cxn>
                <a:cxn ang="0">
                  <a:pos x="16" y="590"/>
                </a:cxn>
                <a:cxn ang="0">
                  <a:pos x="8" y="581"/>
                </a:cxn>
                <a:cxn ang="0">
                  <a:pos x="1670" y="581"/>
                </a:cxn>
                <a:cxn ang="0">
                  <a:pos x="1662" y="590"/>
                </a:cxn>
                <a:cxn ang="0">
                  <a:pos x="1662" y="8"/>
                </a:cxn>
                <a:cxn ang="0">
                  <a:pos x="1670" y="16"/>
                </a:cxn>
                <a:cxn ang="0">
                  <a:pos x="8" y="16"/>
                </a:cxn>
                <a:cxn ang="0">
                  <a:pos x="16" y="8"/>
                </a:cxn>
                <a:cxn ang="0">
                  <a:pos x="16" y="590"/>
                </a:cxn>
              </a:cxnLst>
              <a:rect l="0" t="0" r="r" b="b"/>
              <a:pathLst>
                <a:path w="1679" h="598">
                  <a:moveTo>
                    <a:pt x="0" y="0"/>
                  </a:moveTo>
                  <a:lnTo>
                    <a:pt x="1679" y="0"/>
                  </a:lnTo>
                  <a:lnTo>
                    <a:pt x="1679" y="598"/>
                  </a:lnTo>
                  <a:lnTo>
                    <a:pt x="0" y="598"/>
                  </a:lnTo>
                  <a:lnTo>
                    <a:pt x="0" y="0"/>
                  </a:lnTo>
                  <a:close/>
                  <a:moveTo>
                    <a:pt x="16" y="590"/>
                  </a:moveTo>
                  <a:lnTo>
                    <a:pt x="8" y="581"/>
                  </a:lnTo>
                  <a:lnTo>
                    <a:pt x="1670" y="581"/>
                  </a:lnTo>
                  <a:lnTo>
                    <a:pt x="1662" y="590"/>
                  </a:lnTo>
                  <a:lnTo>
                    <a:pt x="1662" y="8"/>
                  </a:lnTo>
                  <a:lnTo>
                    <a:pt x="1670" y="16"/>
                  </a:lnTo>
                  <a:lnTo>
                    <a:pt x="8" y="16"/>
                  </a:lnTo>
                  <a:lnTo>
                    <a:pt x="16" y="8"/>
                  </a:lnTo>
                  <a:lnTo>
                    <a:pt x="16" y="590"/>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0751" name="Freeform 31"/>
            <p:cNvSpPr>
              <a:spLocks noEditPoints="1"/>
            </p:cNvSpPr>
            <p:nvPr/>
          </p:nvSpPr>
          <p:spPr bwMode="auto">
            <a:xfrm>
              <a:off x="1039" y="798"/>
              <a:ext cx="17" cy="5700"/>
            </a:xfrm>
            <a:custGeom>
              <a:avLst/>
              <a:gdLst/>
              <a:ahLst/>
              <a:cxnLst>
                <a:cxn ang="0">
                  <a:pos x="0" y="5534"/>
                </a:cxn>
                <a:cxn ang="0">
                  <a:pos x="0" y="5268"/>
                </a:cxn>
                <a:cxn ang="0">
                  <a:pos x="17" y="5102"/>
                </a:cxn>
                <a:cxn ang="0">
                  <a:pos x="17" y="5035"/>
                </a:cxn>
                <a:cxn ang="0">
                  <a:pos x="0" y="4869"/>
                </a:cxn>
                <a:cxn ang="0">
                  <a:pos x="0" y="4537"/>
                </a:cxn>
                <a:cxn ang="0">
                  <a:pos x="0" y="4271"/>
                </a:cxn>
                <a:cxn ang="0">
                  <a:pos x="17" y="4105"/>
                </a:cxn>
                <a:cxn ang="0">
                  <a:pos x="17" y="4038"/>
                </a:cxn>
                <a:cxn ang="0">
                  <a:pos x="0" y="3872"/>
                </a:cxn>
                <a:cxn ang="0">
                  <a:pos x="0" y="3540"/>
                </a:cxn>
                <a:cxn ang="0">
                  <a:pos x="0" y="3274"/>
                </a:cxn>
                <a:cxn ang="0">
                  <a:pos x="17" y="3108"/>
                </a:cxn>
                <a:cxn ang="0">
                  <a:pos x="17" y="3041"/>
                </a:cxn>
                <a:cxn ang="0">
                  <a:pos x="0" y="2875"/>
                </a:cxn>
                <a:cxn ang="0">
                  <a:pos x="0" y="2543"/>
                </a:cxn>
                <a:cxn ang="0">
                  <a:pos x="0" y="2277"/>
                </a:cxn>
                <a:cxn ang="0">
                  <a:pos x="17" y="2110"/>
                </a:cxn>
                <a:cxn ang="0">
                  <a:pos x="17" y="2044"/>
                </a:cxn>
                <a:cxn ang="0">
                  <a:pos x="0" y="1878"/>
                </a:cxn>
                <a:cxn ang="0">
                  <a:pos x="0" y="1545"/>
                </a:cxn>
                <a:cxn ang="0">
                  <a:pos x="0" y="1279"/>
                </a:cxn>
                <a:cxn ang="0">
                  <a:pos x="17" y="1113"/>
                </a:cxn>
                <a:cxn ang="0">
                  <a:pos x="17" y="1047"/>
                </a:cxn>
                <a:cxn ang="0">
                  <a:pos x="0" y="881"/>
                </a:cxn>
                <a:cxn ang="0">
                  <a:pos x="0" y="548"/>
                </a:cxn>
                <a:cxn ang="0">
                  <a:pos x="0" y="282"/>
                </a:cxn>
                <a:cxn ang="0">
                  <a:pos x="17" y="116"/>
                </a:cxn>
                <a:cxn ang="0">
                  <a:pos x="17" y="50"/>
                </a:cxn>
                <a:cxn ang="0">
                  <a:pos x="17" y="116"/>
                </a:cxn>
                <a:cxn ang="0">
                  <a:pos x="17" y="382"/>
                </a:cxn>
                <a:cxn ang="0">
                  <a:pos x="0" y="548"/>
                </a:cxn>
                <a:cxn ang="0">
                  <a:pos x="0" y="615"/>
                </a:cxn>
                <a:cxn ang="0">
                  <a:pos x="17" y="781"/>
                </a:cxn>
                <a:cxn ang="0">
                  <a:pos x="17" y="1113"/>
                </a:cxn>
                <a:cxn ang="0">
                  <a:pos x="17" y="1379"/>
                </a:cxn>
                <a:cxn ang="0">
                  <a:pos x="0" y="1545"/>
                </a:cxn>
                <a:cxn ang="0">
                  <a:pos x="0" y="1612"/>
                </a:cxn>
                <a:cxn ang="0">
                  <a:pos x="17" y="1778"/>
                </a:cxn>
                <a:cxn ang="0">
                  <a:pos x="17" y="2110"/>
                </a:cxn>
                <a:cxn ang="0">
                  <a:pos x="17" y="2376"/>
                </a:cxn>
                <a:cxn ang="0">
                  <a:pos x="0" y="2543"/>
                </a:cxn>
                <a:cxn ang="0">
                  <a:pos x="0" y="2609"/>
                </a:cxn>
                <a:cxn ang="0">
                  <a:pos x="17" y="2775"/>
                </a:cxn>
                <a:cxn ang="0">
                  <a:pos x="17" y="3108"/>
                </a:cxn>
                <a:cxn ang="0">
                  <a:pos x="17" y="3373"/>
                </a:cxn>
                <a:cxn ang="0">
                  <a:pos x="0" y="3540"/>
                </a:cxn>
                <a:cxn ang="0">
                  <a:pos x="0" y="3606"/>
                </a:cxn>
                <a:cxn ang="0">
                  <a:pos x="17" y="3772"/>
                </a:cxn>
                <a:cxn ang="0">
                  <a:pos x="17" y="4105"/>
                </a:cxn>
                <a:cxn ang="0">
                  <a:pos x="17" y="4371"/>
                </a:cxn>
                <a:cxn ang="0">
                  <a:pos x="0" y="4537"/>
                </a:cxn>
                <a:cxn ang="0">
                  <a:pos x="0" y="4603"/>
                </a:cxn>
                <a:cxn ang="0">
                  <a:pos x="17" y="4769"/>
                </a:cxn>
                <a:cxn ang="0">
                  <a:pos x="17" y="5102"/>
                </a:cxn>
                <a:cxn ang="0">
                  <a:pos x="17" y="5368"/>
                </a:cxn>
                <a:cxn ang="0">
                  <a:pos x="0" y="5534"/>
                </a:cxn>
                <a:cxn ang="0">
                  <a:pos x="0" y="5600"/>
                </a:cxn>
              </a:cxnLst>
              <a:rect l="0" t="0" r="r" b="b"/>
              <a:pathLst>
                <a:path w="17" h="5700">
                  <a:moveTo>
                    <a:pt x="0" y="5700"/>
                  </a:moveTo>
                  <a:lnTo>
                    <a:pt x="0" y="5600"/>
                  </a:lnTo>
                  <a:lnTo>
                    <a:pt x="17" y="5600"/>
                  </a:lnTo>
                  <a:lnTo>
                    <a:pt x="17" y="5700"/>
                  </a:lnTo>
                  <a:lnTo>
                    <a:pt x="0" y="5700"/>
                  </a:lnTo>
                  <a:close/>
                  <a:moveTo>
                    <a:pt x="0" y="5534"/>
                  </a:moveTo>
                  <a:lnTo>
                    <a:pt x="0" y="5434"/>
                  </a:lnTo>
                  <a:lnTo>
                    <a:pt x="17" y="5434"/>
                  </a:lnTo>
                  <a:lnTo>
                    <a:pt x="17" y="5534"/>
                  </a:lnTo>
                  <a:lnTo>
                    <a:pt x="0" y="5534"/>
                  </a:lnTo>
                  <a:close/>
                  <a:moveTo>
                    <a:pt x="0" y="5368"/>
                  </a:moveTo>
                  <a:lnTo>
                    <a:pt x="0" y="5268"/>
                  </a:lnTo>
                  <a:lnTo>
                    <a:pt x="17" y="5268"/>
                  </a:lnTo>
                  <a:lnTo>
                    <a:pt x="17" y="5368"/>
                  </a:lnTo>
                  <a:lnTo>
                    <a:pt x="0" y="5368"/>
                  </a:lnTo>
                  <a:close/>
                  <a:moveTo>
                    <a:pt x="0" y="5202"/>
                  </a:moveTo>
                  <a:lnTo>
                    <a:pt x="0" y="5102"/>
                  </a:lnTo>
                  <a:lnTo>
                    <a:pt x="17" y="5102"/>
                  </a:lnTo>
                  <a:lnTo>
                    <a:pt x="17" y="5202"/>
                  </a:lnTo>
                  <a:lnTo>
                    <a:pt x="0" y="5202"/>
                  </a:lnTo>
                  <a:close/>
                  <a:moveTo>
                    <a:pt x="0" y="5035"/>
                  </a:moveTo>
                  <a:lnTo>
                    <a:pt x="0" y="4936"/>
                  </a:lnTo>
                  <a:lnTo>
                    <a:pt x="17" y="4936"/>
                  </a:lnTo>
                  <a:lnTo>
                    <a:pt x="17" y="5035"/>
                  </a:lnTo>
                  <a:lnTo>
                    <a:pt x="0" y="5035"/>
                  </a:lnTo>
                  <a:close/>
                  <a:moveTo>
                    <a:pt x="0" y="4869"/>
                  </a:moveTo>
                  <a:lnTo>
                    <a:pt x="0" y="4769"/>
                  </a:lnTo>
                  <a:lnTo>
                    <a:pt x="17" y="4769"/>
                  </a:lnTo>
                  <a:lnTo>
                    <a:pt x="17" y="4869"/>
                  </a:lnTo>
                  <a:lnTo>
                    <a:pt x="0" y="4869"/>
                  </a:lnTo>
                  <a:close/>
                  <a:moveTo>
                    <a:pt x="0" y="4703"/>
                  </a:moveTo>
                  <a:lnTo>
                    <a:pt x="0" y="4603"/>
                  </a:lnTo>
                  <a:lnTo>
                    <a:pt x="17" y="4603"/>
                  </a:lnTo>
                  <a:lnTo>
                    <a:pt x="17" y="4703"/>
                  </a:lnTo>
                  <a:lnTo>
                    <a:pt x="0" y="4703"/>
                  </a:lnTo>
                  <a:close/>
                  <a:moveTo>
                    <a:pt x="0" y="4537"/>
                  </a:moveTo>
                  <a:lnTo>
                    <a:pt x="0" y="4437"/>
                  </a:lnTo>
                  <a:lnTo>
                    <a:pt x="17" y="4437"/>
                  </a:lnTo>
                  <a:lnTo>
                    <a:pt x="17" y="4537"/>
                  </a:lnTo>
                  <a:lnTo>
                    <a:pt x="0" y="4537"/>
                  </a:lnTo>
                  <a:close/>
                  <a:moveTo>
                    <a:pt x="0" y="4371"/>
                  </a:moveTo>
                  <a:lnTo>
                    <a:pt x="0" y="4271"/>
                  </a:lnTo>
                  <a:lnTo>
                    <a:pt x="17" y="4271"/>
                  </a:lnTo>
                  <a:lnTo>
                    <a:pt x="17" y="4371"/>
                  </a:lnTo>
                  <a:lnTo>
                    <a:pt x="0" y="4371"/>
                  </a:lnTo>
                  <a:close/>
                  <a:moveTo>
                    <a:pt x="0" y="4204"/>
                  </a:moveTo>
                  <a:lnTo>
                    <a:pt x="0" y="4105"/>
                  </a:lnTo>
                  <a:lnTo>
                    <a:pt x="17" y="4105"/>
                  </a:lnTo>
                  <a:lnTo>
                    <a:pt x="17" y="4204"/>
                  </a:lnTo>
                  <a:lnTo>
                    <a:pt x="0" y="4204"/>
                  </a:lnTo>
                  <a:close/>
                  <a:moveTo>
                    <a:pt x="0" y="4038"/>
                  </a:moveTo>
                  <a:lnTo>
                    <a:pt x="0" y="3939"/>
                  </a:lnTo>
                  <a:lnTo>
                    <a:pt x="17" y="3939"/>
                  </a:lnTo>
                  <a:lnTo>
                    <a:pt x="17" y="4038"/>
                  </a:lnTo>
                  <a:lnTo>
                    <a:pt x="0" y="4038"/>
                  </a:lnTo>
                  <a:close/>
                  <a:moveTo>
                    <a:pt x="0" y="3872"/>
                  </a:moveTo>
                  <a:lnTo>
                    <a:pt x="0" y="3772"/>
                  </a:lnTo>
                  <a:lnTo>
                    <a:pt x="17" y="3772"/>
                  </a:lnTo>
                  <a:lnTo>
                    <a:pt x="17" y="3872"/>
                  </a:lnTo>
                  <a:lnTo>
                    <a:pt x="0" y="3872"/>
                  </a:lnTo>
                  <a:close/>
                  <a:moveTo>
                    <a:pt x="0" y="3706"/>
                  </a:moveTo>
                  <a:lnTo>
                    <a:pt x="0" y="3606"/>
                  </a:lnTo>
                  <a:lnTo>
                    <a:pt x="17" y="3606"/>
                  </a:lnTo>
                  <a:lnTo>
                    <a:pt x="17" y="3706"/>
                  </a:lnTo>
                  <a:lnTo>
                    <a:pt x="0" y="3706"/>
                  </a:lnTo>
                  <a:close/>
                  <a:moveTo>
                    <a:pt x="0" y="3540"/>
                  </a:moveTo>
                  <a:lnTo>
                    <a:pt x="0" y="3440"/>
                  </a:lnTo>
                  <a:lnTo>
                    <a:pt x="17" y="3440"/>
                  </a:lnTo>
                  <a:lnTo>
                    <a:pt x="17" y="3540"/>
                  </a:lnTo>
                  <a:lnTo>
                    <a:pt x="0" y="3540"/>
                  </a:lnTo>
                  <a:close/>
                  <a:moveTo>
                    <a:pt x="0" y="3373"/>
                  </a:moveTo>
                  <a:lnTo>
                    <a:pt x="0" y="3274"/>
                  </a:lnTo>
                  <a:lnTo>
                    <a:pt x="17" y="3274"/>
                  </a:lnTo>
                  <a:lnTo>
                    <a:pt x="17" y="3373"/>
                  </a:lnTo>
                  <a:lnTo>
                    <a:pt x="0" y="3373"/>
                  </a:lnTo>
                  <a:close/>
                  <a:moveTo>
                    <a:pt x="0" y="3207"/>
                  </a:moveTo>
                  <a:lnTo>
                    <a:pt x="0" y="3108"/>
                  </a:lnTo>
                  <a:lnTo>
                    <a:pt x="17" y="3108"/>
                  </a:lnTo>
                  <a:lnTo>
                    <a:pt x="17" y="3207"/>
                  </a:lnTo>
                  <a:lnTo>
                    <a:pt x="0" y="3207"/>
                  </a:lnTo>
                  <a:close/>
                  <a:moveTo>
                    <a:pt x="0" y="3041"/>
                  </a:moveTo>
                  <a:lnTo>
                    <a:pt x="0" y="2941"/>
                  </a:lnTo>
                  <a:lnTo>
                    <a:pt x="17" y="2941"/>
                  </a:lnTo>
                  <a:lnTo>
                    <a:pt x="17" y="3041"/>
                  </a:lnTo>
                  <a:lnTo>
                    <a:pt x="0" y="3041"/>
                  </a:lnTo>
                  <a:close/>
                  <a:moveTo>
                    <a:pt x="0" y="2875"/>
                  </a:moveTo>
                  <a:lnTo>
                    <a:pt x="0" y="2775"/>
                  </a:lnTo>
                  <a:lnTo>
                    <a:pt x="17" y="2775"/>
                  </a:lnTo>
                  <a:lnTo>
                    <a:pt x="17" y="2875"/>
                  </a:lnTo>
                  <a:lnTo>
                    <a:pt x="0" y="2875"/>
                  </a:lnTo>
                  <a:close/>
                  <a:moveTo>
                    <a:pt x="0" y="2709"/>
                  </a:moveTo>
                  <a:lnTo>
                    <a:pt x="0" y="2609"/>
                  </a:lnTo>
                  <a:lnTo>
                    <a:pt x="17" y="2609"/>
                  </a:lnTo>
                  <a:lnTo>
                    <a:pt x="17" y="2709"/>
                  </a:lnTo>
                  <a:lnTo>
                    <a:pt x="0" y="2709"/>
                  </a:lnTo>
                  <a:close/>
                  <a:moveTo>
                    <a:pt x="0" y="2543"/>
                  </a:moveTo>
                  <a:lnTo>
                    <a:pt x="0" y="2443"/>
                  </a:lnTo>
                  <a:lnTo>
                    <a:pt x="17" y="2443"/>
                  </a:lnTo>
                  <a:lnTo>
                    <a:pt x="17" y="2543"/>
                  </a:lnTo>
                  <a:lnTo>
                    <a:pt x="0" y="2543"/>
                  </a:lnTo>
                  <a:close/>
                  <a:moveTo>
                    <a:pt x="0" y="2376"/>
                  </a:moveTo>
                  <a:lnTo>
                    <a:pt x="0" y="2277"/>
                  </a:lnTo>
                  <a:lnTo>
                    <a:pt x="17" y="2277"/>
                  </a:lnTo>
                  <a:lnTo>
                    <a:pt x="17" y="2376"/>
                  </a:lnTo>
                  <a:lnTo>
                    <a:pt x="0" y="2376"/>
                  </a:lnTo>
                  <a:close/>
                  <a:moveTo>
                    <a:pt x="0" y="2210"/>
                  </a:moveTo>
                  <a:lnTo>
                    <a:pt x="0" y="2110"/>
                  </a:lnTo>
                  <a:lnTo>
                    <a:pt x="17" y="2110"/>
                  </a:lnTo>
                  <a:lnTo>
                    <a:pt x="17" y="2210"/>
                  </a:lnTo>
                  <a:lnTo>
                    <a:pt x="0" y="2210"/>
                  </a:lnTo>
                  <a:close/>
                  <a:moveTo>
                    <a:pt x="0" y="2044"/>
                  </a:moveTo>
                  <a:lnTo>
                    <a:pt x="0" y="1944"/>
                  </a:lnTo>
                  <a:lnTo>
                    <a:pt x="17" y="1944"/>
                  </a:lnTo>
                  <a:lnTo>
                    <a:pt x="17" y="2044"/>
                  </a:lnTo>
                  <a:lnTo>
                    <a:pt x="0" y="2044"/>
                  </a:lnTo>
                  <a:close/>
                  <a:moveTo>
                    <a:pt x="0" y="1878"/>
                  </a:moveTo>
                  <a:lnTo>
                    <a:pt x="0" y="1778"/>
                  </a:lnTo>
                  <a:lnTo>
                    <a:pt x="17" y="1778"/>
                  </a:lnTo>
                  <a:lnTo>
                    <a:pt x="17" y="1878"/>
                  </a:lnTo>
                  <a:lnTo>
                    <a:pt x="0" y="1878"/>
                  </a:lnTo>
                  <a:close/>
                  <a:moveTo>
                    <a:pt x="0" y="1712"/>
                  </a:moveTo>
                  <a:lnTo>
                    <a:pt x="0" y="1612"/>
                  </a:lnTo>
                  <a:lnTo>
                    <a:pt x="17" y="1612"/>
                  </a:lnTo>
                  <a:lnTo>
                    <a:pt x="17" y="1712"/>
                  </a:lnTo>
                  <a:lnTo>
                    <a:pt x="0" y="1712"/>
                  </a:lnTo>
                  <a:close/>
                  <a:moveTo>
                    <a:pt x="0" y="1545"/>
                  </a:moveTo>
                  <a:lnTo>
                    <a:pt x="0" y="1446"/>
                  </a:lnTo>
                  <a:lnTo>
                    <a:pt x="17" y="1446"/>
                  </a:lnTo>
                  <a:lnTo>
                    <a:pt x="17" y="1545"/>
                  </a:lnTo>
                  <a:lnTo>
                    <a:pt x="0" y="1545"/>
                  </a:lnTo>
                  <a:close/>
                  <a:moveTo>
                    <a:pt x="0" y="1379"/>
                  </a:moveTo>
                  <a:lnTo>
                    <a:pt x="0" y="1279"/>
                  </a:lnTo>
                  <a:lnTo>
                    <a:pt x="17" y="1279"/>
                  </a:lnTo>
                  <a:lnTo>
                    <a:pt x="17" y="1379"/>
                  </a:lnTo>
                  <a:lnTo>
                    <a:pt x="0" y="1379"/>
                  </a:lnTo>
                  <a:close/>
                  <a:moveTo>
                    <a:pt x="0" y="1213"/>
                  </a:moveTo>
                  <a:lnTo>
                    <a:pt x="0" y="1113"/>
                  </a:lnTo>
                  <a:lnTo>
                    <a:pt x="17" y="1113"/>
                  </a:lnTo>
                  <a:lnTo>
                    <a:pt x="17" y="1213"/>
                  </a:lnTo>
                  <a:lnTo>
                    <a:pt x="0" y="1213"/>
                  </a:lnTo>
                  <a:close/>
                  <a:moveTo>
                    <a:pt x="0" y="1047"/>
                  </a:moveTo>
                  <a:lnTo>
                    <a:pt x="0" y="947"/>
                  </a:lnTo>
                  <a:lnTo>
                    <a:pt x="17" y="947"/>
                  </a:lnTo>
                  <a:lnTo>
                    <a:pt x="17" y="1047"/>
                  </a:lnTo>
                  <a:lnTo>
                    <a:pt x="0" y="1047"/>
                  </a:lnTo>
                  <a:close/>
                  <a:moveTo>
                    <a:pt x="0" y="881"/>
                  </a:moveTo>
                  <a:lnTo>
                    <a:pt x="0" y="781"/>
                  </a:lnTo>
                  <a:lnTo>
                    <a:pt x="17" y="781"/>
                  </a:lnTo>
                  <a:lnTo>
                    <a:pt x="17" y="881"/>
                  </a:lnTo>
                  <a:lnTo>
                    <a:pt x="0" y="881"/>
                  </a:lnTo>
                  <a:close/>
                  <a:moveTo>
                    <a:pt x="0" y="714"/>
                  </a:moveTo>
                  <a:lnTo>
                    <a:pt x="0" y="615"/>
                  </a:lnTo>
                  <a:lnTo>
                    <a:pt x="17" y="615"/>
                  </a:lnTo>
                  <a:lnTo>
                    <a:pt x="17" y="714"/>
                  </a:lnTo>
                  <a:lnTo>
                    <a:pt x="0" y="714"/>
                  </a:lnTo>
                  <a:close/>
                  <a:moveTo>
                    <a:pt x="0" y="548"/>
                  </a:moveTo>
                  <a:lnTo>
                    <a:pt x="0" y="448"/>
                  </a:lnTo>
                  <a:lnTo>
                    <a:pt x="17" y="448"/>
                  </a:lnTo>
                  <a:lnTo>
                    <a:pt x="17" y="548"/>
                  </a:lnTo>
                  <a:lnTo>
                    <a:pt x="0" y="548"/>
                  </a:lnTo>
                  <a:close/>
                  <a:moveTo>
                    <a:pt x="0" y="382"/>
                  </a:moveTo>
                  <a:lnTo>
                    <a:pt x="0" y="282"/>
                  </a:lnTo>
                  <a:lnTo>
                    <a:pt x="17" y="282"/>
                  </a:lnTo>
                  <a:lnTo>
                    <a:pt x="17" y="382"/>
                  </a:lnTo>
                  <a:lnTo>
                    <a:pt x="0" y="382"/>
                  </a:lnTo>
                  <a:close/>
                  <a:moveTo>
                    <a:pt x="0" y="216"/>
                  </a:moveTo>
                  <a:lnTo>
                    <a:pt x="0" y="116"/>
                  </a:lnTo>
                  <a:lnTo>
                    <a:pt x="17" y="116"/>
                  </a:lnTo>
                  <a:lnTo>
                    <a:pt x="17" y="216"/>
                  </a:lnTo>
                  <a:lnTo>
                    <a:pt x="0" y="216"/>
                  </a:lnTo>
                  <a:close/>
                  <a:moveTo>
                    <a:pt x="0" y="50"/>
                  </a:moveTo>
                  <a:lnTo>
                    <a:pt x="0" y="0"/>
                  </a:lnTo>
                  <a:lnTo>
                    <a:pt x="17" y="0"/>
                  </a:lnTo>
                  <a:lnTo>
                    <a:pt x="17" y="50"/>
                  </a:lnTo>
                  <a:lnTo>
                    <a:pt x="0" y="50"/>
                  </a:lnTo>
                  <a:lnTo>
                    <a:pt x="0" y="0"/>
                  </a:lnTo>
                  <a:lnTo>
                    <a:pt x="17" y="0"/>
                  </a:lnTo>
                  <a:lnTo>
                    <a:pt x="17" y="50"/>
                  </a:lnTo>
                  <a:lnTo>
                    <a:pt x="0" y="50"/>
                  </a:lnTo>
                  <a:close/>
                  <a:moveTo>
                    <a:pt x="17" y="116"/>
                  </a:moveTo>
                  <a:lnTo>
                    <a:pt x="17" y="216"/>
                  </a:lnTo>
                  <a:lnTo>
                    <a:pt x="0" y="216"/>
                  </a:lnTo>
                  <a:lnTo>
                    <a:pt x="0" y="116"/>
                  </a:lnTo>
                  <a:lnTo>
                    <a:pt x="17" y="116"/>
                  </a:lnTo>
                  <a:close/>
                  <a:moveTo>
                    <a:pt x="17" y="282"/>
                  </a:moveTo>
                  <a:lnTo>
                    <a:pt x="17" y="382"/>
                  </a:lnTo>
                  <a:lnTo>
                    <a:pt x="0" y="382"/>
                  </a:lnTo>
                  <a:lnTo>
                    <a:pt x="0" y="282"/>
                  </a:lnTo>
                  <a:lnTo>
                    <a:pt x="17" y="282"/>
                  </a:lnTo>
                  <a:close/>
                  <a:moveTo>
                    <a:pt x="17" y="448"/>
                  </a:moveTo>
                  <a:lnTo>
                    <a:pt x="17" y="548"/>
                  </a:lnTo>
                  <a:lnTo>
                    <a:pt x="0" y="548"/>
                  </a:lnTo>
                  <a:lnTo>
                    <a:pt x="0" y="448"/>
                  </a:lnTo>
                  <a:lnTo>
                    <a:pt x="17" y="448"/>
                  </a:lnTo>
                  <a:close/>
                  <a:moveTo>
                    <a:pt x="17" y="615"/>
                  </a:moveTo>
                  <a:lnTo>
                    <a:pt x="17" y="714"/>
                  </a:lnTo>
                  <a:lnTo>
                    <a:pt x="0" y="714"/>
                  </a:lnTo>
                  <a:lnTo>
                    <a:pt x="0" y="615"/>
                  </a:lnTo>
                  <a:lnTo>
                    <a:pt x="17" y="615"/>
                  </a:lnTo>
                  <a:close/>
                  <a:moveTo>
                    <a:pt x="17" y="781"/>
                  </a:moveTo>
                  <a:lnTo>
                    <a:pt x="17" y="881"/>
                  </a:lnTo>
                  <a:lnTo>
                    <a:pt x="0" y="881"/>
                  </a:lnTo>
                  <a:lnTo>
                    <a:pt x="0" y="781"/>
                  </a:lnTo>
                  <a:lnTo>
                    <a:pt x="17" y="781"/>
                  </a:lnTo>
                  <a:close/>
                  <a:moveTo>
                    <a:pt x="17" y="947"/>
                  </a:moveTo>
                  <a:lnTo>
                    <a:pt x="17" y="1047"/>
                  </a:lnTo>
                  <a:lnTo>
                    <a:pt x="0" y="1047"/>
                  </a:lnTo>
                  <a:lnTo>
                    <a:pt x="0" y="947"/>
                  </a:lnTo>
                  <a:lnTo>
                    <a:pt x="17" y="947"/>
                  </a:lnTo>
                  <a:close/>
                  <a:moveTo>
                    <a:pt x="17" y="1113"/>
                  </a:moveTo>
                  <a:lnTo>
                    <a:pt x="17" y="1213"/>
                  </a:lnTo>
                  <a:lnTo>
                    <a:pt x="0" y="1213"/>
                  </a:lnTo>
                  <a:lnTo>
                    <a:pt x="0" y="1113"/>
                  </a:lnTo>
                  <a:lnTo>
                    <a:pt x="17" y="1113"/>
                  </a:lnTo>
                  <a:close/>
                  <a:moveTo>
                    <a:pt x="17" y="1279"/>
                  </a:moveTo>
                  <a:lnTo>
                    <a:pt x="17" y="1379"/>
                  </a:lnTo>
                  <a:lnTo>
                    <a:pt x="0" y="1379"/>
                  </a:lnTo>
                  <a:lnTo>
                    <a:pt x="0" y="1279"/>
                  </a:lnTo>
                  <a:lnTo>
                    <a:pt x="17" y="1279"/>
                  </a:lnTo>
                  <a:close/>
                  <a:moveTo>
                    <a:pt x="17" y="1446"/>
                  </a:moveTo>
                  <a:lnTo>
                    <a:pt x="17" y="1545"/>
                  </a:lnTo>
                  <a:lnTo>
                    <a:pt x="0" y="1545"/>
                  </a:lnTo>
                  <a:lnTo>
                    <a:pt x="0" y="1446"/>
                  </a:lnTo>
                  <a:lnTo>
                    <a:pt x="17" y="1446"/>
                  </a:lnTo>
                  <a:close/>
                  <a:moveTo>
                    <a:pt x="17" y="1612"/>
                  </a:moveTo>
                  <a:lnTo>
                    <a:pt x="17" y="1712"/>
                  </a:lnTo>
                  <a:lnTo>
                    <a:pt x="0" y="1712"/>
                  </a:lnTo>
                  <a:lnTo>
                    <a:pt x="0" y="1612"/>
                  </a:lnTo>
                  <a:lnTo>
                    <a:pt x="17" y="1612"/>
                  </a:lnTo>
                  <a:close/>
                  <a:moveTo>
                    <a:pt x="17" y="1778"/>
                  </a:moveTo>
                  <a:lnTo>
                    <a:pt x="17" y="1878"/>
                  </a:lnTo>
                  <a:lnTo>
                    <a:pt x="0" y="1878"/>
                  </a:lnTo>
                  <a:lnTo>
                    <a:pt x="0" y="1778"/>
                  </a:lnTo>
                  <a:lnTo>
                    <a:pt x="17" y="1778"/>
                  </a:lnTo>
                  <a:close/>
                  <a:moveTo>
                    <a:pt x="17" y="1944"/>
                  </a:moveTo>
                  <a:lnTo>
                    <a:pt x="17" y="2044"/>
                  </a:lnTo>
                  <a:lnTo>
                    <a:pt x="0" y="2044"/>
                  </a:lnTo>
                  <a:lnTo>
                    <a:pt x="0" y="1944"/>
                  </a:lnTo>
                  <a:lnTo>
                    <a:pt x="17" y="1944"/>
                  </a:lnTo>
                  <a:close/>
                  <a:moveTo>
                    <a:pt x="17" y="2110"/>
                  </a:moveTo>
                  <a:lnTo>
                    <a:pt x="17" y="2210"/>
                  </a:lnTo>
                  <a:lnTo>
                    <a:pt x="0" y="2210"/>
                  </a:lnTo>
                  <a:lnTo>
                    <a:pt x="0" y="2110"/>
                  </a:lnTo>
                  <a:lnTo>
                    <a:pt x="17" y="2110"/>
                  </a:lnTo>
                  <a:close/>
                  <a:moveTo>
                    <a:pt x="17" y="2277"/>
                  </a:moveTo>
                  <a:lnTo>
                    <a:pt x="17" y="2376"/>
                  </a:lnTo>
                  <a:lnTo>
                    <a:pt x="0" y="2376"/>
                  </a:lnTo>
                  <a:lnTo>
                    <a:pt x="0" y="2277"/>
                  </a:lnTo>
                  <a:lnTo>
                    <a:pt x="17" y="2277"/>
                  </a:lnTo>
                  <a:close/>
                  <a:moveTo>
                    <a:pt x="17" y="2443"/>
                  </a:moveTo>
                  <a:lnTo>
                    <a:pt x="17" y="2543"/>
                  </a:lnTo>
                  <a:lnTo>
                    <a:pt x="0" y="2543"/>
                  </a:lnTo>
                  <a:lnTo>
                    <a:pt x="0" y="2443"/>
                  </a:lnTo>
                  <a:lnTo>
                    <a:pt x="17" y="2443"/>
                  </a:lnTo>
                  <a:close/>
                  <a:moveTo>
                    <a:pt x="17" y="2609"/>
                  </a:moveTo>
                  <a:lnTo>
                    <a:pt x="17" y="2709"/>
                  </a:lnTo>
                  <a:lnTo>
                    <a:pt x="0" y="2709"/>
                  </a:lnTo>
                  <a:lnTo>
                    <a:pt x="0" y="2609"/>
                  </a:lnTo>
                  <a:lnTo>
                    <a:pt x="17" y="2609"/>
                  </a:lnTo>
                  <a:close/>
                  <a:moveTo>
                    <a:pt x="17" y="2775"/>
                  </a:moveTo>
                  <a:lnTo>
                    <a:pt x="17" y="2875"/>
                  </a:lnTo>
                  <a:lnTo>
                    <a:pt x="0" y="2875"/>
                  </a:lnTo>
                  <a:lnTo>
                    <a:pt x="0" y="2775"/>
                  </a:lnTo>
                  <a:lnTo>
                    <a:pt x="17" y="2775"/>
                  </a:lnTo>
                  <a:close/>
                  <a:moveTo>
                    <a:pt x="17" y="2941"/>
                  </a:moveTo>
                  <a:lnTo>
                    <a:pt x="17" y="3041"/>
                  </a:lnTo>
                  <a:lnTo>
                    <a:pt x="0" y="3041"/>
                  </a:lnTo>
                  <a:lnTo>
                    <a:pt x="0" y="2941"/>
                  </a:lnTo>
                  <a:lnTo>
                    <a:pt x="17" y="2941"/>
                  </a:lnTo>
                  <a:close/>
                  <a:moveTo>
                    <a:pt x="17" y="3108"/>
                  </a:moveTo>
                  <a:lnTo>
                    <a:pt x="17" y="3207"/>
                  </a:lnTo>
                  <a:lnTo>
                    <a:pt x="0" y="3207"/>
                  </a:lnTo>
                  <a:lnTo>
                    <a:pt x="0" y="3108"/>
                  </a:lnTo>
                  <a:lnTo>
                    <a:pt x="17" y="3108"/>
                  </a:lnTo>
                  <a:close/>
                  <a:moveTo>
                    <a:pt x="17" y="3274"/>
                  </a:moveTo>
                  <a:lnTo>
                    <a:pt x="17" y="3373"/>
                  </a:lnTo>
                  <a:lnTo>
                    <a:pt x="0" y="3373"/>
                  </a:lnTo>
                  <a:lnTo>
                    <a:pt x="0" y="3274"/>
                  </a:lnTo>
                  <a:lnTo>
                    <a:pt x="17" y="3274"/>
                  </a:lnTo>
                  <a:close/>
                  <a:moveTo>
                    <a:pt x="17" y="3440"/>
                  </a:moveTo>
                  <a:lnTo>
                    <a:pt x="17" y="3540"/>
                  </a:lnTo>
                  <a:lnTo>
                    <a:pt x="0" y="3540"/>
                  </a:lnTo>
                  <a:lnTo>
                    <a:pt x="0" y="3440"/>
                  </a:lnTo>
                  <a:lnTo>
                    <a:pt x="17" y="3440"/>
                  </a:lnTo>
                  <a:close/>
                  <a:moveTo>
                    <a:pt x="17" y="3606"/>
                  </a:moveTo>
                  <a:lnTo>
                    <a:pt x="17" y="3706"/>
                  </a:lnTo>
                  <a:lnTo>
                    <a:pt x="0" y="3706"/>
                  </a:lnTo>
                  <a:lnTo>
                    <a:pt x="0" y="3606"/>
                  </a:lnTo>
                  <a:lnTo>
                    <a:pt x="17" y="3606"/>
                  </a:lnTo>
                  <a:close/>
                  <a:moveTo>
                    <a:pt x="17" y="3772"/>
                  </a:moveTo>
                  <a:lnTo>
                    <a:pt x="17" y="3872"/>
                  </a:lnTo>
                  <a:lnTo>
                    <a:pt x="0" y="3872"/>
                  </a:lnTo>
                  <a:lnTo>
                    <a:pt x="0" y="3772"/>
                  </a:lnTo>
                  <a:lnTo>
                    <a:pt x="17" y="3772"/>
                  </a:lnTo>
                  <a:close/>
                  <a:moveTo>
                    <a:pt x="17" y="3939"/>
                  </a:moveTo>
                  <a:lnTo>
                    <a:pt x="17" y="4038"/>
                  </a:lnTo>
                  <a:lnTo>
                    <a:pt x="0" y="4038"/>
                  </a:lnTo>
                  <a:lnTo>
                    <a:pt x="0" y="3939"/>
                  </a:lnTo>
                  <a:lnTo>
                    <a:pt x="17" y="3939"/>
                  </a:lnTo>
                  <a:close/>
                  <a:moveTo>
                    <a:pt x="17" y="4105"/>
                  </a:moveTo>
                  <a:lnTo>
                    <a:pt x="17" y="4204"/>
                  </a:lnTo>
                  <a:lnTo>
                    <a:pt x="0" y="4204"/>
                  </a:lnTo>
                  <a:lnTo>
                    <a:pt x="0" y="4105"/>
                  </a:lnTo>
                  <a:lnTo>
                    <a:pt x="17" y="4105"/>
                  </a:lnTo>
                  <a:close/>
                  <a:moveTo>
                    <a:pt x="17" y="4271"/>
                  </a:moveTo>
                  <a:lnTo>
                    <a:pt x="17" y="4371"/>
                  </a:lnTo>
                  <a:lnTo>
                    <a:pt x="0" y="4371"/>
                  </a:lnTo>
                  <a:lnTo>
                    <a:pt x="0" y="4271"/>
                  </a:lnTo>
                  <a:lnTo>
                    <a:pt x="17" y="4271"/>
                  </a:lnTo>
                  <a:close/>
                  <a:moveTo>
                    <a:pt x="17" y="4437"/>
                  </a:moveTo>
                  <a:lnTo>
                    <a:pt x="17" y="4537"/>
                  </a:lnTo>
                  <a:lnTo>
                    <a:pt x="0" y="4537"/>
                  </a:lnTo>
                  <a:lnTo>
                    <a:pt x="0" y="4437"/>
                  </a:lnTo>
                  <a:lnTo>
                    <a:pt x="17" y="4437"/>
                  </a:lnTo>
                  <a:close/>
                  <a:moveTo>
                    <a:pt x="17" y="4603"/>
                  </a:moveTo>
                  <a:lnTo>
                    <a:pt x="17" y="4703"/>
                  </a:lnTo>
                  <a:lnTo>
                    <a:pt x="0" y="4703"/>
                  </a:lnTo>
                  <a:lnTo>
                    <a:pt x="0" y="4603"/>
                  </a:lnTo>
                  <a:lnTo>
                    <a:pt x="17" y="4603"/>
                  </a:lnTo>
                  <a:close/>
                  <a:moveTo>
                    <a:pt x="17" y="4769"/>
                  </a:moveTo>
                  <a:lnTo>
                    <a:pt x="17" y="4869"/>
                  </a:lnTo>
                  <a:lnTo>
                    <a:pt x="0" y="4869"/>
                  </a:lnTo>
                  <a:lnTo>
                    <a:pt x="0" y="4769"/>
                  </a:lnTo>
                  <a:lnTo>
                    <a:pt x="17" y="4769"/>
                  </a:lnTo>
                  <a:close/>
                  <a:moveTo>
                    <a:pt x="17" y="4936"/>
                  </a:moveTo>
                  <a:lnTo>
                    <a:pt x="17" y="5035"/>
                  </a:lnTo>
                  <a:lnTo>
                    <a:pt x="0" y="5035"/>
                  </a:lnTo>
                  <a:lnTo>
                    <a:pt x="0" y="4936"/>
                  </a:lnTo>
                  <a:lnTo>
                    <a:pt x="17" y="4936"/>
                  </a:lnTo>
                  <a:close/>
                  <a:moveTo>
                    <a:pt x="17" y="5102"/>
                  </a:moveTo>
                  <a:lnTo>
                    <a:pt x="17" y="5202"/>
                  </a:lnTo>
                  <a:lnTo>
                    <a:pt x="0" y="5202"/>
                  </a:lnTo>
                  <a:lnTo>
                    <a:pt x="0" y="5102"/>
                  </a:lnTo>
                  <a:lnTo>
                    <a:pt x="17" y="5102"/>
                  </a:lnTo>
                  <a:close/>
                  <a:moveTo>
                    <a:pt x="17" y="5268"/>
                  </a:moveTo>
                  <a:lnTo>
                    <a:pt x="17" y="5368"/>
                  </a:lnTo>
                  <a:lnTo>
                    <a:pt x="0" y="5368"/>
                  </a:lnTo>
                  <a:lnTo>
                    <a:pt x="0" y="5268"/>
                  </a:lnTo>
                  <a:lnTo>
                    <a:pt x="17" y="5268"/>
                  </a:lnTo>
                  <a:close/>
                  <a:moveTo>
                    <a:pt x="17" y="5434"/>
                  </a:moveTo>
                  <a:lnTo>
                    <a:pt x="17" y="5534"/>
                  </a:lnTo>
                  <a:lnTo>
                    <a:pt x="0" y="5534"/>
                  </a:lnTo>
                  <a:lnTo>
                    <a:pt x="0" y="5434"/>
                  </a:lnTo>
                  <a:lnTo>
                    <a:pt x="17" y="5434"/>
                  </a:lnTo>
                  <a:close/>
                  <a:moveTo>
                    <a:pt x="17" y="5600"/>
                  </a:moveTo>
                  <a:lnTo>
                    <a:pt x="17" y="5700"/>
                  </a:lnTo>
                  <a:lnTo>
                    <a:pt x="0" y="5700"/>
                  </a:lnTo>
                  <a:lnTo>
                    <a:pt x="0" y="5600"/>
                  </a:lnTo>
                  <a:lnTo>
                    <a:pt x="17" y="5600"/>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0750" name="Rectangle 30"/>
            <p:cNvSpPr>
              <a:spLocks noChangeArrowheads="1"/>
            </p:cNvSpPr>
            <p:nvPr/>
          </p:nvSpPr>
          <p:spPr bwMode="auto">
            <a:xfrm>
              <a:off x="6200" y="204"/>
              <a:ext cx="1872" cy="58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 Administrator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49" name="Freeform 29"/>
            <p:cNvSpPr>
              <a:spLocks noEditPoints="1"/>
            </p:cNvSpPr>
            <p:nvPr/>
          </p:nvSpPr>
          <p:spPr bwMode="auto">
            <a:xfrm>
              <a:off x="6200" y="125"/>
              <a:ext cx="1872" cy="739"/>
            </a:xfrm>
            <a:custGeom>
              <a:avLst/>
              <a:gdLst/>
              <a:ahLst/>
              <a:cxnLst>
                <a:cxn ang="0">
                  <a:pos x="0" y="0"/>
                </a:cxn>
                <a:cxn ang="0">
                  <a:pos x="1679" y="0"/>
                </a:cxn>
                <a:cxn ang="0">
                  <a:pos x="1679" y="598"/>
                </a:cxn>
                <a:cxn ang="0">
                  <a:pos x="0" y="598"/>
                </a:cxn>
                <a:cxn ang="0">
                  <a:pos x="0" y="0"/>
                </a:cxn>
                <a:cxn ang="0">
                  <a:pos x="17" y="590"/>
                </a:cxn>
                <a:cxn ang="0">
                  <a:pos x="8" y="581"/>
                </a:cxn>
                <a:cxn ang="0">
                  <a:pos x="1671" y="581"/>
                </a:cxn>
                <a:cxn ang="0">
                  <a:pos x="1662" y="590"/>
                </a:cxn>
                <a:cxn ang="0">
                  <a:pos x="1662" y="8"/>
                </a:cxn>
                <a:cxn ang="0">
                  <a:pos x="1671" y="16"/>
                </a:cxn>
                <a:cxn ang="0">
                  <a:pos x="8" y="16"/>
                </a:cxn>
                <a:cxn ang="0">
                  <a:pos x="17" y="8"/>
                </a:cxn>
                <a:cxn ang="0">
                  <a:pos x="17" y="590"/>
                </a:cxn>
              </a:cxnLst>
              <a:rect l="0" t="0" r="r" b="b"/>
              <a:pathLst>
                <a:path w="1679" h="598">
                  <a:moveTo>
                    <a:pt x="0" y="0"/>
                  </a:moveTo>
                  <a:lnTo>
                    <a:pt x="1679" y="0"/>
                  </a:lnTo>
                  <a:lnTo>
                    <a:pt x="1679" y="598"/>
                  </a:lnTo>
                  <a:lnTo>
                    <a:pt x="0" y="598"/>
                  </a:lnTo>
                  <a:lnTo>
                    <a:pt x="0" y="0"/>
                  </a:lnTo>
                  <a:close/>
                  <a:moveTo>
                    <a:pt x="17" y="590"/>
                  </a:moveTo>
                  <a:lnTo>
                    <a:pt x="8" y="581"/>
                  </a:lnTo>
                  <a:lnTo>
                    <a:pt x="1671" y="581"/>
                  </a:lnTo>
                  <a:lnTo>
                    <a:pt x="1662" y="590"/>
                  </a:lnTo>
                  <a:lnTo>
                    <a:pt x="1662" y="8"/>
                  </a:lnTo>
                  <a:lnTo>
                    <a:pt x="1671" y="16"/>
                  </a:lnTo>
                  <a:lnTo>
                    <a:pt x="8" y="16"/>
                  </a:lnTo>
                  <a:lnTo>
                    <a:pt x="17" y="8"/>
                  </a:lnTo>
                  <a:lnTo>
                    <a:pt x="17" y="590"/>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0748" name="Freeform 28"/>
            <p:cNvSpPr>
              <a:spLocks noEditPoints="1"/>
            </p:cNvSpPr>
            <p:nvPr/>
          </p:nvSpPr>
          <p:spPr bwMode="auto">
            <a:xfrm>
              <a:off x="7023" y="798"/>
              <a:ext cx="17" cy="5833"/>
            </a:xfrm>
            <a:custGeom>
              <a:avLst/>
              <a:gdLst/>
              <a:ahLst/>
              <a:cxnLst>
                <a:cxn ang="0">
                  <a:pos x="0" y="5667"/>
                </a:cxn>
                <a:cxn ang="0">
                  <a:pos x="0" y="5401"/>
                </a:cxn>
                <a:cxn ang="0">
                  <a:pos x="17" y="5235"/>
                </a:cxn>
                <a:cxn ang="0">
                  <a:pos x="17" y="5168"/>
                </a:cxn>
                <a:cxn ang="0">
                  <a:pos x="0" y="5002"/>
                </a:cxn>
                <a:cxn ang="0">
                  <a:pos x="0" y="4670"/>
                </a:cxn>
                <a:cxn ang="0">
                  <a:pos x="0" y="4404"/>
                </a:cxn>
                <a:cxn ang="0">
                  <a:pos x="17" y="4238"/>
                </a:cxn>
                <a:cxn ang="0">
                  <a:pos x="17" y="4171"/>
                </a:cxn>
                <a:cxn ang="0">
                  <a:pos x="0" y="4005"/>
                </a:cxn>
                <a:cxn ang="0">
                  <a:pos x="0" y="3673"/>
                </a:cxn>
                <a:cxn ang="0">
                  <a:pos x="0" y="3407"/>
                </a:cxn>
                <a:cxn ang="0">
                  <a:pos x="17" y="3241"/>
                </a:cxn>
                <a:cxn ang="0">
                  <a:pos x="17" y="3174"/>
                </a:cxn>
                <a:cxn ang="0">
                  <a:pos x="0" y="3008"/>
                </a:cxn>
                <a:cxn ang="0">
                  <a:pos x="0" y="2675"/>
                </a:cxn>
                <a:cxn ang="0">
                  <a:pos x="0" y="2410"/>
                </a:cxn>
                <a:cxn ang="0">
                  <a:pos x="17" y="2243"/>
                </a:cxn>
                <a:cxn ang="0">
                  <a:pos x="17" y="2177"/>
                </a:cxn>
                <a:cxn ang="0">
                  <a:pos x="0" y="2011"/>
                </a:cxn>
                <a:cxn ang="0">
                  <a:pos x="0" y="1678"/>
                </a:cxn>
                <a:cxn ang="0">
                  <a:pos x="0" y="1412"/>
                </a:cxn>
                <a:cxn ang="0">
                  <a:pos x="17" y="1246"/>
                </a:cxn>
                <a:cxn ang="0">
                  <a:pos x="17" y="1180"/>
                </a:cxn>
                <a:cxn ang="0">
                  <a:pos x="0" y="1014"/>
                </a:cxn>
                <a:cxn ang="0">
                  <a:pos x="0" y="681"/>
                </a:cxn>
                <a:cxn ang="0">
                  <a:pos x="0" y="415"/>
                </a:cxn>
                <a:cxn ang="0">
                  <a:pos x="17" y="249"/>
                </a:cxn>
                <a:cxn ang="0">
                  <a:pos x="17" y="183"/>
                </a:cxn>
                <a:cxn ang="0">
                  <a:pos x="0" y="83"/>
                </a:cxn>
                <a:cxn ang="0">
                  <a:pos x="17" y="249"/>
                </a:cxn>
                <a:cxn ang="0">
                  <a:pos x="0" y="415"/>
                </a:cxn>
                <a:cxn ang="0">
                  <a:pos x="0" y="482"/>
                </a:cxn>
                <a:cxn ang="0">
                  <a:pos x="17" y="648"/>
                </a:cxn>
                <a:cxn ang="0">
                  <a:pos x="17" y="980"/>
                </a:cxn>
                <a:cxn ang="0">
                  <a:pos x="17" y="1246"/>
                </a:cxn>
                <a:cxn ang="0">
                  <a:pos x="0" y="1412"/>
                </a:cxn>
                <a:cxn ang="0">
                  <a:pos x="0" y="1479"/>
                </a:cxn>
                <a:cxn ang="0">
                  <a:pos x="17" y="1645"/>
                </a:cxn>
                <a:cxn ang="0">
                  <a:pos x="17" y="1977"/>
                </a:cxn>
                <a:cxn ang="0">
                  <a:pos x="17" y="2243"/>
                </a:cxn>
                <a:cxn ang="0">
                  <a:pos x="0" y="2410"/>
                </a:cxn>
                <a:cxn ang="0">
                  <a:pos x="0" y="2476"/>
                </a:cxn>
                <a:cxn ang="0">
                  <a:pos x="17" y="2642"/>
                </a:cxn>
                <a:cxn ang="0">
                  <a:pos x="17" y="2975"/>
                </a:cxn>
                <a:cxn ang="0">
                  <a:pos x="17" y="3241"/>
                </a:cxn>
                <a:cxn ang="0">
                  <a:pos x="0" y="3407"/>
                </a:cxn>
                <a:cxn ang="0">
                  <a:pos x="0" y="3473"/>
                </a:cxn>
                <a:cxn ang="0">
                  <a:pos x="17" y="3639"/>
                </a:cxn>
                <a:cxn ang="0">
                  <a:pos x="17" y="3972"/>
                </a:cxn>
                <a:cxn ang="0">
                  <a:pos x="17" y="4238"/>
                </a:cxn>
                <a:cxn ang="0">
                  <a:pos x="0" y="4404"/>
                </a:cxn>
                <a:cxn ang="0">
                  <a:pos x="0" y="4470"/>
                </a:cxn>
                <a:cxn ang="0">
                  <a:pos x="17" y="4637"/>
                </a:cxn>
                <a:cxn ang="0">
                  <a:pos x="17" y="4969"/>
                </a:cxn>
                <a:cxn ang="0">
                  <a:pos x="17" y="5235"/>
                </a:cxn>
                <a:cxn ang="0">
                  <a:pos x="0" y="5401"/>
                </a:cxn>
                <a:cxn ang="0">
                  <a:pos x="0" y="5468"/>
                </a:cxn>
                <a:cxn ang="0">
                  <a:pos x="17" y="5634"/>
                </a:cxn>
              </a:cxnLst>
              <a:rect l="0" t="0" r="r" b="b"/>
              <a:pathLst>
                <a:path w="17" h="5833">
                  <a:moveTo>
                    <a:pt x="0" y="5833"/>
                  </a:moveTo>
                  <a:lnTo>
                    <a:pt x="0" y="5733"/>
                  </a:lnTo>
                  <a:lnTo>
                    <a:pt x="17" y="5733"/>
                  </a:lnTo>
                  <a:lnTo>
                    <a:pt x="17" y="5833"/>
                  </a:lnTo>
                  <a:lnTo>
                    <a:pt x="0" y="5833"/>
                  </a:lnTo>
                  <a:close/>
                  <a:moveTo>
                    <a:pt x="0" y="5667"/>
                  </a:moveTo>
                  <a:lnTo>
                    <a:pt x="0" y="5567"/>
                  </a:lnTo>
                  <a:lnTo>
                    <a:pt x="17" y="5567"/>
                  </a:lnTo>
                  <a:lnTo>
                    <a:pt x="17" y="5667"/>
                  </a:lnTo>
                  <a:lnTo>
                    <a:pt x="0" y="5667"/>
                  </a:lnTo>
                  <a:close/>
                  <a:moveTo>
                    <a:pt x="0" y="5501"/>
                  </a:moveTo>
                  <a:lnTo>
                    <a:pt x="0" y="5401"/>
                  </a:lnTo>
                  <a:lnTo>
                    <a:pt x="17" y="5401"/>
                  </a:lnTo>
                  <a:lnTo>
                    <a:pt x="17" y="5501"/>
                  </a:lnTo>
                  <a:lnTo>
                    <a:pt x="0" y="5501"/>
                  </a:lnTo>
                  <a:close/>
                  <a:moveTo>
                    <a:pt x="0" y="5335"/>
                  </a:moveTo>
                  <a:lnTo>
                    <a:pt x="0" y="5235"/>
                  </a:lnTo>
                  <a:lnTo>
                    <a:pt x="17" y="5235"/>
                  </a:lnTo>
                  <a:lnTo>
                    <a:pt x="17" y="5335"/>
                  </a:lnTo>
                  <a:lnTo>
                    <a:pt x="0" y="5335"/>
                  </a:lnTo>
                  <a:close/>
                  <a:moveTo>
                    <a:pt x="0" y="5168"/>
                  </a:moveTo>
                  <a:lnTo>
                    <a:pt x="0" y="5069"/>
                  </a:lnTo>
                  <a:lnTo>
                    <a:pt x="17" y="5069"/>
                  </a:lnTo>
                  <a:lnTo>
                    <a:pt x="17" y="5168"/>
                  </a:lnTo>
                  <a:lnTo>
                    <a:pt x="0" y="5168"/>
                  </a:lnTo>
                  <a:close/>
                  <a:moveTo>
                    <a:pt x="0" y="5002"/>
                  </a:moveTo>
                  <a:lnTo>
                    <a:pt x="0" y="4902"/>
                  </a:lnTo>
                  <a:lnTo>
                    <a:pt x="17" y="4902"/>
                  </a:lnTo>
                  <a:lnTo>
                    <a:pt x="17" y="5002"/>
                  </a:lnTo>
                  <a:lnTo>
                    <a:pt x="0" y="5002"/>
                  </a:lnTo>
                  <a:close/>
                  <a:moveTo>
                    <a:pt x="0" y="4836"/>
                  </a:moveTo>
                  <a:lnTo>
                    <a:pt x="0" y="4736"/>
                  </a:lnTo>
                  <a:lnTo>
                    <a:pt x="17" y="4736"/>
                  </a:lnTo>
                  <a:lnTo>
                    <a:pt x="17" y="4836"/>
                  </a:lnTo>
                  <a:lnTo>
                    <a:pt x="0" y="4836"/>
                  </a:lnTo>
                  <a:close/>
                  <a:moveTo>
                    <a:pt x="0" y="4670"/>
                  </a:moveTo>
                  <a:lnTo>
                    <a:pt x="0" y="4570"/>
                  </a:lnTo>
                  <a:lnTo>
                    <a:pt x="17" y="4570"/>
                  </a:lnTo>
                  <a:lnTo>
                    <a:pt x="17" y="4670"/>
                  </a:lnTo>
                  <a:lnTo>
                    <a:pt x="0" y="4670"/>
                  </a:lnTo>
                  <a:close/>
                  <a:moveTo>
                    <a:pt x="0" y="4504"/>
                  </a:moveTo>
                  <a:lnTo>
                    <a:pt x="0" y="4404"/>
                  </a:lnTo>
                  <a:lnTo>
                    <a:pt x="17" y="4404"/>
                  </a:lnTo>
                  <a:lnTo>
                    <a:pt x="17" y="4504"/>
                  </a:lnTo>
                  <a:lnTo>
                    <a:pt x="0" y="4504"/>
                  </a:lnTo>
                  <a:close/>
                  <a:moveTo>
                    <a:pt x="0" y="4337"/>
                  </a:moveTo>
                  <a:lnTo>
                    <a:pt x="0" y="4238"/>
                  </a:lnTo>
                  <a:lnTo>
                    <a:pt x="17" y="4238"/>
                  </a:lnTo>
                  <a:lnTo>
                    <a:pt x="17" y="4337"/>
                  </a:lnTo>
                  <a:lnTo>
                    <a:pt x="0" y="4337"/>
                  </a:lnTo>
                  <a:close/>
                  <a:moveTo>
                    <a:pt x="0" y="4171"/>
                  </a:moveTo>
                  <a:lnTo>
                    <a:pt x="0" y="4071"/>
                  </a:lnTo>
                  <a:lnTo>
                    <a:pt x="17" y="4071"/>
                  </a:lnTo>
                  <a:lnTo>
                    <a:pt x="17" y="4171"/>
                  </a:lnTo>
                  <a:lnTo>
                    <a:pt x="0" y="4171"/>
                  </a:lnTo>
                  <a:close/>
                  <a:moveTo>
                    <a:pt x="0" y="4005"/>
                  </a:moveTo>
                  <a:lnTo>
                    <a:pt x="0" y="3905"/>
                  </a:lnTo>
                  <a:lnTo>
                    <a:pt x="17" y="3905"/>
                  </a:lnTo>
                  <a:lnTo>
                    <a:pt x="17" y="4005"/>
                  </a:lnTo>
                  <a:lnTo>
                    <a:pt x="0" y="4005"/>
                  </a:lnTo>
                  <a:close/>
                  <a:moveTo>
                    <a:pt x="0" y="3839"/>
                  </a:moveTo>
                  <a:lnTo>
                    <a:pt x="0" y="3739"/>
                  </a:lnTo>
                  <a:lnTo>
                    <a:pt x="17" y="3739"/>
                  </a:lnTo>
                  <a:lnTo>
                    <a:pt x="17" y="3839"/>
                  </a:lnTo>
                  <a:lnTo>
                    <a:pt x="0" y="3839"/>
                  </a:lnTo>
                  <a:close/>
                  <a:moveTo>
                    <a:pt x="0" y="3673"/>
                  </a:moveTo>
                  <a:lnTo>
                    <a:pt x="0" y="3573"/>
                  </a:lnTo>
                  <a:lnTo>
                    <a:pt x="17" y="3573"/>
                  </a:lnTo>
                  <a:lnTo>
                    <a:pt x="17" y="3673"/>
                  </a:lnTo>
                  <a:lnTo>
                    <a:pt x="0" y="3673"/>
                  </a:lnTo>
                  <a:close/>
                  <a:moveTo>
                    <a:pt x="0" y="3506"/>
                  </a:moveTo>
                  <a:lnTo>
                    <a:pt x="0" y="3407"/>
                  </a:lnTo>
                  <a:lnTo>
                    <a:pt x="17" y="3407"/>
                  </a:lnTo>
                  <a:lnTo>
                    <a:pt x="17" y="3506"/>
                  </a:lnTo>
                  <a:lnTo>
                    <a:pt x="0" y="3506"/>
                  </a:lnTo>
                  <a:close/>
                  <a:moveTo>
                    <a:pt x="0" y="3340"/>
                  </a:moveTo>
                  <a:lnTo>
                    <a:pt x="0" y="3241"/>
                  </a:lnTo>
                  <a:lnTo>
                    <a:pt x="17" y="3241"/>
                  </a:lnTo>
                  <a:lnTo>
                    <a:pt x="17" y="3340"/>
                  </a:lnTo>
                  <a:lnTo>
                    <a:pt x="0" y="3340"/>
                  </a:lnTo>
                  <a:close/>
                  <a:moveTo>
                    <a:pt x="0" y="3174"/>
                  </a:moveTo>
                  <a:lnTo>
                    <a:pt x="0" y="3074"/>
                  </a:lnTo>
                  <a:lnTo>
                    <a:pt x="17" y="3074"/>
                  </a:lnTo>
                  <a:lnTo>
                    <a:pt x="17" y="3174"/>
                  </a:lnTo>
                  <a:lnTo>
                    <a:pt x="0" y="3174"/>
                  </a:lnTo>
                  <a:close/>
                  <a:moveTo>
                    <a:pt x="0" y="3008"/>
                  </a:moveTo>
                  <a:lnTo>
                    <a:pt x="0" y="2908"/>
                  </a:lnTo>
                  <a:lnTo>
                    <a:pt x="17" y="2908"/>
                  </a:lnTo>
                  <a:lnTo>
                    <a:pt x="17" y="3008"/>
                  </a:lnTo>
                  <a:lnTo>
                    <a:pt x="0" y="3008"/>
                  </a:lnTo>
                  <a:close/>
                  <a:moveTo>
                    <a:pt x="0" y="2842"/>
                  </a:moveTo>
                  <a:lnTo>
                    <a:pt x="0" y="2742"/>
                  </a:lnTo>
                  <a:lnTo>
                    <a:pt x="17" y="2742"/>
                  </a:lnTo>
                  <a:lnTo>
                    <a:pt x="17" y="2842"/>
                  </a:lnTo>
                  <a:lnTo>
                    <a:pt x="0" y="2842"/>
                  </a:lnTo>
                  <a:close/>
                  <a:moveTo>
                    <a:pt x="0" y="2675"/>
                  </a:moveTo>
                  <a:lnTo>
                    <a:pt x="0" y="2576"/>
                  </a:lnTo>
                  <a:lnTo>
                    <a:pt x="17" y="2576"/>
                  </a:lnTo>
                  <a:lnTo>
                    <a:pt x="17" y="2675"/>
                  </a:lnTo>
                  <a:lnTo>
                    <a:pt x="0" y="2675"/>
                  </a:lnTo>
                  <a:close/>
                  <a:moveTo>
                    <a:pt x="0" y="2509"/>
                  </a:moveTo>
                  <a:lnTo>
                    <a:pt x="0" y="2410"/>
                  </a:lnTo>
                  <a:lnTo>
                    <a:pt x="17" y="2410"/>
                  </a:lnTo>
                  <a:lnTo>
                    <a:pt x="17" y="2509"/>
                  </a:lnTo>
                  <a:lnTo>
                    <a:pt x="0" y="2509"/>
                  </a:lnTo>
                  <a:close/>
                  <a:moveTo>
                    <a:pt x="0" y="2343"/>
                  </a:moveTo>
                  <a:lnTo>
                    <a:pt x="0" y="2243"/>
                  </a:lnTo>
                  <a:lnTo>
                    <a:pt x="17" y="2243"/>
                  </a:lnTo>
                  <a:lnTo>
                    <a:pt x="17" y="2343"/>
                  </a:lnTo>
                  <a:lnTo>
                    <a:pt x="0" y="2343"/>
                  </a:lnTo>
                  <a:close/>
                  <a:moveTo>
                    <a:pt x="0" y="2177"/>
                  </a:moveTo>
                  <a:lnTo>
                    <a:pt x="0" y="2077"/>
                  </a:lnTo>
                  <a:lnTo>
                    <a:pt x="17" y="2077"/>
                  </a:lnTo>
                  <a:lnTo>
                    <a:pt x="17" y="2177"/>
                  </a:lnTo>
                  <a:lnTo>
                    <a:pt x="0" y="2177"/>
                  </a:lnTo>
                  <a:close/>
                  <a:moveTo>
                    <a:pt x="0" y="2011"/>
                  </a:moveTo>
                  <a:lnTo>
                    <a:pt x="0" y="1911"/>
                  </a:lnTo>
                  <a:lnTo>
                    <a:pt x="17" y="1911"/>
                  </a:lnTo>
                  <a:lnTo>
                    <a:pt x="17" y="2011"/>
                  </a:lnTo>
                  <a:lnTo>
                    <a:pt x="0" y="2011"/>
                  </a:lnTo>
                  <a:close/>
                  <a:moveTo>
                    <a:pt x="0" y="1844"/>
                  </a:moveTo>
                  <a:lnTo>
                    <a:pt x="0" y="1745"/>
                  </a:lnTo>
                  <a:lnTo>
                    <a:pt x="17" y="1745"/>
                  </a:lnTo>
                  <a:lnTo>
                    <a:pt x="17" y="1844"/>
                  </a:lnTo>
                  <a:lnTo>
                    <a:pt x="0" y="1844"/>
                  </a:lnTo>
                  <a:close/>
                  <a:moveTo>
                    <a:pt x="0" y="1678"/>
                  </a:moveTo>
                  <a:lnTo>
                    <a:pt x="0" y="1579"/>
                  </a:lnTo>
                  <a:lnTo>
                    <a:pt x="17" y="1579"/>
                  </a:lnTo>
                  <a:lnTo>
                    <a:pt x="17" y="1678"/>
                  </a:lnTo>
                  <a:lnTo>
                    <a:pt x="0" y="1678"/>
                  </a:lnTo>
                  <a:close/>
                  <a:moveTo>
                    <a:pt x="0" y="1512"/>
                  </a:moveTo>
                  <a:lnTo>
                    <a:pt x="0" y="1412"/>
                  </a:lnTo>
                  <a:lnTo>
                    <a:pt x="17" y="1412"/>
                  </a:lnTo>
                  <a:lnTo>
                    <a:pt x="17" y="1512"/>
                  </a:lnTo>
                  <a:lnTo>
                    <a:pt x="0" y="1512"/>
                  </a:lnTo>
                  <a:close/>
                  <a:moveTo>
                    <a:pt x="0" y="1346"/>
                  </a:moveTo>
                  <a:lnTo>
                    <a:pt x="0" y="1246"/>
                  </a:lnTo>
                  <a:lnTo>
                    <a:pt x="17" y="1246"/>
                  </a:lnTo>
                  <a:lnTo>
                    <a:pt x="17" y="1346"/>
                  </a:lnTo>
                  <a:lnTo>
                    <a:pt x="0" y="1346"/>
                  </a:lnTo>
                  <a:close/>
                  <a:moveTo>
                    <a:pt x="0" y="1180"/>
                  </a:moveTo>
                  <a:lnTo>
                    <a:pt x="0" y="1080"/>
                  </a:lnTo>
                  <a:lnTo>
                    <a:pt x="17" y="1080"/>
                  </a:lnTo>
                  <a:lnTo>
                    <a:pt x="17" y="1180"/>
                  </a:lnTo>
                  <a:lnTo>
                    <a:pt x="0" y="1180"/>
                  </a:lnTo>
                  <a:close/>
                  <a:moveTo>
                    <a:pt x="0" y="1014"/>
                  </a:moveTo>
                  <a:lnTo>
                    <a:pt x="0" y="914"/>
                  </a:lnTo>
                  <a:lnTo>
                    <a:pt x="17" y="914"/>
                  </a:lnTo>
                  <a:lnTo>
                    <a:pt x="17" y="1014"/>
                  </a:lnTo>
                  <a:lnTo>
                    <a:pt x="0" y="1014"/>
                  </a:lnTo>
                  <a:close/>
                  <a:moveTo>
                    <a:pt x="0" y="847"/>
                  </a:moveTo>
                  <a:lnTo>
                    <a:pt x="0" y="748"/>
                  </a:lnTo>
                  <a:lnTo>
                    <a:pt x="17" y="748"/>
                  </a:lnTo>
                  <a:lnTo>
                    <a:pt x="17" y="847"/>
                  </a:lnTo>
                  <a:lnTo>
                    <a:pt x="0" y="847"/>
                  </a:lnTo>
                  <a:close/>
                  <a:moveTo>
                    <a:pt x="0" y="681"/>
                  </a:moveTo>
                  <a:lnTo>
                    <a:pt x="0" y="581"/>
                  </a:lnTo>
                  <a:lnTo>
                    <a:pt x="17" y="581"/>
                  </a:lnTo>
                  <a:lnTo>
                    <a:pt x="17" y="681"/>
                  </a:lnTo>
                  <a:lnTo>
                    <a:pt x="0" y="681"/>
                  </a:lnTo>
                  <a:close/>
                  <a:moveTo>
                    <a:pt x="0" y="515"/>
                  </a:moveTo>
                  <a:lnTo>
                    <a:pt x="0" y="415"/>
                  </a:lnTo>
                  <a:lnTo>
                    <a:pt x="17" y="415"/>
                  </a:lnTo>
                  <a:lnTo>
                    <a:pt x="17" y="515"/>
                  </a:lnTo>
                  <a:lnTo>
                    <a:pt x="0" y="515"/>
                  </a:lnTo>
                  <a:close/>
                  <a:moveTo>
                    <a:pt x="0" y="349"/>
                  </a:moveTo>
                  <a:lnTo>
                    <a:pt x="0" y="249"/>
                  </a:lnTo>
                  <a:lnTo>
                    <a:pt x="17" y="249"/>
                  </a:lnTo>
                  <a:lnTo>
                    <a:pt x="17" y="349"/>
                  </a:lnTo>
                  <a:lnTo>
                    <a:pt x="0" y="349"/>
                  </a:lnTo>
                  <a:close/>
                  <a:moveTo>
                    <a:pt x="0" y="183"/>
                  </a:moveTo>
                  <a:lnTo>
                    <a:pt x="0" y="83"/>
                  </a:lnTo>
                  <a:lnTo>
                    <a:pt x="17" y="83"/>
                  </a:lnTo>
                  <a:lnTo>
                    <a:pt x="17" y="183"/>
                  </a:lnTo>
                  <a:lnTo>
                    <a:pt x="0" y="183"/>
                  </a:lnTo>
                  <a:close/>
                  <a:moveTo>
                    <a:pt x="0" y="16"/>
                  </a:moveTo>
                  <a:lnTo>
                    <a:pt x="0" y="0"/>
                  </a:lnTo>
                  <a:lnTo>
                    <a:pt x="17" y="0"/>
                  </a:lnTo>
                  <a:lnTo>
                    <a:pt x="17" y="83"/>
                  </a:lnTo>
                  <a:lnTo>
                    <a:pt x="0" y="83"/>
                  </a:lnTo>
                  <a:lnTo>
                    <a:pt x="0" y="0"/>
                  </a:lnTo>
                  <a:lnTo>
                    <a:pt x="17" y="0"/>
                  </a:lnTo>
                  <a:lnTo>
                    <a:pt x="17" y="16"/>
                  </a:lnTo>
                  <a:lnTo>
                    <a:pt x="0" y="16"/>
                  </a:lnTo>
                  <a:close/>
                  <a:moveTo>
                    <a:pt x="17" y="149"/>
                  </a:moveTo>
                  <a:lnTo>
                    <a:pt x="17" y="249"/>
                  </a:lnTo>
                  <a:lnTo>
                    <a:pt x="0" y="249"/>
                  </a:lnTo>
                  <a:lnTo>
                    <a:pt x="0" y="149"/>
                  </a:lnTo>
                  <a:lnTo>
                    <a:pt x="17" y="149"/>
                  </a:lnTo>
                  <a:close/>
                  <a:moveTo>
                    <a:pt x="17" y="316"/>
                  </a:moveTo>
                  <a:lnTo>
                    <a:pt x="17" y="415"/>
                  </a:lnTo>
                  <a:lnTo>
                    <a:pt x="0" y="415"/>
                  </a:lnTo>
                  <a:lnTo>
                    <a:pt x="0" y="316"/>
                  </a:lnTo>
                  <a:lnTo>
                    <a:pt x="17" y="316"/>
                  </a:lnTo>
                  <a:close/>
                  <a:moveTo>
                    <a:pt x="17" y="482"/>
                  </a:moveTo>
                  <a:lnTo>
                    <a:pt x="17" y="581"/>
                  </a:lnTo>
                  <a:lnTo>
                    <a:pt x="0" y="581"/>
                  </a:lnTo>
                  <a:lnTo>
                    <a:pt x="0" y="482"/>
                  </a:lnTo>
                  <a:lnTo>
                    <a:pt x="17" y="482"/>
                  </a:lnTo>
                  <a:close/>
                  <a:moveTo>
                    <a:pt x="17" y="648"/>
                  </a:moveTo>
                  <a:lnTo>
                    <a:pt x="17" y="748"/>
                  </a:lnTo>
                  <a:lnTo>
                    <a:pt x="0" y="748"/>
                  </a:lnTo>
                  <a:lnTo>
                    <a:pt x="0" y="648"/>
                  </a:lnTo>
                  <a:lnTo>
                    <a:pt x="17" y="648"/>
                  </a:lnTo>
                  <a:close/>
                  <a:moveTo>
                    <a:pt x="17" y="814"/>
                  </a:moveTo>
                  <a:lnTo>
                    <a:pt x="17" y="914"/>
                  </a:lnTo>
                  <a:lnTo>
                    <a:pt x="0" y="914"/>
                  </a:lnTo>
                  <a:lnTo>
                    <a:pt x="0" y="814"/>
                  </a:lnTo>
                  <a:lnTo>
                    <a:pt x="17" y="814"/>
                  </a:lnTo>
                  <a:close/>
                  <a:moveTo>
                    <a:pt x="17" y="980"/>
                  </a:moveTo>
                  <a:lnTo>
                    <a:pt x="17" y="1080"/>
                  </a:lnTo>
                  <a:lnTo>
                    <a:pt x="0" y="1080"/>
                  </a:lnTo>
                  <a:lnTo>
                    <a:pt x="0" y="980"/>
                  </a:lnTo>
                  <a:lnTo>
                    <a:pt x="17" y="980"/>
                  </a:lnTo>
                  <a:close/>
                  <a:moveTo>
                    <a:pt x="17" y="1146"/>
                  </a:moveTo>
                  <a:lnTo>
                    <a:pt x="17" y="1246"/>
                  </a:lnTo>
                  <a:lnTo>
                    <a:pt x="0" y="1246"/>
                  </a:lnTo>
                  <a:lnTo>
                    <a:pt x="0" y="1146"/>
                  </a:lnTo>
                  <a:lnTo>
                    <a:pt x="17" y="1146"/>
                  </a:lnTo>
                  <a:close/>
                  <a:moveTo>
                    <a:pt x="17" y="1313"/>
                  </a:moveTo>
                  <a:lnTo>
                    <a:pt x="17" y="1412"/>
                  </a:lnTo>
                  <a:lnTo>
                    <a:pt x="0" y="1412"/>
                  </a:lnTo>
                  <a:lnTo>
                    <a:pt x="0" y="1313"/>
                  </a:lnTo>
                  <a:lnTo>
                    <a:pt x="17" y="1313"/>
                  </a:lnTo>
                  <a:close/>
                  <a:moveTo>
                    <a:pt x="17" y="1479"/>
                  </a:moveTo>
                  <a:lnTo>
                    <a:pt x="17" y="1579"/>
                  </a:lnTo>
                  <a:lnTo>
                    <a:pt x="0" y="1579"/>
                  </a:lnTo>
                  <a:lnTo>
                    <a:pt x="0" y="1479"/>
                  </a:lnTo>
                  <a:lnTo>
                    <a:pt x="17" y="1479"/>
                  </a:lnTo>
                  <a:close/>
                  <a:moveTo>
                    <a:pt x="17" y="1645"/>
                  </a:moveTo>
                  <a:lnTo>
                    <a:pt x="17" y="1745"/>
                  </a:lnTo>
                  <a:lnTo>
                    <a:pt x="0" y="1745"/>
                  </a:lnTo>
                  <a:lnTo>
                    <a:pt x="0" y="1645"/>
                  </a:lnTo>
                  <a:lnTo>
                    <a:pt x="17" y="1645"/>
                  </a:lnTo>
                  <a:close/>
                  <a:moveTo>
                    <a:pt x="17" y="1811"/>
                  </a:moveTo>
                  <a:lnTo>
                    <a:pt x="17" y="1911"/>
                  </a:lnTo>
                  <a:lnTo>
                    <a:pt x="0" y="1911"/>
                  </a:lnTo>
                  <a:lnTo>
                    <a:pt x="0" y="1811"/>
                  </a:lnTo>
                  <a:lnTo>
                    <a:pt x="17" y="1811"/>
                  </a:lnTo>
                  <a:close/>
                  <a:moveTo>
                    <a:pt x="17" y="1977"/>
                  </a:moveTo>
                  <a:lnTo>
                    <a:pt x="17" y="2077"/>
                  </a:lnTo>
                  <a:lnTo>
                    <a:pt x="0" y="2077"/>
                  </a:lnTo>
                  <a:lnTo>
                    <a:pt x="0" y="1977"/>
                  </a:lnTo>
                  <a:lnTo>
                    <a:pt x="17" y="1977"/>
                  </a:lnTo>
                  <a:close/>
                  <a:moveTo>
                    <a:pt x="17" y="2144"/>
                  </a:moveTo>
                  <a:lnTo>
                    <a:pt x="17" y="2243"/>
                  </a:lnTo>
                  <a:lnTo>
                    <a:pt x="0" y="2243"/>
                  </a:lnTo>
                  <a:lnTo>
                    <a:pt x="0" y="2144"/>
                  </a:lnTo>
                  <a:lnTo>
                    <a:pt x="17" y="2144"/>
                  </a:lnTo>
                  <a:close/>
                  <a:moveTo>
                    <a:pt x="17" y="2310"/>
                  </a:moveTo>
                  <a:lnTo>
                    <a:pt x="17" y="2410"/>
                  </a:lnTo>
                  <a:lnTo>
                    <a:pt x="0" y="2410"/>
                  </a:lnTo>
                  <a:lnTo>
                    <a:pt x="0" y="2310"/>
                  </a:lnTo>
                  <a:lnTo>
                    <a:pt x="17" y="2310"/>
                  </a:lnTo>
                  <a:close/>
                  <a:moveTo>
                    <a:pt x="17" y="2476"/>
                  </a:moveTo>
                  <a:lnTo>
                    <a:pt x="17" y="2576"/>
                  </a:lnTo>
                  <a:lnTo>
                    <a:pt x="0" y="2576"/>
                  </a:lnTo>
                  <a:lnTo>
                    <a:pt x="0" y="2476"/>
                  </a:lnTo>
                  <a:lnTo>
                    <a:pt x="17" y="2476"/>
                  </a:lnTo>
                  <a:close/>
                  <a:moveTo>
                    <a:pt x="17" y="2642"/>
                  </a:moveTo>
                  <a:lnTo>
                    <a:pt x="17" y="2742"/>
                  </a:lnTo>
                  <a:lnTo>
                    <a:pt x="0" y="2742"/>
                  </a:lnTo>
                  <a:lnTo>
                    <a:pt x="0" y="2642"/>
                  </a:lnTo>
                  <a:lnTo>
                    <a:pt x="17" y="2642"/>
                  </a:lnTo>
                  <a:close/>
                  <a:moveTo>
                    <a:pt x="17" y="2808"/>
                  </a:moveTo>
                  <a:lnTo>
                    <a:pt x="17" y="2908"/>
                  </a:lnTo>
                  <a:lnTo>
                    <a:pt x="0" y="2908"/>
                  </a:lnTo>
                  <a:lnTo>
                    <a:pt x="0" y="2808"/>
                  </a:lnTo>
                  <a:lnTo>
                    <a:pt x="17" y="2808"/>
                  </a:lnTo>
                  <a:close/>
                  <a:moveTo>
                    <a:pt x="17" y="2975"/>
                  </a:moveTo>
                  <a:lnTo>
                    <a:pt x="17" y="3074"/>
                  </a:lnTo>
                  <a:lnTo>
                    <a:pt x="0" y="3074"/>
                  </a:lnTo>
                  <a:lnTo>
                    <a:pt x="0" y="2975"/>
                  </a:lnTo>
                  <a:lnTo>
                    <a:pt x="17" y="2975"/>
                  </a:lnTo>
                  <a:close/>
                  <a:moveTo>
                    <a:pt x="17" y="3141"/>
                  </a:moveTo>
                  <a:lnTo>
                    <a:pt x="17" y="3241"/>
                  </a:lnTo>
                  <a:lnTo>
                    <a:pt x="0" y="3241"/>
                  </a:lnTo>
                  <a:lnTo>
                    <a:pt x="0" y="3141"/>
                  </a:lnTo>
                  <a:lnTo>
                    <a:pt x="17" y="3141"/>
                  </a:lnTo>
                  <a:close/>
                  <a:moveTo>
                    <a:pt x="17" y="3307"/>
                  </a:moveTo>
                  <a:lnTo>
                    <a:pt x="17" y="3407"/>
                  </a:lnTo>
                  <a:lnTo>
                    <a:pt x="0" y="3407"/>
                  </a:lnTo>
                  <a:lnTo>
                    <a:pt x="0" y="3307"/>
                  </a:lnTo>
                  <a:lnTo>
                    <a:pt x="17" y="3307"/>
                  </a:lnTo>
                  <a:close/>
                  <a:moveTo>
                    <a:pt x="17" y="3473"/>
                  </a:moveTo>
                  <a:lnTo>
                    <a:pt x="17" y="3573"/>
                  </a:lnTo>
                  <a:lnTo>
                    <a:pt x="0" y="3573"/>
                  </a:lnTo>
                  <a:lnTo>
                    <a:pt x="0" y="3473"/>
                  </a:lnTo>
                  <a:lnTo>
                    <a:pt x="17" y="3473"/>
                  </a:lnTo>
                  <a:close/>
                  <a:moveTo>
                    <a:pt x="17" y="3639"/>
                  </a:moveTo>
                  <a:lnTo>
                    <a:pt x="17" y="3739"/>
                  </a:lnTo>
                  <a:lnTo>
                    <a:pt x="0" y="3739"/>
                  </a:lnTo>
                  <a:lnTo>
                    <a:pt x="0" y="3639"/>
                  </a:lnTo>
                  <a:lnTo>
                    <a:pt x="17" y="3639"/>
                  </a:lnTo>
                  <a:close/>
                  <a:moveTo>
                    <a:pt x="17" y="3806"/>
                  </a:moveTo>
                  <a:lnTo>
                    <a:pt x="17" y="3905"/>
                  </a:lnTo>
                  <a:lnTo>
                    <a:pt x="0" y="3905"/>
                  </a:lnTo>
                  <a:lnTo>
                    <a:pt x="0" y="3806"/>
                  </a:lnTo>
                  <a:lnTo>
                    <a:pt x="17" y="3806"/>
                  </a:lnTo>
                  <a:close/>
                  <a:moveTo>
                    <a:pt x="17" y="3972"/>
                  </a:moveTo>
                  <a:lnTo>
                    <a:pt x="17" y="4071"/>
                  </a:lnTo>
                  <a:lnTo>
                    <a:pt x="0" y="4071"/>
                  </a:lnTo>
                  <a:lnTo>
                    <a:pt x="0" y="3972"/>
                  </a:lnTo>
                  <a:lnTo>
                    <a:pt x="17" y="3972"/>
                  </a:lnTo>
                  <a:close/>
                  <a:moveTo>
                    <a:pt x="17" y="4138"/>
                  </a:moveTo>
                  <a:lnTo>
                    <a:pt x="17" y="4238"/>
                  </a:lnTo>
                  <a:lnTo>
                    <a:pt x="0" y="4238"/>
                  </a:lnTo>
                  <a:lnTo>
                    <a:pt x="0" y="4138"/>
                  </a:lnTo>
                  <a:lnTo>
                    <a:pt x="17" y="4138"/>
                  </a:lnTo>
                  <a:close/>
                  <a:moveTo>
                    <a:pt x="17" y="4304"/>
                  </a:moveTo>
                  <a:lnTo>
                    <a:pt x="17" y="4404"/>
                  </a:lnTo>
                  <a:lnTo>
                    <a:pt x="0" y="4404"/>
                  </a:lnTo>
                  <a:lnTo>
                    <a:pt x="0" y="4304"/>
                  </a:lnTo>
                  <a:lnTo>
                    <a:pt x="17" y="4304"/>
                  </a:lnTo>
                  <a:close/>
                  <a:moveTo>
                    <a:pt x="17" y="4470"/>
                  </a:moveTo>
                  <a:lnTo>
                    <a:pt x="17" y="4570"/>
                  </a:lnTo>
                  <a:lnTo>
                    <a:pt x="0" y="4570"/>
                  </a:lnTo>
                  <a:lnTo>
                    <a:pt x="0" y="4470"/>
                  </a:lnTo>
                  <a:lnTo>
                    <a:pt x="17" y="4470"/>
                  </a:lnTo>
                  <a:close/>
                  <a:moveTo>
                    <a:pt x="17" y="4637"/>
                  </a:moveTo>
                  <a:lnTo>
                    <a:pt x="17" y="4736"/>
                  </a:lnTo>
                  <a:lnTo>
                    <a:pt x="0" y="4736"/>
                  </a:lnTo>
                  <a:lnTo>
                    <a:pt x="0" y="4637"/>
                  </a:lnTo>
                  <a:lnTo>
                    <a:pt x="17" y="4637"/>
                  </a:lnTo>
                  <a:close/>
                  <a:moveTo>
                    <a:pt x="17" y="4803"/>
                  </a:moveTo>
                  <a:lnTo>
                    <a:pt x="17" y="4902"/>
                  </a:lnTo>
                  <a:lnTo>
                    <a:pt x="0" y="4902"/>
                  </a:lnTo>
                  <a:lnTo>
                    <a:pt x="0" y="4803"/>
                  </a:lnTo>
                  <a:lnTo>
                    <a:pt x="17" y="4803"/>
                  </a:lnTo>
                  <a:close/>
                  <a:moveTo>
                    <a:pt x="17" y="4969"/>
                  </a:moveTo>
                  <a:lnTo>
                    <a:pt x="17" y="5069"/>
                  </a:lnTo>
                  <a:lnTo>
                    <a:pt x="0" y="5069"/>
                  </a:lnTo>
                  <a:lnTo>
                    <a:pt x="0" y="4969"/>
                  </a:lnTo>
                  <a:lnTo>
                    <a:pt x="17" y="4969"/>
                  </a:lnTo>
                  <a:close/>
                  <a:moveTo>
                    <a:pt x="17" y="5135"/>
                  </a:moveTo>
                  <a:lnTo>
                    <a:pt x="17" y="5235"/>
                  </a:lnTo>
                  <a:lnTo>
                    <a:pt x="0" y="5235"/>
                  </a:lnTo>
                  <a:lnTo>
                    <a:pt x="0" y="5135"/>
                  </a:lnTo>
                  <a:lnTo>
                    <a:pt x="17" y="5135"/>
                  </a:lnTo>
                  <a:close/>
                  <a:moveTo>
                    <a:pt x="17" y="5301"/>
                  </a:moveTo>
                  <a:lnTo>
                    <a:pt x="17" y="5401"/>
                  </a:lnTo>
                  <a:lnTo>
                    <a:pt x="0" y="5401"/>
                  </a:lnTo>
                  <a:lnTo>
                    <a:pt x="0" y="5301"/>
                  </a:lnTo>
                  <a:lnTo>
                    <a:pt x="17" y="5301"/>
                  </a:lnTo>
                  <a:close/>
                  <a:moveTo>
                    <a:pt x="17" y="5468"/>
                  </a:moveTo>
                  <a:lnTo>
                    <a:pt x="17" y="5567"/>
                  </a:lnTo>
                  <a:lnTo>
                    <a:pt x="0" y="5567"/>
                  </a:lnTo>
                  <a:lnTo>
                    <a:pt x="0" y="5468"/>
                  </a:lnTo>
                  <a:lnTo>
                    <a:pt x="17" y="5468"/>
                  </a:lnTo>
                  <a:close/>
                  <a:moveTo>
                    <a:pt x="17" y="5634"/>
                  </a:moveTo>
                  <a:lnTo>
                    <a:pt x="17" y="5733"/>
                  </a:lnTo>
                  <a:lnTo>
                    <a:pt x="0" y="5733"/>
                  </a:lnTo>
                  <a:lnTo>
                    <a:pt x="0" y="5634"/>
                  </a:lnTo>
                  <a:lnTo>
                    <a:pt x="17" y="5634"/>
                  </a:lnTo>
                  <a:close/>
                  <a:moveTo>
                    <a:pt x="17" y="5800"/>
                  </a:moveTo>
                  <a:lnTo>
                    <a:pt x="17" y="5833"/>
                  </a:lnTo>
                  <a:lnTo>
                    <a:pt x="0" y="5833"/>
                  </a:lnTo>
                  <a:lnTo>
                    <a:pt x="0" y="5800"/>
                  </a:lnTo>
                  <a:lnTo>
                    <a:pt x="17" y="5800"/>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0747" name="Rectangle 27"/>
            <p:cNvSpPr>
              <a:spLocks noChangeArrowheads="1"/>
            </p:cNvSpPr>
            <p:nvPr/>
          </p:nvSpPr>
          <p:spPr bwMode="auto">
            <a:xfrm>
              <a:off x="3275" y="7462"/>
              <a:ext cx="105" cy="28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46" name="Rectangle 26"/>
            <p:cNvSpPr>
              <a:spLocks noChangeArrowheads="1"/>
            </p:cNvSpPr>
            <p:nvPr/>
          </p:nvSpPr>
          <p:spPr bwMode="auto">
            <a:xfrm>
              <a:off x="2042" y="1679"/>
              <a:ext cx="4463" cy="28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Login ID and Password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45" name="Rectangle 25"/>
            <p:cNvSpPr>
              <a:spLocks noChangeArrowheads="1"/>
            </p:cNvSpPr>
            <p:nvPr/>
          </p:nvSpPr>
          <p:spPr bwMode="auto">
            <a:xfrm>
              <a:off x="2400" y="2571"/>
              <a:ext cx="4781" cy="28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Enter Login ID And Password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44" name="Rectangle 24"/>
            <p:cNvSpPr>
              <a:spLocks noChangeArrowheads="1"/>
            </p:cNvSpPr>
            <p:nvPr/>
          </p:nvSpPr>
          <p:spPr bwMode="auto">
            <a:xfrm>
              <a:off x="2334" y="3341"/>
              <a:ext cx="4171" cy="44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Access To The System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43" name="Rectangle 23"/>
            <p:cNvSpPr>
              <a:spLocks noChangeArrowheads="1"/>
            </p:cNvSpPr>
            <p:nvPr/>
          </p:nvSpPr>
          <p:spPr bwMode="auto">
            <a:xfrm>
              <a:off x="2610" y="4271"/>
              <a:ext cx="105" cy="28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42" name="Rectangle 22"/>
            <p:cNvSpPr>
              <a:spLocks noChangeArrowheads="1"/>
            </p:cNvSpPr>
            <p:nvPr/>
          </p:nvSpPr>
          <p:spPr bwMode="auto">
            <a:xfrm>
              <a:off x="3059" y="5335"/>
              <a:ext cx="105" cy="28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41" name="Freeform 21"/>
            <p:cNvSpPr>
              <a:spLocks noEditPoints="1"/>
            </p:cNvSpPr>
            <p:nvPr/>
          </p:nvSpPr>
          <p:spPr bwMode="auto">
            <a:xfrm>
              <a:off x="1179" y="2120"/>
              <a:ext cx="5753" cy="215"/>
            </a:xfrm>
            <a:custGeom>
              <a:avLst/>
              <a:gdLst/>
              <a:ahLst/>
              <a:cxnLst>
                <a:cxn ang="0">
                  <a:pos x="18" y="99"/>
                </a:cxn>
                <a:cxn ang="0">
                  <a:pos x="5753" y="99"/>
                </a:cxn>
                <a:cxn ang="0">
                  <a:pos x="5753" y="115"/>
                </a:cxn>
                <a:cxn ang="0">
                  <a:pos x="18" y="115"/>
                </a:cxn>
                <a:cxn ang="0">
                  <a:pos x="18" y="99"/>
                </a:cxn>
                <a:cxn ang="0">
                  <a:pos x="15" y="100"/>
                </a:cxn>
                <a:cxn ang="0">
                  <a:pos x="214" y="0"/>
                </a:cxn>
                <a:cxn ang="0">
                  <a:pos x="222" y="16"/>
                </a:cxn>
                <a:cxn ang="0">
                  <a:pos x="22" y="115"/>
                </a:cxn>
                <a:cxn ang="0">
                  <a:pos x="22" y="100"/>
                </a:cxn>
                <a:cxn ang="0">
                  <a:pos x="222" y="199"/>
                </a:cxn>
                <a:cxn ang="0">
                  <a:pos x="214" y="215"/>
                </a:cxn>
                <a:cxn ang="0">
                  <a:pos x="0" y="107"/>
                </a:cxn>
                <a:cxn ang="0">
                  <a:pos x="214" y="0"/>
                </a:cxn>
                <a:cxn ang="0">
                  <a:pos x="222" y="16"/>
                </a:cxn>
                <a:cxn ang="0">
                  <a:pos x="22" y="115"/>
                </a:cxn>
                <a:cxn ang="0">
                  <a:pos x="15" y="100"/>
                </a:cxn>
              </a:cxnLst>
              <a:rect l="0" t="0" r="r" b="b"/>
              <a:pathLst>
                <a:path w="5753" h="215">
                  <a:moveTo>
                    <a:pt x="18" y="99"/>
                  </a:moveTo>
                  <a:lnTo>
                    <a:pt x="5753" y="99"/>
                  </a:lnTo>
                  <a:lnTo>
                    <a:pt x="5753" y="115"/>
                  </a:lnTo>
                  <a:lnTo>
                    <a:pt x="18" y="115"/>
                  </a:lnTo>
                  <a:lnTo>
                    <a:pt x="18" y="99"/>
                  </a:lnTo>
                  <a:close/>
                  <a:moveTo>
                    <a:pt x="15" y="100"/>
                  </a:moveTo>
                  <a:lnTo>
                    <a:pt x="214" y="0"/>
                  </a:lnTo>
                  <a:lnTo>
                    <a:pt x="222" y="16"/>
                  </a:lnTo>
                  <a:lnTo>
                    <a:pt x="22" y="115"/>
                  </a:lnTo>
                  <a:lnTo>
                    <a:pt x="22" y="100"/>
                  </a:lnTo>
                  <a:lnTo>
                    <a:pt x="222" y="199"/>
                  </a:lnTo>
                  <a:lnTo>
                    <a:pt x="214" y="215"/>
                  </a:lnTo>
                  <a:lnTo>
                    <a:pt x="0" y="107"/>
                  </a:lnTo>
                  <a:lnTo>
                    <a:pt x="214" y="0"/>
                  </a:lnTo>
                  <a:lnTo>
                    <a:pt x="222" y="16"/>
                  </a:lnTo>
                  <a:lnTo>
                    <a:pt x="22" y="115"/>
                  </a:lnTo>
                  <a:lnTo>
                    <a:pt x="15" y="100"/>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0740" name="Freeform 20"/>
            <p:cNvSpPr>
              <a:spLocks noEditPoints="1"/>
            </p:cNvSpPr>
            <p:nvPr/>
          </p:nvSpPr>
          <p:spPr bwMode="auto">
            <a:xfrm>
              <a:off x="1179" y="3782"/>
              <a:ext cx="5736" cy="215"/>
            </a:xfrm>
            <a:custGeom>
              <a:avLst/>
              <a:gdLst/>
              <a:ahLst/>
              <a:cxnLst>
                <a:cxn ang="0">
                  <a:pos x="18" y="99"/>
                </a:cxn>
                <a:cxn ang="0">
                  <a:pos x="5736" y="99"/>
                </a:cxn>
                <a:cxn ang="0">
                  <a:pos x="5736" y="115"/>
                </a:cxn>
                <a:cxn ang="0">
                  <a:pos x="18" y="115"/>
                </a:cxn>
                <a:cxn ang="0">
                  <a:pos x="18" y="99"/>
                </a:cxn>
                <a:cxn ang="0">
                  <a:pos x="15" y="100"/>
                </a:cxn>
                <a:cxn ang="0">
                  <a:pos x="214" y="0"/>
                </a:cxn>
                <a:cxn ang="0">
                  <a:pos x="222" y="16"/>
                </a:cxn>
                <a:cxn ang="0">
                  <a:pos x="22" y="115"/>
                </a:cxn>
                <a:cxn ang="0">
                  <a:pos x="22" y="100"/>
                </a:cxn>
                <a:cxn ang="0">
                  <a:pos x="222" y="199"/>
                </a:cxn>
                <a:cxn ang="0">
                  <a:pos x="214" y="215"/>
                </a:cxn>
                <a:cxn ang="0">
                  <a:pos x="0" y="107"/>
                </a:cxn>
                <a:cxn ang="0">
                  <a:pos x="214" y="0"/>
                </a:cxn>
                <a:cxn ang="0">
                  <a:pos x="222" y="16"/>
                </a:cxn>
                <a:cxn ang="0">
                  <a:pos x="22" y="115"/>
                </a:cxn>
                <a:cxn ang="0">
                  <a:pos x="15" y="100"/>
                </a:cxn>
              </a:cxnLst>
              <a:rect l="0" t="0" r="r" b="b"/>
              <a:pathLst>
                <a:path w="5736" h="215">
                  <a:moveTo>
                    <a:pt x="18" y="99"/>
                  </a:moveTo>
                  <a:lnTo>
                    <a:pt x="5736" y="99"/>
                  </a:lnTo>
                  <a:lnTo>
                    <a:pt x="5736" y="115"/>
                  </a:lnTo>
                  <a:lnTo>
                    <a:pt x="18" y="115"/>
                  </a:lnTo>
                  <a:lnTo>
                    <a:pt x="18" y="99"/>
                  </a:lnTo>
                  <a:close/>
                  <a:moveTo>
                    <a:pt x="15" y="100"/>
                  </a:moveTo>
                  <a:lnTo>
                    <a:pt x="214" y="0"/>
                  </a:lnTo>
                  <a:lnTo>
                    <a:pt x="222" y="16"/>
                  </a:lnTo>
                  <a:lnTo>
                    <a:pt x="22" y="115"/>
                  </a:lnTo>
                  <a:lnTo>
                    <a:pt x="22" y="100"/>
                  </a:lnTo>
                  <a:lnTo>
                    <a:pt x="222" y="199"/>
                  </a:lnTo>
                  <a:lnTo>
                    <a:pt x="214" y="215"/>
                  </a:lnTo>
                  <a:lnTo>
                    <a:pt x="0" y="107"/>
                  </a:lnTo>
                  <a:lnTo>
                    <a:pt x="214" y="0"/>
                  </a:lnTo>
                  <a:lnTo>
                    <a:pt x="222" y="16"/>
                  </a:lnTo>
                  <a:lnTo>
                    <a:pt x="22" y="115"/>
                  </a:lnTo>
                  <a:lnTo>
                    <a:pt x="15" y="100"/>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0739" name="Rectangle 19"/>
            <p:cNvSpPr>
              <a:spLocks noChangeArrowheads="1"/>
            </p:cNvSpPr>
            <p:nvPr/>
          </p:nvSpPr>
          <p:spPr bwMode="auto">
            <a:xfrm>
              <a:off x="1039" y="798"/>
              <a:ext cx="17" cy="5700"/>
            </a:xfrm>
            <a:prstGeom prst="rect">
              <a:avLst/>
            </a:pr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0738" name="Rectangle 18"/>
            <p:cNvSpPr>
              <a:spLocks noChangeArrowheads="1"/>
            </p:cNvSpPr>
            <p:nvPr/>
          </p:nvSpPr>
          <p:spPr bwMode="auto">
            <a:xfrm>
              <a:off x="7035" y="834"/>
              <a:ext cx="17" cy="5833"/>
            </a:xfrm>
            <a:prstGeom prst="rect">
              <a:avLst/>
            </a:pr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0737" name="AutoShape 17"/>
            <p:cNvSpPr>
              <a:spLocks noChangeShapeType="1"/>
            </p:cNvSpPr>
            <p:nvPr/>
          </p:nvSpPr>
          <p:spPr bwMode="auto">
            <a:xfrm flipH="1">
              <a:off x="7035" y="6667"/>
              <a:ext cx="9" cy="20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36" name="AutoShape 16"/>
            <p:cNvSpPr>
              <a:spLocks noChangeShapeType="1"/>
            </p:cNvSpPr>
            <p:nvPr/>
          </p:nvSpPr>
          <p:spPr bwMode="auto">
            <a:xfrm>
              <a:off x="7023" y="6912"/>
              <a:ext cx="1" cy="16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35" name="AutoShape 15"/>
            <p:cNvSpPr>
              <a:spLocks noChangeShapeType="1"/>
            </p:cNvSpPr>
            <p:nvPr/>
          </p:nvSpPr>
          <p:spPr bwMode="auto">
            <a:xfrm>
              <a:off x="7023" y="7157"/>
              <a:ext cx="1" cy="21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34" name="AutoShape 14"/>
            <p:cNvSpPr>
              <a:spLocks noChangeShapeType="1"/>
            </p:cNvSpPr>
            <p:nvPr/>
          </p:nvSpPr>
          <p:spPr bwMode="auto">
            <a:xfrm>
              <a:off x="7023" y="7462"/>
              <a:ext cx="0" cy="276"/>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33" name="AutoShape 13"/>
            <p:cNvSpPr>
              <a:spLocks noChangeShapeType="1"/>
            </p:cNvSpPr>
            <p:nvPr/>
          </p:nvSpPr>
          <p:spPr bwMode="auto">
            <a:xfrm>
              <a:off x="1056" y="6640"/>
              <a:ext cx="1" cy="28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32" name="AutoShape 12"/>
            <p:cNvSpPr>
              <a:spLocks noChangeShapeType="1"/>
            </p:cNvSpPr>
            <p:nvPr/>
          </p:nvSpPr>
          <p:spPr bwMode="auto">
            <a:xfrm>
              <a:off x="1057" y="6991"/>
              <a:ext cx="1" cy="21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31" name="AutoShape 11"/>
            <p:cNvSpPr>
              <a:spLocks noChangeShapeType="1"/>
            </p:cNvSpPr>
            <p:nvPr/>
          </p:nvSpPr>
          <p:spPr bwMode="auto">
            <a:xfrm flipH="1">
              <a:off x="1058" y="7264"/>
              <a:ext cx="9" cy="24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30" name="AutoShape 10"/>
            <p:cNvSpPr>
              <a:spLocks noChangeShapeType="1"/>
            </p:cNvSpPr>
            <p:nvPr/>
          </p:nvSpPr>
          <p:spPr bwMode="auto">
            <a:xfrm flipH="1">
              <a:off x="1039" y="7576"/>
              <a:ext cx="9" cy="2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29" name="AutoShape 9"/>
            <p:cNvSpPr>
              <a:spLocks noChangeShapeType="1"/>
            </p:cNvSpPr>
            <p:nvPr/>
          </p:nvSpPr>
          <p:spPr bwMode="auto">
            <a:xfrm flipV="1">
              <a:off x="6855" y="7189"/>
              <a:ext cx="356" cy="24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28" name="AutoShape 8"/>
            <p:cNvSpPr>
              <a:spLocks noChangeShapeType="1"/>
            </p:cNvSpPr>
            <p:nvPr/>
          </p:nvSpPr>
          <p:spPr bwMode="auto">
            <a:xfrm>
              <a:off x="6840" y="7219"/>
              <a:ext cx="374" cy="24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27" name="AutoShape 7"/>
            <p:cNvSpPr>
              <a:spLocks noChangeShapeType="1"/>
            </p:cNvSpPr>
            <p:nvPr/>
          </p:nvSpPr>
          <p:spPr bwMode="auto">
            <a:xfrm>
              <a:off x="888" y="7220"/>
              <a:ext cx="374" cy="24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26" name="AutoShape 6"/>
            <p:cNvSpPr>
              <a:spLocks noChangeShapeType="1"/>
            </p:cNvSpPr>
            <p:nvPr/>
          </p:nvSpPr>
          <p:spPr bwMode="auto">
            <a:xfrm flipV="1">
              <a:off x="879" y="7227"/>
              <a:ext cx="356" cy="24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25" name="Rectangle 5"/>
            <p:cNvSpPr>
              <a:spLocks noChangeArrowheads="1"/>
            </p:cNvSpPr>
            <p:nvPr/>
          </p:nvSpPr>
          <p:spPr bwMode="auto">
            <a:xfrm>
              <a:off x="1737" y="864"/>
              <a:ext cx="4463" cy="28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                  Provide 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24" name="Freeform 4"/>
            <p:cNvSpPr>
              <a:spLocks noEditPoints="1"/>
            </p:cNvSpPr>
            <p:nvPr/>
          </p:nvSpPr>
          <p:spPr bwMode="auto">
            <a:xfrm>
              <a:off x="1179" y="4664"/>
              <a:ext cx="5754" cy="215"/>
            </a:xfrm>
            <a:custGeom>
              <a:avLst/>
              <a:gdLst/>
              <a:ahLst/>
              <a:cxnLst>
                <a:cxn ang="0">
                  <a:pos x="0" y="99"/>
                </a:cxn>
                <a:cxn ang="0">
                  <a:pos x="5735" y="99"/>
                </a:cxn>
                <a:cxn ang="0">
                  <a:pos x="5735" y="115"/>
                </a:cxn>
                <a:cxn ang="0">
                  <a:pos x="0" y="115"/>
                </a:cxn>
                <a:cxn ang="0">
                  <a:pos x="0" y="99"/>
                </a:cxn>
                <a:cxn ang="0">
                  <a:pos x="5739" y="115"/>
                </a:cxn>
                <a:cxn ang="0">
                  <a:pos x="5540" y="215"/>
                </a:cxn>
                <a:cxn ang="0">
                  <a:pos x="5532" y="199"/>
                </a:cxn>
                <a:cxn ang="0">
                  <a:pos x="5732" y="100"/>
                </a:cxn>
                <a:cxn ang="0">
                  <a:pos x="5732" y="115"/>
                </a:cxn>
                <a:cxn ang="0">
                  <a:pos x="5532" y="16"/>
                </a:cxn>
                <a:cxn ang="0">
                  <a:pos x="5540" y="0"/>
                </a:cxn>
                <a:cxn ang="0">
                  <a:pos x="5754" y="107"/>
                </a:cxn>
                <a:cxn ang="0">
                  <a:pos x="5540" y="215"/>
                </a:cxn>
                <a:cxn ang="0">
                  <a:pos x="5532" y="199"/>
                </a:cxn>
                <a:cxn ang="0">
                  <a:pos x="5732" y="100"/>
                </a:cxn>
                <a:cxn ang="0">
                  <a:pos x="5739" y="115"/>
                </a:cxn>
              </a:cxnLst>
              <a:rect l="0" t="0" r="r" b="b"/>
              <a:pathLst>
                <a:path w="5754" h="215">
                  <a:moveTo>
                    <a:pt x="0" y="99"/>
                  </a:moveTo>
                  <a:lnTo>
                    <a:pt x="5735" y="99"/>
                  </a:lnTo>
                  <a:lnTo>
                    <a:pt x="5735" y="115"/>
                  </a:lnTo>
                  <a:lnTo>
                    <a:pt x="0" y="115"/>
                  </a:lnTo>
                  <a:lnTo>
                    <a:pt x="0" y="99"/>
                  </a:lnTo>
                  <a:close/>
                  <a:moveTo>
                    <a:pt x="5739" y="115"/>
                  </a:moveTo>
                  <a:lnTo>
                    <a:pt x="5540" y="215"/>
                  </a:lnTo>
                  <a:lnTo>
                    <a:pt x="5532" y="199"/>
                  </a:lnTo>
                  <a:lnTo>
                    <a:pt x="5732" y="100"/>
                  </a:lnTo>
                  <a:lnTo>
                    <a:pt x="5732" y="115"/>
                  </a:lnTo>
                  <a:lnTo>
                    <a:pt x="5532" y="16"/>
                  </a:lnTo>
                  <a:lnTo>
                    <a:pt x="5540" y="0"/>
                  </a:lnTo>
                  <a:lnTo>
                    <a:pt x="5754" y="107"/>
                  </a:lnTo>
                  <a:lnTo>
                    <a:pt x="5540" y="215"/>
                  </a:lnTo>
                  <a:lnTo>
                    <a:pt x="5532" y="199"/>
                  </a:lnTo>
                  <a:lnTo>
                    <a:pt x="5732" y="100"/>
                  </a:lnTo>
                  <a:lnTo>
                    <a:pt x="5739" y="115"/>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0723" name="Rectangle 3"/>
            <p:cNvSpPr>
              <a:spLocks noChangeArrowheads="1"/>
            </p:cNvSpPr>
            <p:nvPr/>
          </p:nvSpPr>
          <p:spPr bwMode="auto">
            <a:xfrm>
              <a:off x="1937" y="4074"/>
              <a:ext cx="4171" cy="8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Check Details of Product, Search,</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Fillup Form And Order of Product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84" name="Rectangle 4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31745" name="Group 1"/>
          <p:cNvGrpSpPr>
            <a:grpSpLocks noChangeAspect="1"/>
          </p:cNvGrpSpPr>
          <p:nvPr/>
        </p:nvGrpSpPr>
        <p:grpSpPr bwMode="auto">
          <a:xfrm>
            <a:off x="1876425" y="1066800"/>
            <a:ext cx="7267575" cy="5219700"/>
            <a:chOff x="107" y="-9"/>
            <a:chExt cx="11445" cy="8220"/>
          </a:xfrm>
        </p:grpSpPr>
        <p:sp>
          <p:nvSpPr>
            <p:cNvPr id="31783" name="AutoShape 39"/>
            <p:cNvSpPr>
              <a:spLocks noChangeAspect="1" noChangeArrowheads="1" noTextEdit="1"/>
            </p:cNvSpPr>
            <p:nvPr/>
          </p:nvSpPr>
          <p:spPr bwMode="auto">
            <a:xfrm>
              <a:off x="3587" y="-9"/>
              <a:ext cx="7965" cy="822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782" name="Rectangle 38"/>
            <p:cNvSpPr>
              <a:spLocks noChangeArrowheads="1"/>
            </p:cNvSpPr>
            <p:nvPr/>
          </p:nvSpPr>
          <p:spPr bwMode="auto">
            <a:xfrm>
              <a:off x="948" y="981"/>
              <a:ext cx="249" cy="5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81" name="Freeform 37"/>
            <p:cNvSpPr>
              <a:spLocks noEditPoints="1"/>
            </p:cNvSpPr>
            <p:nvPr/>
          </p:nvSpPr>
          <p:spPr bwMode="auto">
            <a:xfrm>
              <a:off x="927" y="864"/>
              <a:ext cx="267" cy="5668"/>
            </a:xfrm>
            <a:custGeom>
              <a:avLst/>
              <a:gdLst/>
              <a:ahLst/>
              <a:cxnLst>
                <a:cxn ang="0">
                  <a:pos x="267" y="0"/>
                </a:cxn>
                <a:cxn ang="0">
                  <a:pos x="267" y="5668"/>
                </a:cxn>
                <a:cxn ang="0">
                  <a:pos x="0" y="5668"/>
                </a:cxn>
                <a:cxn ang="0">
                  <a:pos x="0" y="0"/>
                </a:cxn>
                <a:cxn ang="0">
                  <a:pos x="267" y="0"/>
                </a:cxn>
                <a:cxn ang="0">
                  <a:pos x="9" y="18"/>
                </a:cxn>
                <a:cxn ang="0">
                  <a:pos x="18" y="9"/>
                </a:cxn>
                <a:cxn ang="0">
                  <a:pos x="18" y="5659"/>
                </a:cxn>
                <a:cxn ang="0">
                  <a:pos x="9" y="5651"/>
                </a:cxn>
                <a:cxn ang="0">
                  <a:pos x="258" y="5651"/>
                </a:cxn>
                <a:cxn ang="0">
                  <a:pos x="250" y="5659"/>
                </a:cxn>
                <a:cxn ang="0">
                  <a:pos x="250" y="9"/>
                </a:cxn>
                <a:cxn ang="0">
                  <a:pos x="258" y="18"/>
                </a:cxn>
                <a:cxn ang="0">
                  <a:pos x="9" y="18"/>
                </a:cxn>
              </a:cxnLst>
              <a:rect l="0" t="0" r="r" b="b"/>
              <a:pathLst>
                <a:path w="267" h="5668">
                  <a:moveTo>
                    <a:pt x="267" y="0"/>
                  </a:moveTo>
                  <a:lnTo>
                    <a:pt x="267" y="5668"/>
                  </a:lnTo>
                  <a:lnTo>
                    <a:pt x="0" y="5668"/>
                  </a:lnTo>
                  <a:lnTo>
                    <a:pt x="0" y="0"/>
                  </a:lnTo>
                  <a:lnTo>
                    <a:pt x="267" y="0"/>
                  </a:lnTo>
                  <a:close/>
                  <a:moveTo>
                    <a:pt x="9" y="18"/>
                  </a:moveTo>
                  <a:lnTo>
                    <a:pt x="18" y="9"/>
                  </a:lnTo>
                  <a:lnTo>
                    <a:pt x="18" y="5659"/>
                  </a:lnTo>
                  <a:lnTo>
                    <a:pt x="9" y="5651"/>
                  </a:lnTo>
                  <a:lnTo>
                    <a:pt x="258" y="5651"/>
                  </a:lnTo>
                  <a:lnTo>
                    <a:pt x="250" y="5659"/>
                  </a:lnTo>
                  <a:lnTo>
                    <a:pt x="250" y="9"/>
                  </a:lnTo>
                  <a:lnTo>
                    <a:pt x="258" y="18"/>
                  </a:lnTo>
                  <a:lnTo>
                    <a:pt x="9" y="18"/>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1780" name="Freeform 36"/>
            <p:cNvSpPr>
              <a:spLocks/>
            </p:cNvSpPr>
            <p:nvPr/>
          </p:nvSpPr>
          <p:spPr bwMode="auto">
            <a:xfrm>
              <a:off x="6915" y="981"/>
              <a:ext cx="266" cy="5650"/>
            </a:xfrm>
            <a:custGeom>
              <a:avLst/>
              <a:gdLst/>
              <a:ahLst/>
              <a:cxnLst>
                <a:cxn ang="0">
                  <a:pos x="266" y="0"/>
                </a:cxn>
                <a:cxn ang="0">
                  <a:pos x="233" y="5650"/>
                </a:cxn>
                <a:cxn ang="0">
                  <a:pos x="0" y="5650"/>
                </a:cxn>
                <a:cxn ang="0">
                  <a:pos x="17" y="0"/>
                </a:cxn>
                <a:cxn ang="0">
                  <a:pos x="266" y="0"/>
                </a:cxn>
              </a:cxnLst>
              <a:rect l="0" t="0" r="r" b="b"/>
              <a:pathLst>
                <a:path w="266" h="5650">
                  <a:moveTo>
                    <a:pt x="266" y="0"/>
                  </a:moveTo>
                  <a:lnTo>
                    <a:pt x="233" y="5650"/>
                  </a:lnTo>
                  <a:lnTo>
                    <a:pt x="0" y="5650"/>
                  </a:lnTo>
                  <a:lnTo>
                    <a:pt x="17" y="0"/>
                  </a:lnTo>
                  <a:lnTo>
                    <a:pt x="26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79" name="Freeform 35"/>
            <p:cNvSpPr>
              <a:spLocks noEditPoints="1"/>
            </p:cNvSpPr>
            <p:nvPr/>
          </p:nvSpPr>
          <p:spPr bwMode="auto">
            <a:xfrm>
              <a:off x="6915" y="963"/>
              <a:ext cx="284" cy="5668"/>
            </a:xfrm>
            <a:custGeom>
              <a:avLst/>
              <a:gdLst/>
              <a:ahLst/>
              <a:cxnLst>
                <a:cxn ang="0">
                  <a:pos x="284" y="0"/>
                </a:cxn>
                <a:cxn ang="0">
                  <a:pos x="250" y="5668"/>
                </a:cxn>
                <a:cxn ang="0">
                  <a:pos x="0" y="5668"/>
                </a:cxn>
                <a:cxn ang="0">
                  <a:pos x="17" y="0"/>
                </a:cxn>
                <a:cxn ang="0">
                  <a:pos x="284" y="0"/>
                </a:cxn>
                <a:cxn ang="0">
                  <a:pos x="25" y="18"/>
                </a:cxn>
                <a:cxn ang="0">
                  <a:pos x="34" y="9"/>
                </a:cxn>
                <a:cxn ang="0">
                  <a:pos x="18" y="5659"/>
                </a:cxn>
                <a:cxn ang="0">
                  <a:pos x="8" y="5651"/>
                </a:cxn>
                <a:cxn ang="0">
                  <a:pos x="241" y="5651"/>
                </a:cxn>
                <a:cxn ang="0">
                  <a:pos x="233" y="5659"/>
                </a:cxn>
                <a:cxn ang="0">
                  <a:pos x="266" y="9"/>
                </a:cxn>
                <a:cxn ang="0">
                  <a:pos x="274" y="18"/>
                </a:cxn>
                <a:cxn ang="0">
                  <a:pos x="25" y="18"/>
                </a:cxn>
              </a:cxnLst>
              <a:rect l="0" t="0" r="r" b="b"/>
              <a:pathLst>
                <a:path w="284" h="5668">
                  <a:moveTo>
                    <a:pt x="284" y="0"/>
                  </a:moveTo>
                  <a:lnTo>
                    <a:pt x="250" y="5668"/>
                  </a:lnTo>
                  <a:lnTo>
                    <a:pt x="0" y="5668"/>
                  </a:lnTo>
                  <a:lnTo>
                    <a:pt x="17" y="0"/>
                  </a:lnTo>
                  <a:lnTo>
                    <a:pt x="284" y="0"/>
                  </a:lnTo>
                  <a:close/>
                  <a:moveTo>
                    <a:pt x="25" y="18"/>
                  </a:moveTo>
                  <a:lnTo>
                    <a:pt x="34" y="9"/>
                  </a:lnTo>
                  <a:lnTo>
                    <a:pt x="18" y="5659"/>
                  </a:lnTo>
                  <a:lnTo>
                    <a:pt x="8" y="5651"/>
                  </a:lnTo>
                  <a:lnTo>
                    <a:pt x="241" y="5651"/>
                  </a:lnTo>
                  <a:lnTo>
                    <a:pt x="233" y="5659"/>
                  </a:lnTo>
                  <a:lnTo>
                    <a:pt x="266" y="9"/>
                  </a:lnTo>
                  <a:lnTo>
                    <a:pt x="274" y="18"/>
                  </a:lnTo>
                  <a:lnTo>
                    <a:pt x="25" y="18"/>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1778" name="Freeform 34"/>
            <p:cNvSpPr>
              <a:spLocks noEditPoints="1"/>
            </p:cNvSpPr>
            <p:nvPr/>
          </p:nvSpPr>
          <p:spPr bwMode="auto">
            <a:xfrm>
              <a:off x="1197" y="1289"/>
              <a:ext cx="5754" cy="215"/>
            </a:xfrm>
            <a:custGeom>
              <a:avLst/>
              <a:gdLst/>
              <a:ahLst/>
              <a:cxnLst>
                <a:cxn ang="0">
                  <a:pos x="0" y="99"/>
                </a:cxn>
                <a:cxn ang="0">
                  <a:pos x="5735" y="99"/>
                </a:cxn>
                <a:cxn ang="0">
                  <a:pos x="5735" y="115"/>
                </a:cxn>
                <a:cxn ang="0">
                  <a:pos x="0" y="115"/>
                </a:cxn>
                <a:cxn ang="0">
                  <a:pos x="0" y="99"/>
                </a:cxn>
                <a:cxn ang="0">
                  <a:pos x="5739" y="115"/>
                </a:cxn>
                <a:cxn ang="0">
                  <a:pos x="5540" y="215"/>
                </a:cxn>
                <a:cxn ang="0">
                  <a:pos x="5532" y="199"/>
                </a:cxn>
                <a:cxn ang="0">
                  <a:pos x="5732" y="100"/>
                </a:cxn>
                <a:cxn ang="0">
                  <a:pos x="5732" y="115"/>
                </a:cxn>
                <a:cxn ang="0">
                  <a:pos x="5532" y="16"/>
                </a:cxn>
                <a:cxn ang="0">
                  <a:pos x="5540" y="0"/>
                </a:cxn>
                <a:cxn ang="0">
                  <a:pos x="5754" y="107"/>
                </a:cxn>
                <a:cxn ang="0">
                  <a:pos x="5540" y="215"/>
                </a:cxn>
                <a:cxn ang="0">
                  <a:pos x="5532" y="199"/>
                </a:cxn>
                <a:cxn ang="0">
                  <a:pos x="5732" y="100"/>
                </a:cxn>
                <a:cxn ang="0">
                  <a:pos x="5739" y="115"/>
                </a:cxn>
              </a:cxnLst>
              <a:rect l="0" t="0" r="r" b="b"/>
              <a:pathLst>
                <a:path w="5754" h="215">
                  <a:moveTo>
                    <a:pt x="0" y="99"/>
                  </a:moveTo>
                  <a:lnTo>
                    <a:pt x="5735" y="99"/>
                  </a:lnTo>
                  <a:lnTo>
                    <a:pt x="5735" y="115"/>
                  </a:lnTo>
                  <a:lnTo>
                    <a:pt x="0" y="115"/>
                  </a:lnTo>
                  <a:lnTo>
                    <a:pt x="0" y="99"/>
                  </a:lnTo>
                  <a:close/>
                  <a:moveTo>
                    <a:pt x="5739" y="115"/>
                  </a:moveTo>
                  <a:lnTo>
                    <a:pt x="5540" y="215"/>
                  </a:lnTo>
                  <a:lnTo>
                    <a:pt x="5532" y="199"/>
                  </a:lnTo>
                  <a:lnTo>
                    <a:pt x="5732" y="100"/>
                  </a:lnTo>
                  <a:lnTo>
                    <a:pt x="5732" y="115"/>
                  </a:lnTo>
                  <a:lnTo>
                    <a:pt x="5532" y="16"/>
                  </a:lnTo>
                  <a:lnTo>
                    <a:pt x="5540" y="0"/>
                  </a:lnTo>
                  <a:lnTo>
                    <a:pt x="5754" y="107"/>
                  </a:lnTo>
                  <a:lnTo>
                    <a:pt x="5540" y="215"/>
                  </a:lnTo>
                  <a:lnTo>
                    <a:pt x="5532" y="199"/>
                  </a:lnTo>
                  <a:lnTo>
                    <a:pt x="5732" y="100"/>
                  </a:lnTo>
                  <a:lnTo>
                    <a:pt x="5739" y="115"/>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1777" name="Freeform 33"/>
            <p:cNvSpPr>
              <a:spLocks noEditPoints="1"/>
            </p:cNvSpPr>
            <p:nvPr/>
          </p:nvSpPr>
          <p:spPr bwMode="auto">
            <a:xfrm rot="10800000">
              <a:off x="1197" y="2951"/>
              <a:ext cx="5754" cy="215"/>
            </a:xfrm>
            <a:custGeom>
              <a:avLst/>
              <a:gdLst/>
              <a:ahLst/>
              <a:cxnLst>
                <a:cxn ang="0">
                  <a:pos x="0" y="99"/>
                </a:cxn>
                <a:cxn ang="0">
                  <a:pos x="5735" y="99"/>
                </a:cxn>
                <a:cxn ang="0">
                  <a:pos x="5735" y="115"/>
                </a:cxn>
                <a:cxn ang="0">
                  <a:pos x="0" y="115"/>
                </a:cxn>
                <a:cxn ang="0">
                  <a:pos x="0" y="99"/>
                </a:cxn>
                <a:cxn ang="0">
                  <a:pos x="5739" y="115"/>
                </a:cxn>
                <a:cxn ang="0">
                  <a:pos x="5540" y="215"/>
                </a:cxn>
                <a:cxn ang="0">
                  <a:pos x="5532" y="199"/>
                </a:cxn>
                <a:cxn ang="0">
                  <a:pos x="5732" y="100"/>
                </a:cxn>
                <a:cxn ang="0">
                  <a:pos x="5732" y="115"/>
                </a:cxn>
                <a:cxn ang="0">
                  <a:pos x="5532" y="16"/>
                </a:cxn>
                <a:cxn ang="0">
                  <a:pos x="5540" y="0"/>
                </a:cxn>
                <a:cxn ang="0">
                  <a:pos x="5754" y="107"/>
                </a:cxn>
                <a:cxn ang="0">
                  <a:pos x="5540" y="215"/>
                </a:cxn>
                <a:cxn ang="0">
                  <a:pos x="5532" y="199"/>
                </a:cxn>
                <a:cxn ang="0">
                  <a:pos x="5732" y="100"/>
                </a:cxn>
                <a:cxn ang="0">
                  <a:pos x="5739" y="115"/>
                </a:cxn>
              </a:cxnLst>
              <a:rect l="0" t="0" r="r" b="b"/>
              <a:pathLst>
                <a:path w="5754" h="215">
                  <a:moveTo>
                    <a:pt x="0" y="99"/>
                  </a:moveTo>
                  <a:lnTo>
                    <a:pt x="5735" y="99"/>
                  </a:lnTo>
                  <a:lnTo>
                    <a:pt x="5735" y="115"/>
                  </a:lnTo>
                  <a:lnTo>
                    <a:pt x="0" y="115"/>
                  </a:lnTo>
                  <a:lnTo>
                    <a:pt x="0" y="99"/>
                  </a:lnTo>
                  <a:close/>
                  <a:moveTo>
                    <a:pt x="5739" y="115"/>
                  </a:moveTo>
                  <a:lnTo>
                    <a:pt x="5540" y="215"/>
                  </a:lnTo>
                  <a:lnTo>
                    <a:pt x="5532" y="199"/>
                  </a:lnTo>
                  <a:lnTo>
                    <a:pt x="5732" y="100"/>
                  </a:lnTo>
                  <a:lnTo>
                    <a:pt x="5732" y="115"/>
                  </a:lnTo>
                  <a:lnTo>
                    <a:pt x="5532" y="16"/>
                  </a:lnTo>
                  <a:lnTo>
                    <a:pt x="5540" y="0"/>
                  </a:lnTo>
                  <a:lnTo>
                    <a:pt x="5754" y="107"/>
                  </a:lnTo>
                  <a:lnTo>
                    <a:pt x="5540" y="215"/>
                  </a:lnTo>
                  <a:lnTo>
                    <a:pt x="5532" y="199"/>
                  </a:lnTo>
                  <a:lnTo>
                    <a:pt x="5732" y="100"/>
                  </a:lnTo>
                  <a:lnTo>
                    <a:pt x="5739" y="115"/>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1776" name="Freeform 32"/>
            <p:cNvSpPr>
              <a:spLocks noEditPoints="1"/>
            </p:cNvSpPr>
            <p:nvPr/>
          </p:nvSpPr>
          <p:spPr bwMode="auto">
            <a:xfrm>
              <a:off x="1197" y="4613"/>
              <a:ext cx="5737" cy="215"/>
            </a:xfrm>
            <a:custGeom>
              <a:avLst/>
              <a:gdLst/>
              <a:ahLst/>
              <a:cxnLst>
                <a:cxn ang="0">
                  <a:pos x="0" y="99"/>
                </a:cxn>
                <a:cxn ang="0">
                  <a:pos x="5718" y="99"/>
                </a:cxn>
                <a:cxn ang="0">
                  <a:pos x="5718" y="115"/>
                </a:cxn>
                <a:cxn ang="0">
                  <a:pos x="0" y="115"/>
                </a:cxn>
                <a:cxn ang="0">
                  <a:pos x="0" y="99"/>
                </a:cxn>
                <a:cxn ang="0">
                  <a:pos x="5722" y="115"/>
                </a:cxn>
                <a:cxn ang="0">
                  <a:pos x="5523" y="215"/>
                </a:cxn>
                <a:cxn ang="0">
                  <a:pos x="5516" y="199"/>
                </a:cxn>
                <a:cxn ang="0">
                  <a:pos x="5715" y="100"/>
                </a:cxn>
                <a:cxn ang="0">
                  <a:pos x="5715" y="115"/>
                </a:cxn>
                <a:cxn ang="0">
                  <a:pos x="5516" y="16"/>
                </a:cxn>
                <a:cxn ang="0">
                  <a:pos x="5523" y="0"/>
                </a:cxn>
                <a:cxn ang="0">
                  <a:pos x="5737" y="107"/>
                </a:cxn>
                <a:cxn ang="0">
                  <a:pos x="5523" y="215"/>
                </a:cxn>
                <a:cxn ang="0">
                  <a:pos x="5516" y="199"/>
                </a:cxn>
                <a:cxn ang="0">
                  <a:pos x="5715" y="100"/>
                </a:cxn>
                <a:cxn ang="0">
                  <a:pos x="5722" y="115"/>
                </a:cxn>
              </a:cxnLst>
              <a:rect l="0" t="0" r="r" b="b"/>
              <a:pathLst>
                <a:path w="5737" h="215">
                  <a:moveTo>
                    <a:pt x="0" y="99"/>
                  </a:moveTo>
                  <a:lnTo>
                    <a:pt x="5718" y="99"/>
                  </a:lnTo>
                  <a:lnTo>
                    <a:pt x="5718" y="115"/>
                  </a:lnTo>
                  <a:lnTo>
                    <a:pt x="0" y="115"/>
                  </a:lnTo>
                  <a:lnTo>
                    <a:pt x="0" y="99"/>
                  </a:lnTo>
                  <a:close/>
                  <a:moveTo>
                    <a:pt x="5722" y="115"/>
                  </a:moveTo>
                  <a:lnTo>
                    <a:pt x="5523" y="215"/>
                  </a:lnTo>
                  <a:lnTo>
                    <a:pt x="5516" y="199"/>
                  </a:lnTo>
                  <a:lnTo>
                    <a:pt x="5715" y="100"/>
                  </a:lnTo>
                  <a:lnTo>
                    <a:pt x="5715" y="115"/>
                  </a:lnTo>
                  <a:lnTo>
                    <a:pt x="5516" y="16"/>
                  </a:lnTo>
                  <a:lnTo>
                    <a:pt x="5523" y="0"/>
                  </a:lnTo>
                  <a:lnTo>
                    <a:pt x="5737" y="107"/>
                  </a:lnTo>
                  <a:lnTo>
                    <a:pt x="5523" y="215"/>
                  </a:lnTo>
                  <a:lnTo>
                    <a:pt x="5516" y="199"/>
                  </a:lnTo>
                  <a:lnTo>
                    <a:pt x="5715" y="100"/>
                  </a:lnTo>
                  <a:lnTo>
                    <a:pt x="5722" y="115"/>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1775" name="Rectangle 31"/>
            <p:cNvSpPr>
              <a:spLocks noChangeArrowheads="1"/>
            </p:cNvSpPr>
            <p:nvPr/>
          </p:nvSpPr>
          <p:spPr bwMode="auto">
            <a:xfrm>
              <a:off x="107" y="224"/>
              <a:ext cx="2070" cy="58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  Administrator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74" name="Freeform 30"/>
            <p:cNvSpPr>
              <a:spLocks noEditPoints="1"/>
            </p:cNvSpPr>
            <p:nvPr/>
          </p:nvSpPr>
          <p:spPr bwMode="auto">
            <a:xfrm>
              <a:off x="208" y="208"/>
              <a:ext cx="1894" cy="598"/>
            </a:xfrm>
            <a:custGeom>
              <a:avLst/>
              <a:gdLst/>
              <a:ahLst/>
              <a:cxnLst>
                <a:cxn ang="0">
                  <a:pos x="0" y="0"/>
                </a:cxn>
                <a:cxn ang="0">
                  <a:pos x="1679" y="0"/>
                </a:cxn>
                <a:cxn ang="0">
                  <a:pos x="1679" y="598"/>
                </a:cxn>
                <a:cxn ang="0">
                  <a:pos x="0" y="598"/>
                </a:cxn>
                <a:cxn ang="0">
                  <a:pos x="0" y="0"/>
                </a:cxn>
                <a:cxn ang="0">
                  <a:pos x="16" y="590"/>
                </a:cxn>
                <a:cxn ang="0">
                  <a:pos x="8" y="581"/>
                </a:cxn>
                <a:cxn ang="0">
                  <a:pos x="1670" y="581"/>
                </a:cxn>
                <a:cxn ang="0">
                  <a:pos x="1662" y="590"/>
                </a:cxn>
                <a:cxn ang="0">
                  <a:pos x="1662" y="8"/>
                </a:cxn>
                <a:cxn ang="0">
                  <a:pos x="1670" y="16"/>
                </a:cxn>
                <a:cxn ang="0">
                  <a:pos x="8" y="16"/>
                </a:cxn>
                <a:cxn ang="0">
                  <a:pos x="16" y="8"/>
                </a:cxn>
                <a:cxn ang="0">
                  <a:pos x="16" y="590"/>
                </a:cxn>
              </a:cxnLst>
              <a:rect l="0" t="0" r="r" b="b"/>
              <a:pathLst>
                <a:path w="1679" h="598">
                  <a:moveTo>
                    <a:pt x="0" y="0"/>
                  </a:moveTo>
                  <a:lnTo>
                    <a:pt x="1679" y="0"/>
                  </a:lnTo>
                  <a:lnTo>
                    <a:pt x="1679" y="598"/>
                  </a:lnTo>
                  <a:lnTo>
                    <a:pt x="0" y="598"/>
                  </a:lnTo>
                  <a:lnTo>
                    <a:pt x="0" y="0"/>
                  </a:lnTo>
                  <a:close/>
                  <a:moveTo>
                    <a:pt x="16" y="590"/>
                  </a:moveTo>
                  <a:lnTo>
                    <a:pt x="8" y="581"/>
                  </a:lnTo>
                  <a:lnTo>
                    <a:pt x="1670" y="581"/>
                  </a:lnTo>
                  <a:lnTo>
                    <a:pt x="1662" y="590"/>
                  </a:lnTo>
                  <a:lnTo>
                    <a:pt x="1662" y="8"/>
                  </a:lnTo>
                  <a:lnTo>
                    <a:pt x="1670" y="16"/>
                  </a:lnTo>
                  <a:lnTo>
                    <a:pt x="8" y="16"/>
                  </a:lnTo>
                  <a:lnTo>
                    <a:pt x="16" y="8"/>
                  </a:lnTo>
                  <a:lnTo>
                    <a:pt x="16" y="590"/>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1773" name="Freeform 29"/>
            <p:cNvSpPr>
              <a:spLocks noEditPoints="1"/>
            </p:cNvSpPr>
            <p:nvPr/>
          </p:nvSpPr>
          <p:spPr bwMode="auto">
            <a:xfrm>
              <a:off x="1039" y="798"/>
              <a:ext cx="17" cy="5700"/>
            </a:xfrm>
            <a:custGeom>
              <a:avLst/>
              <a:gdLst/>
              <a:ahLst/>
              <a:cxnLst>
                <a:cxn ang="0">
                  <a:pos x="0" y="5534"/>
                </a:cxn>
                <a:cxn ang="0">
                  <a:pos x="0" y="5268"/>
                </a:cxn>
                <a:cxn ang="0">
                  <a:pos x="17" y="5102"/>
                </a:cxn>
                <a:cxn ang="0">
                  <a:pos x="17" y="5035"/>
                </a:cxn>
                <a:cxn ang="0">
                  <a:pos x="0" y="4869"/>
                </a:cxn>
                <a:cxn ang="0">
                  <a:pos x="0" y="4537"/>
                </a:cxn>
                <a:cxn ang="0">
                  <a:pos x="0" y="4271"/>
                </a:cxn>
                <a:cxn ang="0">
                  <a:pos x="17" y="4105"/>
                </a:cxn>
                <a:cxn ang="0">
                  <a:pos x="17" y="4038"/>
                </a:cxn>
                <a:cxn ang="0">
                  <a:pos x="0" y="3872"/>
                </a:cxn>
                <a:cxn ang="0">
                  <a:pos x="0" y="3540"/>
                </a:cxn>
                <a:cxn ang="0">
                  <a:pos x="0" y="3274"/>
                </a:cxn>
                <a:cxn ang="0">
                  <a:pos x="17" y="3108"/>
                </a:cxn>
                <a:cxn ang="0">
                  <a:pos x="17" y="3041"/>
                </a:cxn>
                <a:cxn ang="0">
                  <a:pos x="0" y="2875"/>
                </a:cxn>
                <a:cxn ang="0">
                  <a:pos x="0" y="2543"/>
                </a:cxn>
                <a:cxn ang="0">
                  <a:pos x="0" y="2277"/>
                </a:cxn>
                <a:cxn ang="0">
                  <a:pos x="17" y="2110"/>
                </a:cxn>
                <a:cxn ang="0">
                  <a:pos x="17" y="2044"/>
                </a:cxn>
                <a:cxn ang="0">
                  <a:pos x="0" y="1878"/>
                </a:cxn>
                <a:cxn ang="0">
                  <a:pos x="0" y="1545"/>
                </a:cxn>
                <a:cxn ang="0">
                  <a:pos x="0" y="1279"/>
                </a:cxn>
                <a:cxn ang="0">
                  <a:pos x="17" y="1113"/>
                </a:cxn>
                <a:cxn ang="0">
                  <a:pos x="17" y="1047"/>
                </a:cxn>
                <a:cxn ang="0">
                  <a:pos x="0" y="881"/>
                </a:cxn>
                <a:cxn ang="0">
                  <a:pos x="0" y="548"/>
                </a:cxn>
                <a:cxn ang="0">
                  <a:pos x="0" y="282"/>
                </a:cxn>
                <a:cxn ang="0">
                  <a:pos x="17" y="116"/>
                </a:cxn>
                <a:cxn ang="0">
                  <a:pos x="17" y="50"/>
                </a:cxn>
                <a:cxn ang="0">
                  <a:pos x="17" y="116"/>
                </a:cxn>
                <a:cxn ang="0">
                  <a:pos x="17" y="382"/>
                </a:cxn>
                <a:cxn ang="0">
                  <a:pos x="0" y="548"/>
                </a:cxn>
                <a:cxn ang="0">
                  <a:pos x="0" y="615"/>
                </a:cxn>
                <a:cxn ang="0">
                  <a:pos x="17" y="781"/>
                </a:cxn>
                <a:cxn ang="0">
                  <a:pos x="17" y="1113"/>
                </a:cxn>
                <a:cxn ang="0">
                  <a:pos x="17" y="1379"/>
                </a:cxn>
                <a:cxn ang="0">
                  <a:pos x="0" y="1545"/>
                </a:cxn>
                <a:cxn ang="0">
                  <a:pos x="0" y="1612"/>
                </a:cxn>
                <a:cxn ang="0">
                  <a:pos x="17" y="1778"/>
                </a:cxn>
                <a:cxn ang="0">
                  <a:pos x="17" y="2110"/>
                </a:cxn>
                <a:cxn ang="0">
                  <a:pos x="17" y="2376"/>
                </a:cxn>
                <a:cxn ang="0">
                  <a:pos x="0" y="2543"/>
                </a:cxn>
                <a:cxn ang="0">
                  <a:pos x="0" y="2609"/>
                </a:cxn>
                <a:cxn ang="0">
                  <a:pos x="17" y="2775"/>
                </a:cxn>
                <a:cxn ang="0">
                  <a:pos x="17" y="3108"/>
                </a:cxn>
                <a:cxn ang="0">
                  <a:pos x="17" y="3373"/>
                </a:cxn>
                <a:cxn ang="0">
                  <a:pos x="0" y="3540"/>
                </a:cxn>
                <a:cxn ang="0">
                  <a:pos x="0" y="3606"/>
                </a:cxn>
                <a:cxn ang="0">
                  <a:pos x="17" y="3772"/>
                </a:cxn>
                <a:cxn ang="0">
                  <a:pos x="17" y="4105"/>
                </a:cxn>
                <a:cxn ang="0">
                  <a:pos x="17" y="4371"/>
                </a:cxn>
                <a:cxn ang="0">
                  <a:pos x="0" y="4537"/>
                </a:cxn>
                <a:cxn ang="0">
                  <a:pos x="0" y="4603"/>
                </a:cxn>
                <a:cxn ang="0">
                  <a:pos x="17" y="4769"/>
                </a:cxn>
                <a:cxn ang="0">
                  <a:pos x="17" y="5102"/>
                </a:cxn>
                <a:cxn ang="0">
                  <a:pos x="17" y="5368"/>
                </a:cxn>
                <a:cxn ang="0">
                  <a:pos x="0" y="5534"/>
                </a:cxn>
                <a:cxn ang="0">
                  <a:pos x="0" y="5600"/>
                </a:cxn>
              </a:cxnLst>
              <a:rect l="0" t="0" r="r" b="b"/>
              <a:pathLst>
                <a:path w="17" h="5700">
                  <a:moveTo>
                    <a:pt x="0" y="5700"/>
                  </a:moveTo>
                  <a:lnTo>
                    <a:pt x="0" y="5600"/>
                  </a:lnTo>
                  <a:lnTo>
                    <a:pt x="17" y="5600"/>
                  </a:lnTo>
                  <a:lnTo>
                    <a:pt x="17" y="5700"/>
                  </a:lnTo>
                  <a:lnTo>
                    <a:pt x="0" y="5700"/>
                  </a:lnTo>
                  <a:close/>
                  <a:moveTo>
                    <a:pt x="0" y="5534"/>
                  </a:moveTo>
                  <a:lnTo>
                    <a:pt x="0" y="5434"/>
                  </a:lnTo>
                  <a:lnTo>
                    <a:pt x="17" y="5434"/>
                  </a:lnTo>
                  <a:lnTo>
                    <a:pt x="17" y="5534"/>
                  </a:lnTo>
                  <a:lnTo>
                    <a:pt x="0" y="5534"/>
                  </a:lnTo>
                  <a:close/>
                  <a:moveTo>
                    <a:pt x="0" y="5368"/>
                  </a:moveTo>
                  <a:lnTo>
                    <a:pt x="0" y="5268"/>
                  </a:lnTo>
                  <a:lnTo>
                    <a:pt x="17" y="5268"/>
                  </a:lnTo>
                  <a:lnTo>
                    <a:pt x="17" y="5368"/>
                  </a:lnTo>
                  <a:lnTo>
                    <a:pt x="0" y="5368"/>
                  </a:lnTo>
                  <a:close/>
                  <a:moveTo>
                    <a:pt x="0" y="5202"/>
                  </a:moveTo>
                  <a:lnTo>
                    <a:pt x="0" y="5102"/>
                  </a:lnTo>
                  <a:lnTo>
                    <a:pt x="17" y="5102"/>
                  </a:lnTo>
                  <a:lnTo>
                    <a:pt x="17" y="5202"/>
                  </a:lnTo>
                  <a:lnTo>
                    <a:pt x="0" y="5202"/>
                  </a:lnTo>
                  <a:close/>
                  <a:moveTo>
                    <a:pt x="0" y="5035"/>
                  </a:moveTo>
                  <a:lnTo>
                    <a:pt x="0" y="4936"/>
                  </a:lnTo>
                  <a:lnTo>
                    <a:pt x="17" y="4936"/>
                  </a:lnTo>
                  <a:lnTo>
                    <a:pt x="17" y="5035"/>
                  </a:lnTo>
                  <a:lnTo>
                    <a:pt x="0" y="5035"/>
                  </a:lnTo>
                  <a:close/>
                  <a:moveTo>
                    <a:pt x="0" y="4869"/>
                  </a:moveTo>
                  <a:lnTo>
                    <a:pt x="0" y="4769"/>
                  </a:lnTo>
                  <a:lnTo>
                    <a:pt x="17" y="4769"/>
                  </a:lnTo>
                  <a:lnTo>
                    <a:pt x="17" y="4869"/>
                  </a:lnTo>
                  <a:lnTo>
                    <a:pt x="0" y="4869"/>
                  </a:lnTo>
                  <a:close/>
                  <a:moveTo>
                    <a:pt x="0" y="4703"/>
                  </a:moveTo>
                  <a:lnTo>
                    <a:pt x="0" y="4603"/>
                  </a:lnTo>
                  <a:lnTo>
                    <a:pt x="17" y="4603"/>
                  </a:lnTo>
                  <a:lnTo>
                    <a:pt x="17" y="4703"/>
                  </a:lnTo>
                  <a:lnTo>
                    <a:pt x="0" y="4703"/>
                  </a:lnTo>
                  <a:close/>
                  <a:moveTo>
                    <a:pt x="0" y="4537"/>
                  </a:moveTo>
                  <a:lnTo>
                    <a:pt x="0" y="4437"/>
                  </a:lnTo>
                  <a:lnTo>
                    <a:pt x="17" y="4437"/>
                  </a:lnTo>
                  <a:lnTo>
                    <a:pt x="17" y="4537"/>
                  </a:lnTo>
                  <a:lnTo>
                    <a:pt x="0" y="4537"/>
                  </a:lnTo>
                  <a:close/>
                  <a:moveTo>
                    <a:pt x="0" y="4371"/>
                  </a:moveTo>
                  <a:lnTo>
                    <a:pt x="0" y="4271"/>
                  </a:lnTo>
                  <a:lnTo>
                    <a:pt x="17" y="4271"/>
                  </a:lnTo>
                  <a:lnTo>
                    <a:pt x="17" y="4371"/>
                  </a:lnTo>
                  <a:lnTo>
                    <a:pt x="0" y="4371"/>
                  </a:lnTo>
                  <a:close/>
                  <a:moveTo>
                    <a:pt x="0" y="4204"/>
                  </a:moveTo>
                  <a:lnTo>
                    <a:pt x="0" y="4105"/>
                  </a:lnTo>
                  <a:lnTo>
                    <a:pt x="17" y="4105"/>
                  </a:lnTo>
                  <a:lnTo>
                    <a:pt x="17" y="4204"/>
                  </a:lnTo>
                  <a:lnTo>
                    <a:pt x="0" y="4204"/>
                  </a:lnTo>
                  <a:close/>
                  <a:moveTo>
                    <a:pt x="0" y="4038"/>
                  </a:moveTo>
                  <a:lnTo>
                    <a:pt x="0" y="3939"/>
                  </a:lnTo>
                  <a:lnTo>
                    <a:pt x="17" y="3939"/>
                  </a:lnTo>
                  <a:lnTo>
                    <a:pt x="17" y="4038"/>
                  </a:lnTo>
                  <a:lnTo>
                    <a:pt x="0" y="4038"/>
                  </a:lnTo>
                  <a:close/>
                  <a:moveTo>
                    <a:pt x="0" y="3872"/>
                  </a:moveTo>
                  <a:lnTo>
                    <a:pt x="0" y="3772"/>
                  </a:lnTo>
                  <a:lnTo>
                    <a:pt x="17" y="3772"/>
                  </a:lnTo>
                  <a:lnTo>
                    <a:pt x="17" y="3872"/>
                  </a:lnTo>
                  <a:lnTo>
                    <a:pt x="0" y="3872"/>
                  </a:lnTo>
                  <a:close/>
                  <a:moveTo>
                    <a:pt x="0" y="3706"/>
                  </a:moveTo>
                  <a:lnTo>
                    <a:pt x="0" y="3606"/>
                  </a:lnTo>
                  <a:lnTo>
                    <a:pt x="17" y="3606"/>
                  </a:lnTo>
                  <a:lnTo>
                    <a:pt x="17" y="3706"/>
                  </a:lnTo>
                  <a:lnTo>
                    <a:pt x="0" y="3706"/>
                  </a:lnTo>
                  <a:close/>
                  <a:moveTo>
                    <a:pt x="0" y="3540"/>
                  </a:moveTo>
                  <a:lnTo>
                    <a:pt x="0" y="3440"/>
                  </a:lnTo>
                  <a:lnTo>
                    <a:pt x="17" y="3440"/>
                  </a:lnTo>
                  <a:lnTo>
                    <a:pt x="17" y="3540"/>
                  </a:lnTo>
                  <a:lnTo>
                    <a:pt x="0" y="3540"/>
                  </a:lnTo>
                  <a:close/>
                  <a:moveTo>
                    <a:pt x="0" y="3373"/>
                  </a:moveTo>
                  <a:lnTo>
                    <a:pt x="0" y="3274"/>
                  </a:lnTo>
                  <a:lnTo>
                    <a:pt x="17" y="3274"/>
                  </a:lnTo>
                  <a:lnTo>
                    <a:pt x="17" y="3373"/>
                  </a:lnTo>
                  <a:lnTo>
                    <a:pt x="0" y="3373"/>
                  </a:lnTo>
                  <a:close/>
                  <a:moveTo>
                    <a:pt x="0" y="3207"/>
                  </a:moveTo>
                  <a:lnTo>
                    <a:pt x="0" y="3108"/>
                  </a:lnTo>
                  <a:lnTo>
                    <a:pt x="17" y="3108"/>
                  </a:lnTo>
                  <a:lnTo>
                    <a:pt x="17" y="3207"/>
                  </a:lnTo>
                  <a:lnTo>
                    <a:pt x="0" y="3207"/>
                  </a:lnTo>
                  <a:close/>
                  <a:moveTo>
                    <a:pt x="0" y="3041"/>
                  </a:moveTo>
                  <a:lnTo>
                    <a:pt x="0" y="2941"/>
                  </a:lnTo>
                  <a:lnTo>
                    <a:pt x="17" y="2941"/>
                  </a:lnTo>
                  <a:lnTo>
                    <a:pt x="17" y="3041"/>
                  </a:lnTo>
                  <a:lnTo>
                    <a:pt x="0" y="3041"/>
                  </a:lnTo>
                  <a:close/>
                  <a:moveTo>
                    <a:pt x="0" y="2875"/>
                  </a:moveTo>
                  <a:lnTo>
                    <a:pt x="0" y="2775"/>
                  </a:lnTo>
                  <a:lnTo>
                    <a:pt x="17" y="2775"/>
                  </a:lnTo>
                  <a:lnTo>
                    <a:pt x="17" y="2875"/>
                  </a:lnTo>
                  <a:lnTo>
                    <a:pt x="0" y="2875"/>
                  </a:lnTo>
                  <a:close/>
                  <a:moveTo>
                    <a:pt x="0" y="2709"/>
                  </a:moveTo>
                  <a:lnTo>
                    <a:pt x="0" y="2609"/>
                  </a:lnTo>
                  <a:lnTo>
                    <a:pt x="17" y="2609"/>
                  </a:lnTo>
                  <a:lnTo>
                    <a:pt x="17" y="2709"/>
                  </a:lnTo>
                  <a:lnTo>
                    <a:pt x="0" y="2709"/>
                  </a:lnTo>
                  <a:close/>
                  <a:moveTo>
                    <a:pt x="0" y="2543"/>
                  </a:moveTo>
                  <a:lnTo>
                    <a:pt x="0" y="2443"/>
                  </a:lnTo>
                  <a:lnTo>
                    <a:pt x="17" y="2443"/>
                  </a:lnTo>
                  <a:lnTo>
                    <a:pt x="17" y="2543"/>
                  </a:lnTo>
                  <a:lnTo>
                    <a:pt x="0" y="2543"/>
                  </a:lnTo>
                  <a:close/>
                  <a:moveTo>
                    <a:pt x="0" y="2376"/>
                  </a:moveTo>
                  <a:lnTo>
                    <a:pt x="0" y="2277"/>
                  </a:lnTo>
                  <a:lnTo>
                    <a:pt x="17" y="2277"/>
                  </a:lnTo>
                  <a:lnTo>
                    <a:pt x="17" y="2376"/>
                  </a:lnTo>
                  <a:lnTo>
                    <a:pt x="0" y="2376"/>
                  </a:lnTo>
                  <a:close/>
                  <a:moveTo>
                    <a:pt x="0" y="2210"/>
                  </a:moveTo>
                  <a:lnTo>
                    <a:pt x="0" y="2110"/>
                  </a:lnTo>
                  <a:lnTo>
                    <a:pt x="17" y="2110"/>
                  </a:lnTo>
                  <a:lnTo>
                    <a:pt x="17" y="2210"/>
                  </a:lnTo>
                  <a:lnTo>
                    <a:pt x="0" y="2210"/>
                  </a:lnTo>
                  <a:close/>
                  <a:moveTo>
                    <a:pt x="0" y="2044"/>
                  </a:moveTo>
                  <a:lnTo>
                    <a:pt x="0" y="1944"/>
                  </a:lnTo>
                  <a:lnTo>
                    <a:pt x="17" y="1944"/>
                  </a:lnTo>
                  <a:lnTo>
                    <a:pt x="17" y="2044"/>
                  </a:lnTo>
                  <a:lnTo>
                    <a:pt x="0" y="2044"/>
                  </a:lnTo>
                  <a:close/>
                  <a:moveTo>
                    <a:pt x="0" y="1878"/>
                  </a:moveTo>
                  <a:lnTo>
                    <a:pt x="0" y="1778"/>
                  </a:lnTo>
                  <a:lnTo>
                    <a:pt x="17" y="1778"/>
                  </a:lnTo>
                  <a:lnTo>
                    <a:pt x="17" y="1878"/>
                  </a:lnTo>
                  <a:lnTo>
                    <a:pt x="0" y="1878"/>
                  </a:lnTo>
                  <a:close/>
                  <a:moveTo>
                    <a:pt x="0" y="1712"/>
                  </a:moveTo>
                  <a:lnTo>
                    <a:pt x="0" y="1612"/>
                  </a:lnTo>
                  <a:lnTo>
                    <a:pt x="17" y="1612"/>
                  </a:lnTo>
                  <a:lnTo>
                    <a:pt x="17" y="1712"/>
                  </a:lnTo>
                  <a:lnTo>
                    <a:pt x="0" y="1712"/>
                  </a:lnTo>
                  <a:close/>
                  <a:moveTo>
                    <a:pt x="0" y="1545"/>
                  </a:moveTo>
                  <a:lnTo>
                    <a:pt x="0" y="1446"/>
                  </a:lnTo>
                  <a:lnTo>
                    <a:pt x="17" y="1446"/>
                  </a:lnTo>
                  <a:lnTo>
                    <a:pt x="17" y="1545"/>
                  </a:lnTo>
                  <a:lnTo>
                    <a:pt x="0" y="1545"/>
                  </a:lnTo>
                  <a:close/>
                  <a:moveTo>
                    <a:pt x="0" y="1379"/>
                  </a:moveTo>
                  <a:lnTo>
                    <a:pt x="0" y="1279"/>
                  </a:lnTo>
                  <a:lnTo>
                    <a:pt x="17" y="1279"/>
                  </a:lnTo>
                  <a:lnTo>
                    <a:pt x="17" y="1379"/>
                  </a:lnTo>
                  <a:lnTo>
                    <a:pt x="0" y="1379"/>
                  </a:lnTo>
                  <a:close/>
                  <a:moveTo>
                    <a:pt x="0" y="1213"/>
                  </a:moveTo>
                  <a:lnTo>
                    <a:pt x="0" y="1113"/>
                  </a:lnTo>
                  <a:lnTo>
                    <a:pt x="17" y="1113"/>
                  </a:lnTo>
                  <a:lnTo>
                    <a:pt x="17" y="1213"/>
                  </a:lnTo>
                  <a:lnTo>
                    <a:pt x="0" y="1213"/>
                  </a:lnTo>
                  <a:close/>
                  <a:moveTo>
                    <a:pt x="0" y="1047"/>
                  </a:moveTo>
                  <a:lnTo>
                    <a:pt x="0" y="947"/>
                  </a:lnTo>
                  <a:lnTo>
                    <a:pt x="17" y="947"/>
                  </a:lnTo>
                  <a:lnTo>
                    <a:pt x="17" y="1047"/>
                  </a:lnTo>
                  <a:lnTo>
                    <a:pt x="0" y="1047"/>
                  </a:lnTo>
                  <a:close/>
                  <a:moveTo>
                    <a:pt x="0" y="881"/>
                  </a:moveTo>
                  <a:lnTo>
                    <a:pt x="0" y="781"/>
                  </a:lnTo>
                  <a:lnTo>
                    <a:pt x="17" y="781"/>
                  </a:lnTo>
                  <a:lnTo>
                    <a:pt x="17" y="881"/>
                  </a:lnTo>
                  <a:lnTo>
                    <a:pt x="0" y="881"/>
                  </a:lnTo>
                  <a:close/>
                  <a:moveTo>
                    <a:pt x="0" y="714"/>
                  </a:moveTo>
                  <a:lnTo>
                    <a:pt x="0" y="615"/>
                  </a:lnTo>
                  <a:lnTo>
                    <a:pt x="17" y="615"/>
                  </a:lnTo>
                  <a:lnTo>
                    <a:pt x="17" y="714"/>
                  </a:lnTo>
                  <a:lnTo>
                    <a:pt x="0" y="714"/>
                  </a:lnTo>
                  <a:close/>
                  <a:moveTo>
                    <a:pt x="0" y="548"/>
                  </a:moveTo>
                  <a:lnTo>
                    <a:pt x="0" y="448"/>
                  </a:lnTo>
                  <a:lnTo>
                    <a:pt x="17" y="448"/>
                  </a:lnTo>
                  <a:lnTo>
                    <a:pt x="17" y="548"/>
                  </a:lnTo>
                  <a:lnTo>
                    <a:pt x="0" y="548"/>
                  </a:lnTo>
                  <a:close/>
                  <a:moveTo>
                    <a:pt x="0" y="382"/>
                  </a:moveTo>
                  <a:lnTo>
                    <a:pt x="0" y="282"/>
                  </a:lnTo>
                  <a:lnTo>
                    <a:pt x="17" y="282"/>
                  </a:lnTo>
                  <a:lnTo>
                    <a:pt x="17" y="382"/>
                  </a:lnTo>
                  <a:lnTo>
                    <a:pt x="0" y="382"/>
                  </a:lnTo>
                  <a:close/>
                  <a:moveTo>
                    <a:pt x="0" y="216"/>
                  </a:moveTo>
                  <a:lnTo>
                    <a:pt x="0" y="116"/>
                  </a:lnTo>
                  <a:lnTo>
                    <a:pt x="17" y="116"/>
                  </a:lnTo>
                  <a:lnTo>
                    <a:pt x="17" y="216"/>
                  </a:lnTo>
                  <a:lnTo>
                    <a:pt x="0" y="216"/>
                  </a:lnTo>
                  <a:close/>
                  <a:moveTo>
                    <a:pt x="0" y="50"/>
                  </a:moveTo>
                  <a:lnTo>
                    <a:pt x="0" y="0"/>
                  </a:lnTo>
                  <a:lnTo>
                    <a:pt x="17" y="0"/>
                  </a:lnTo>
                  <a:lnTo>
                    <a:pt x="17" y="50"/>
                  </a:lnTo>
                  <a:lnTo>
                    <a:pt x="0" y="50"/>
                  </a:lnTo>
                  <a:lnTo>
                    <a:pt x="0" y="0"/>
                  </a:lnTo>
                  <a:lnTo>
                    <a:pt x="17" y="0"/>
                  </a:lnTo>
                  <a:lnTo>
                    <a:pt x="17" y="50"/>
                  </a:lnTo>
                  <a:lnTo>
                    <a:pt x="0" y="50"/>
                  </a:lnTo>
                  <a:close/>
                  <a:moveTo>
                    <a:pt x="17" y="116"/>
                  </a:moveTo>
                  <a:lnTo>
                    <a:pt x="17" y="216"/>
                  </a:lnTo>
                  <a:lnTo>
                    <a:pt x="0" y="216"/>
                  </a:lnTo>
                  <a:lnTo>
                    <a:pt x="0" y="116"/>
                  </a:lnTo>
                  <a:lnTo>
                    <a:pt x="17" y="116"/>
                  </a:lnTo>
                  <a:close/>
                  <a:moveTo>
                    <a:pt x="17" y="282"/>
                  </a:moveTo>
                  <a:lnTo>
                    <a:pt x="17" y="382"/>
                  </a:lnTo>
                  <a:lnTo>
                    <a:pt x="0" y="382"/>
                  </a:lnTo>
                  <a:lnTo>
                    <a:pt x="0" y="282"/>
                  </a:lnTo>
                  <a:lnTo>
                    <a:pt x="17" y="282"/>
                  </a:lnTo>
                  <a:close/>
                  <a:moveTo>
                    <a:pt x="17" y="448"/>
                  </a:moveTo>
                  <a:lnTo>
                    <a:pt x="17" y="548"/>
                  </a:lnTo>
                  <a:lnTo>
                    <a:pt x="0" y="548"/>
                  </a:lnTo>
                  <a:lnTo>
                    <a:pt x="0" y="448"/>
                  </a:lnTo>
                  <a:lnTo>
                    <a:pt x="17" y="448"/>
                  </a:lnTo>
                  <a:close/>
                  <a:moveTo>
                    <a:pt x="17" y="615"/>
                  </a:moveTo>
                  <a:lnTo>
                    <a:pt x="17" y="714"/>
                  </a:lnTo>
                  <a:lnTo>
                    <a:pt x="0" y="714"/>
                  </a:lnTo>
                  <a:lnTo>
                    <a:pt x="0" y="615"/>
                  </a:lnTo>
                  <a:lnTo>
                    <a:pt x="17" y="615"/>
                  </a:lnTo>
                  <a:close/>
                  <a:moveTo>
                    <a:pt x="17" y="781"/>
                  </a:moveTo>
                  <a:lnTo>
                    <a:pt x="17" y="881"/>
                  </a:lnTo>
                  <a:lnTo>
                    <a:pt x="0" y="881"/>
                  </a:lnTo>
                  <a:lnTo>
                    <a:pt x="0" y="781"/>
                  </a:lnTo>
                  <a:lnTo>
                    <a:pt x="17" y="781"/>
                  </a:lnTo>
                  <a:close/>
                  <a:moveTo>
                    <a:pt x="17" y="947"/>
                  </a:moveTo>
                  <a:lnTo>
                    <a:pt x="17" y="1047"/>
                  </a:lnTo>
                  <a:lnTo>
                    <a:pt x="0" y="1047"/>
                  </a:lnTo>
                  <a:lnTo>
                    <a:pt x="0" y="947"/>
                  </a:lnTo>
                  <a:lnTo>
                    <a:pt x="17" y="947"/>
                  </a:lnTo>
                  <a:close/>
                  <a:moveTo>
                    <a:pt x="17" y="1113"/>
                  </a:moveTo>
                  <a:lnTo>
                    <a:pt x="17" y="1213"/>
                  </a:lnTo>
                  <a:lnTo>
                    <a:pt x="0" y="1213"/>
                  </a:lnTo>
                  <a:lnTo>
                    <a:pt x="0" y="1113"/>
                  </a:lnTo>
                  <a:lnTo>
                    <a:pt x="17" y="1113"/>
                  </a:lnTo>
                  <a:close/>
                  <a:moveTo>
                    <a:pt x="17" y="1279"/>
                  </a:moveTo>
                  <a:lnTo>
                    <a:pt x="17" y="1379"/>
                  </a:lnTo>
                  <a:lnTo>
                    <a:pt x="0" y="1379"/>
                  </a:lnTo>
                  <a:lnTo>
                    <a:pt x="0" y="1279"/>
                  </a:lnTo>
                  <a:lnTo>
                    <a:pt x="17" y="1279"/>
                  </a:lnTo>
                  <a:close/>
                  <a:moveTo>
                    <a:pt x="17" y="1446"/>
                  </a:moveTo>
                  <a:lnTo>
                    <a:pt x="17" y="1545"/>
                  </a:lnTo>
                  <a:lnTo>
                    <a:pt x="0" y="1545"/>
                  </a:lnTo>
                  <a:lnTo>
                    <a:pt x="0" y="1446"/>
                  </a:lnTo>
                  <a:lnTo>
                    <a:pt x="17" y="1446"/>
                  </a:lnTo>
                  <a:close/>
                  <a:moveTo>
                    <a:pt x="17" y="1612"/>
                  </a:moveTo>
                  <a:lnTo>
                    <a:pt x="17" y="1712"/>
                  </a:lnTo>
                  <a:lnTo>
                    <a:pt x="0" y="1712"/>
                  </a:lnTo>
                  <a:lnTo>
                    <a:pt x="0" y="1612"/>
                  </a:lnTo>
                  <a:lnTo>
                    <a:pt x="17" y="1612"/>
                  </a:lnTo>
                  <a:close/>
                  <a:moveTo>
                    <a:pt x="17" y="1778"/>
                  </a:moveTo>
                  <a:lnTo>
                    <a:pt x="17" y="1878"/>
                  </a:lnTo>
                  <a:lnTo>
                    <a:pt x="0" y="1878"/>
                  </a:lnTo>
                  <a:lnTo>
                    <a:pt x="0" y="1778"/>
                  </a:lnTo>
                  <a:lnTo>
                    <a:pt x="17" y="1778"/>
                  </a:lnTo>
                  <a:close/>
                  <a:moveTo>
                    <a:pt x="17" y="1944"/>
                  </a:moveTo>
                  <a:lnTo>
                    <a:pt x="17" y="2044"/>
                  </a:lnTo>
                  <a:lnTo>
                    <a:pt x="0" y="2044"/>
                  </a:lnTo>
                  <a:lnTo>
                    <a:pt x="0" y="1944"/>
                  </a:lnTo>
                  <a:lnTo>
                    <a:pt x="17" y="1944"/>
                  </a:lnTo>
                  <a:close/>
                  <a:moveTo>
                    <a:pt x="17" y="2110"/>
                  </a:moveTo>
                  <a:lnTo>
                    <a:pt x="17" y="2210"/>
                  </a:lnTo>
                  <a:lnTo>
                    <a:pt x="0" y="2210"/>
                  </a:lnTo>
                  <a:lnTo>
                    <a:pt x="0" y="2110"/>
                  </a:lnTo>
                  <a:lnTo>
                    <a:pt x="17" y="2110"/>
                  </a:lnTo>
                  <a:close/>
                  <a:moveTo>
                    <a:pt x="17" y="2277"/>
                  </a:moveTo>
                  <a:lnTo>
                    <a:pt x="17" y="2376"/>
                  </a:lnTo>
                  <a:lnTo>
                    <a:pt x="0" y="2376"/>
                  </a:lnTo>
                  <a:lnTo>
                    <a:pt x="0" y="2277"/>
                  </a:lnTo>
                  <a:lnTo>
                    <a:pt x="17" y="2277"/>
                  </a:lnTo>
                  <a:close/>
                  <a:moveTo>
                    <a:pt x="17" y="2443"/>
                  </a:moveTo>
                  <a:lnTo>
                    <a:pt x="17" y="2543"/>
                  </a:lnTo>
                  <a:lnTo>
                    <a:pt x="0" y="2543"/>
                  </a:lnTo>
                  <a:lnTo>
                    <a:pt x="0" y="2443"/>
                  </a:lnTo>
                  <a:lnTo>
                    <a:pt x="17" y="2443"/>
                  </a:lnTo>
                  <a:close/>
                  <a:moveTo>
                    <a:pt x="17" y="2609"/>
                  </a:moveTo>
                  <a:lnTo>
                    <a:pt x="17" y="2709"/>
                  </a:lnTo>
                  <a:lnTo>
                    <a:pt x="0" y="2709"/>
                  </a:lnTo>
                  <a:lnTo>
                    <a:pt x="0" y="2609"/>
                  </a:lnTo>
                  <a:lnTo>
                    <a:pt x="17" y="2609"/>
                  </a:lnTo>
                  <a:close/>
                  <a:moveTo>
                    <a:pt x="17" y="2775"/>
                  </a:moveTo>
                  <a:lnTo>
                    <a:pt x="17" y="2875"/>
                  </a:lnTo>
                  <a:lnTo>
                    <a:pt x="0" y="2875"/>
                  </a:lnTo>
                  <a:lnTo>
                    <a:pt x="0" y="2775"/>
                  </a:lnTo>
                  <a:lnTo>
                    <a:pt x="17" y="2775"/>
                  </a:lnTo>
                  <a:close/>
                  <a:moveTo>
                    <a:pt x="17" y="2941"/>
                  </a:moveTo>
                  <a:lnTo>
                    <a:pt x="17" y="3041"/>
                  </a:lnTo>
                  <a:lnTo>
                    <a:pt x="0" y="3041"/>
                  </a:lnTo>
                  <a:lnTo>
                    <a:pt x="0" y="2941"/>
                  </a:lnTo>
                  <a:lnTo>
                    <a:pt x="17" y="2941"/>
                  </a:lnTo>
                  <a:close/>
                  <a:moveTo>
                    <a:pt x="17" y="3108"/>
                  </a:moveTo>
                  <a:lnTo>
                    <a:pt x="17" y="3207"/>
                  </a:lnTo>
                  <a:lnTo>
                    <a:pt x="0" y="3207"/>
                  </a:lnTo>
                  <a:lnTo>
                    <a:pt x="0" y="3108"/>
                  </a:lnTo>
                  <a:lnTo>
                    <a:pt x="17" y="3108"/>
                  </a:lnTo>
                  <a:close/>
                  <a:moveTo>
                    <a:pt x="17" y="3274"/>
                  </a:moveTo>
                  <a:lnTo>
                    <a:pt x="17" y="3373"/>
                  </a:lnTo>
                  <a:lnTo>
                    <a:pt x="0" y="3373"/>
                  </a:lnTo>
                  <a:lnTo>
                    <a:pt x="0" y="3274"/>
                  </a:lnTo>
                  <a:lnTo>
                    <a:pt x="17" y="3274"/>
                  </a:lnTo>
                  <a:close/>
                  <a:moveTo>
                    <a:pt x="17" y="3440"/>
                  </a:moveTo>
                  <a:lnTo>
                    <a:pt x="17" y="3540"/>
                  </a:lnTo>
                  <a:lnTo>
                    <a:pt x="0" y="3540"/>
                  </a:lnTo>
                  <a:lnTo>
                    <a:pt x="0" y="3440"/>
                  </a:lnTo>
                  <a:lnTo>
                    <a:pt x="17" y="3440"/>
                  </a:lnTo>
                  <a:close/>
                  <a:moveTo>
                    <a:pt x="17" y="3606"/>
                  </a:moveTo>
                  <a:lnTo>
                    <a:pt x="17" y="3706"/>
                  </a:lnTo>
                  <a:lnTo>
                    <a:pt x="0" y="3706"/>
                  </a:lnTo>
                  <a:lnTo>
                    <a:pt x="0" y="3606"/>
                  </a:lnTo>
                  <a:lnTo>
                    <a:pt x="17" y="3606"/>
                  </a:lnTo>
                  <a:close/>
                  <a:moveTo>
                    <a:pt x="17" y="3772"/>
                  </a:moveTo>
                  <a:lnTo>
                    <a:pt x="17" y="3872"/>
                  </a:lnTo>
                  <a:lnTo>
                    <a:pt x="0" y="3872"/>
                  </a:lnTo>
                  <a:lnTo>
                    <a:pt x="0" y="3772"/>
                  </a:lnTo>
                  <a:lnTo>
                    <a:pt x="17" y="3772"/>
                  </a:lnTo>
                  <a:close/>
                  <a:moveTo>
                    <a:pt x="17" y="3939"/>
                  </a:moveTo>
                  <a:lnTo>
                    <a:pt x="17" y="4038"/>
                  </a:lnTo>
                  <a:lnTo>
                    <a:pt x="0" y="4038"/>
                  </a:lnTo>
                  <a:lnTo>
                    <a:pt x="0" y="3939"/>
                  </a:lnTo>
                  <a:lnTo>
                    <a:pt x="17" y="3939"/>
                  </a:lnTo>
                  <a:close/>
                  <a:moveTo>
                    <a:pt x="17" y="4105"/>
                  </a:moveTo>
                  <a:lnTo>
                    <a:pt x="17" y="4204"/>
                  </a:lnTo>
                  <a:lnTo>
                    <a:pt x="0" y="4204"/>
                  </a:lnTo>
                  <a:lnTo>
                    <a:pt x="0" y="4105"/>
                  </a:lnTo>
                  <a:lnTo>
                    <a:pt x="17" y="4105"/>
                  </a:lnTo>
                  <a:close/>
                  <a:moveTo>
                    <a:pt x="17" y="4271"/>
                  </a:moveTo>
                  <a:lnTo>
                    <a:pt x="17" y="4371"/>
                  </a:lnTo>
                  <a:lnTo>
                    <a:pt x="0" y="4371"/>
                  </a:lnTo>
                  <a:lnTo>
                    <a:pt x="0" y="4271"/>
                  </a:lnTo>
                  <a:lnTo>
                    <a:pt x="17" y="4271"/>
                  </a:lnTo>
                  <a:close/>
                  <a:moveTo>
                    <a:pt x="17" y="4437"/>
                  </a:moveTo>
                  <a:lnTo>
                    <a:pt x="17" y="4537"/>
                  </a:lnTo>
                  <a:lnTo>
                    <a:pt x="0" y="4537"/>
                  </a:lnTo>
                  <a:lnTo>
                    <a:pt x="0" y="4437"/>
                  </a:lnTo>
                  <a:lnTo>
                    <a:pt x="17" y="4437"/>
                  </a:lnTo>
                  <a:close/>
                  <a:moveTo>
                    <a:pt x="17" y="4603"/>
                  </a:moveTo>
                  <a:lnTo>
                    <a:pt x="17" y="4703"/>
                  </a:lnTo>
                  <a:lnTo>
                    <a:pt x="0" y="4703"/>
                  </a:lnTo>
                  <a:lnTo>
                    <a:pt x="0" y="4603"/>
                  </a:lnTo>
                  <a:lnTo>
                    <a:pt x="17" y="4603"/>
                  </a:lnTo>
                  <a:close/>
                  <a:moveTo>
                    <a:pt x="17" y="4769"/>
                  </a:moveTo>
                  <a:lnTo>
                    <a:pt x="17" y="4869"/>
                  </a:lnTo>
                  <a:lnTo>
                    <a:pt x="0" y="4869"/>
                  </a:lnTo>
                  <a:lnTo>
                    <a:pt x="0" y="4769"/>
                  </a:lnTo>
                  <a:lnTo>
                    <a:pt x="17" y="4769"/>
                  </a:lnTo>
                  <a:close/>
                  <a:moveTo>
                    <a:pt x="17" y="4936"/>
                  </a:moveTo>
                  <a:lnTo>
                    <a:pt x="17" y="5035"/>
                  </a:lnTo>
                  <a:lnTo>
                    <a:pt x="0" y="5035"/>
                  </a:lnTo>
                  <a:lnTo>
                    <a:pt x="0" y="4936"/>
                  </a:lnTo>
                  <a:lnTo>
                    <a:pt x="17" y="4936"/>
                  </a:lnTo>
                  <a:close/>
                  <a:moveTo>
                    <a:pt x="17" y="5102"/>
                  </a:moveTo>
                  <a:lnTo>
                    <a:pt x="17" y="5202"/>
                  </a:lnTo>
                  <a:lnTo>
                    <a:pt x="0" y="5202"/>
                  </a:lnTo>
                  <a:lnTo>
                    <a:pt x="0" y="5102"/>
                  </a:lnTo>
                  <a:lnTo>
                    <a:pt x="17" y="5102"/>
                  </a:lnTo>
                  <a:close/>
                  <a:moveTo>
                    <a:pt x="17" y="5268"/>
                  </a:moveTo>
                  <a:lnTo>
                    <a:pt x="17" y="5368"/>
                  </a:lnTo>
                  <a:lnTo>
                    <a:pt x="0" y="5368"/>
                  </a:lnTo>
                  <a:lnTo>
                    <a:pt x="0" y="5268"/>
                  </a:lnTo>
                  <a:lnTo>
                    <a:pt x="17" y="5268"/>
                  </a:lnTo>
                  <a:close/>
                  <a:moveTo>
                    <a:pt x="17" y="5434"/>
                  </a:moveTo>
                  <a:lnTo>
                    <a:pt x="17" y="5534"/>
                  </a:lnTo>
                  <a:lnTo>
                    <a:pt x="0" y="5534"/>
                  </a:lnTo>
                  <a:lnTo>
                    <a:pt x="0" y="5434"/>
                  </a:lnTo>
                  <a:lnTo>
                    <a:pt x="17" y="5434"/>
                  </a:lnTo>
                  <a:close/>
                  <a:moveTo>
                    <a:pt x="17" y="5600"/>
                  </a:moveTo>
                  <a:lnTo>
                    <a:pt x="17" y="5700"/>
                  </a:lnTo>
                  <a:lnTo>
                    <a:pt x="0" y="5700"/>
                  </a:lnTo>
                  <a:lnTo>
                    <a:pt x="0" y="5600"/>
                  </a:lnTo>
                  <a:lnTo>
                    <a:pt x="17" y="5600"/>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1772" name="Rectangle 28"/>
            <p:cNvSpPr>
              <a:spLocks noChangeArrowheads="1"/>
            </p:cNvSpPr>
            <p:nvPr/>
          </p:nvSpPr>
          <p:spPr bwMode="auto">
            <a:xfrm>
              <a:off x="6200" y="204"/>
              <a:ext cx="1663" cy="58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Distributer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71" name="Freeform 27"/>
            <p:cNvSpPr>
              <a:spLocks noEditPoints="1"/>
            </p:cNvSpPr>
            <p:nvPr/>
          </p:nvSpPr>
          <p:spPr bwMode="auto">
            <a:xfrm>
              <a:off x="6200" y="125"/>
              <a:ext cx="1872" cy="739"/>
            </a:xfrm>
            <a:custGeom>
              <a:avLst/>
              <a:gdLst/>
              <a:ahLst/>
              <a:cxnLst>
                <a:cxn ang="0">
                  <a:pos x="0" y="0"/>
                </a:cxn>
                <a:cxn ang="0">
                  <a:pos x="1679" y="0"/>
                </a:cxn>
                <a:cxn ang="0">
                  <a:pos x="1679" y="598"/>
                </a:cxn>
                <a:cxn ang="0">
                  <a:pos x="0" y="598"/>
                </a:cxn>
                <a:cxn ang="0">
                  <a:pos x="0" y="0"/>
                </a:cxn>
                <a:cxn ang="0">
                  <a:pos x="17" y="590"/>
                </a:cxn>
                <a:cxn ang="0">
                  <a:pos x="8" y="581"/>
                </a:cxn>
                <a:cxn ang="0">
                  <a:pos x="1671" y="581"/>
                </a:cxn>
                <a:cxn ang="0">
                  <a:pos x="1662" y="590"/>
                </a:cxn>
                <a:cxn ang="0">
                  <a:pos x="1662" y="8"/>
                </a:cxn>
                <a:cxn ang="0">
                  <a:pos x="1671" y="16"/>
                </a:cxn>
                <a:cxn ang="0">
                  <a:pos x="8" y="16"/>
                </a:cxn>
                <a:cxn ang="0">
                  <a:pos x="17" y="8"/>
                </a:cxn>
                <a:cxn ang="0">
                  <a:pos x="17" y="590"/>
                </a:cxn>
              </a:cxnLst>
              <a:rect l="0" t="0" r="r" b="b"/>
              <a:pathLst>
                <a:path w="1679" h="598">
                  <a:moveTo>
                    <a:pt x="0" y="0"/>
                  </a:moveTo>
                  <a:lnTo>
                    <a:pt x="1679" y="0"/>
                  </a:lnTo>
                  <a:lnTo>
                    <a:pt x="1679" y="598"/>
                  </a:lnTo>
                  <a:lnTo>
                    <a:pt x="0" y="598"/>
                  </a:lnTo>
                  <a:lnTo>
                    <a:pt x="0" y="0"/>
                  </a:lnTo>
                  <a:close/>
                  <a:moveTo>
                    <a:pt x="17" y="590"/>
                  </a:moveTo>
                  <a:lnTo>
                    <a:pt x="8" y="581"/>
                  </a:lnTo>
                  <a:lnTo>
                    <a:pt x="1671" y="581"/>
                  </a:lnTo>
                  <a:lnTo>
                    <a:pt x="1662" y="590"/>
                  </a:lnTo>
                  <a:lnTo>
                    <a:pt x="1662" y="8"/>
                  </a:lnTo>
                  <a:lnTo>
                    <a:pt x="1671" y="16"/>
                  </a:lnTo>
                  <a:lnTo>
                    <a:pt x="8" y="16"/>
                  </a:lnTo>
                  <a:lnTo>
                    <a:pt x="17" y="8"/>
                  </a:lnTo>
                  <a:lnTo>
                    <a:pt x="17" y="590"/>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1770" name="Freeform 26"/>
            <p:cNvSpPr>
              <a:spLocks noEditPoints="1"/>
            </p:cNvSpPr>
            <p:nvPr/>
          </p:nvSpPr>
          <p:spPr bwMode="auto">
            <a:xfrm>
              <a:off x="7023" y="798"/>
              <a:ext cx="17" cy="5833"/>
            </a:xfrm>
            <a:custGeom>
              <a:avLst/>
              <a:gdLst/>
              <a:ahLst/>
              <a:cxnLst>
                <a:cxn ang="0">
                  <a:pos x="0" y="5667"/>
                </a:cxn>
                <a:cxn ang="0">
                  <a:pos x="0" y="5401"/>
                </a:cxn>
                <a:cxn ang="0">
                  <a:pos x="17" y="5235"/>
                </a:cxn>
                <a:cxn ang="0">
                  <a:pos x="17" y="5168"/>
                </a:cxn>
                <a:cxn ang="0">
                  <a:pos x="0" y="5002"/>
                </a:cxn>
                <a:cxn ang="0">
                  <a:pos x="0" y="4670"/>
                </a:cxn>
                <a:cxn ang="0">
                  <a:pos x="0" y="4404"/>
                </a:cxn>
                <a:cxn ang="0">
                  <a:pos x="17" y="4238"/>
                </a:cxn>
                <a:cxn ang="0">
                  <a:pos x="17" y="4171"/>
                </a:cxn>
                <a:cxn ang="0">
                  <a:pos x="0" y="4005"/>
                </a:cxn>
                <a:cxn ang="0">
                  <a:pos x="0" y="3673"/>
                </a:cxn>
                <a:cxn ang="0">
                  <a:pos x="0" y="3407"/>
                </a:cxn>
                <a:cxn ang="0">
                  <a:pos x="17" y="3241"/>
                </a:cxn>
                <a:cxn ang="0">
                  <a:pos x="17" y="3174"/>
                </a:cxn>
                <a:cxn ang="0">
                  <a:pos x="0" y="3008"/>
                </a:cxn>
                <a:cxn ang="0">
                  <a:pos x="0" y="2675"/>
                </a:cxn>
                <a:cxn ang="0">
                  <a:pos x="0" y="2410"/>
                </a:cxn>
                <a:cxn ang="0">
                  <a:pos x="17" y="2243"/>
                </a:cxn>
                <a:cxn ang="0">
                  <a:pos x="17" y="2177"/>
                </a:cxn>
                <a:cxn ang="0">
                  <a:pos x="0" y="2011"/>
                </a:cxn>
                <a:cxn ang="0">
                  <a:pos x="0" y="1678"/>
                </a:cxn>
                <a:cxn ang="0">
                  <a:pos x="0" y="1412"/>
                </a:cxn>
                <a:cxn ang="0">
                  <a:pos x="17" y="1246"/>
                </a:cxn>
                <a:cxn ang="0">
                  <a:pos x="17" y="1180"/>
                </a:cxn>
                <a:cxn ang="0">
                  <a:pos x="0" y="1014"/>
                </a:cxn>
                <a:cxn ang="0">
                  <a:pos x="0" y="681"/>
                </a:cxn>
                <a:cxn ang="0">
                  <a:pos x="0" y="415"/>
                </a:cxn>
                <a:cxn ang="0">
                  <a:pos x="17" y="249"/>
                </a:cxn>
                <a:cxn ang="0">
                  <a:pos x="17" y="183"/>
                </a:cxn>
                <a:cxn ang="0">
                  <a:pos x="0" y="83"/>
                </a:cxn>
                <a:cxn ang="0">
                  <a:pos x="17" y="249"/>
                </a:cxn>
                <a:cxn ang="0">
                  <a:pos x="0" y="415"/>
                </a:cxn>
                <a:cxn ang="0">
                  <a:pos x="0" y="482"/>
                </a:cxn>
                <a:cxn ang="0">
                  <a:pos x="17" y="648"/>
                </a:cxn>
                <a:cxn ang="0">
                  <a:pos x="17" y="980"/>
                </a:cxn>
                <a:cxn ang="0">
                  <a:pos x="17" y="1246"/>
                </a:cxn>
                <a:cxn ang="0">
                  <a:pos x="0" y="1412"/>
                </a:cxn>
                <a:cxn ang="0">
                  <a:pos x="0" y="1479"/>
                </a:cxn>
                <a:cxn ang="0">
                  <a:pos x="17" y="1645"/>
                </a:cxn>
                <a:cxn ang="0">
                  <a:pos x="17" y="1977"/>
                </a:cxn>
                <a:cxn ang="0">
                  <a:pos x="17" y="2243"/>
                </a:cxn>
                <a:cxn ang="0">
                  <a:pos x="0" y="2410"/>
                </a:cxn>
                <a:cxn ang="0">
                  <a:pos x="0" y="2476"/>
                </a:cxn>
                <a:cxn ang="0">
                  <a:pos x="17" y="2642"/>
                </a:cxn>
                <a:cxn ang="0">
                  <a:pos x="17" y="2975"/>
                </a:cxn>
                <a:cxn ang="0">
                  <a:pos x="17" y="3241"/>
                </a:cxn>
                <a:cxn ang="0">
                  <a:pos x="0" y="3407"/>
                </a:cxn>
                <a:cxn ang="0">
                  <a:pos x="0" y="3473"/>
                </a:cxn>
                <a:cxn ang="0">
                  <a:pos x="17" y="3639"/>
                </a:cxn>
                <a:cxn ang="0">
                  <a:pos x="17" y="3972"/>
                </a:cxn>
                <a:cxn ang="0">
                  <a:pos x="17" y="4238"/>
                </a:cxn>
                <a:cxn ang="0">
                  <a:pos x="0" y="4404"/>
                </a:cxn>
                <a:cxn ang="0">
                  <a:pos x="0" y="4470"/>
                </a:cxn>
                <a:cxn ang="0">
                  <a:pos x="17" y="4637"/>
                </a:cxn>
                <a:cxn ang="0">
                  <a:pos x="17" y="4969"/>
                </a:cxn>
                <a:cxn ang="0">
                  <a:pos x="17" y="5235"/>
                </a:cxn>
                <a:cxn ang="0">
                  <a:pos x="0" y="5401"/>
                </a:cxn>
                <a:cxn ang="0">
                  <a:pos x="0" y="5468"/>
                </a:cxn>
                <a:cxn ang="0">
                  <a:pos x="17" y="5634"/>
                </a:cxn>
              </a:cxnLst>
              <a:rect l="0" t="0" r="r" b="b"/>
              <a:pathLst>
                <a:path w="17" h="5833">
                  <a:moveTo>
                    <a:pt x="0" y="5833"/>
                  </a:moveTo>
                  <a:lnTo>
                    <a:pt x="0" y="5733"/>
                  </a:lnTo>
                  <a:lnTo>
                    <a:pt x="17" y="5733"/>
                  </a:lnTo>
                  <a:lnTo>
                    <a:pt x="17" y="5833"/>
                  </a:lnTo>
                  <a:lnTo>
                    <a:pt x="0" y="5833"/>
                  </a:lnTo>
                  <a:close/>
                  <a:moveTo>
                    <a:pt x="0" y="5667"/>
                  </a:moveTo>
                  <a:lnTo>
                    <a:pt x="0" y="5567"/>
                  </a:lnTo>
                  <a:lnTo>
                    <a:pt x="17" y="5567"/>
                  </a:lnTo>
                  <a:lnTo>
                    <a:pt x="17" y="5667"/>
                  </a:lnTo>
                  <a:lnTo>
                    <a:pt x="0" y="5667"/>
                  </a:lnTo>
                  <a:close/>
                  <a:moveTo>
                    <a:pt x="0" y="5501"/>
                  </a:moveTo>
                  <a:lnTo>
                    <a:pt x="0" y="5401"/>
                  </a:lnTo>
                  <a:lnTo>
                    <a:pt x="17" y="5401"/>
                  </a:lnTo>
                  <a:lnTo>
                    <a:pt x="17" y="5501"/>
                  </a:lnTo>
                  <a:lnTo>
                    <a:pt x="0" y="5501"/>
                  </a:lnTo>
                  <a:close/>
                  <a:moveTo>
                    <a:pt x="0" y="5335"/>
                  </a:moveTo>
                  <a:lnTo>
                    <a:pt x="0" y="5235"/>
                  </a:lnTo>
                  <a:lnTo>
                    <a:pt x="17" y="5235"/>
                  </a:lnTo>
                  <a:lnTo>
                    <a:pt x="17" y="5335"/>
                  </a:lnTo>
                  <a:lnTo>
                    <a:pt x="0" y="5335"/>
                  </a:lnTo>
                  <a:close/>
                  <a:moveTo>
                    <a:pt x="0" y="5168"/>
                  </a:moveTo>
                  <a:lnTo>
                    <a:pt x="0" y="5069"/>
                  </a:lnTo>
                  <a:lnTo>
                    <a:pt x="17" y="5069"/>
                  </a:lnTo>
                  <a:lnTo>
                    <a:pt x="17" y="5168"/>
                  </a:lnTo>
                  <a:lnTo>
                    <a:pt x="0" y="5168"/>
                  </a:lnTo>
                  <a:close/>
                  <a:moveTo>
                    <a:pt x="0" y="5002"/>
                  </a:moveTo>
                  <a:lnTo>
                    <a:pt x="0" y="4902"/>
                  </a:lnTo>
                  <a:lnTo>
                    <a:pt x="17" y="4902"/>
                  </a:lnTo>
                  <a:lnTo>
                    <a:pt x="17" y="5002"/>
                  </a:lnTo>
                  <a:lnTo>
                    <a:pt x="0" y="5002"/>
                  </a:lnTo>
                  <a:close/>
                  <a:moveTo>
                    <a:pt x="0" y="4836"/>
                  </a:moveTo>
                  <a:lnTo>
                    <a:pt x="0" y="4736"/>
                  </a:lnTo>
                  <a:lnTo>
                    <a:pt x="17" y="4736"/>
                  </a:lnTo>
                  <a:lnTo>
                    <a:pt x="17" y="4836"/>
                  </a:lnTo>
                  <a:lnTo>
                    <a:pt x="0" y="4836"/>
                  </a:lnTo>
                  <a:close/>
                  <a:moveTo>
                    <a:pt x="0" y="4670"/>
                  </a:moveTo>
                  <a:lnTo>
                    <a:pt x="0" y="4570"/>
                  </a:lnTo>
                  <a:lnTo>
                    <a:pt x="17" y="4570"/>
                  </a:lnTo>
                  <a:lnTo>
                    <a:pt x="17" y="4670"/>
                  </a:lnTo>
                  <a:lnTo>
                    <a:pt x="0" y="4670"/>
                  </a:lnTo>
                  <a:close/>
                  <a:moveTo>
                    <a:pt x="0" y="4504"/>
                  </a:moveTo>
                  <a:lnTo>
                    <a:pt x="0" y="4404"/>
                  </a:lnTo>
                  <a:lnTo>
                    <a:pt x="17" y="4404"/>
                  </a:lnTo>
                  <a:lnTo>
                    <a:pt x="17" y="4504"/>
                  </a:lnTo>
                  <a:lnTo>
                    <a:pt x="0" y="4504"/>
                  </a:lnTo>
                  <a:close/>
                  <a:moveTo>
                    <a:pt x="0" y="4337"/>
                  </a:moveTo>
                  <a:lnTo>
                    <a:pt x="0" y="4238"/>
                  </a:lnTo>
                  <a:lnTo>
                    <a:pt x="17" y="4238"/>
                  </a:lnTo>
                  <a:lnTo>
                    <a:pt x="17" y="4337"/>
                  </a:lnTo>
                  <a:lnTo>
                    <a:pt x="0" y="4337"/>
                  </a:lnTo>
                  <a:close/>
                  <a:moveTo>
                    <a:pt x="0" y="4171"/>
                  </a:moveTo>
                  <a:lnTo>
                    <a:pt x="0" y="4071"/>
                  </a:lnTo>
                  <a:lnTo>
                    <a:pt x="17" y="4071"/>
                  </a:lnTo>
                  <a:lnTo>
                    <a:pt x="17" y="4171"/>
                  </a:lnTo>
                  <a:lnTo>
                    <a:pt x="0" y="4171"/>
                  </a:lnTo>
                  <a:close/>
                  <a:moveTo>
                    <a:pt x="0" y="4005"/>
                  </a:moveTo>
                  <a:lnTo>
                    <a:pt x="0" y="3905"/>
                  </a:lnTo>
                  <a:lnTo>
                    <a:pt x="17" y="3905"/>
                  </a:lnTo>
                  <a:lnTo>
                    <a:pt x="17" y="4005"/>
                  </a:lnTo>
                  <a:lnTo>
                    <a:pt x="0" y="4005"/>
                  </a:lnTo>
                  <a:close/>
                  <a:moveTo>
                    <a:pt x="0" y="3839"/>
                  </a:moveTo>
                  <a:lnTo>
                    <a:pt x="0" y="3739"/>
                  </a:lnTo>
                  <a:lnTo>
                    <a:pt x="17" y="3739"/>
                  </a:lnTo>
                  <a:lnTo>
                    <a:pt x="17" y="3839"/>
                  </a:lnTo>
                  <a:lnTo>
                    <a:pt x="0" y="3839"/>
                  </a:lnTo>
                  <a:close/>
                  <a:moveTo>
                    <a:pt x="0" y="3673"/>
                  </a:moveTo>
                  <a:lnTo>
                    <a:pt x="0" y="3573"/>
                  </a:lnTo>
                  <a:lnTo>
                    <a:pt x="17" y="3573"/>
                  </a:lnTo>
                  <a:lnTo>
                    <a:pt x="17" y="3673"/>
                  </a:lnTo>
                  <a:lnTo>
                    <a:pt x="0" y="3673"/>
                  </a:lnTo>
                  <a:close/>
                  <a:moveTo>
                    <a:pt x="0" y="3506"/>
                  </a:moveTo>
                  <a:lnTo>
                    <a:pt x="0" y="3407"/>
                  </a:lnTo>
                  <a:lnTo>
                    <a:pt x="17" y="3407"/>
                  </a:lnTo>
                  <a:lnTo>
                    <a:pt x="17" y="3506"/>
                  </a:lnTo>
                  <a:lnTo>
                    <a:pt x="0" y="3506"/>
                  </a:lnTo>
                  <a:close/>
                  <a:moveTo>
                    <a:pt x="0" y="3340"/>
                  </a:moveTo>
                  <a:lnTo>
                    <a:pt x="0" y="3241"/>
                  </a:lnTo>
                  <a:lnTo>
                    <a:pt x="17" y="3241"/>
                  </a:lnTo>
                  <a:lnTo>
                    <a:pt x="17" y="3340"/>
                  </a:lnTo>
                  <a:lnTo>
                    <a:pt x="0" y="3340"/>
                  </a:lnTo>
                  <a:close/>
                  <a:moveTo>
                    <a:pt x="0" y="3174"/>
                  </a:moveTo>
                  <a:lnTo>
                    <a:pt x="0" y="3074"/>
                  </a:lnTo>
                  <a:lnTo>
                    <a:pt x="17" y="3074"/>
                  </a:lnTo>
                  <a:lnTo>
                    <a:pt x="17" y="3174"/>
                  </a:lnTo>
                  <a:lnTo>
                    <a:pt x="0" y="3174"/>
                  </a:lnTo>
                  <a:close/>
                  <a:moveTo>
                    <a:pt x="0" y="3008"/>
                  </a:moveTo>
                  <a:lnTo>
                    <a:pt x="0" y="2908"/>
                  </a:lnTo>
                  <a:lnTo>
                    <a:pt x="17" y="2908"/>
                  </a:lnTo>
                  <a:lnTo>
                    <a:pt x="17" y="3008"/>
                  </a:lnTo>
                  <a:lnTo>
                    <a:pt x="0" y="3008"/>
                  </a:lnTo>
                  <a:close/>
                  <a:moveTo>
                    <a:pt x="0" y="2842"/>
                  </a:moveTo>
                  <a:lnTo>
                    <a:pt x="0" y="2742"/>
                  </a:lnTo>
                  <a:lnTo>
                    <a:pt x="17" y="2742"/>
                  </a:lnTo>
                  <a:lnTo>
                    <a:pt x="17" y="2842"/>
                  </a:lnTo>
                  <a:lnTo>
                    <a:pt x="0" y="2842"/>
                  </a:lnTo>
                  <a:close/>
                  <a:moveTo>
                    <a:pt x="0" y="2675"/>
                  </a:moveTo>
                  <a:lnTo>
                    <a:pt x="0" y="2576"/>
                  </a:lnTo>
                  <a:lnTo>
                    <a:pt x="17" y="2576"/>
                  </a:lnTo>
                  <a:lnTo>
                    <a:pt x="17" y="2675"/>
                  </a:lnTo>
                  <a:lnTo>
                    <a:pt x="0" y="2675"/>
                  </a:lnTo>
                  <a:close/>
                  <a:moveTo>
                    <a:pt x="0" y="2509"/>
                  </a:moveTo>
                  <a:lnTo>
                    <a:pt x="0" y="2410"/>
                  </a:lnTo>
                  <a:lnTo>
                    <a:pt x="17" y="2410"/>
                  </a:lnTo>
                  <a:lnTo>
                    <a:pt x="17" y="2509"/>
                  </a:lnTo>
                  <a:lnTo>
                    <a:pt x="0" y="2509"/>
                  </a:lnTo>
                  <a:close/>
                  <a:moveTo>
                    <a:pt x="0" y="2343"/>
                  </a:moveTo>
                  <a:lnTo>
                    <a:pt x="0" y="2243"/>
                  </a:lnTo>
                  <a:lnTo>
                    <a:pt x="17" y="2243"/>
                  </a:lnTo>
                  <a:lnTo>
                    <a:pt x="17" y="2343"/>
                  </a:lnTo>
                  <a:lnTo>
                    <a:pt x="0" y="2343"/>
                  </a:lnTo>
                  <a:close/>
                  <a:moveTo>
                    <a:pt x="0" y="2177"/>
                  </a:moveTo>
                  <a:lnTo>
                    <a:pt x="0" y="2077"/>
                  </a:lnTo>
                  <a:lnTo>
                    <a:pt x="17" y="2077"/>
                  </a:lnTo>
                  <a:lnTo>
                    <a:pt x="17" y="2177"/>
                  </a:lnTo>
                  <a:lnTo>
                    <a:pt x="0" y="2177"/>
                  </a:lnTo>
                  <a:close/>
                  <a:moveTo>
                    <a:pt x="0" y="2011"/>
                  </a:moveTo>
                  <a:lnTo>
                    <a:pt x="0" y="1911"/>
                  </a:lnTo>
                  <a:lnTo>
                    <a:pt x="17" y="1911"/>
                  </a:lnTo>
                  <a:lnTo>
                    <a:pt x="17" y="2011"/>
                  </a:lnTo>
                  <a:lnTo>
                    <a:pt x="0" y="2011"/>
                  </a:lnTo>
                  <a:close/>
                  <a:moveTo>
                    <a:pt x="0" y="1844"/>
                  </a:moveTo>
                  <a:lnTo>
                    <a:pt x="0" y="1745"/>
                  </a:lnTo>
                  <a:lnTo>
                    <a:pt x="17" y="1745"/>
                  </a:lnTo>
                  <a:lnTo>
                    <a:pt x="17" y="1844"/>
                  </a:lnTo>
                  <a:lnTo>
                    <a:pt x="0" y="1844"/>
                  </a:lnTo>
                  <a:close/>
                  <a:moveTo>
                    <a:pt x="0" y="1678"/>
                  </a:moveTo>
                  <a:lnTo>
                    <a:pt x="0" y="1579"/>
                  </a:lnTo>
                  <a:lnTo>
                    <a:pt x="17" y="1579"/>
                  </a:lnTo>
                  <a:lnTo>
                    <a:pt x="17" y="1678"/>
                  </a:lnTo>
                  <a:lnTo>
                    <a:pt x="0" y="1678"/>
                  </a:lnTo>
                  <a:close/>
                  <a:moveTo>
                    <a:pt x="0" y="1512"/>
                  </a:moveTo>
                  <a:lnTo>
                    <a:pt x="0" y="1412"/>
                  </a:lnTo>
                  <a:lnTo>
                    <a:pt x="17" y="1412"/>
                  </a:lnTo>
                  <a:lnTo>
                    <a:pt x="17" y="1512"/>
                  </a:lnTo>
                  <a:lnTo>
                    <a:pt x="0" y="1512"/>
                  </a:lnTo>
                  <a:close/>
                  <a:moveTo>
                    <a:pt x="0" y="1346"/>
                  </a:moveTo>
                  <a:lnTo>
                    <a:pt x="0" y="1246"/>
                  </a:lnTo>
                  <a:lnTo>
                    <a:pt x="17" y="1246"/>
                  </a:lnTo>
                  <a:lnTo>
                    <a:pt x="17" y="1346"/>
                  </a:lnTo>
                  <a:lnTo>
                    <a:pt x="0" y="1346"/>
                  </a:lnTo>
                  <a:close/>
                  <a:moveTo>
                    <a:pt x="0" y="1180"/>
                  </a:moveTo>
                  <a:lnTo>
                    <a:pt x="0" y="1080"/>
                  </a:lnTo>
                  <a:lnTo>
                    <a:pt x="17" y="1080"/>
                  </a:lnTo>
                  <a:lnTo>
                    <a:pt x="17" y="1180"/>
                  </a:lnTo>
                  <a:lnTo>
                    <a:pt x="0" y="1180"/>
                  </a:lnTo>
                  <a:close/>
                  <a:moveTo>
                    <a:pt x="0" y="1014"/>
                  </a:moveTo>
                  <a:lnTo>
                    <a:pt x="0" y="914"/>
                  </a:lnTo>
                  <a:lnTo>
                    <a:pt x="17" y="914"/>
                  </a:lnTo>
                  <a:lnTo>
                    <a:pt x="17" y="1014"/>
                  </a:lnTo>
                  <a:lnTo>
                    <a:pt x="0" y="1014"/>
                  </a:lnTo>
                  <a:close/>
                  <a:moveTo>
                    <a:pt x="0" y="847"/>
                  </a:moveTo>
                  <a:lnTo>
                    <a:pt x="0" y="748"/>
                  </a:lnTo>
                  <a:lnTo>
                    <a:pt x="17" y="748"/>
                  </a:lnTo>
                  <a:lnTo>
                    <a:pt x="17" y="847"/>
                  </a:lnTo>
                  <a:lnTo>
                    <a:pt x="0" y="847"/>
                  </a:lnTo>
                  <a:close/>
                  <a:moveTo>
                    <a:pt x="0" y="681"/>
                  </a:moveTo>
                  <a:lnTo>
                    <a:pt x="0" y="581"/>
                  </a:lnTo>
                  <a:lnTo>
                    <a:pt x="17" y="581"/>
                  </a:lnTo>
                  <a:lnTo>
                    <a:pt x="17" y="681"/>
                  </a:lnTo>
                  <a:lnTo>
                    <a:pt x="0" y="681"/>
                  </a:lnTo>
                  <a:close/>
                  <a:moveTo>
                    <a:pt x="0" y="515"/>
                  </a:moveTo>
                  <a:lnTo>
                    <a:pt x="0" y="415"/>
                  </a:lnTo>
                  <a:lnTo>
                    <a:pt x="17" y="415"/>
                  </a:lnTo>
                  <a:lnTo>
                    <a:pt x="17" y="515"/>
                  </a:lnTo>
                  <a:lnTo>
                    <a:pt x="0" y="515"/>
                  </a:lnTo>
                  <a:close/>
                  <a:moveTo>
                    <a:pt x="0" y="349"/>
                  </a:moveTo>
                  <a:lnTo>
                    <a:pt x="0" y="249"/>
                  </a:lnTo>
                  <a:lnTo>
                    <a:pt x="17" y="249"/>
                  </a:lnTo>
                  <a:lnTo>
                    <a:pt x="17" y="349"/>
                  </a:lnTo>
                  <a:lnTo>
                    <a:pt x="0" y="349"/>
                  </a:lnTo>
                  <a:close/>
                  <a:moveTo>
                    <a:pt x="0" y="183"/>
                  </a:moveTo>
                  <a:lnTo>
                    <a:pt x="0" y="83"/>
                  </a:lnTo>
                  <a:lnTo>
                    <a:pt x="17" y="83"/>
                  </a:lnTo>
                  <a:lnTo>
                    <a:pt x="17" y="183"/>
                  </a:lnTo>
                  <a:lnTo>
                    <a:pt x="0" y="183"/>
                  </a:lnTo>
                  <a:close/>
                  <a:moveTo>
                    <a:pt x="0" y="16"/>
                  </a:moveTo>
                  <a:lnTo>
                    <a:pt x="0" y="0"/>
                  </a:lnTo>
                  <a:lnTo>
                    <a:pt x="17" y="0"/>
                  </a:lnTo>
                  <a:lnTo>
                    <a:pt x="17" y="83"/>
                  </a:lnTo>
                  <a:lnTo>
                    <a:pt x="0" y="83"/>
                  </a:lnTo>
                  <a:lnTo>
                    <a:pt x="0" y="0"/>
                  </a:lnTo>
                  <a:lnTo>
                    <a:pt x="17" y="0"/>
                  </a:lnTo>
                  <a:lnTo>
                    <a:pt x="17" y="16"/>
                  </a:lnTo>
                  <a:lnTo>
                    <a:pt x="0" y="16"/>
                  </a:lnTo>
                  <a:close/>
                  <a:moveTo>
                    <a:pt x="17" y="149"/>
                  </a:moveTo>
                  <a:lnTo>
                    <a:pt x="17" y="249"/>
                  </a:lnTo>
                  <a:lnTo>
                    <a:pt x="0" y="249"/>
                  </a:lnTo>
                  <a:lnTo>
                    <a:pt x="0" y="149"/>
                  </a:lnTo>
                  <a:lnTo>
                    <a:pt x="17" y="149"/>
                  </a:lnTo>
                  <a:close/>
                  <a:moveTo>
                    <a:pt x="17" y="316"/>
                  </a:moveTo>
                  <a:lnTo>
                    <a:pt x="17" y="415"/>
                  </a:lnTo>
                  <a:lnTo>
                    <a:pt x="0" y="415"/>
                  </a:lnTo>
                  <a:lnTo>
                    <a:pt x="0" y="316"/>
                  </a:lnTo>
                  <a:lnTo>
                    <a:pt x="17" y="316"/>
                  </a:lnTo>
                  <a:close/>
                  <a:moveTo>
                    <a:pt x="17" y="482"/>
                  </a:moveTo>
                  <a:lnTo>
                    <a:pt x="17" y="581"/>
                  </a:lnTo>
                  <a:lnTo>
                    <a:pt x="0" y="581"/>
                  </a:lnTo>
                  <a:lnTo>
                    <a:pt x="0" y="482"/>
                  </a:lnTo>
                  <a:lnTo>
                    <a:pt x="17" y="482"/>
                  </a:lnTo>
                  <a:close/>
                  <a:moveTo>
                    <a:pt x="17" y="648"/>
                  </a:moveTo>
                  <a:lnTo>
                    <a:pt x="17" y="748"/>
                  </a:lnTo>
                  <a:lnTo>
                    <a:pt x="0" y="748"/>
                  </a:lnTo>
                  <a:lnTo>
                    <a:pt x="0" y="648"/>
                  </a:lnTo>
                  <a:lnTo>
                    <a:pt x="17" y="648"/>
                  </a:lnTo>
                  <a:close/>
                  <a:moveTo>
                    <a:pt x="17" y="814"/>
                  </a:moveTo>
                  <a:lnTo>
                    <a:pt x="17" y="914"/>
                  </a:lnTo>
                  <a:lnTo>
                    <a:pt x="0" y="914"/>
                  </a:lnTo>
                  <a:lnTo>
                    <a:pt x="0" y="814"/>
                  </a:lnTo>
                  <a:lnTo>
                    <a:pt x="17" y="814"/>
                  </a:lnTo>
                  <a:close/>
                  <a:moveTo>
                    <a:pt x="17" y="980"/>
                  </a:moveTo>
                  <a:lnTo>
                    <a:pt x="17" y="1080"/>
                  </a:lnTo>
                  <a:lnTo>
                    <a:pt x="0" y="1080"/>
                  </a:lnTo>
                  <a:lnTo>
                    <a:pt x="0" y="980"/>
                  </a:lnTo>
                  <a:lnTo>
                    <a:pt x="17" y="980"/>
                  </a:lnTo>
                  <a:close/>
                  <a:moveTo>
                    <a:pt x="17" y="1146"/>
                  </a:moveTo>
                  <a:lnTo>
                    <a:pt x="17" y="1246"/>
                  </a:lnTo>
                  <a:lnTo>
                    <a:pt x="0" y="1246"/>
                  </a:lnTo>
                  <a:lnTo>
                    <a:pt x="0" y="1146"/>
                  </a:lnTo>
                  <a:lnTo>
                    <a:pt x="17" y="1146"/>
                  </a:lnTo>
                  <a:close/>
                  <a:moveTo>
                    <a:pt x="17" y="1313"/>
                  </a:moveTo>
                  <a:lnTo>
                    <a:pt x="17" y="1412"/>
                  </a:lnTo>
                  <a:lnTo>
                    <a:pt x="0" y="1412"/>
                  </a:lnTo>
                  <a:lnTo>
                    <a:pt x="0" y="1313"/>
                  </a:lnTo>
                  <a:lnTo>
                    <a:pt x="17" y="1313"/>
                  </a:lnTo>
                  <a:close/>
                  <a:moveTo>
                    <a:pt x="17" y="1479"/>
                  </a:moveTo>
                  <a:lnTo>
                    <a:pt x="17" y="1579"/>
                  </a:lnTo>
                  <a:lnTo>
                    <a:pt x="0" y="1579"/>
                  </a:lnTo>
                  <a:lnTo>
                    <a:pt x="0" y="1479"/>
                  </a:lnTo>
                  <a:lnTo>
                    <a:pt x="17" y="1479"/>
                  </a:lnTo>
                  <a:close/>
                  <a:moveTo>
                    <a:pt x="17" y="1645"/>
                  </a:moveTo>
                  <a:lnTo>
                    <a:pt x="17" y="1745"/>
                  </a:lnTo>
                  <a:lnTo>
                    <a:pt x="0" y="1745"/>
                  </a:lnTo>
                  <a:lnTo>
                    <a:pt x="0" y="1645"/>
                  </a:lnTo>
                  <a:lnTo>
                    <a:pt x="17" y="1645"/>
                  </a:lnTo>
                  <a:close/>
                  <a:moveTo>
                    <a:pt x="17" y="1811"/>
                  </a:moveTo>
                  <a:lnTo>
                    <a:pt x="17" y="1911"/>
                  </a:lnTo>
                  <a:lnTo>
                    <a:pt x="0" y="1911"/>
                  </a:lnTo>
                  <a:lnTo>
                    <a:pt x="0" y="1811"/>
                  </a:lnTo>
                  <a:lnTo>
                    <a:pt x="17" y="1811"/>
                  </a:lnTo>
                  <a:close/>
                  <a:moveTo>
                    <a:pt x="17" y="1977"/>
                  </a:moveTo>
                  <a:lnTo>
                    <a:pt x="17" y="2077"/>
                  </a:lnTo>
                  <a:lnTo>
                    <a:pt x="0" y="2077"/>
                  </a:lnTo>
                  <a:lnTo>
                    <a:pt x="0" y="1977"/>
                  </a:lnTo>
                  <a:lnTo>
                    <a:pt x="17" y="1977"/>
                  </a:lnTo>
                  <a:close/>
                  <a:moveTo>
                    <a:pt x="17" y="2144"/>
                  </a:moveTo>
                  <a:lnTo>
                    <a:pt x="17" y="2243"/>
                  </a:lnTo>
                  <a:lnTo>
                    <a:pt x="0" y="2243"/>
                  </a:lnTo>
                  <a:lnTo>
                    <a:pt x="0" y="2144"/>
                  </a:lnTo>
                  <a:lnTo>
                    <a:pt x="17" y="2144"/>
                  </a:lnTo>
                  <a:close/>
                  <a:moveTo>
                    <a:pt x="17" y="2310"/>
                  </a:moveTo>
                  <a:lnTo>
                    <a:pt x="17" y="2410"/>
                  </a:lnTo>
                  <a:lnTo>
                    <a:pt x="0" y="2410"/>
                  </a:lnTo>
                  <a:lnTo>
                    <a:pt x="0" y="2310"/>
                  </a:lnTo>
                  <a:lnTo>
                    <a:pt x="17" y="2310"/>
                  </a:lnTo>
                  <a:close/>
                  <a:moveTo>
                    <a:pt x="17" y="2476"/>
                  </a:moveTo>
                  <a:lnTo>
                    <a:pt x="17" y="2576"/>
                  </a:lnTo>
                  <a:lnTo>
                    <a:pt x="0" y="2576"/>
                  </a:lnTo>
                  <a:lnTo>
                    <a:pt x="0" y="2476"/>
                  </a:lnTo>
                  <a:lnTo>
                    <a:pt x="17" y="2476"/>
                  </a:lnTo>
                  <a:close/>
                  <a:moveTo>
                    <a:pt x="17" y="2642"/>
                  </a:moveTo>
                  <a:lnTo>
                    <a:pt x="17" y="2742"/>
                  </a:lnTo>
                  <a:lnTo>
                    <a:pt x="0" y="2742"/>
                  </a:lnTo>
                  <a:lnTo>
                    <a:pt x="0" y="2642"/>
                  </a:lnTo>
                  <a:lnTo>
                    <a:pt x="17" y="2642"/>
                  </a:lnTo>
                  <a:close/>
                  <a:moveTo>
                    <a:pt x="17" y="2808"/>
                  </a:moveTo>
                  <a:lnTo>
                    <a:pt x="17" y="2908"/>
                  </a:lnTo>
                  <a:lnTo>
                    <a:pt x="0" y="2908"/>
                  </a:lnTo>
                  <a:lnTo>
                    <a:pt x="0" y="2808"/>
                  </a:lnTo>
                  <a:lnTo>
                    <a:pt x="17" y="2808"/>
                  </a:lnTo>
                  <a:close/>
                  <a:moveTo>
                    <a:pt x="17" y="2975"/>
                  </a:moveTo>
                  <a:lnTo>
                    <a:pt x="17" y="3074"/>
                  </a:lnTo>
                  <a:lnTo>
                    <a:pt x="0" y="3074"/>
                  </a:lnTo>
                  <a:lnTo>
                    <a:pt x="0" y="2975"/>
                  </a:lnTo>
                  <a:lnTo>
                    <a:pt x="17" y="2975"/>
                  </a:lnTo>
                  <a:close/>
                  <a:moveTo>
                    <a:pt x="17" y="3141"/>
                  </a:moveTo>
                  <a:lnTo>
                    <a:pt x="17" y="3241"/>
                  </a:lnTo>
                  <a:lnTo>
                    <a:pt x="0" y="3241"/>
                  </a:lnTo>
                  <a:lnTo>
                    <a:pt x="0" y="3141"/>
                  </a:lnTo>
                  <a:lnTo>
                    <a:pt x="17" y="3141"/>
                  </a:lnTo>
                  <a:close/>
                  <a:moveTo>
                    <a:pt x="17" y="3307"/>
                  </a:moveTo>
                  <a:lnTo>
                    <a:pt x="17" y="3407"/>
                  </a:lnTo>
                  <a:lnTo>
                    <a:pt x="0" y="3407"/>
                  </a:lnTo>
                  <a:lnTo>
                    <a:pt x="0" y="3307"/>
                  </a:lnTo>
                  <a:lnTo>
                    <a:pt x="17" y="3307"/>
                  </a:lnTo>
                  <a:close/>
                  <a:moveTo>
                    <a:pt x="17" y="3473"/>
                  </a:moveTo>
                  <a:lnTo>
                    <a:pt x="17" y="3573"/>
                  </a:lnTo>
                  <a:lnTo>
                    <a:pt x="0" y="3573"/>
                  </a:lnTo>
                  <a:lnTo>
                    <a:pt x="0" y="3473"/>
                  </a:lnTo>
                  <a:lnTo>
                    <a:pt x="17" y="3473"/>
                  </a:lnTo>
                  <a:close/>
                  <a:moveTo>
                    <a:pt x="17" y="3639"/>
                  </a:moveTo>
                  <a:lnTo>
                    <a:pt x="17" y="3739"/>
                  </a:lnTo>
                  <a:lnTo>
                    <a:pt x="0" y="3739"/>
                  </a:lnTo>
                  <a:lnTo>
                    <a:pt x="0" y="3639"/>
                  </a:lnTo>
                  <a:lnTo>
                    <a:pt x="17" y="3639"/>
                  </a:lnTo>
                  <a:close/>
                  <a:moveTo>
                    <a:pt x="17" y="3806"/>
                  </a:moveTo>
                  <a:lnTo>
                    <a:pt x="17" y="3905"/>
                  </a:lnTo>
                  <a:lnTo>
                    <a:pt x="0" y="3905"/>
                  </a:lnTo>
                  <a:lnTo>
                    <a:pt x="0" y="3806"/>
                  </a:lnTo>
                  <a:lnTo>
                    <a:pt x="17" y="3806"/>
                  </a:lnTo>
                  <a:close/>
                  <a:moveTo>
                    <a:pt x="17" y="3972"/>
                  </a:moveTo>
                  <a:lnTo>
                    <a:pt x="17" y="4071"/>
                  </a:lnTo>
                  <a:lnTo>
                    <a:pt x="0" y="4071"/>
                  </a:lnTo>
                  <a:lnTo>
                    <a:pt x="0" y="3972"/>
                  </a:lnTo>
                  <a:lnTo>
                    <a:pt x="17" y="3972"/>
                  </a:lnTo>
                  <a:close/>
                  <a:moveTo>
                    <a:pt x="17" y="4138"/>
                  </a:moveTo>
                  <a:lnTo>
                    <a:pt x="17" y="4238"/>
                  </a:lnTo>
                  <a:lnTo>
                    <a:pt x="0" y="4238"/>
                  </a:lnTo>
                  <a:lnTo>
                    <a:pt x="0" y="4138"/>
                  </a:lnTo>
                  <a:lnTo>
                    <a:pt x="17" y="4138"/>
                  </a:lnTo>
                  <a:close/>
                  <a:moveTo>
                    <a:pt x="17" y="4304"/>
                  </a:moveTo>
                  <a:lnTo>
                    <a:pt x="17" y="4404"/>
                  </a:lnTo>
                  <a:lnTo>
                    <a:pt x="0" y="4404"/>
                  </a:lnTo>
                  <a:lnTo>
                    <a:pt x="0" y="4304"/>
                  </a:lnTo>
                  <a:lnTo>
                    <a:pt x="17" y="4304"/>
                  </a:lnTo>
                  <a:close/>
                  <a:moveTo>
                    <a:pt x="17" y="4470"/>
                  </a:moveTo>
                  <a:lnTo>
                    <a:pt x="17" y="4570"/>
                  </a:lnTo>
                  <a:lnTo>
                    <a:pt x="0" y="4570"/>
                  </a:lnTo>
                  <a:lnTo>
                    <a:pt x="0" y="4470"/>
                  </a:lnTo>
                  <a:lnTo>
                    <a:pt x="17" y="4470"/>
                  </a:lnTo>
                  <a:close/>
                  <a:moveTo>
                    <a:pt x="17" y="4637"/>
                  </a:moveTo>
                  <a:lnTo>
                    <a:pt x="17" y="4736"/>
                  </a:lnTo>
                  <a:lnTo>
                    <a:pt x="0" y="4736"/>
                  </a:lnTo>
                  <a:lnTo>
                    <a:pt x="0" y="4637"/>
                  </a:lnTo>
                  <a:lnTo>
                    <a:pt x="17" y="4637"/>
                  </a:lnTo>
                  <a:close/>
                  <a:moveTo>
                    <a:pt x="17" y="4803"/>
                  </a:moveTo>
                  <a:lnTo>
                    <a:pt x="17" y="4902"/>
                  </a:lnTo>
                  <a:lnTo>
                    <a:pt x="0" y="4902"/>
                  </a:lnTo>
                  <a:lnTo>
                    <a:pt x="0" y="4803"/>
                  </a:lnTo>
                  <a:lnTo>
                    <a:pt x="17" y="4803"/>
                  </a:lnTo>
                  <a:close/>
                  <a:moveTo>
                    <a:pt x="17" y="4969"/>
                  </a:moveTo>
                  <a:lnTo>
                    <a:pt x="17" y="5069"/>
                  </a:lnTo>
                  <a:lnTo>
                    <a:pt x="0" y="5069"/>
                  </a:lnTo>
                  <a:lnTo>
                    <a:pt x="0" y="4969"/>
                  </a:lnTo>
                  <a:lnTo>
                    <a:pt x="17" y="4969"/>
                  </a:lnTo>
                  <a:close/>
                  <a:moveTo>
                    <a:pt x="17" y="5135"/>
                  </a:moveTo>
                  <a:lnTo>
                    <a:pt x="17" y="5235"/>
                  </a:lnTo>
                  <a:lnTo>
                    <a:pt x="0" y="5235"/>
                  </a:lnTo>
                  <a:lnTo>
                    <a:pt x="0" y="5135"/>
                  </a:lnTo>
                  <a:lnTo>
                    <a:pt x="17" y="5135"/>
                  </a:lnTo>
                  <a:close/>
                  <a:moveTo>
                    <a:pt x="17" y="5301"/>
                  </a:moveTo>
                  <a:lnTo>
                    <a:pt x="17" y="5401"/>
                  </a:lnTo>
                  <a:lnTo>
                    <a:pt x="0" y="5401"/>
                  </a:lnTo>
                  <a:lnTo>
                    <a:pt x="0" y="5301"/>
                  </a:lnTo>
                  <a:lnTo>
                    <a:pt x="17" y="5301"/>
                  </a:lnTo>
                  <a:close/>
                  <a:moveTo>
                    <a:pt x="17" y="5468"/>
                  </a:moveTo>
                  <a:lnTo>
                    <a:pt x="17" y="5567"/>
                  </a:lnTo>
                  <a:lnTo>
                    <a:pt x="0" y="5567"/>
                  </a:lnTo>
                  <a:lnTo>
                    <a:pt x="0" y="5468"/>
                  </a:lnTo>
                  <a:lnTo>
                    <a:pt x="17" y="5468"/>
                  </a:lnTo>
                  <a:close/>
                  <a:moveTo>
                    <a:pt x="17" y="5634"/>
                  </a:moveTo>
                  <a:lnTo>
                    <a:pt x="17" y="5733"/>
                  </a:lnTo>
                  <a:lnTo>
                    <a:pt x="0" y="5733"/>
                  </a:lnTo>
                  <a:lnTo>
                    <a:pt x="0" y="5634"/>
                  </a:lnTo>
                  <a:lnTo>
                    <a:pt x="17" y="5634"/>
                  </a:lnTo>
                  <a:close/>
                  <a:moveTo>
                    <a:pt x="17" y="5800"/>
                  </a:moveTo>
                  <a:lnTo>
                    <a:pt x="17" y="5833"/>
                  </a:lnTo>
                  <a:lnTo>
                    <a:pt x="0" y="5833"/>
                  </a:lnTo>
                  <a:lnTo>
                    <a:pt x="0" y="5800"/>
                  </a:lnTo>
                  <a:lnTo>
                    <a:pt x="17" y="5800"/>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1769" name="Rectangle 25"/>
            <p:cNvSpPr>
              <a:spLocks noChangeArrowheads="1"/>
            </p:cNvSpPr>
            <p:nvPr/>
          </p:nvSpPr>
          <p:spPr bwMode="auto">
            <a:xfrm>
              <a:off x="3275" y="7462"/>
              <a:ext cx="105" cy="28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68" name="Rectangle 24"/>
            <p:cNvSpPr>
              <a:spLocks noChangeArrowheads="1"/>
            </p:cNvSpPr>
            <p:nvPr/>
          </p:nvSpPr>
          <p:spPr bwMode="auto">
            <a:xfrm>
              <a:off x="2598" y="981"/>
              <a:ext cx="3350" cy="28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Send Information of Order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67" name="Rectangle 23"/>
            <p:cNvSpPr>
              <a:spLocks noChangeArrowheads="1"/>
            </p:cNvSpPr>
            <p:nvPr/>
          </p:nvSpPr>
          <p:spPr bwMode="auto">
            <a:xfrm>
              <a:off x="3059" y="1679"/>
              <a:ext cx="2025" cy="28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Check Availability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66" name="Rectangle 22"/>
            <p:cNvSpPr>
              <a:spLocks noChangeArrowheads="1"/>
            </p:cNvSpPr>
            <p:nvPr/>
          </p:nvSpPr>
          <p:spPr bwMode="auto">
            <a:xfrm>
              <a:off x="2400" y="2571"/>
              <a:ext cx="3510" cy="28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Pay the required amount of Bill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765" name="Rectangle 21"/>
            <p:cNvSpPr>
              <a:spLocks noChangeArrowheads="1"/>
            </p:cNvSpPr>
            <p:nvPr/>
          </p:nvSpPr>
          <p:spPr bwMode="auto">
            <a:xfrm>
              <a:off x="1563" y="3341"/>
              <a:ext cx="5055" cy="28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Give the Bill according to cake and gift taken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64" name="Rectangle 20"/>
            <p:cNvSpPr>
              <a:spLocks noChangeArrowheads="1"/>
            </p:cNvSpPr>
            <p:nvPr/>
          </p:nvSpPr>
          <p:spPr bwMode="auto">
            <a:xfrm>
              <a:off x="2610" y="4271"/>
              <a:ext cx="1890" cy="28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Cancel the order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63" name="Rectangle 19"/>
            <p:cNvSpPr>
              <a:spLocks noChangeArrowheads="1"/>
            </p:cNvSpPr>
            <p:nvPr/>
          </p:nvSpPr>
          <p:spPr bwMode="auto">
            <a:xfrm>
              <a:off x="3059" y="5335"/>
              <a:ext cx="1635" cy="28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Cancel the Bill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62" name="Freeform 18"/>
            <p:cNvSpPr>
              <a:spLocks noEditPoints="1"/>
            </p:cNvSpPr>
            <p:nvPr/>
          </p:nvSpPr>
          <p:spPr bwMode="auto">
            <a:xfrm>
              <a:off x="1179" y="2120"/>
              <a:ext cx="5753" cy="215"/>
            </a:xfrm>
            <a:custGeom>
              <a:avLst/>
              <a:gdLst/>
              <a:ahLst/>
              <a:cxnLst>
                <a:cxn ang="0">
                  <a:pos x="18" y="99"/>
                </a:cxn>
                <a:cxn ang="0">
                  <a:pos x="5753" y="99"/>
                </a:cxn>
                <a:cxn ang="0">
                  <a:pos x="5753" y="115"/>
                </a:cxn>
                <a:cxn ang="0">
                  <a:pos x="18" y="115"/>
                </a:cxn>
                <a:cxn ang="0">
                  <a:pos x="18" y="99"/>
                </a:cxn>
                <a:cxn ang="0">
                  <a:pos x="15" y="100"/>
                </a:cxn>
                <a:cxn ang="0">
                  <a:pos x="214" y="0"/>
                </a:cxn>
                <a:cxn ang="0">
                  <a:pos x="222" y="16"/>
                </a:cxn>
                <a:cxn ang="0">
                  <a:pos x="22" y="115"/>
                </a:cxn>
                <a:cxn ang="0">
                  <a:pos x="22" y="100"/>
                </a:cxn>
                <a:cxn ang="0">
                  <a:pos x="222" y="199"/>
                </a:cxn>
                <a:cxn ang="0">
                  <a:pos x="214" y="215"/>
                </a:cxn>
                <a:cxn ang="0">
                  <a:pos x="0" y="107"/>
                </a:cxn>
                <a:cxn ang="0">
                  <a:pos x="214" y="0"/>
                </a:cxn>
                <a:cxn ang="0">
                  <a:pos x="222" y="16"/>
                </a:cxn>
                <a:cxn ang="0">
                  <a:pos x="22" y="115"/>
                </a:cxn>
                <a:cxn ang="0">
                  <a:pos x="15" y="100"/>
                </a:cxn>
              </a:cxnLst>
              <a:rect l="0" t="0" r="r" b="b"/>
              <a:pathLst>
                <a:path w="5753" h="215">
                  <a:moveTo>
                    <a:pt x="18" y="99"/>
                  </a:moveTo>
                  <a:lnTo>
                    <a:pt x="5753" y="99"/>
                  </a:lnTo>
                  <a:lnTo>
                    <a:pt x="5753" y="115"/>
                  </a:lnTo>
                  <a:lnTo>
                    <a:pt x="18" y="115"/>
                  </a:lnTo>
                  <a:lnTo>
                    <a:pt x="18" y="99"/>
                  </a:lnTo>
                  <a:close/>
                  <a:moveTo>
                    <a:pt x="15" y="100"/>
                  </a:moveTo>
                  <a:lnTo>
                    <a:pt x="214" y="0"/>
                  </a:lnTo>
                  <a:lnTo>
                    <a:pt x="222" y="16"/>
                  </a:lnTo>
                  <a:lnTo>
                    <a:pt x="22" y="115"/>
                  </a:lnTo>
                  <a:lnTo>
                    <a:pt x="22" y="100"/>
                  </a:lnTo>
                  <a:lnTo>
                    <a:pt x="222" y="199"/>
                  </a:lnTo>
                  <a:lnTo>
                    <a:pt x="214" y="215"/>
                  </a:lnTo>
                  <a:lnTo>
                    <a:pt x="0" y="107"/>
                  </a:lnTo>
                  <a:lnTo>
                    <a:pt x="214" y="0"/>
                  </a:lnTo>
                  <a:lnTo>
                    <a:pt x="222" y="16"/>
                  </a:lnTo>
                  <a:lnTo>
                    <a:pt x="22" y="115"/>
                  </a:lnTo>
                  <a:lnTo>
                    <a:pt x="15" y="100"/>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1761" name="Freeform 17"/>
            <p:cNvSpPr>
              <a:spLocks noEditPoints="1"/>
            </p:cNvSpPr>
            <p:nvPr/>
          </p:nvSpPr>
          <p:spPr bwMode="auto">
            <a:xfrm>
              <a:off x="1179" y="3782"/>
              <a:ext cx="5736" cy="215"/>
            </a:xfrm>
            <a:custGeom>
              <a:avLst/>
              <a:gdLst/>
              <a:ahLst/>
              <a:cxnLst>
                <a:cxn ang="0">
                  <a:pos x="18" y="99"/>
                </a:cxn>
                <a:cxn ang="0">
                  <a:pos x="5736" y="99"/>
                </a:cxn>
                <a:cxn ang="0">
                  <a:pos x="5736" y="115"/>
                </a:cxn>
                <a:cxn ang="0">
                  <a:pos x="18" y="115"/>
                </a:cxn>
                <a:cxn ang="0">
                  <a:pos x="18" y="99"/>
                </a:cxn>
                <a:cxn ang="0">
                  <a:pos x="15" y="100"/>
                </a:cxn>
                <a:cxn ang="0">
                  <a:pos x="214" y="0"/>
                </a:cxn>
                <a:cxn ang="0">
                  <a:pos x="222" y="16"/>
                </a:cxn>
                <a:cxn ang="0">
                  <a:pos x="22" y="115"/>
                </a:cxn>
                <a:cxn ang="0">
                  <a:pos x="22" y="100"/>
                </a:cxn>
                <a:cxn ang="0">
                  <a:pos x="222" y="199"/>
                </a:cxn>
                <a:cxn ang="0">
                  <a:pos x="214" y="215"/>
                </a:cxn>
                <a:cxn ang="0">
                  <a:pos x="0" y="107"/>
                </a:cxn>
                <a:cxn ang="0">
                  <a:pos x="214" y="0"/>
                </a:cxn>
                <a:cxn ang="0">
                  <a:pos x="222" y="16"/>
                </a:cxn>
                <a:cxn ang="0">
                  <a:pos x="22" y="115"/>
                </a:cxn>
                <a:cxn ang="0">
                  <a:pos x="15" y="100"/>
                </a:cxn>
              </a:cxnLst>
              <a:rect l="0" t="0" r="r" b="b"/>
              <a:pathLst>
                <a:path w="5736" h="215">
                  <a:moveTo>
                    <a:pt x="18" y="99"/>
                  </a:moveTo>
                  <a:lnTo>
                    <a:pt x="5736" y="99"/>
                  </a:lnTo>
                  <a:lnTo>
                    <a:pt x="5736" y="115"/>
                  </a:lnTo>
                  <a:lnTo>
                    <a:pt x="18" y="115"/>
                  </a:lnTo>
                  <a:lnTo>
                    <a:pt x="18" y="99"/>
                  </a:lnTo>
                  <a:close/>
                  <a:moveTo>
                    <a:pt x="15" y="100"/>
                  </a:moveTo>
                  <a:lnTo>
                    <a:pt x="214" y="0"/>
                  </a:lnTo>
                  <a:lnTo>
                    <a:pt x="222" y="16"/>
                  </a:lnTo>
                  <a:lnTo>
                    <a:pt x="22" y="115"/>
                  </a:lnTo>
                  <a:lnTo>
                    <a:pt x="22" y="100"/>
                  </a:lnTo>
                  <a:lnTo>
                    <a:pt x="222" y="199"/>
                  </a:lnTo>
                  <a:lnTo>
                    <a:pt x="214" y="215"/>
                  </a:lnTo>
                  <a:lnTo>
                    <a:pt x="0" y="107"/>
                  </a:lnTo>
                  <a:lnTo>
                    <a:pt x="214" y="0"/>
                  </a:lnTo>
                  <a:lnTo>
                    <a:pt x="222" y="16"/>
                  </a:lnTo>
                  <a:lnTo>
                    <a:pt x="22" y="115"/>
                  </a:lnTo>
                  <a:lnTo>
                    <a:pt x="15" y="100"/>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1760" name="Freeform 16"/>
            <p:cNvSpPr>
              <a:spLocks noEditPoints="1"/>
            </p:cNvSpPr>
            <p:nvPr/>
          </p:nvSpPr>
          <p:spPr bwMode="auto">
            <a:xfrm>
              <a:off x="1262" y="5859"/>
              <a:ext cx="5653" cy="215"/>
            </a:xfrm>
            <a:custGeom>
              <a:avLst/>
              <a:gdLst/>
              <a:ahLst/>
              <a:cxnLst>
                <a:cxn ang="0">
                  <a:pos x="18" y="99"/>
                </a:cxn>
                <a:cxn ang="0">
                  <a:pos x="5653" y="99"/>
                </a:cxn>
                <a:cxn ang="0">
                  <a:pos x="5653" y="116"/>
                </a:cxn>
                <a:cxn ang="0">
                  <a:pos x="18" y="116"/>
                </a:cxn>
                <a:cxn ang="0">
                  <a:pos x="18" y="99"/>
                </a:cxn>
                <a:cxn ang="0">
                  <a:pos x="15" y="100"/>
                </a:cxn>
                <a:cxn ang="0">
                  <a:pos x="214" y="0"/>
                </a:cxn>
                <a:cxn ang="0">
                  <a:pos x="222" y="16"/>
                </a:cxn>
                <a:cxn ang="0">
                  <a:pos x="22" y="116"/>
                </a:cxn>
                <a:cxn ang="0">
                  <a:pos x="22" y="100"/>
                </a:cxn>
                <a:cxn ang="0">
                  <a:pos x="222" y="200"/>
                </a:cxn>
                <a:cxn ang="0">
                  <a:pos x="214" y="215"/>
                </a:cxn>
                <a:cxn ang="0">
                  <a:pos x="0" y="107"/>
                </a:cxn>
                <a:cxn ang="0">
                  <a:pos x="214" y="0"/>
                </a:cxn>
                <a:cxn ang="0">
                  <a:pos x="222" y="16"/>
                </a:cxn>
                <a:cxn ang="0">
                  <a:pos x="22" y="116"/>
                </a:cxn>
                <a:cxn ang="0">
                  <a:pos x="15" y="100"/>
                </a:cxn>
              </a:cxnLst>
              <a:rect l="0" t="0" r="r" b="b"/>
              <a:pathLst>
                <a:path w="5653" h="215">
                  <a:moveTo>
                    <a:pt x="18" y="99"/>
                  </a:moveTo>
                  <a:lnTo>
                    <a:pt x="5653" y="99"/>
                  </a:lnTo>
                  <a:lnTo>
                    <a:pt x="5653" y="116"/>
                  </a:lnTo>
                  <a:lnTo>
                    <a:pt x="18" y="116"/>
                  </a:lnTo>
                  <a:lnTo>
                    <a:pt x="18" y="99"/>
                  </a:lnTo>
                  <a:close/>
                  <a:moveTo>
                    <a:pt x="15" y="100"/>
                  </a:moveTo>
                  <a:lnTo>
                    <a:pt x="214" y="0"/>
                  </a:lnTo>
                  <a:lnTo>
                    <a:pt x="222" y="16"/>
                  </a:lnTo>
                  <a:lnTo>
                    <a:pt x="22" y="116"/>
                  </a:lnTo>
                  <a:lnTo>
                    <a:pt x="22" y="100"/>
                  </a:lnTo>
                  <a:lnTo>
                    <a:pt x="222" y="200"/>
                  </a:lnTo>
                  <a:lnTo>
                    <a:pt x="214" y="215"/>
                  </a:lnTo>
                  <a:lnTo>
                    <a:pt x="0" y="107"/>
                  </a:lnTo>
                  <a:lnTo>
                    <a:pt x="214" y="0"/>
                  </a:lnTo>
                  <a:lnTo>
                    <a:pt x="222" y="16"/>
                  </a:lnTo>
                  <a:lnTo>
                    <a:pt x="22" y="116"/>
                  </a:lnTo>
                  <a:lnTo>
                    <a:pt x="15" y="100"/>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1759" name="Rectangle 15"/>
            <p:cNvSpPr>
              <a:spLocks noChangeArrowheads="1"/>
            </p:cNvSpPr>
            <p:nvPr/>
          </p:nvSpPr>
          <p:spPr bwMode="auto">
            <a:xfrm>
              <a:off x="1039" y="798"/>
              <a:ext cx="17" cy="5700"/>
            </a:xfrm>
            <a:prstGeom prst="rect">
              <a:avLst/>
            </a:pr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1758" name="Rectangle 14"/>
            <p:cNvSpPr>
              <a:spLocks noChangeArrowheads="1"/>
            </p:cNvSpPr>
            <p:nvPr/>
          </p:nvSpPr>
          <p:spPr bwMode="auto">
            <a:xfrm>
              <a:off x="7035" y="834"/>
              <a:ext cx="17" cy="5833"/>
            </a:xfrm>
            <a:prstGeom prst="rect">
              <a:avLst/>
            </a:pr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1757" name="AutoShape 13"/>
            <p:cNvSpPr>
              <a:spLocks noChangeShapeType="1"/>
            </p:cNvSpPr>
            <p:nvPr/>
          </p:nvSpPr>
          <p:spPr bwMode="auto">
            <a:xfrm flipH="1">
              <a:off x="7035" y="6667"/>
              <a:ext cx="9" cy="20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56" name="AutoShape 12"/>
            <p:cNvSpPr>
              <a:spLocks noChangeShapeType="1"/>
            </p:cNvSpPr>
            <p:nvPr/>
          </p:nvSpPr>
          <p:spPr bwMode="auto">
            <a:xfrm>
              <a:off x="7023" y="6912"/>
              <a:ext cx="1" cy="16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55" name="AutoShape 11"/>
            <p:cNvSpPr>
              <a:spLocks noChangeShapeType="1"/>
            </p:cNvSpPr>
            <p:nvPr/>
          </p:nvSpPr>
          <p:spPr bwMode="auto">
            <a:xfrm>
              <a:off x="7023" y="7157"/>
              <a:ext cx="1" cy="21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54" name="AutoShape 10"/>
            <p:cNvSpPr>
              <a:spLocks noChangeShapeType="1"/>
            </p:cNvSpPr>
            <p:nvPr/>
          </p:nvSpPr>
          <p:spPr bwMode="auto">
            <a:xfrm>
              <a:off x="7023" y="7462"/>
              <a:ext cx="0" cy="276"/>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53" name="AutoShape 9"/>
            <p:cNvSpPr>
              <a:spLocks noChangeShapeType="1"/>
            </p:cNvSpPr>
            <p:nvPr/>
          </p:nvSpPr>
          <p:spPr bwMode="auto">
            <a:xfrm>
              <a:off x="1056" y="6640"/>
              <a:ext cx="1" cy="28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52" name="AutoShape 8"/>
            <p:cNvSpPr>
              <a:spLocks noChangeShapeType="1"/>
            </p:cNvSpPr>
            <p:nvPr/>
          </p:nvSpPr>
          <p:spPr bwMode="auto">
            <a:xfrm>
              <a:off x="1057" y="6991"/>
              <a:ext cx="1" cy="21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51" name="AutoShape 7"/>
            <p:cNvSpPr>
              <a:spLocks noChangeShapeType="1"/>
            </p:cNvSpPr>
            <p:nvPr/>
          </p:nvSpPr>
          <p:spPr bwMode="auto">
            <a:xfrm flipH="1">
              <a:off x="1058" y="7264"/>
              <a:ext cx="9" cy="24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50" name="AutoShape 6"/>
            <p:cNvSpPr>
              <a:spLocks noChangeShapeType="1"/>
            </p:cNvSpPr>
            <p:nvPr/>
          </p:nvSpPr>
          <p:spPr bwMode="auto">
            <a:xfrm flipH="1">
              <a:off x="1039" y="7576"/>
              <a:ext cx="9" cy="2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49" name="AutoShape 5"/>
            <p:cNvSpPr>
              <a:spLocks noChangeShapeType="1"/>
            </p:cNvSpPr>
            <p:nvPr/>
          </p:nvSpPr>
          <p:spPr bwMode="auto">
            <a:xfrm flipV="1">
              <a:off x="6855" y="7189"/>
              <a:ext cx="356" cy="24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48" name="AutoShape 4"/>
            <p:cNvSpPr>
              <a:spLocks noChangeShapeType="1"/>
            </p:cNvSpPr>
            <p:nvPr/>
          </p:nvSpPr>
          <p:spPr bwMode="auto">
            <a:xfrm>
              <a:off x="6840" y="7219"/>
              <a:ext cx="374" cy="24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47" name="AutoShape 3"/>
            <p:cNvSpPr>
              <a:spLocks noChangeShapeType="1"/>
            </p:cNvSpPr>
            <p:nvPr/>
          </p:nvSpPr>
          <p:spPr bwMode="auto">
            <a:xfrm>
              <a:off x="888" y="7220"/>
              <a:ext cx="374" cy="24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46" name="AutoShape 2"/>
            <p:cNvSpPr>
              <a:spLocks noChangeShapeType="1"/>
            </p:cNvSpPr>
            <p:nvPr/>
          </p:nvSpPr>
          <p:spPr bwMode="auto">
            <a:xfrm flipV="1">
              <a:off x="879" y="7227"/>
              <a:ext cx="356" cy="24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07" name="Rectangle 3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32769" name="Group 1"/>
          <p:cNvGrpSpPr>
            <a:grpSpLocks noChangeAspect="1"/>
          </p:cNvGrpSpPr>
          <p:nvPr/>
        </p:nvGrpSpPr>
        <p:grpSpPr bwMode="auto">
          <a:xfrm>
            <a:off x="1981200" y="533400"/>
            <a:ext cx="5757863" cy="5219700"/>
            <a:chOff x="107" y="-249"/>
            <a:chExt cx="9068" cy="8220"/>
          </a:xfrm>
        </p:grpSpPr>
        <p:sp>
          <p:nvSpPr>
            <p:cNvPr id="32806" name="AutoShape 38"/>
            <p:cNvSpPr>
              <a:spLocks noChangeAspect="1" noChangeArrowheads="1" noTextEdit="1"/>
            </p:cNvSpPr>
            <p:nvPr/>
          </p:nvSpPr>
          <p:spPr bwMode="auto">
            <a:xfrm>
              <a:off x="107" y="-249"/>
              <a:ext cx="9068" cy="822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805" name="Rectangle 37"/>
            <p:cNvSpPr>
              <a:spLocks noChangeArrowheads="1"/>
            </p:cNvSpPr>
            <p:nvPr/>
          </p:nvSpPr>
          <p:spPr bwMode="auto">
            <a:xfrm>
              <a:off x="948" y="981"/>
              <a:ext cx="249" cy="5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804" name="Freeform 36"/>
            <p:cNvSpPr>
              <a:spLocks noEditPoints="1"/>
            </p:cNvSpPr>
            <p:nvPr/>
          </p:nvSpPr>
          <p:spPr bwMode="auto">
            <a:xfrm>
              <a:off x="927" y="864"/>
              <a:ext cx="267" cy="5668"/>
            </a:xfrm>
            <a:custGeom>
              <a:avLst/>
              <a:gdLst/>
              <a:ahLst/>
              <a:cxnLst>
                <a:cxn ang="0">
                  <a:pos x="267" y="0"/>
                </a:cxn>
                <a:cxn ang="0">
                  <a:pos x="267" y="5668"/>
                </a:cxn>
                <a:cxn ang="0">
                  <a:pos x="0" y="5668"/>
                </a:cxn>
                <a:cxn ang="0">
                  <a:pos x="0" y="0"/>
                </a:cxn>
                <a:cxn ang="0">
                  <a:pos x="267" y="0"/>
                </a:cxn>
                <a:cxn ang="0">
                  <a:pos x="9" y="18"/>
                </a:cxn>
                <a:cxn ang="0">
                  <a:pos x="18" y="9"/>
                </a:cxn>
                <a:cxn ang="0">
                  <a:pos x="18" y="5659"/>
                </a:cxn>
                <a:cxn ang="0">
                  <a:pos x="9" y="5651"/>
                </a:cxn>
                <a:cxn ang="0">
                  <a:pos x="258" y="5651"/>
                </a:cxn>
                <a:cxn ang="0">
                  <a:pos x="250" y="5659"/>
                </a:cxn>
                <a:cxn ang="0">
                  <a:pos x="250" y="9"/>
                </a:cxn>
                <a:cxn ang="0">
                  <a:pos x="258" y="18"/>
                </a:cxn>
                <a:cxn ang="0">
                  <a:pos x="9" y="18"/>
                </a:cxn>
              </a:cxnLst>
              <a:rect l="0" t="0" r="r" b="b"/>
              <a:pathLst>
                <a:path w="267" h="5668">
                  <a:moveTo>
                    <a:pt x="267" y="0"/>
                  </a:moveTo>
                  <a:lnTo>
                    <a:pt x="267" y="5668"/>
                  </a:lnTo>
                  <a:lnTo>
                    <a:pt x="0" y="5668"/>
                  </a:lnTo>
                  <a:lnTo>
                    <a:pt x="0" y="0"/>
                  </a:lnTo>
                  <a:lnTo>
                    <a:pt x="267" y="0"/>
                  </a:lnTo>
                  <a:close/>
                  <a:moveTo>
                    <a:pt x="9" y="18"/>
                  </a:moveTo>
                  <a:lnTo>
                    <a:pt x="18" y="9"/>
                  </a:lnTo>
                  <a:lnTo>
                    <a:pt x="18" y="5659"/>
                  </a:lnTo>
                  <a:lnTo>
                    <a:pt x="9" y="5651"/>
                  </a:lnTo>
                  <a:lnTo>
                    <a:pt x="258" y="5651"/>
                  </a:lnTo>
                  <a:lnTo>
                    <a:pt x="250" y="5659"/>
                  </a:lnTo>
                  <a:lnTo>
                    <a:pt x="250" y="9"/>
                  </a:lnTo>
                  <a:lnTo>
                    <a:pt x="258" y="18"/>
                  </a:lnTo>
                  <a:lnTo>
                    <a:pt x="9" y="18"/>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2803" name="Freeform 35"/>
            <p:cNvSpPr>
              <a:spLocks/>
            </p:cNvSpPr>
            <p:nvPr/>
          </p:nvSpPr>
          <p:spPr bwMode="auto">
            <a:xfrm>
              <a:off x="6915" y="981"/>
              <a:ext cx="266" cy="5650"/>
            </a:xfrm>
            <a:custGeom>
              <a:avLst/>
              <a:gdLst/>
              <a:ahLst/>
              <a:cxnLst>
                <a:cxn ang="0">
                  <a:pos x="266" y="0"/>
                </a:cxn>
                <a:cxn ang="0">
                  <a:pos x="233" y="5650"/>
                </a:cxn>
                <a:cxn ang="0">
                  <a:pos x="0" y="5650"/>
                </a:cxn>
                <a:cxn ang="0">
                  <a:pos x="17" y="0"/>
                </a:cxn>
                <a:cxn ang="0">
                  <a:pos x="266" y="0"/>
                </a:cxn>
              </a:cxnLst>
              <a:rect l="0" t="0" r="r" b="b"/>
              <a:pathLst>
                <a:path w="266" h="5650">
                  <a:moveTo>
                    <a:pt x="266" y="0"/>
                  </a:moveTo>
                  <a:lnTo>
                    <a:pt x="233" y="5650"/>
                  </a:lnTo>
                  <a:lnTo>
                    <a:pt x="0" y="5650"/>
                  </a:lnTo>
                  <a:lnTo>
                    <a:pt x="17" y="0"/>
                  </a:lnTo>
                  <a:lnTo>
                    <a:pt x="26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02" name="Freeform 34"/>
            <p:cNvSpPr>
              <a:spLocks noEditPoints="1"/>
            </p:cNvSpPr>
            <p:nvPr/>
          </p:nvSpPr>
          <p:spPr bwMode="auto">
            <a:xfrm>
              <a:off x="6915" y="963"/>
              <a:ext cx="284" cy="5668"/>
            </a:xfrm>
            <a:custGeom>
              <a:avLst/>
              <a:gdLst/>
              <a:ahLst/>
              <a:cxnLst>
                <a:cxn ang="0">
                  <a:pos x="284" y="0"/>
                </a:cxn>
                <a:cxn ang="0">
                  <a:pos x="250" y="5668"/>
                </a:cxn>
                <a:cxn ang="0">
                  <a:pos x="0" y="5668"/>
                </a:cxn>
                <a:cxn ang="0">
                  <a:pos x="17" y="0"/>
                </a:cxn>
                <a:cxn ang="0">
                  <a:pos x="284" y="0"/>
                </a:cxn>
                <a:cxn ang="0">
                  <a:pos x="25" y="18"/>
                </a:cxn>
                <a:cxn ang="0">
                  <a:pos x="34" y="9"/>
                </a:cxn>
                <a:cxn ang="0">
                  <a:pos x="18" y="5659"/>
                </a:cxn>
                <a:cxn ang="0">
                  <a:pos x="8" y="5651"/>
                </a:cxn>
                <a:cxn ang="0">
                  <a:pos x="241" y="5651"/>
                </a:cxn>
                <a:cxn ang="0">
                  <a:pos x="233" y="5659"/>
                </a:cxn>
                <a:cxn ang="0">
                  <a:pos x="266" y="9"/>
                </a:cxn>
                <a:cxn ang="0">
                  <a:pos x="274" y="18"/>
                </a:cxn>
                <a:cxn ang="0">
                  <a:pos x="25" y="18"/>
                </a:cxn>
              </a:cxnLst>
              <a:rect l="0" t="0" r="r" b="b"/>
              <a:pathLst>
                <a:path w="284" h="5668">
                  <a:moveTo>
                    <a:pt x="284" y="0"/>
                  </a:moveTo>
                  <a:lnTo>
                    <a:pt x="250" y="5668"/>
                  </a:lnTo>
                  <a:lnTo>
                    <a:pt x="0" y="5668"/>
                  </a:lnTo>
                  <a:lnTo>
                    <a:pt x="17" y="0"/>
                  </a:lnTo>
                  <a:lnTo>
                    <a:pt x="284" y="0"/>
                  </a:lnTo>
                  <a:close/>
                  <a:moveTo>
                    <a:pt x="25" y="18"/>
                  </a:moveTo>
                  <a:lnTo>
                    <a:pt x="34" y="9"/>
                  </a:lnTo>
                  <a:lnTo>
                    <a:pt x="18" y="5659"/>
                  </a:lnTo>
                  <a:lnTo>
                    <a:pt x="8" y="5651"/>
                  </a:lnTo>
                  <a:lnTo>
                    <a:pt x="241" y="5651"/>
                  </a:lnTo>
                  <a:lnTo>
                    <a:pt x="233" y="5659"/>
                  </a:lnTo>
                  <a:lnTo>
                    <a:pt x="266" y="9"/>
                  </a:lnTo>
                  <a:lnTo>
                    <a:pt x="274" y="18"/>
                  </a:lnTo>
                  <a:lnTo>
                    <a:pt x="25" y="18"/>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2801" name="Freeform 33"/>
            <p:cNvSpPr>
              <a:spLocks noEditPoints="1"/>
            </p:cNvSpPr>
            <p:nvPr/>
          </p:nvSpPr>
          <p:spPr bwMode="auto">
            <a:xfrm>
              <a:off x="1197" y="2951"/>
              <a:ext cx="5754" cy="215"/>
            </a:xfrm>
            <a:custGeom>
              <a:avLst/>
              <a:gdLst/>
              <a:ahLst/>
              <a:cxnLst>
                <a:cxn ang="0">
                  <a:pos x="0" y="99"/>
                </a:cxn>
                <a:cxn ang="0">
                  <a:pos x="5735" y="99"/>
                </a:cxn>
                <a:cxn ang="0">
                  <a:pos x="5735" y="115"/>
                </a:cxn>
                <a:cxn ang="0">
                  <a:pos x="0" y="115"/>
                </a:cxn>
                <a:cxn ang="0">
                  <a:pos x="0" y="99"/>
                </a:cxn>
                <a:cxn ang="0">
                  <a:pos x="5739" y="115"/>
                </a:cxn>
                <a:cxn ang="0">
                  <a:pos x="5540" y="215"/>
                </a:cxn>
                <a:cxn ang="0">
                  <a:pos x="5532" y="199"/>
                </a:cxn>
                <a:cxn ang="0">
                  <a:pos x="5732" y="100"/>
                </a:cxn>
                <a:cxn ang="0">
                  <a:pos x="5732" y="115"/>
                </a:cxn>
                <a:cxn ang="0">
                  <a:pos x="5532" y="16"/>
                </a:cxn>
                <a:cxn ang="0">
                  <a:pos x="5540" y="0"/>
                </a:cxn>
                <a:cxn ang="0">
                  <a:pos x="5754" y="107"/>
                </a:cxn>
                <a:cxn ang="0">
                  <a:pos x="5540" y="215"/>
                </a:cxn>
                <a:cxn ang="0">
                  <a:pos x="5532" y="199"/>
                </a:cxn>
                <a:cxn ang="0">
                  <a:pos x="5732" y="100"/>
                </a:cxn>
                <a:cxn ang="0">
                  <a:pos x="5739" y="115"/>
                </a:cxn>
              </a:cxnLst>
              <a:rect l="0" t="0" r="r" b="b"/>
              <a:pathLst>
                <a:path w="5754" h="215">
                  <a:moveTo>
                    <a:pt x="0" y="99"/>
                  </a:moveTo>
                  <a:lnTo>
                    <a:pt x="5735" y="99"/>
                  </a:lnTo>
                  <a:lnTo>
                    <a:pt x="5735" y="115"/>
                  </a:lnTo>
                  <a:lnTo>
                    <a:pt x="0" y="115"/>
                  </a:lnTo>
                  <a:lnTo>
                    <a:pt x="0" y="99"/>
                  </a:lnTo>
                  <a:close/>
                  <a:moveTo>
                    <a:pt x="5739" y="115"/>
                  </a:moveTo>
                  <a:lnTo>
                    <a:pt x="5540" y="215"/>
                  </a:lnTo>
                  <a:lnTo>
                    <a:pt x="5532" y="199"/>
                  </a:lnTo>
                  <a:lnTo>
                    <a:pt x="5732" y="100"/>
                  </a:lnTo>
                  <a:lnTo>
                    <a:pt x="5732" y="115"/>
                  </a:lnTo>
                  <a:lnTo>
                    <a:pt x="5532" y="16"/>
                  </a:lnTo>
                  <a:lnTo>
                    <a:pt x="5540" y="0"/>
                  </a:lnTo>
                  <a:lnTo>
                    <a:pt x="5754" y="107"/>
                  </a:lnTo>
                  <a:lnTo>
                    <a:pt x="5540" y="215"/>
                  </a:lnTo>
                  <a:lnTo>
                    <a:pt x="5532" y="199"/>
                  </a:lnTo>
                  <a:lnTo>
                    <a:pt x="5732" y="100"/>
                  </a:lnTo>
                  <a:lnTo>
                    <a:pt x="5739" y="115"/>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2800" name="Freeform 32"/>
            <p:cNvSpPr>
              <a:spLocks noEditPoints="1"/>
            </p:cNvSpPr>
            <p:nvPr/>
          </p:nvSpPr>
          <p:spPr bwMode="auto">
            <a:xfrm>
              <a:off x="1197" y="4613"/>
              <a:ext cx="5737" cy="215"/>
            </a:xfrm>
            <a:custGeom>
              <a:avLst/>
              <a:gdLst/>
              <a:ahLst/>
              <a:cxnLst>
                <a:cxn ang="0">
                  <a:pos x="0" y="99"/>
                </a:cxn>
                <a:cxn ang="0">
                  <a:pos x="5718" y="99"/>
                </a:cxn>
                <a:cxn ang="0">
                  <a:pos x="5718" y="115"/>
                </a:cxn>
                <a:cxn ang="0">
                  <a:pos x="0" y="115"/>
                </a:cxn>
                <a:cxn ang="0">
                  <a:pos x="0" y="99"/>
                </a:cxn>
                <a:cxn ang="0">
                  <a:pos x="5722" y="115"/>
                </a:cxn>
                <a:cxn ang="0">
                  <a:pos x="5523" y="215"/>
                </a:cxn>
                <a:cxn ang="0">
                  <a:pos x="5516" y="199"/>
                </a:cxn>
                <a:cxn ang="0">
                  <a:pos x="5715" y="100"/>
                </a:cxn>
                <a:cxn ang="0">
                  <a:pos x="5715" y="115"/>
                </a:cxn>
                <a:cxn ang="0">
                  <a:pos x="5516" y="16"/>
                </a:cxn>
                <a:cxn ang="0">
                  <a:pos x="5523" y="0"/>
                </a:cxn>
                <a:cxn ang="0">
                  <a:pos x="5737" y="107"/>
                </a:cxn>
                <a:cxn ang="0">
                  <a:pos x="5523" y="215"/>
                </a:cxn>
                <a:cxn ang="0">
                  <a:pos x="5516" y="199"/>
                </a:cxn>
                <a:cxn ang="0">
                  <a:pos x="5715" y="100"/>
                </a:cxn>
                <a:cxn ang="0">
                  <a:pos x="5722" y="115"/>
                </a:cxn>
              </a:cxnLst>
              <a:rect l="0" t="0" r="r" b="b"/>
              <a:pathLst>
                <a:path w="5737" h="215">
                  <a:moveTo>
                    <a:pt x="0" y="99"/>
                  </a:moveTo>
                  <a:lnTo>
                    <a:pt x="5718" y="99"/>
                  </a:lnTo>
                  <a:lnTo>
                    <a:pt x="5718" y="115"/>
                  </a:lnTo>
                  <a:lnTo>
                    <a:pt x="0" y="115"/>
                  </a:lnTo>
                  <a:lnTo>
                    <a:pt x="0" y="99"/>
                  </a:lnTo>
                  <a:close/>
                  <a:moveTo>
                    <a:pt x="5722" y="115"/>
                  </a:moveTo>
                  <a:lnTo>
                    <a:pt x="5523" y="215"/>
                  </a:lnTo>
                  <a:lnTo>
                    <a:pt x="5516" y="199"/>
                  </a:lnTo>
                  <a:lnTo>
                    <a:pt x="5715" y="100"/>
                  </a:lnTo>
                  <a:lnTo>
                    <a:pt x="5715" y="115"/>
                  </a:lnTo>
                  <a:lnTo>
                    <a:pt x="5516" y="16"/>
                  </a:lnTo>
                  <a:lnTo>
                    <a:pt x="5523" y="0"/>
                  </a:lnTo>
                  <a:lnTo>
                    <a:pt x="5737" y="107"/>
                  </a:lnTo>
                  <a:lnTo>
                    <a:pt x="5523" y="215"/>
                  </a:lnTo>
                  <a:lnTo>
                    <a:pt x="5516" y="199"/>
                  </a:lnTo>
                  <a:lnTo>
                    <a:pt x="5715" y="100"/>
                  </a:lnTo>
                  <a:lnTo>
                    <a:pt x="5722" y="115"/>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2799" name="Rectangle 31"/>
            <p:cNvSpPr>
              <a:spLocks noChangeArrowheads="1"/>
            </p:cNvSpPr>
            <p:nvPr/>
          </p:nvSpPr>
          <p:spPr bwMode="auto">
            <a:xfrm>
              <a:off x="107" y="224"/>
              <a:ext cx="2070" cy="58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      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798" name="Freeform 30"/>
            <p:cNvSpPr>
              <a:spLocks noEditPoints="1"/>
            </p:cNvSpPr>
            <p:nvPr/>
          </p:nvSpPr>
          <p:spPr bwMode="auto">
            <a:xfrm>
              <a:off x="208" y="208"/>
              <a:ext cx="1894" cy="598"/>
            </a:xfrm>
            <a:custGeom>
              <a:avLst/>
              <a:gdLst/>
              <a:ahLst/>
              <a:cxnLst>
                <a:cxn ang="0">
                  <a:pos x="0" y="0"/>
                </a:cxn>
                <a:cxn ang="0">
                  <a:pos x="1679" y="0"/>
                </a:cxn>
                <a:cxn ang="0">
                  <a:pos x="1679" y="598"/>
                </a:cxn>
                <a:cxn ang="0">
                  <a:pos x="0" y="598"/>
                </a:cxn>
                <a:cxn ang="0">
                  <a:pos x="0" y="0"/>
                </a:cxn>
                <a:cxn ang="0">
                  <a:pos x="16" y="590"/>
                </a:cxn>
                <a:cxn ang="0">
                  <a:pos x="8" y="581"/>
                </a:cxn>
                <a:cxn ang="0">
                  <a:pos x="1670" y="581"/>
                </a:cxn>
                <a:cxn ang="0">
                  <a:pos x="1662" y="590"/>
                </a:cxn>
                <a:cxn ang="0">
                  <a:pos x="1662" y="8"/>
                </a:cxn>
                <a:cxn ang="0">
                  <a:pos x="1670" y="16"/>
                </a:cxn>
                <a:cxn ang="0">
                  <a:pos x="8" y="16"/>
                </a:cxn>
                <a:cxn ang="0">
                  <a:pos x="16" y="8"/>
                </a:cxn>
                <a:cxn ang="0">
                  <a:pos x="16" y="590"/>
                </a:cxn>
              </a:cxnLst>
              <a:rect l="0" t="0" r="r" b="b"/>
              <a:pathLst>
                <a:path w="1679" h="598">
                  <a:moveTo>
                    <a:pt x="0" y="0"/>
                  </a:moveTo>
                  <a:lnTo>
                    <a:pt x="1679" y="0"/>
                  </a:lnTo>
                  <a:lnTo>
                    <a:pt x="1679" y="598"/>
                  </a:lnTo>
                  <a:lnTo>
                    <a:pt x="0" y="598"/>
                  </a:lnTo>
                  <a:lnTo>
                    <a:pt x="0" y="0"/>
                  </a:lnTo>
                  <a:close/>
                  <a:moveTo>
                    <a:pt x="16" y="590"/>
                  </a:moveTo>
                  <a:lnTo>
                    <a:pt x="8" y="581"/>
                  </a:lnTo>
                  <a:lnTo>
                    <a:pt x="1670" y="581"/>
                  </a:lnTo>
                  <a:lnTo>
                    <a:pt x="1662" y="590"/>
                  </a:lnTo>
                  <a:lnTo>
                    <a:pt x="1662" y="8"/>
                  </a:lnTo>
                  <a:lnTo>
                    <a:pt x="1670" y="16"/>
                  </a:lnTo>
                  <a:lnTo>
                    <a:pt x="8" y="16"/>
                  </a:lnTo>
                  <a:lnTo>
                    <a:pt x="16" y="8"/>
                  </a:lnTo>
                  <a:lnTo>
                    <a:pt x="16" y="590"/>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2797" name="Freeform 29"/>
            <p:cNvSpPr>
              <a:spLocks noEditPoints="1"/>
            </p:cNvSpPr>
            <p:nvPr/>
          </p:nvSpPr>
          <p:spPr bwMode="auto">
            <a:xfrm>
              <a:off x="1039" y="798"/>
              <a:ext cx="17" cy="5700"/>
            </a:xfrm>
            <a:custGeom>
              <a:avLst/>
              <a:gdLst/>
              <a:ahLst/>
              <a:cxnLst>
                <a:cxn ang="0">
                  <a:pos x="0" y="5534"/>
                </a:cxn>
                <a:cxn ang="0">
                  <a:pos x="0" y="5268"/>
                </a:cxn>
                <a:cxn ang="0">
                  <a:pos x="17" y="5102"/>
                </a:cxn>
                <a:cxn ang="0">
                  <a:pos x="17" y="5035"/>
                </a:cxn>
                <a:cxn ang="0">
                  <a:pos x="0" y="4869"/>
                </a:cxn>
                <a:cxn ang="0">
                  <a:pos x="0" y="4537"/>
                </a:cxn>
                <a:cxn ang="0">
                  <a:pos x="0" y="4271"/>
                </a:cxn>
                <a:cxn ang="0">
                  <a:pos x="17" y="4105"/>
                </a:cxn>
                <a:cxn ang="0">
                  <a:pos x="17" y="4038"/>
                </a:cxn>
                <a:cxn ang="0">
                  <a:pos x="0" y="3872"/>
                </a:cxn>
                <a:cxn ang="0">
                  <a:pos x="0" y="3540"/>
                </a:cxn>
                <a:cxn ang="0">
                  <a:pos x="0" y="3274"/>
                </a:cxn>
                <a:cxn ang="0">
                  <a:pos x="17" y="3108"/>
                </a:cxn>
                <a:cxn ang="0">
                  <a:pos x="17" y="3041"/>
                </a:cxn>
                <a:cxn ang="0">
                  <a:pos x="0" y="2875"/>
                </a:cxn>
                <a:cxn ang="0">
                  <a:pos x="0" y="2543"/>
                </a:cxn>
                <a:cxn ang="0">
                  <a:pos x="0" y="2277"/>
                </a:cxn>
                <a:cxn ang="0">
                  <a:pos x="17" y="2110"/>
                </a:cxn>
                <a:cxn ang="0">
                  <a:pos x="17" y="2044"/>
                </a:cxn>
                <a:cxn ang="0">
                  <a:pos x="0" y="1878"/>
                </a:cxn>
                <a:cxn ang="0">
                  <a:pos x="0" y="1545"/>
                </a:cxn>
                <a:cxn ang="0">
                  <a:pos x="0" y="1279"/>
                </a:cxn>
                <a:cxn ang="0">
                  <a:pos x="17" y="1113"/>
                </a:cxn>
                <a:cxn ang="0">
                  <a:pos x="17" y="1047"/>
                </a:cxn>
                <a:cxn ang="0">
                  <a:pos x="0" y="881"/>
                </a:cxn>
                <a:cxn ang="0">
                  <a:pos x="0" y="548"/>
                </a:cxn>
                <a:cxn ang="0">
                  <a:pos x="0" y="282"/>
                </a:cxn>
                <a:cxn ang="0">
                  <a:pos x="17" y="116"/>
                </a:cxn>
                <a:cxn ang="0">
                  <a:pos x="17" y="50"/>
                </a:cxn>
                <a:cxn ang="0">
                  <a:pos x="17" y="116"/>
                </a:cxn>
                <a:cxn ang="0">
                  <a:pos x="17" y="382"/>
                </a:cxn>
                <a:cxn ang="0">
                  <a:pos x="0" y="548"/>
                </a:cxn>
                <a:cxn ang="0">
                  <a:pos x="0" y="615"/>
                </a:cxn>
                <a:cxn ang="0">
                  <a:pos x="17" y="781"/>
                </a:cxn>
                <a:cxn ang="0">
                  <a:pos x="17" y="1113"/>
                </a:cxn>
                <a:cxn ang="0">
                  <a:pos x="17" y="1379"/>
                </a:cxn>
                <a:cxn ang="0">
                  <a:pos x="0" y="1545"/>
                </a:cxn>
                <a:cxn ang="0">
                  <a:pos x="0" y="1612"/>
                </a:cxn>
                <a:cxn ang="0">
                  <a:pos x="17" y="1778"/>
                </a:cxn>
                <a:cxn ang="0">
                  <a:pos x="17" y="2110"/>
                </a:cxn>
                <a:cxn ang="0">
                  <a:pos x="17" y="2376"/>
                </a:cxn>
                <a:cxn ang="0">
                  <a:pos x="0" y="2543"/>
                </a:cxn>
                <a:cxn ang="0">
                  <a:pos x="0" y="2609"/>
                </a:cxn>
                <a:cxn ang="0">
                  <a:pos x="17" y="2775"/>
                </a:cxn>
                <a:cxn ang="0">
                  <a:pos x="17" y="3108"/>
                </a:cxn>
                <a:cxn ang="0">
                  <a:pos x="17" y="3373"/>
                </a:cxn>
                <a:cxn ang="0">
                  <a:pos x="0" y="3540"/>
                </a:cxn>
                <a:cxn ang="0">
                  <a:pos x="0" y="3606"/>
                </a:cxn>
                <a:cxn ang="0">
                  <a:pos x="17" y="3772"/>
                </a:cxn>
                <a:cxn ang="0">
                  <a:pos x="17" y="4105"/>
                </a:cxn>
                <a:cxn ang="0">
                  <a:pos x="17" y="4371"/>
                </a:cxn>
                <a:cxn ang="0">
                  <a:pos x="0" y="4537"/>
                </a:cxn>
                <a:cxn ang="0">
                  <a:pos x="0" y="4603"/>
                </a:cxn>
                <a:cxn ang="0">
                  <a:pos x="17" y="4769"/>
                </a:cxn>
                <a:cxn ang="0">
                  <a:pos x="17" y="5102"/>
                </a:cxn>
                <a:cxn ang="0">
                  <a:pos x="17" y="5368"/>
                </a:cxn>
                <a:cxn ang="0">
                  <a:pos x="0" y="5534"/>
                </a:cxn>
                <a:cxn ang="0">
                  <a:pos x="0" y="5600"/>
                </a:cxn>
              </a:cxnLst>
              <a:rect l="0" t="0" r="r" b="b"/>
              <a:pathLst>
                <a:path w="17" h="5700">
                  <a:moveTo>
                    <a:pt x="0" y="5700"/>
                  </a:moveTo>
                  <a:lnTo>
                    <a:pt x="0" y="5600"/>
                  </a:lnTo>
                  <a:lnTo>
                    <a:pt x="17" y="5600"/>
                  </a:lnTo>
                  <a:lnTo>
                    <a:pt x="17" y="5700"/>
                  </a:lnTo>
                  <a:lnTo>
                    <a:pt x="0" y="5700"/>
                  </a:lnTo>
                  <a:close/>
                  <a:moveTo>
                    <a:pt x="0" y="5534"/>
                  </a:moveTo>
                  <a:lnTo>
                    <a:pt x="0" y="5434"/>
                  </a:lnTo>
                  <a:lnTo>
                    <a:pt x="17" y="5434"/>
                  </a:lnTo>
                  <a:lnTo>
                    <a:pt x="17" y="5534"/>
                  </a:lnTo>
                  <a:lnTo>
                    <a:pt x="0" y="5534"/>
                  </a:lnTo>
                  <a:close/>
                  <a:moveTo>
                    <a:pt x="0" y="5368"/>
                  </a:moveTo>
                  <a:lnTo>
                    <a:pt x="0" y="5268"/>
                  </a:lnTo>
                  <a:lnTo>
                    <a:pt x="17" y="5268"/>
                  </a:lnTo>
                  <a:lnTo>
                    <a:pt x="17" y="5368"/>
                  </a:lnTo>
                  <a:lnTo>
                    <a:pt x="0" y="5368"/>
                  </a:lnTo>
                  <a:close/>
                  <a:moveTo>
                    <a:pt x="0" y="5202"/>
                  </a:moveTo>
                  <a:lnTo>
                    <a:pt x="0" y="5102"/>
                  </a:lnTo>
                  <a:lnTo>
                    <a:pt x="17" y="5102"/>
                  </a:lnTo>
                  <a:lnTo>
                    <a:pt x="17" y="5202"/>
                  </a:lnTo>
                  <a:lnTo>
                    <a:pt x="0" y="5202"/>
                  </a:lnTo>
                  <a:close/>
                  <a:moveTo>
                    <a:pt x="0" y="5035"/>
                  </a:moveTo>
                  <a:lnTo>
                    <a:pt x="0" y="4936"/>
                  </a:lnTo>
                  <a:lnTo>
                    <a:pt x="17" y="4936"/>
                  </a:lnTo>
                  <a:lnTo>
                    <a:pt x="17" y="5035"/>
                  </a:lnTo>
                  <a:lnTo>
                    <a:pt x="0" y="5035"/>
                  </a:lnTo>
                  <a:close/>
                  <a:moveTo>
                    <a:pt x="0" y="4869"/>
                  </a:moveTo>
                  <a:lnTo>
                    <a:pt x="0" y="4769"/>
                  </a:lnTo>
                  <a:lnTo>
                    <a:pt x="17" y="4769"/>
                  </a:lnTo>
                  <a:lnTo>
                    <a:pt x="17" y="4869"/>
                  </a:lnTo>
                  <a:lnTo>
                    <a:pt x="0" y="4869"/>
                  </a:lnTo>
                  <a:close/>
                  <a:moveTo>
                    <a:pt x="0" y="4703"/>
                  </a:moveTo>
                  <a:lnTo>
                    <a:pt x="0" y="4603"/>
                  </a:lnTo>
                  <a:lnTo>
                    <a:pt x="17" y="4603"/>
                  </a:lnTo>
                  <a:lnTo>
                    <a:pt x="17" y="4703"/>
                  </a:lnTo>
                  <a:lnTo>
                    <a:pt x="0" y="4703"/>
                  </a:lnTo>
                  <a:close/>
                  <a:moveTo>
                    <a:pt x="0" y="4537"/>
                  </a:moveTo>
                  <a:lnTo>
                    <a:pt x="0" y="4437"/>
                  </a:lnTo>
                  <a:lnTo>
                    <a:pt x="17" y="4437"/>
                  </a:lnTo>
                  <a:lnTo>
                    <a:pt x="17" y="4537"/>
                  </a:lnTo>
                  <a:lnTo>
                    <a:pt x="0" y="4537"/>
                  </a:lnTo>
                  <a:close/>
                  <a:moveTo>
                    <a:pt x="0" y="4371"/>
                  </a:moveTo>
                  <a:lnTo>
                    <a:pt x="0" y="4271"/>
                  </a:lnTo>
                  <a:lnTo>
                    <a:pt x="17" y="4271"/>
                  </a:lnTo>
                  <a:lnTo>
                    <a:pt x="17" y="4371"/>
                  </a:lnTo>
                  <a:lnTo>
                    <a:pt x="0" y="4371"/>
                  </a:lnTo>
                  <a:close/>
                  <a:moveTo>
                    <a:pt x="0" y="4204"/>
                  </a:moveTo>
                  <a:lnTo>
                    <a:pt x="0" y="4105"/>
                  </a:lnTo>
                  <a:lnTo>
                    <a:pt x="17" y="4105"/>
                  </a:lnTo>
                  <a:lnTo>
                    <a:pt x="17" y="4204"/>
                  </a:lnTo>
                  <a:lnTo>
                    <a:pt x="0" y="4204"/>
                  </a:lnTo>
                  <a:close/>
                  <a:moveTo>
                    <a:pt x="0" y="4038"/>
                  </a:moveTo>
                  <a:lnTo>
                    <a:pt x="0" y="3939"/>
                  </a:lnTo>
                  <a:lnTo>
                    <a:pt x="17" y="3939"/>
                  </a:lnTo>
                  <a:lnTo>
                    <a:pt x="17" y="4038"/>
                  </a:lnTo>
                  <a:lnTo>
                    <a:pt x="0" y="4038"/>
                  </a:lnTo>
                  <a:close/>
                  <a:moveTo>
                    <a:pt x="0" y="3872"/>
                  </a:moveTo>
                  <a:lnTo>
                    <a:pt x="0" y="3772"/>
                  </a:lnTo>
                  <a:lnTo>
                    <a:pt x="17" y="3772"/>
                  </a:lnTo>
                  <a:lnTo>
                    <a:pt x="17" y="3872"/>
                  </a:lnTo>
                  <a:lnTo>
                    <a:pt x="0" y="3872"/>
                  </a:lnTo>
                  <a:close/>
                  <a:moveTo>
                    <a:pt x="0" y="3706"/>
                  </a:moveTo>
                  <a:lnTo>
                    <a:pt x="0" y="3606"/>
                  </a:lnTo>
                  <a:lnTo>
                    <a:pt x="17" y="3606"/>
                  </a:lnTo>
                  <a:lnTo>
                    <a:pt x="17" y="3706"/>
                  </a:lnTo>
                  <a:lnTo>
                    <a:pt x="0" y="3706"/>
                  </a:lnTo>
                  <a:close/>
                  <a:moveTo>
                    <a:pt x="0" y="3540"/>
                  </a:moveTo>
                  <a:lnTo>
                    <a:pt x="0" y="3440"/>
                  </a:lnTo>
                  <a:lnTo>
                    <a:pt x="17" y="3440"/>
                  </a:lnTo>
                  <a:lnTo>
                    <a:pt x="17" y="3540"/>
                  </a:lnTo>
                  <a:lnTo>
                    <a:pt x="0" y="3540"/>
                  </a:lnTo>
                  <a:close/>
                  <a:moveTo>
                    <a:pt x="0" y="3373"/>
                  </a:moveTo>
                  <a:lnTo>
                    <a:pt x="0" y="3274"/>
                  </a:lnTo>
                  <a:lnTo>
                    <a:pt x="17" y="3274"/>
                  </a:lnTo>
                  <a:lnTo>
                    <a:pt x="17" y="3373"/>
                  </a:lnTo>
                  <a:lnTo>
                    <a:pt x="0" y="3373"/>
                  </a:lnTo>
                  <a:close/>
                  <a:moveTo>
                    <a:pt x="0" y="3207"/>
                  </a:moveTo>
                  <a:lnTo>
                    <a:pt x="0" y="3108"/>
                  </a:lnTo>
                  <a:lnTo>
                    <a:pt x="17" y="3108"/>
                  </a:lnTo>
                  <a:lnTo>
                    <a:pt x="17" y="3207"/>
                  </a:lnTo>
                  <a:lnTo>
                    <a:pt x="0" y="3207"/>
                  </a:lnTo>
                  <a:close/>
                  <a:moveTo>
                    <a:pt x="0" y="3041"/>
                  </a:moveTo>
                  <a:lnTo>
                    <a:pt x="0" y="2941"/>
                  </a:lnTo>
                  <a:lnTo>
                    <a:pt x="17" y="2941"/>
                  </a:lnTo>
                  <a:lnTo>
                    <a:pt x="17" y="3041"/>
                  </a:lnTo>
                  <a:lnTo>
                    <a:pt x="0" y="3041"/>
                  </a:lnTo>
                  <a:close/>
                  <a:moveTo>
                    <a:pt x="0" y="2875"/>
                  </a:moveTo>
                  <a:lnTo>
                    <a:pt x="0" y="2775"/>
                  </a:lnTo>
                  <a:lnTo>
                    <a:pt x="17" y="2775"/>
                  </a:lnTo>
                  <a:lnTo>
                    <a:pt x="17" y="2875"/>
                  </a:lnTo>
                  <a:lnTo>
                    <a:pt x="0" y="2875"/>
                  </a:lnTo>
                  <a:close/>
                  <a:moveTo>
                    <a:pt x="0" y="2709"/>
                  </a:moveTo>
                  <a:lnTo>
                    <a:pt x="0" y="2609"/>
                  </a:lnTo>
                  <a:lnTo>
                    <a:pt x="17" y="2609"/>
                  </a:lnTo>
                  <a:lnTo>
                    <a:pt x="17" y="2709"/>
                  </a:lnTo>
                  <a:lnTo>
                    <a:pt x="0" y="2709"/>
                  </a:lnTo>
                  <a:close/>
                  <a:moveTo>
                    <a:pt x="0" y="2543"/>
                  </a:moveTo>
                  <a:lnTo>
                    <a:pt x="0" y="2443"/>
                  </a:lnTo>
                  <a:lnTo>
                    <a:pt x="17" y="2443"/>
                  </a:lnTo>
                  <a:lnTo>
                    <a:pt x="17" y="2543"/>
                  </a:lnTo>
                  <a:lnTo>
                    <a:pt x="0" y="2543"/>
                  </a:lnTo>
                  <a:close/>
                  <a:moveTo>
                    <a:pt x="0" y="2376"/>
                  </a:moveTo>
                  <a:lnTo>
                    <a:pt x="0" y="2277"/>
                  </a:lnTo>
                  <a:lnTo>
                    <a:pt x="17" y="2277"/>
                  </a:lnTo>
                  <a:lnTo>
                    <a:pt x="17" y="2376"/>
                  </a:lnTo>
                  <a:lnTo>
                    <a:pt x="0" y="2376"/>
                  </a:lnTo>
                  <a:close/>
                  <a:moveTo>
                    <a:pt x="0" y="2210"/>
                  </a:moveTo>
                  <a:lnTo>
                    <a:pt x="0" y="2110"/>
                  </a:lnTo>
                  <a:lnTo>
                    <a:pt x="17" y="2110"/>
                  </a:lnTo>
                  <a:lnTo>
                    <a:pt x="17" y="2210"/>
                  </a:lnTo>
                  <a:lnTo>
                    <a:pt x="0" y="2210"/>
                  </a:lnTo>
                  <a:close/>
                  <a:moveTo>
                    <a:pt x="0" y="2044"/>
                  </a:moveTo>
                  <a:lnTo>
                    <a:pt x="0" y="1944"/>
                  </a:lnTo>
                  <a:lnTo>
                    <a:pt x="17" y="1944"/>
                  </a:lnTo>
                  <a:lnTo>
                    <a:pt x="17" y="2044"/>
                  </a:lnTo>
                  <a:lnTo>
                    <a:pt x="0" y="2044"/>
                  </a:lnTo>
                  <a:close/>
                  <a:moveTo>
                    <a:pt x="0" y="1878"/>
                  </a:moveTo>
                  <a:lnTo>
                    <a:pt x="0" y="1778"/>
                  </a:lnTo>
                  <a:lnTo>
                    <a:pt x="17" y="1778"/>
                  </a:lnTo>
                  <a:lnTo>
                    <a:pt x="17" y="1878"/>
                  </a:lnTo>
                  <a:lnTo>
                    <a:pt x="0" y="1878"/>
                  </a:lnTo>
                  <a:close/>
                  <a:moveTo>
                    <a:pt x="0" y="1712"/>
                  </a:moveTo>
                  <a:lnTo>
                    <a:pt x="0" y="1612"/>
                  </a:lnTo>
                  <a:lnTo>
                    <a:pt x="17" y="1612"/>
                  </a:lnTo>
                  <a:lnTo>
                    <a:pt x="17" y="1712"/>
                  </a:lnTo>
                  <a:lnTo>
                    <a:pt x="0" y="1712"/>
                  </a:lnTo>
                  <a:close/>
                  <a:moveTo>
                    <a:pt x="0" y="1545"/>
                  </a:moveTo>
                  <a:lnTo>
                    <a:pt x="0" y="1446"/>
                  </a:lnTo>
                  <a:lnTo>
                    <a:pt x="17" y="1446"/>
                  </a:lnTo>
                  <a:lnTo>
                    <a:pt x="17" y="1545"/>
                  </a:lnTo>
                  <a:lnTo>
                    <a:pt x="0" y="1545"/>
                  </a:lnTo>
                  <a:close/>
                  <a:moveTo>
                    <a:pt x="0" y="1379"/>
                  </a:moveTo>
                  <a:lnTo>
                    <a:pt x="0" y="1279"/>
                  </a:lnTo>
                  <a:lnTo>
                    <a:pt x="17" y="1279"/>
                  </a:lnTo>
                  <a:lnTo>
                    <a:pt x="17" y="1379"/>
                  </a:lnTo>
                  <a:lnTo>
                    <a:pt x="0" y="1379"/>
                  </a:lnTo>
                  <a:close/>
                  <a:moveTo>
                    <a:pt x="0" y="1213"/>
                  </a:moveTo>
                  <a:lnTo>
                    <a:pt x="0" y="1113"/>
                  </a:lnTo>
                  <a:lnTo>
                    <a:pt x="17" y="1113"/>
                  </a:lnTo>
                  <a:lnTo>
                    <a:pt x="17" y="1213"/>
                  </a:lnTo>
                  <a:lnTo>
                    <a:pt x="0" y="1213"/>
                  </a:lnTo>
                  <a:close/>
                  <a:moveTo>
                    <a:pt x="0" y="1047"/>
                  </a:moveTo>
                  <a:lnTo>
                    <a:pt x="0" y="947"/>
                  </a:lnTo>
                  <a:lnTo>
                    <a:pt x="17" y="947"/>
                  </a:lnTo>
                  <a:lnTo>
                    <a:pt x="17" y="1047"/>
                  </a:lnTo>
                  <a:lnTo>
                    <a:pt x="0" y="1047"/>
                  </a:lnTo>
                  <a:close/>
                  <a:moveTo>
                    <a:pt x="0" y="881"/>
                  </a:moveTo>
                  <a:lnTo>
                    <a:pt x="0" y="781"/>
                  </a:lnTo>
                  <a:lnTo>
                    <a:pt x="17" y="781"/>
                  </a:lnTo>
                  <a:lnTo>
                    <a:pt x="17" y="881"/>
                  </a:lnTo>
                  <a:lnTo>
                    <a:pt x="0" y="881"/>
                  </a:lnTo>
                  <a:close/>
                  <a:moveTo>
                    <a:pt x="0" y="714"/>
                  </a:moveTo>
                  <a:lnTo>
                    <a:pt x="0" y="615"/>
                  </a:lnTo>
                  <a:lnTo>
                    <a:pt x="17" y="615"/>
                  </a:lnTo>
                  <a:lnTo>
                    <a:pt x="17" y="714"/>
                  </a:lnTo>
                  <a:lnTo>
                    <a:pt x="0" y="714"/>
                  </a:lnTo>
                  <a:close/>
                  <a:moveTo>
                    <a:pt x="0" y="548"/>
                  </a:moveTo>
                  <a:lnTo>
                    <a:pt x="0" y="448"/>
                  </a:lnTo>
                  <a:lnTo>
                    <a:pt x="17" y="448"/>
                  </a:lnTo>
                  <a:lnTo>
                    <a:pt x="17" y="548"/>
                  </a:lnTo>
                  <a:lnTo>
                    <a:pt x="0" y="548"/>
                  </a:lnTo>
                  <a:close/>
                  <a:moveTo>
                    <a:pt x="0" y="382"/>
                  </a:moveTo>
                  <a:lnTo>
                    <a:pt x="0" y="282"/>
                  </a:lnTo>
                  <a:lnTo>
                    <a:pt x="17" y="282"/>
                  </a:lnTo>
                  <a:lnTo>
                    <a:pt x="17" y="382"/>
                  </a:lnTo>
                  <a:lnTo>
                    <a:pt x="0" y="382"/>
                  </a:lnTo>
                  <a:close/>
                  <a:moveTo>
                    <a:pt x="0" y="216"/>
                  </a:moveTo>
                  <a:lnTo>
                    <a:pt x="0" y="116"/>
                  </a:lnTo>
                  <a:lnTo>
                    <a:pt x="17" y="116"/>
                  </a:lnTo>
                  <a:lnTo>
                    <a:pt x="17" y="216"/>
                  </a:lnTo>
                  <a:lnTo>
                    <a:pt x="0" y="216"/>
                  </a:lnTo>
                  <a:close/>
                  <a:moveTo>
                    <a:pt x="0" y="50"/>
                  </a:moveTo>
                  <a:lnTo>
                    <a:pt x="0" y="0"/>
                  </a:lnTo>
                  <a:lnTo>
                    <a:pt x="17" y="0"/>
                  </a:lnTo>
                  <a:lnTo>
                    <a:pt x="17" y="50"/>
                  </a:lnTo>
                  <a:lnTo>
                    <a:pt x="0" y="50"/>
                  </a:lnTo>
                  <a:lnTo>
                    <a:pt x="0" y="0"/>
                  </a:lnTo>
                  <a:lnTo>
                    <a:pt x="17" y="0"/>
                  </a:lnTo>
                  <a:lnTo>
                    <a:pt x="17" y="50"/>
                  </a:lnTo>
                  <a:lnTo>
                    <a:pt x="0" y="50"/>
                  </a:lnTo>
                  <a:close/>
                  <a:moveTo>
                    <a:pt x="17" y="116"/>
                  </a:moveTo>
                  <a:lnTo>
                    <a:pt x="17" y="216"/>
                  </a:lnTo>
                  <a:lnTo>
                    <a:pt x="0" y="216"/>
                  </a:lnTo>
                  <a:lnTo>
                    <a:pt x="0" y="116"/>
                  </a:lnTo>
                  <a:lnTo>
                    <a:pt x="17" y="116"/>
                  </a:lnTo>
                  <a:close/>
                  <a:moveTo>
                    <a:pt x="17" y="282"/>
                  </a:moveTo>
                  <a:lnTo>
                    <a:pt x="17" y="382"/>
                  </a:lnTo>
                  <a:lnTo>
                    <a:pt x="0" y="382"/>
                  </a:lnTo>
                  <a:lnTo>
                    <a:pt x="0" y="282"/>
                  </a:lnTo>
                  <a:lnTo>
                    <a:pt x="17" y="282"/>
                  </a:lnTo>
                  <a:close/>
                  <a:moveTo>
                    <a:pt x="17" y="448"/>
                  </a:moveTo>
                  <a:lnTo>
                    <a:pt x="17" y="548"/>
                  </a:lnTo>
                  <a:lnTo>
                    <a:pt x="0" y="548"/>
                  </a:lnTo>
                  <a:lnTo>
                    <a:pt x="0" y="448"/>
                  </a:lnTo>
                  <a:lnTo>
                    <a:pt x="17" y="448"/>
                  </a:lnTo>
                  <a:close/>
                  <a:moveTo>
                    <a:pt x="17" y="615"/>
                  </a:moveTo>
                  <a:lnTo>
                    <a:pt x="17" y="714"/>
                  </a:lnTo>
                  <a:lnTo>
                    <a:pt x="0" y="714"/>
                  </a:lnTo>
                  <a:lnTo>
                    <a:pt x="0" y="615"/>
                  </a:lnTo>
                  <a:lnTo>
                    <a:pt x="17" y="615"/>
                  </a:lnTo>
                  <a:close/>
                  <a:moveTo>
                    <a:pt x="17" y="781"/>
                  </a:moveTo>
                  <a:lnTo>
                    <a:pt x="17" y="881"/>
                  </a:lnTo>
                  <a:lnTo>
                    <a:pt x="0" y="881"/>
                  </a:lnTo>
                  <a:lnTo>
                    <a:pt x="0" y="781"/>
                  </a:lnTo>
                  <a:lnTo>
                    <a:pt x="17" y="781"/>
                  </a:lnTo>
                  <a:close/>
                  <a:moveTo>
                    <a:pt x="17" y="947"/>
                  </a:moveTo>
                  <a:lnTo>
                    <a:pt x="17" y="1047"/>
                  </a:lnTo>
                  <a:lnTo>
                    <a:pt x="0" y="1047"/>
                  </a:lnTo>
                  <a:lnTo>
                    <a:pt x="0" y="947"/>
                  </a:lnTo>
                  <a:lnTo>
                    <a:pt x="17" y="947"/>
                  </a:lnTo>
                  <a:close/>
                  <a:moveTo>
                    <a:pt x="17" y="1113"/>
                  </a:moveTo>
                  <a:lnTo>
                    <a:pt x="17" y="1213"/>
                  </a:lnTo>
                  <a:lnTo>
                    <a:pt x="0" y="1213"/>
                  </a:lnTo>
                  <a:lnTo>
                    <a:pt x="0" y="1113"/>
                  </a:lnTo>
                  <a:lnTo>
                    <a:pt x="17" y="1113"/>
                  </a:lnTo>
                  <a:close/>
                  <a:moveTo>
                    <a:pt x="17" y="1279"/>
                  </a:moveTo>
                  <a:lnTo>
                    <a:pt x="17" y="1379"/>
                  </a:lnTo>
                  <a:lnTo>
                    <a:pt x="0" y="1379"/>
                  </a:lnTo>
                  <a:lnTo>
                    <a:pt x="0" y="1279"/>
                  </a:lnTo>
                  <a:lnTo>
                    <a:pt x="17" y="1279"/>
                  </a:lnTo>
                  <a:close/>
                  <a:moveTo>
                    <a:pt x="17" y="1446"/>
                  </a:moveTo>
                  <a:lnTo>
                    <a:pt x="17" y="1545"/>
                  </a:lnTo>
                  <a:lnTo>
                    <a:pt x="0" y="1545"/>
                  </a:lnTo>
                  <a:lnTo>
                    <a:pt x="0" y="1446"/>
                  </a:lnTo>
                  <a:lnTo>
                    <a:pt x="17" y="1446"/>
                  </a:lnTo>
                  <a:close/>
                  <a:moveTo>
                    <a:pt x="17" y="1612"/>
                  </a:moveTo>
                  <a:lnTo>
                    <a:pt x="17" y="1712"/>
                  </a:lnTo>
                  <a:lnTo>
                    <a:pt x="0" y="1712"/>
                  </a:lnTo>
                  <a:lnTo>
                    <a:pt x="0" y="1612"/>
                  </a:lnTo>
                  <a:lnTo>
                    <a:pt x="17" y="1612"/>
                  </a:lnTo>
                  <a:close/>
                  <a:moveTo>
                    <a:pt x="17" y="1778"/>
                  </a:moveTo>
                  <a:lnTo>
                    <a:pt x="17" y="1878"/>
                  </a:lnTo>
                  <a:lnTo>
                    <a:pt x="0" y="1878"/>
                  </a:lnTo>
                  <a:lnTo>
                    <a:pt x="0" y="1778"/>
                  </a:lnTo>
                  <a:lnTo>
                    <a:pt x="17" y="1778"/>
                  </a:lnTo>
                  <a:close/>
                  <a:moveTo>
                    <a:pt x="17" y="1944"/>
                  </a:moveTo>
                  <a:lnTo>
                    <a:pt x="17" y="2044"/>
                  </a:lnTo>
                  <a:lnTo>
                    <a:pt x="0" y="2044"/>
                  </a:lnTo>
                  <a:lnTo>
                    <a:pt x="0" y="1944"/>
                  </a:lnTo>
                  <a:lnTo>
                    <a:pt x="17" y="1944"/>
                  </a:lnTo>
                  <a:close/>
                  <a:moveTo>
                    <a:pt x="17" y="2110"/>
                  </a:moveTo>
                  <a:lnTo>
                    <a:pt x="17" y="2210"/>
                  </a:lnTo>
                  <a:lnTo>
                    <a:pt x="0" y="2210"/>
                  </a:lnTo>
                  <a:lnTo>
                    <a:pt x="0" y="2110"/>
                  </a:lnTo>
                  <a:lnTo>
                    <a:pt x="17" y="2110"/>
                  </a:lnTo>
                  <a:close/>
                  <a:moveTo>
                    <a:pt x="17" y="2277"/>
                  </a:moveTo>
                  <a:lnTo>
                    <a:pt x="17" y="2376"/>
                  </a:lnTo>
                  <a:lnTo>
                    <a:pt x="0" y="2376"/>
                  </a:lnTo>
                  <a:lnTo>
                    <a:pt x="0" y="2277"/>
                  </a:lnTo>
                  <a:lnTo>
                    <a:pt x="17" y="2277"/>
                  </a:lnTo>
                  <a:close/>
                  <a:moveTo>
                    <a:pt x="17" y="2443"/>
                  </a:moveTo>
                  <a:lnTo>
                    <a:pt x="17" y="2543"/>
                  </a:lnTo>
                  <a:lnTo>
                    <a:pt x="0" y="2543"/>
                  </a:lnTo>
                  <a:lnTo>
                    <a:pt x="0" y="2443"/>
                  </a:lnTo>
                  <a:lnTo>
                    <a:pt x="17" y="2443"/>
                  </a:lnTo>
                  <a:close/>
                  <a:moveTo>
                    <a:pt x="17" y="2609"/>
                  </a:moveTo>
                  <a:lnTo>
                    <a:pt x="17" y="2709"/>
                  </a:lnTo>
                  <a:lnTo>
                    <a:pt x="0" y="2709"/>
                  </a:lnTo>
                  <a:lnTo>
                    <a:pt x="0" y="2609"/>
                  </a:lnTo>
                  <a:lnTo>
                    <a:pt x="17" y="2609"/>
                  </a:lnTo>
                  <a:close/>
                  <a:moveTo>
                    <a:pt x="17" y="2775"/>
                  </a:moveTo>
                  <a:lnTo>
                    <a:pt x="17" y="2875"/>
                  </a:lnTo>
                  <a:lnTo>
                    <a:pt x="0" y="2875"/>
                  </a:lnTo>
                  <a:lnTo>
                    <a:pt x="0" y="2775"/>
                  </a:lnTo>
                  <a:lnTo>
                    <a:pt x="17" y="2775"/>
                  </a:lnTo>
                  <a:close/>
                  <a:moveTo>
                    <a:pt x="17" y="2941"/>
                  </a:moveTo>
                  <a:lnTo>
                    <a:pt x="17" y="3041"/>
                  </a:lnTo>
                  <a:lnTo>
                    <a:pt x="0" y="3041"/>
                  </a:lnTo>
                  <a:lnTo>
                    <a:pt x="0" y="2941"/>
                  </a:lnTo>
                  <a:lnTo>
                    <a:pt x="17" y="2941"/>
                  </a:lnTo>
                  <a:close/>
                  <a:moveTo>
                    <a:pt x="17" y="3108"/>
                  </a:moveTo>
                  <a:lnTo>
                    <a:pt x="17" y="3207"/>
                  </a:lnTo>
                  <a:lnTo>
                    <a:pt x="0" y="3207"/>
                  </a:lnTo>
                  <a:lnTo>
                    <a:pt x="0" y="3108"/>
                  </a:lnTo>
                  <a:lnTo>
                    <a:pt x="17" y="3108"/>
                  </a:lnTo>
                  <a:close/>
                  <a:moveTo>
                    <a:pt x="17" y="3274"/>
                  </a:moveTo>
                  <a:lnTo>
                    <a:pt x="17" y="3373"/>
                  </a:lnTo>
                  <a:lnTo>
                    <a:pt x="0" y="3373"/>
                  </a:lnTo>
                  <a:lnTo>
                    <a:pt x="0" y="3274"/>
                  </a:lnTo>
                  <a:lnTo>
                    <a:pt x="17" y="3274"/>
                  </a:lnTo>
                  <a:close/>
                  <a:moveTo>
                    <a:pt x="17" y="3440"/>
                  </a:moveTo>
                  <a:lnTo>
                    <a:pt x="17" y="3540"/>
                  </a:lnTo>
                  <a:lnTo>
                    <a:pt x="0" y="3540"/>
                  </a:lnTo>
                  <a:lnTo>
                    <a:pt x="0" y="3440"/>
                  </a:lnTo>
                  <a:lnTo>
                    <a:pt x="17" y="3440"/>
                  </a:lnTo>
                  <a:close/>
                  <a:moveTo>
                    <a:pt x="17" y="3606"/>
                  </a:moveTo>
                  <a:lnTo>
                    <a:pt x="17" y="3706"/>
                  </a:lnTo>
                  <a:lnTo>
                    <a:pt x="0" y="3706"/>
                  </a:lnTo>
                  <a:lnTo>
                    <a:pt x="0" y="3606"/>
                  </a:lnTo>
                  <a:lnTo>
                    <a:pt x="17" y="3606"/>
                  </a:lnTo>
                  <a:close/>
                  <a:moveTo>
                    <a:pt x="17" y="3772"/>
                  </a:moveTo>
                  <a:lnTo>
                    <a:pt x="17" y="3872"/>
                  </a:lnTo>
                  <a:lnTo>
                    <a:pt x="0" y="3872"/>
                  </a:lnTo>
                  <a:lnTo>
                    <a:pt x="0" y="3772"/>
                  </a:lnTo>
                  <a:lnTo>
                    <a:pt x="17" y="3772"/>
                  </a:lnTo>
                  <a:close/>
                  <a:moveTo>
                    <a:pt x="17" y="3939"/>
                  </a:moveTo>
                  <a:lnTo>
                    <a:pt x="17" y="4038"/>
                  </a:lnTo>
                  <a:lnTo>
                    <a:pt x="0" y="4038"/>
                  </a:lnTo>
                  <a:lnTo>
                    <a:pt x="0" y="3939"/>
                  </a:lnTo>
                  <a:lnTo>
                    <a:pt x="17" y="3939"/>
                  </a:lnTo>
                  <a:close/>
                  <a:moveTo>
                    <a:pt x="17" y="4105"/>
                  </a:moveTo>
                  <a:lnTo>
                    <a:pt x="17" y="4204"/>
                  </a:lnTo>
                  <a:lnTo>
                    <a:pt x="0" y="4204"/>
                  </a:lnTo>
                  <a:lnTo>
                    <a:pt x="0" y="4105"/>
                  </a:lnTo>
                  <a:lnTo>
                    <a:pt x="17" y="4105"/>
                  </a:lnTo>
                  <a:close/>
                  <a:moveTo>
                    <a:pt x="17" y="4271"/>
                  </a:moveTo>
                  <a:lnTo>
                    <a:pt x="17" y="4371"/>
                  </a:lnTo>
                  <a:lnTo>
                    <a:pt x="0" y="4371"/>
                  </a:lnTo>
                  <a:lnTo>
                    <a:pt x="0" y="4271"/>
                  </a:lnTo>
                  <a:lnTo>
                    <a:pt x="17" y="4271"/>
                  </a:lnTo>
                  <a:close/>
                  <a:moveTo>
                    <a:pt x="17" y="4437"/>
                  </a:moveTo>
                  <a:lnTo>
                    <a:pt x="17" y="4537"/>
                  </a:lnTo>
                  <a:lnTo>
                    <a:pt x="0" y="4537"/>
                  </a:lnTo>
                  <a:lnTo>
                    <a:pt x="0" y="4437"/>
                  </a:lnTo>
                  <a:lnTo>
                    <a:pt x="17" y="4437"/>
                  </a:lnTo>
                  <a:close/>
                  <a:moveTo>
                    <a:pt x="17" y="4603"/>
                  </a:moveTo>
                  <a:lnTo>
                    <a:pt x="17" y="4703"/>
                  </a:lnTo>
                  <a:lnTo>
                    <a:pt x="0" y="4703"/>
                  </a:lnTo>
                  <a:lnTo>
                    <a:pt x="0" y="4603"/>
                  </a:lnTo>
                  <a:lnTo>
                    <a:pt x="17" y="4603"/>
                  </a:lnTo>
                  <a:close/>
                  <a:moveTo>
                    <a:pt x="17" y="4769"/>
                  </a:moveTo>
                  <a:lnTo>
                    <a:pt x="17" y="4869"/>
                  </a:lnTo>
                  <a:lnTo>
                    <a:pt x="0" y="4869"/>
                  </a:lnTo>
                  <a:lnTo>
                    <a:pt x="0" y="4769"/>
                  </a:lnTo>
                  <a:lnTo>
                    <a:pt x="17" y="4769"/>
                  </a:lnTo>
                  <a:close/>
                  <a:moveTo>
                    <a:pt x="17" y="4936"/>
                  </a:moveTo>
                  <a:lnTo>
                    <a:pt x="17" y="5035"/>
                  </a:lnTo>
                  <a:lnTo>
                    <a:pt x="0" y="5035"/>
                  </a:lnTo>
                  <a:lnTo>
                    <a:pt x="0" y="4936"/>
                  </a:lnTo>
                  <a:lnTo>
                    <a:pt x="17" y="4936"/>
                  </a:lnTo>
                  <a:close/>
                  <a:moveTo>
                    <a:pt x="17" y="5102"/>
                  </a:moveTo>
                  <a:lnTo>
                    <a:pt x="17" y="5202"/>
                  </a:lnTo>
                  <a:lnTo>
                    <a:pt x="0" y="5202"/>
                  </a:lnTo>
                  <a:lnTo>
                    <a:pt x="0" y="5102"/>
                  </a:lnTo>
                  <a:lnTo>
                    <a:pt x="17" y="5102"/>
                  </a:lnTo>
                  <a:close/>
                  <a:moveTo>
                    <a:pt x="17" y="5268"/>
                  </a:moveTo>
                  <a:lnTo>
                    <a:pt x="17" y="5368"/>
                  </a:lnTo>
                  <a:lnTo>
                    <a:pt x="0" y="5368"/>
                  </a:lnTo>
                  <a:lnTo>
                    <a:pt x="0" y="5268"/>
                  </a:lnTo>
                  <a:lnTo>
                    <a:pt x="17" y="5268"/>
                  </a:lnTo>
                  <a:close/>
                  <a:moveTo>
                    <a:pt x="17" y="5434"/>
                  </a:moveTo>
                  <a:lnTo>
                    <a:pt x="17" y="5534"/>
                  </a:lnTo>
                  <a:lnTo>
                    <a:pt x="0" y="5534"/>
                  </a:lnTo>
                  <a:lnTo>
                    <a:pt x="0" y="5434"/>
                  </a:lnTo>
                  <a:lnTo>
                    <a:pt x="17" y="5434"/>
                  </a:lnTo>
                  <a:close/>
                  <a:moveTo>
                    <a:pt x="17" y="5600"/>
                  </a:moveTo>
                  <a:lnTo>
                    <a:pt x="17" y="5700"/>
                  </a:lnTo>
                  <a:lnTo>
                    <a:pt x="0" y="5700"/>
                  </a:lnTo>
                  <a:lnTo>
                    <a:pt x="0" y="5600"/>
                  </a:lnTo>
                  <a:lnTo>
                    <a:pt x="17" y="5600"/>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2796" name="Rectangle 28"/>
            <p:cNvSpPr>
              <a:spLocks noChangeArrowheads="1"/>
            </p:cNvSpPr>
            <p:nvPr/>
          </p:nvSpPr>
          <p:spPr bwMode="auto">
            <a:xfrm>
              <a:off x="6200" y="25"/>
              <a:ext cx="1663" cy="95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       Distributer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795" name="Freeform 27"/>
            <p:cNvSpPr>
              <a:spLocks noEditPoints="1"/>
            </p:cNvSpPr>
            <p:nvPr/>
          </p:nvSpPr>
          <p:spPr bwMode="auto">
            <a:xfrm>
              <a:off x="6200" y="125"/>
              <a:ext cx="1872" cy="739"/>
            </a:xfrm>
            <a:custGeom>
              <a:avLst/>
              <a:gdLst/>
              <a:ahLst/>
              <a:cxnLst>
                <a:cxn ang="0">
                  <a:pos x="0" y="0"/>
                </a:cxn>
                <a:cxn ang="0">
                  <a:pos x="1679" y="0"/>
                </a:cxn>
                <a:cxn ang="0">
                  <a:pos x="1679" y="598"/>
                </a:cxn>
                <a:cxn ang="0">
                  <a:pos x="0" y="598"/>
                </a:cxn>
                <a:cxn ang="0">
                  <a:pos x="0" y="0"/>
                </a:cxn>
                <a:cxn ang="0">
                  <a:pos x="17" y="590"/>
                </a:cxn>
                <a:cxn ang="0">
                  <a:pos x="8" y="581"/>
                </a:cxn>
                <a:cxn ang="0">
                  <a:pos x="1671" y="581"/>
                </a:cxn>
                <a:cxn ang="0">
                  <a:pos x="1662" y="590"/>
                </a:cxn>
                <a:cxn ang="0">
                  <a:pos x="1662" y="8"/>
                </a:cxn>
                <a:cxn ang="0">
                  <a:pos x="1671" y="16"/>
                </a:cxn>
                <a:cxn ang="0">
                  <a:pos x="8" y="16"/>
                </a:cxn>
                <a:cxn ang="0">
                  <a:pos x="17" y="8"/>
                </a:cxn>
                <a:cxn ang="0">
                  <a:pos x="17" y="590"/>
                </a:cxn>
              </a:cxnLst>
              <a:rect l="0" t="0" r="r" b="b"/>
              <a:pathLst>
                <a:path w="1679" h="598">
                  <a:moveTo>
                    <a:pt x="0" y="0"/>
                  </a:moveTo>
                  <a:lnTo>
                    <a:pt x="1679" y="0"/>
                  </a:lnTo>
                  <a:lnTo>
                    <a:pt x="1679" y="598"/>
                  </a:lnTo>
                  <a:lnTo>
                    <a:pt x="0" y="598"/>
                  </a:lnTo>
                  <a:lnTo>
                    <a:pt x="0" y="0"/>
                  </a:lnTo>
                  <a:close/>
                  <a:moveTo>
                    <a:pt x="17" y="590"/>
                  </a:moveTo>
                  <a:lnTo>
                    <a:pt x="8" y="581"/>
                  </a:lnTo>
                  <a:lnTo>
                    <a:pt x="1671" y="581"/>
                  </a:lnTo>
                  <a:lnTo>
                    <a:pt x="1662" y="590"/>
                  </a:lnTo>
                  <a:lnTo>
                    <a:pt x="1662" y="8"/>
                  </a:lnTo>
                  <a:lnTo>
                    <a:pt x="1671" y="16"/>
                  </a:lnTo>
                  <a:lnTo>
                    <a:pt x="8" y="16"/>
                  </a:lnTo>
                  <a:lnTo>
                    <a:pt x="17" y="8"/>
                  </a:lnTo>
                  <a:lnTo>
                    <a:pt x="17" y="590"/>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2794" name="Freeform 26"/>
            <p:cNvSpPr>
              <a:spLocks noEditPoints="1"/>
            </p:cNvSpPr>
            <p:nvPr/>
          </p:nvSpPr>
          <p:spPr bwMode="auto">
            <a:xfrm>
              <a:off x="7023" y="798"/>
              <a:ext cx="17" cy="5833"/>
            </a:xfrm>
            <a:custGeom>
              <a:avLst/>
              <a:gdLst/>
              <a:ahLst/>
              <a:cxnLst>
                <a:cxn ang="0">
                  <a:pos x="0" y="5667"/>
                </a:cxn>
                <a:cxn ang="0">
                  <a:pos x="0" y="5401"/>
                </a:cxn>
                <a:cxn ang="0">
                  <a:pos x="17" y="5235"/>
                </a:cxn>
                <a:cxn ang="0">
                  <a:pos x="17" y="5168"/>
                </a:cxn>
                <a:cxn ang="0">
                  <a:pos x="0" y="5002"/>
                </a:cxn>
                <a:cxn ang="0">
                  <a:pos x="0" y="4670"/>
                </a:cxn>
                <a:cxn ang="0">
                  <a:pos x="0" y="4404"/>
                </a:cxn>
                <a:cxn ang="0">
                  <a:pos x="17" y="4238"/>
                </a:cxn>
                <a:cxn ang="0">
                  <a:pos x="17" y="4171"/>
                </a:cxn>
                <a:cxn ang="0">
                  <a:pos x="0" y="4005"/>
                </a:cxn>
                <a:cxn ang="0">
                  <a:pos x="0" y="3673"/>
                </a:cxn>
                <a:cxn ang="0">
                  <a:pos x="0" y="3407"/>
                </a:cxn>
                <a:cxn ang="0">
                  <a:pos x="17" y="3241"/>
                </a:cxn>
                <a:cxn ang="0">
                  <a:pos x="17" y="3174"/>
                </a:cxn>
                <a:cxn ang="0">
                  <a:pos x="0" y="3008"/>
                </a:cxn>
                <a:cxn ang="0">
                  <a:pos x="0" y="2675"/>
                </a:cxn>
                <a:cxn ang="0">
                  <a:pos x="0" y="2410"/>
                </a:cxn>
                <a:cxn ang="0">
                  <a:pos x="17" y="2243"/>
                </a:cxn>
                <a:cxn ang="0">
                  <a:pos x="17" y="2177"/>
                </a:cxn>
                <a:cxn ang="0">
                  <a:pos x="0" y="2011"/>
                </a:cxn>
                <a:cxn ang="0">
                  <a:pos x="0" y="1678"/>
                </a:cxn>
                <a:cxn ang="0">
                  <a:pos x="0" y="1412"/>
                </a:cxn>
                <a:cxn ang="0">
                  <a:pos x="17" y="1246"/>
                </a:cxn>
                <a:cxn ang="0">
                  <a:pos x="17" y="1180"/>
                </a:cxn>
                <a:cxn ang="0">
                  <a:pos x="0" y="1014"/>
                </a:cxn>
                <a:cxn ang="0">
                  <a:pos x="0" y="681"/>
                </a:cxn>
                <a:cxn ang="0">
                  <a:pos x="0" y="415"/>
                </a:cxn>
                <a:cxn ang="0">
                  <a:pos x="17" y="249"/>
                </a:cxn>
                <a:cxn ang="0">
                  <a:pos x="17" y="183"/>
                </a:cxn>
                <a:cxn ang="0">
                  <a:pos x="0" y="83"/>
                </a:cxn>
                <a:cxn ang="0">
                  <a:pos x="17" y="249"/>
                </a:cxn>
                <a:cxn ang="0">
                  <a:pos x="0" y="415"/>
                </a:cxn>
                <a:cxn ang="0">
                  <a:pos x="0" y="482"/>
                </a:cxn>
                <a:cxn ang="0">
                  <a:pos x="17" y="648"/>
                </a:cxn>
                <a:cxn ang="0">
                  <a:pos x="17" y="980"/>
                </a:cxn>
                <a:cxn ang="0">
                  <a:pos x="17" y="1246"/>
                </a:cxn>
                <a:cxn ang="0">
                  <a:pos x="0" y="1412"/>
                </a:cxn>
                <a:cxn ang="0">
                  <a:pos x="0" y="1479"/>
                </a:cxn>
                <a:cxn ang="0">
                  <a:pos x="17" y="1645"/>
                </a:cxn>
                <a:cxn ang="0">
                  <a:pos x="17" y="1977"/>
                </a:cxn>
                <a:cxn ang="0">
                  <a:pos x="17" y="2243"/>
                </a:cxn>
                <a:cxn ang="0">
                  <a:pos x="0" y="2410"/>
                </a:cxn>
                <a:cxn ang="0">
                  <a:pos x="0" y="2476"/>
                </a:cxn>
                <a:cxn ang="0">
                  <a:pos x="17" y="2642"/>
                </a:cxn>
                <a:cxn ang="0">
                  <a:pos x="17" y="2975"/>
                </a:cxn>
                <a:cxn ang="0">
                  <a:pos x="17" y="3241"/>
                </a:cxn>
                <a:cxn ang="0">
                  <a:pos x="0" y="3407"/>
                </a:cxn>
                <a:cxn ang="0">
                  <a:pos x="0" y="3473"/>
                </a:cxn>
                <a:cxn ang="0">
                  <a:pos x="17" y="3639"/>
                </a:cxn>
                <a:cxn ang="0">
                  <a:pos x="17" y="3972"/>
                </a:cxn>
                <a:cxn ang="0">
                  <a:pos x="17" y="4238"/>
                </a:cxn>
                <a:cxn ang="0">
                  <a:pos x="0" y="4404"/>
                </a:cxn>
                <a:cxn ang="0">
                  <a:pos x="0" y="4470"/>
                </a:cxn>
                <a:cxn ang="0">
                  <a:pos x="17" y="4637"/>
                </a:cxn>
                <a:cxn ang="0">
                  <a:pos x="17" y="4969"/>
                </a:cxn>
                <a:cxn ang="0">
                  <a:pos x="17" y="5235"/>
                </a:cxn>
                <a:cxn ang="0">
                  <a:pos x="0" y="5401"/>
                </a:cxn>
                <a:cxn ang="0">
                  <a:pos x="0" y="5468"/>
                </a:cxn>
                <a:cxn ang="0">
                  <a:pos x="17" y="5634"/>
                </a:cxn>
              </a:cxnLst>
              <a:rect l="0" t="0" r="r" b="b"/>
              <a:pathLst>
                <a:path w="17" h="5833">
                  <a:moveTo>
                    <a:pt x="0" y="5833"/>
                  </a:moveTo>
                  <a:lnTo>
                    <a:pt x="0" y="5733"/>
                  </a:lnTo>
                  <a:lnTo>
                    <a:pt x="17" y="5733"/>
                  </a:lnTo>
                  <a:lnTo>
                    <a:pt x="17" y="5833"/>
                  </a:lnTo>
                  <a:lnTo>
                    <a:pt x="0" y="5833"/>
                  </a:lnTo>
                  <a:close/>
                  <a:moveTo>
                    <a:pt x="0" y="5667"/>
                  </a:moveTo>
                  <a:lnTo>
                    <a:pt x="0" y="5567"/>
                  </a:lnTo>
                  <a:lnTo>
                    <a:pt x="17" y="5567"/>
                  </a:lnTo>
                  <a:lnTo>
                    <a:pt x="17" y="5667"/>
                  </a:lnTo>
                  <a:lnTo>
                    <a:pt x="0" y="5667"/>
                  </a:lnTo>
                  <a:close/>
                  <a:moveTo>
                    <a:pt x="0" y="5501"/>
                  </a:moveTo>
                  <a:lnTo>
                    <a:pt x="0" y="5401"/>
                  </a:lnTo>
                  <a:lnTo>
                    <a:pt x="17" y="5401"/>
                  </a:lnTo>
                  <a:lnTo>
                    <a:pt x="17" y="5501"/>
                  </a:lnTo>
                  <a:lnTo>
                    <a:pt x="0" y="5501"/>
                  </a:lnTo>
                  <a:close/>
                  <a:moveTo>
                    <a:pt x="0" y="5335"/>
                  </a:moveTo>
                  <a:lnTo>
                    <a:pt x="0" y="5235"/>
                  </a:lnTo>
                  <a:lnTo>
                    <a:pt x="17" y="5235"/>
                  </a:lnTo>
                  <a:lnTo>
                    <a:pt x="17" y="5335"/>
                  </a:lnTo>
                  <a:lnTo>
                    <a:pt x="0" y="5335"/>
                  </a:lnTo>
                  <a:close/>
                  <a:moveTo>
                    <a:pt x="0" y="5168"/>
                  </a:moveTo>
                  <a:lnTo>
                    <a:pt x="0" y="5069"/>
                  </a:lnTo>
                  <a:lnTo>
                    <a:pt x="17" y="5069"/>
                  </a:lnTo>
                  <a:lnTo>
                    <a:pt x="17" y="5168"/>
                  </a:lnTo>
                  <a:lnTo>
                    <a:pt x="0" y="5168"/>
                  </a:lnTo>
                  <a:close/>
                  <a:moveTo>
                    <a:pt x="0" y="5002"/>
                  </a:moveTo>
                  <a:lnTo>
                    <a:pt x="0" y="4902"/>
                  </a:lnTo>
                  <a:lnTo>
                    <a:pt x="17" y="4902"/>
                  </a:lnTo>
                  <a:lnTo>
                    <a:pt x="17" y="5002"/>
                  </a:lnTo>
                  <a:lnTo>
                    <a:pt x="0" y="5002"/>
                  </a:lnTo>
                  <a:close/>
                  <a:moveTo>
                    <a:pt x="0" y="4836"/>
                  </a:moveTo>
                  <a:lnTo>
                    <a:pt x="0" y="4736"/>
                  </a:lnTo>
                  <a:lnTo>
                    <a:pt x="17" y="4736"/>
                  </a:lnTo>
                  <a:lnTo>
                    <a:pt x="17" y="4836"/>
                  </a:lnTo>
                  <a:lnTo>
                    <a:pt x="0" y="4836"/>
                  </a:lnTo>
                  <a:close/>
                  <a:moveTo>
                    <a:pt x="0" y="4670"/>
                  </a:moveTo>
                  <a:lnTo>
                    <a:pt x="0" y="4570"/>
                  </a:lnTo>
                  <a:lnTo>
                    <a:pt x="17" y="4570"/>
                  </a:lnTo>
                  <a:lnTo>
                    <a:pt x="17" y="4670"/>
                  </a:lnTo>
                  <a:lnTo>
                    <a:pt x="0" y="4670"/>
                  </a:lnTo>
                  <a:close/>
                  <a:moveTo>
                    <a:pt x="0" y="4504"/>
                  </a:moveTo>
                  <a:lnTo>
                    <a:pt x="0" y="4404"/>
                  </a:lnTo>
                  <a:lnTo>
                    <a:pt x="17" y="4404"/>
                  </a:lnTo>
                  <a:lnTo>
                    <a:pt x="17" y="4504"/>
                  </a:lnTo>
                  <a:lnTo>
                    <a:pt x="0" y="4504"/>
                  </a:lnTo>
                  <a:close/>
                  <a:moveTo>
                    <a:pt x="0" y="4337"/>
                  </a:moveTo>
                  <a:lnTo>
                    <a:pt x="0" y="4238"/>
                  </a:lnTo>
                  <a:lnTo>
                    <a:pt x="17" y="4238"/>
                  </a:lnTo>
                  <a:lnTo>
                    <a:pt x="17" y="4337"/>
                  </a:lnTo>
                  <a:lnTo>
                    <a:pt x="0" y="4337"/>
                  </a:lnTo>
                  <a:close/>
                  <a:moveTo>
                    <a:pt x="0" y="4171"/>
                  </a:moveTo>
                  <a:lnTo>
                    <a:pt x="0" y="4071"/>
                  </a:lnTo>
                  <a:lnTo>
                    <a:pt x="17" y="4071"/>
                  </a:lnTo>
                  <a:lnTo>
                    <a:pt x="17" y="4171"/>
                  </a:lnTo>
                  <a:lnTo>
                    <a:pt x="0" y="4171"/>
                  </a:lnTo>
                  <a:close/>
                  <a:moveTo>
                    <a:pt x="0" y="4005"/>
                  </a:moveTo>
                  <a:lnTo>
                    <a:pt x="0" y="3905"/>
                  </a:lnTo>
                  <a:lnTo>
                    <a:pt x="17" y="3905"/>
                  </a:lnTo>
                  <a:lnTo>
                    <a:pt x="17" y="4005"/>
                  </a:lnTo>
                  <a:lnTo>
                    <a:pt x="0" y="4005"/>
                  </a:lnTo>
                  <a:close/>
                  <a:moveTo>
                    <a:pt x="0" y="3839"/>
                  </a:moveTo>
                  <a:lnTo>
                    <a:pt x="0" y="3739"/>
                  </a:lnTo>
                  <a:lnTo>
                    <a:pt x="17" y="3739"/>
                  </a:lnTo>
                  <a:lnTo>
                    <a:pt x="17" y="3839"/>
                  </a:lnTo>
                  <a:lnTo>
                    <a:pt x="0" y="3839"/>
                  </a:lnTo>
                  <a:close/>
                  <a:moveTo>
                    <a:pt x="0" y="3673"/>
                  </a:moveTo>
                  <a:lnTo>
                    <a:pt x="0" y="3573"/>
                  </a:lnTo>
                  <a:lnTo>
                    <a:pt x="17" y="3573"/>
                  </a:lnTo>
                  <a:lnTo>
                    <a:pt x="17" y="3673"/>
                  </a:lnTo>
                  <a:lnTo>
                    <a:pt x="0" y="3673"/>
                  </a:lnTo>
                  <a:close/>
                  <a:moveTo>
                    <a:pt x="0" y="3506"/>
                  </a:moveTo>
                  <a:lnTo>
                    <a:pt x="0" y="3407"/>
                  </a:lnTo>
                  <a:lnTo>
                    <a:pt x="17" y="3407"/>
                  </a:lnTo>
                  <a:lnTo>
                    <a:pt x="17" y="3506"/>
                  </a:lnTo>
                  <a:lnTo>
                    <a:pt x="0" y="3506"/>
                  </a:lnTo>
                  <a:close/>
                  <a:moveTo>
                    <a:pt x="0" y="3340"/>
                  </a:moveTo>
                  <a:lnTo>
                    <a:pt x="0" y="3241"/>
                  </a:lnTo>
                  <a:lnTo>
                    <a:pt x="17" y="3241"/>
                  </a:lnTo>
                  <a:lnTo>
                    <a:pt x="17" y="3340"/>
                  </a:lnTo>
                  <a:lnTo>
                    <a:pt x="0" y="3340"/>
                  </a:lnTo>
                  <a:close/>
                  <a:moveTo>
                    <a:pt x="0" y="3174"/>
                  </a:moveTo>
                  <a:lnTo>
                    <a:pt x="0" y="3074"/>
                  </a:lnTo>
                  <a:lnTo>
                    <a:pt x="17" y="3074"/>
                  </a:lnTo>
                  <a:lnTo>
                    <a:pt x="17" y="3174"/>
                  </a:lnTo>
                  <a:lnTo>
                    <a:pt x="0" y="3174"/>
                  </a:lnTo>
                  <a:close/>
                  <a:moveTo>
                    <a:pt x="0" y="3008"/>
                  </a:moveTo>
                  <a:lnTo>
                    <a:pt x="0" y="2908"/>
                  </a:lnTo>
                  <a:lnTo>
                    <a:pt x="17" y="2908"/>
                  </a:lnTo>
                  <a:lnTo>
                    <a:pt x="17" y="3008"/>
                  </a:lnTo>
                  <a:lnTo>
                    <a:pt x="0" y="3008"/>
                  </a:lnTo>
                  <a:close/>
                  <a:moveTo>
                    <a:pt x="0" y="2842"/>
                  </a:moveTo>
                  <a:lnTo>
                    <a:pt x="0" y="2742"/>
                  </a:lnTo>
                  <a:lnTo>
                    <a:pt x="17" y="2742"/>
                  </a:lnTo>
                  <a:lnTo>
                    <a:pt x="17" y="2842"/>
                  </a:lnTo>
                  <a:lnTo>
                    <a:pt x="0" y="2842"/>
                  </a:lnTo>
                  <a:close/>
                  <a:moveTo>
                    <a:pt x="0" y="2675"/>
                  </a:moveTo>
                  <a:lnTo>
                    <a:pt x="0" y="2576"/>
                  </a:lnTo>
                  <a:lnTo>
                    <a:pt x="17" y="2576"/>
                  </a:lnTo>
                  <a:lnTo>
                    <a:pt x="17" y="2675"/>
                  </a:lnTo>
                  <a:lnTo>
                    <a:pt x="0" y="2675"/>
                  </a:lnTo>
                  <a:close/>
                  <a:moveTo>
                    <a:pt x="0" y="2509"/>
                  </a:moveTo>
                  <a:lnTo>
                    <a:pt x="0" y="2410"/>
                  </a:lnTo>
                  <a:lnTo>
                    <a:pt x="17" y="2410"/>
                  </a:lnTo>
                  <a:lnTo>
                    <a:pt x="17" y="2509"/>
                  </a:lnTo>
                  <a:lnTo>
                    <a:pt x="0" y="2509"/>
                  </a:lnTo>
                  <a:close/>
                  <a:moveTo>
                    <a:pt x="0" y="2343"/>
                  </a:moveTo>
                  <a:lnTo>
                    <a:pt x="0" y="2243"/>
                  </a:lnTo>
                  <a:lnTo>
                    <a:pt x="17" y="2243"/>
                  </a:lnTo>
                  <a:lnTo>
                    <a:pt x="17" y="2343"/>
                  </a:lnTo>
                  <a:lnTo>
                    <a:pt x="0" y="2343"/>
                  </a:lnTo>
                  <a:close/>
                  <a:moveTo>
                    <a:pt x="0" y="2177"/>
                  </a:moveTo>
                  <a:lnTo>
                    <a:pt x="0" y="2077"/>
                  </a:lnTo>
                  <a:lnTo>
                    <a:pt x="17" y="2077"/>
                  </a:lnTo>
                  <a:lnTo>
                    <a:pt x="17" y="2177"/>
                  </a:lnTo>
                  <a:lnTo>
                    <a:pt x="0" y="2177"/>
                  </a:lnTo>
                  <a:close/>
                  <a:moveTo>
                    <a:pt x="0" y="2011"/>
                  </a:moveTo>
                  <a:lnTo>
                    <a:pt x="0" y="1911"/>
                  </a:lnTo>
                  <a:lnTo>
                    <a:pt x="17" y="1911"/>
                  </a:lnTo>
                  <a:lnTo>
                    <a:pt x="17" y="2011"/>
                  </a:lnTo>
                  <a:lnTo>
                    <a:pt x="0" y="2011"/>
                  </a:lnTo>
                  <a:close/>
                  <a:moveTo>
                    <a:pt x="0" y="1844"/>
                  </a:moveTo>
                  <a:lnTo>
                    <a:pt x="0" y="1745"/>
                  </a:lnTo>
                  <a:lnTo>
                    <a:pt x="17" y="1745"/>
                  </a:lnTo>
                  <a:lnTo>
                    <a:pt x="17" y="1844"/>
                  </a:lnTo>
                  <a:lnTo>
                    <a:pt x="0" y="1844"/>
                  </a:lnTo>
                  <a:close/>
                  <a:moveTo>
                    <a:pt x="0" y="1678"/>
                  </a:moveTo>
                  <a:lnTo>
                    <a:pt x="0" y="1579"/>
                  </a:lnTo>
                  <a:lnTo>
                    <a:pt x="17" y="1579"/>
                  </a:lnTo>
                  <a:lnTo>
                    <a:pt x="17" y="1678"/>
                  </a:lnTo>
                  <a:lnTo>
                    <a:pt x="0" y="1678"/>
                  </a:lnTo>
                  <a:close/>
                  <a:moveTo>
                    <a:pt x="0" y="1512"/>
                  </a:moveTo>
                  <a:lnTo>
                    <a:pt x="0" y="1412"/>
                  </a:lnTo>
                  <a:lnTo>
                    <a:pt x="17" y="1412"/>
                  </a:lnTo>
                  <a:lnTo>
                    <a:pt x="17" y="1512"/>
                  </a:lnTo>
                  <a:lnTo>
                    <a:pt x="0" y="1512"/>
                  </a:lnTo>
                  <a:close/>
                  <a:moveTo>
                    <a:pt x="0" y="1346"/>
                  </a:moveTo>
                  <a:lnTo>
                    <a:pt x="0" y="1246"/>
                  </a:lnTo>
                  <a:lnTo>
                    <a:pt x="17" y="1246"/>
                  </a:lnTo>
                  <a:lnTo>
                    <a:pt x="17" y="1346"/>
                  </a:lnTo>
                  <a:lnTo>
                    <a:pt x="0" y="1346"/>
                  </a:lnTo>
                  <a:close/>
                  <a:moveTo>
                    <a:pt x="0" y="1180"/>
                  </a:moveTo>
                  <a:lnTo>
                    <a:pt x="0" y="1080"/>
                  </a:lnTo>
                  <a:lnTo>
                    <a:pt x="17" y="1080"/>
                  </a:lnTo>
                  <a:lnTo>
                    <a:pt x="17" y="1180"/>
                  </a:lnTo>
                  <a:lnTo>
                    <a:pt x="0" y="1180"/>
                  </a:lnTo>
                  <a:close/>
                  <a:moveTo>
                    <a:pt x="0" y="1014"/>
                  </a:moveTo>
                  <a:lnTo>
                    <a:pt x="0" y="914"/>
                  </a:lnTo>
                  <a:lnTo>
                    <a:pt x="17" y="914"/>
                  </a:lnTo>
                  <a:lnTo>
                    <a:pt x="17" y="1014"/>
                  </a:lnTo>
                  <a:lnTo>
                    <a:pt x="0" y="1014"/>
                  </a:lnTo>
                  <a:close/>
                  <a:moveTo>
                    <a:pt x="0" y="847"/>
                  </a:moveTo>
                  <a:lnTo>
                    <a:pt x="0" y="748"/>
                  </a:lnTo>
                  <a:lnTo>
                    <a:pt x="17" y="748"/>
                  </a:lnTo>
                  <a:lnTo>
                    <a:pt x="17" y="847"/>
                  </a:lnTo>
                  <a:lnTo>
                    <a:pt x="0" y="847"/>
                  </a:lnTo>
                  <a:close/>
                  <a:moveTo>
                    <a:pt x="0" y="681"/>
                  </a:moveTo>
                  <a:lnTo>
                    <a:pt x="0" y="581"/>
                  </a:lnTo>
                  <a:lnTo>
                    <a:pt x="17" y="581"/>
                  </a:lnTo>
                  <a:lnTo>
                    <a:pt x="17" y="681"/>
                  </a:lnTo>
                  <a:lnTo>
                    <a:pt x="0" y="681"/>
                  </a:lnTo>
                  <a:close/>
                  <a:moveTo>
                    <a:pt x="0" y="515"/>
                  </a:moveTo>
                  <a:lnTo>
                    <a:pt x="0" y="415"/>
                  </a:lnTo>
                  <a:lnTo>
                    <a:pt x="17" y="415"/>
                  </a:lnTo>
                  <a:lnTo>
                    <a:pt x="17" y="515"/>
                  </a:lnTo>
                  <a:lnTo>
                    <a:pt x="0" y="515"/>
                  </a:lnTo>
                  <a:close/>
                  <a:moveTo>
                    <a:pt x="0" y="349"/>
                  </a:moveTo>
                  <a:lnTo>
                    <a:pt x="0" y="249"/>
                  </a:lnTo>
                  <a:lnTo>
                    <a:pt x="17" y="249"/>
                  </a:lnTo>
                  <a:lnTo>
                    <a:pt x="17" y="349"/>
                  </a:lnTo>
                  <a:lnTo>
                    <a:pt x="0" y="349"/>
                  </a:lnTo>
                  <a:close/>
                  <a:moveTo>
                    <a:pt x="0" y="183"/>
                  </a:moveTo>
                  <a:lnTo>
                    <a:pt x="0" y="83"/>
                  </a:lnTo>
                  <a:lnTo>
                    <a:pt x="17" y="83"/>
                  </a:lnTo>
                  <a:lnTo>
                    <a:pt x="17" y="183"/>
                  </a:lnTo>
                  <a:lnTo>
                    <a:pt x="0" y="183"/>
                  </a:lnTo>
                  <a:close/>
                  <a:moveTo>
                    <a:pt x="0" y="16"/>
                  </a:moveTo>
                  <a:lnTo>
                    <a:pt x="0" y="0"/>
                  </a:lnTo>
                  <a:lnTo>
                    <a:pt x="17" y="0"/>
                  </a:lnTo>
                  <a:lnTo>
                    <a:pt x="17" y="83"/>
                  </a:lnTo>
                  <a:lnTo>
                    <a:pt x="0" y="83"/>
                  </a:lnTo>
                  <a:lnTo>
                    <a:pt x="0" y="0"/>
                  </a:lnTo>
                  <a:lnTo>
                    <a:pt x="17" y="0"/>
                  </a:lnTo>
                  <a:lnTo>
                    <a:pt x="17" y="16"/>
                  </a:lnTo>
                  <a:lnTo>
                    <a:pt x="0" y="16"/>
                  </a:lnTo>
                  <a:close/>
                  <a:moveTo>
                    <a:pt x="17" y="149"/>
                  </a:moveTo>
                  <a:lnTo>
                    <a:pt x="17" y="249"/>
                  </a:lnTo>
                  <a:lnTo>
                    <a:pt x="0" y="249"/>
                  </a:lnTo>
                  <a:lnTo>
                    <a:pt x="0" y="149"/>
                  </a:lnTo>
                  <a:lnTo>
                    <a:pt x="17" y="149"/>
                  </a:lnTo>
                  <a:close/>
                  <a:moveTo>
                    <a:pt x="17" y="316"/>
                  </a:moveTo>
                  <a:lnTo>
                    <a:pt x="17" y="415"/>
                  </a:lnTo>
                  <a:lnTo>
                    <a:pt x="0" y="415"/>
                  </a:lnTo>
                  <a:lnTo>
                    <a:pt x="0" y="316"/>
                  </a:lnTo>
                  <a:lnTo>
                    <a:pt x="17" y="316"/>
                  </a:lnTo>
                  <a:close/>
                  <a:moveTo>
                    <a:pt x="17" y="482"/>
                  </a:moveTo>
                  <a:lnTo>
                    <a:pt x="17" y="581"/>
                  </a:lnTo>
                  <a:lnTo>
                    <a:pt x="0" y="581"/>
                  </a:lnTo>
                  <a:lnTo>
                    <a:pt x="0" y="482"/>
                  </a:lnTo>
                  <a:lnTo>
                    <a:pt x="17" y="482"/>
                  </a:lnTo>
                  <a:close/>
                  <a:moveTo>
                    <a:pt x="17" y="648"/>
                  </a:moveTo>
                  <a:lnTo>
                    <a:pt x="17" y="748"/>
                  </a:lnTo>
                  <a:lnTo>
                    <a:pt x="0" y="748"/>
                  </a:lnTo>
                  <a:lnTo>
                    <a:pt x="0" y="648"/>
                  </a:lnTo>
                  <a:lnTo>
                    <a:pt x="17" y="648"/>
                  </a:lnTo>
                  <a:close/>
                  <a:moveTo>
                    <a:pt x="17" y="814"/>
                  </a:moveTo>
                  <a:lnTo>
                    <a:pt x="17" y="914"/>
                  </a:lnTo>
                  <a:lnTo>
                    <a:pt x="0" y="914"/>
                  </a:lnTo>
                  <a:lnTo>
                    <a:pt x="0" y="814"/>
                  </a:lnTo>
                  <a:lnTo>
                    <a:pt x="17" y="814"/>
                  </a:lnTo>
                  <a:close/>
                  <a:moveTo>
                    <a:pt x="17" y="980"/>
                  </a:moveTo>
                  <a:lnTo>
                    <a:pt x="17" y="1080"/>
                  </a:lnTo>
                  <a:lnTo>
                    <a:pt x="0" y="1080"/>
                  </a:lnTo>
                  <a:lnTo>
                    <a:pt x="0" y="980"/>
                  </a:lnTo>
                  <a:lnTo>
                    <a:pt x="17" y="980"/>
                  </a:lnTo>
                  <a:close/>
                  <a:moveTo>
                    <a:pt x="17" y="1146"/>
                  </a:moveTo>
                  <a:lnTo>
                    <a:pt x="17" y="1246"/>
                  </a:lnTo>
                  <a:lnTo>
                    <a:pt x="0" y="1246"/>
                  </a:lnTo>
                  <a:lnTo>
                    <a:pt x="0" y="1146"/>
                  </a:lnTo>
                  <a:lnTo>
                    <a:pt x="17" y="1146"/>
                  </a:lnTo>
                  <a:close/>
                  <a:moveTo>
                    <a:pt x="17" y="1313"/>
                  </a:moveTo>
                  <a:lnTo>
                    <a:pt x="17" y="1412"/>
                  </a:lnTo>
                  <a:lnTo>
                    <a:pt x="0" y="1412"/>
                  </a:lnTo>
                  <a:lnTo>
                    <a:pt x="0" y="1313"/>
                  </a:lnTo>
                  <a:lnTo>
                    <a:pt x="17" y="1313"/>
                  </a:lnTo>
                  <a:close/>
                  <a:moveTo>
                    <a:pt x="17" y="1479"/>
                  </a:moveTo>
                  <a:lnTo>
                    <a:pt x="17" y="1579"/>
                  </a:lnTo>
                  <a:lnTo>
                    <a:pt x="0" y="1579"/>
                  </a:lnTo>
                  <a:lnTo>
                    <a:pt x="0" y="1479"/>
                  </a:lnTo>
                  <a:lnTo>
                    <a:pt x="17" y="1479"/>
                  </a:lnTo>
                  <a:close/>
                  <a:moveTo>
                    <a:pt x="17" y="1645"/>
                  </a:moveTo>
                  <a:lnTo>
                    <a:pt x="17" y="1745"/>
                  </a:lnTo>
                  <a:lnTo>
                    <a:pt x="0" y="1745"/>
                  </a:lnTo>
                  <a:lnTo>
                    <a:pt x="0" y="1645"/>
                  </a:lnTo>
                  <a:lnTo>
                    <a:pt x="17" y="1645"/>
                  </a:lnTo>
                  <a:close/>
                  <a:moveTo>
                    <a:pt x="17" y="1811"/>
                  </a:moveTo>
                  <a:lnTo>
                    <a:pt x="17" y="1911"/>
                  </a:lnTo>
                  <a:lnTo>
                    <a:pt x="0" y="1911"/>
                  </a:lnTo>
                  <a:lnTo>
                    <a:pt x="0" y="1811"/>
                  </a:lnTo>
                  <a:lnTo>
                    <a:pt x="17" y="1811"/>
                  </a:lnTo>
                  <a:close/>
                  <a:moveTo>
                    <a:pt x="17" y="1977"/>
                  </a:moveTo>
                  <a:lnTo>
                    <a:pt x="17" y="2077"/>
                  </a:lnTo>
                  <a:lnTo>
                    <a:pt x="0" y="2077"/>
                  </a:lnTo>
                  <a:lnTo>
                    <a:pt x="0" y="1977"/>
                  </a:lnTo>
                  <a:lnTo>
                    <a:pt x="17" y="1977"/>
                  </a:lnTo>
                  <a:close/>
                  <a:moveTo>
                    <a:pt x="17" y="2144"/>
                  </a:moveTo>
                  <a:lnTo>
                    <a:pt x="17" y="2243"/>
                  </a:lnTo>
                  <a:lnTo>
                    <a:pt x="0" y="2243"/>
                  </a:lnTo>
                  <a:lnTo>
                    <a:pt x="0" y="2144"/>
                  </a:lnTo>
                  <a:lnTo>
                    <a:pt x="17" y="2144"/>
                  </a:lnTo>
                  <a:close/>
                  <a:moveTo>
                    <a:pt x="17" y="2310"/>
                  </a:moveTo>
                  <a:lnTo>
                    <a:pt x="17" y="2410"/>
                  </a:lnTo>
                  <a:lnTo>
                    <a:pt x="0" y="2410"/>
                  </a:lnTo>
                  <a:lnTo>
                    <a:pt x="0" y="2310"/>
                  </a:lnTo>
                  <a:lnTo>
                    <a:pt x="17" y="2310"/>
                  </a:lnTo>
                  <a:close/>
                  <a:moveTo>
                    <a:pt x="17" y="2476"/>
                  </a:moveTo>
                  <a:lnTo>
                    <a:pt x="17" y="2576"/>
                  </a:lnTo>
                  <a:lnTo>
                    <a:pt x="0" y="2576"/>
                  </a:lnTo>
                  <a:lnTo>
                    <a:pt x="0" y="2476"/>
                  </a:lnTo>
                  <a:lnTo>
                    <a:pt x="17" y="2476"/>
                  </a:lnTo>
                  <a:close/>
                  <a:moveTo>
                    <a:pt x="17" y="2642"/>
                  </a:moveTo>
                  <a:lnTo>
                    <a:pt x="17" y="2742"/>
                  </a:lnTo>
                  <a:lnTo>
                    <a:pt x="0" y="2742"/>
                  </a:lnTo>
                  <a:lnTo>
                    <a:pt x="0" y="2642"/>
                  </a:lnTo>
                  <a:lnTo>
                    <a:pt x="17" y="2642"/>
                  </a:lnTo>
                  <a:close/>
                  <a:moveTo>
                    <a:pt x="17" y="2808"/>
                  </a:moveTo>
                  <a:lnTo>
                    <a:pt x="17" y="2908"/>
                  </a:lnTo>
                  <a:lnTo>
                    <a:pt x="0" y="2908"/>
                  </a:lnTo>
                  <a:lnTo>
                    <a:pt x="0" y="2808"/>
                  </a:lnTo>
                  <a:lnTo>
                    <a:pt x="17" y="2808"/>
                  </a:lnTo>
                  <a:close/>
                  <a:moveTo>
                    <a:pt x="17" y="2975"/>
                  </a:moveTo>
                  <a:lnTo>
                    <a:pt x="17" y="3074"/>
                  </a:lnTo>
                  <a:lnTo>
                    <a:pt x="0" y="3074"/>
                  </a:lnTo>
                  <a:lnTo>
                    <a:pt x="0" y="2975"/>
                  </a:lnTo>
                  <a:lnTo>
                    <a:pt x="17" y="2975"/>
                  </a:lnTo>
                  <a:close/>
                  <a:moveTo>
                    <a:pt x="17" y="3141"/>
                  </a:moveTo>
                  <a:lnTo>
                    <a:pt x="17" y="3241"/>
                  </a:lnTo>
                  <a:lnTo>
                    <a:pt x="0" y="3241"/>
                  </a:lnTo>
                  <a:lnTo>
                    <a:pt x="0" y="3141"/>
                  </a:lnTo>
                  <a:lnTo>
                    <a:pt x="17" y="3141"/>
                  </a:lnTo>
                  <a:close/>
                  <a:moveTo>
                    <a:pt x="17" y="3307"/>
                  </a:moveTo>
                  <a:lnTo>
                    <a:pt x="17" y="3407"/>
                  </a:lnTo>
                  <a:lnTo>
                    <a:pt x="0" y="3407"/>
                  </a:lnTo>
                  <a:lnTo>
                    <a:pt x="0" y="3307"/>
                  </a:lnTo>
                  <a:lnTo>
                    <a:pt x="17" y="3307"/>
                  </a:lnTo>
                  <a:close/>
                  <a:moveTo>
                    <a:pt x="17" y="3473"/>
                  </a:moveTo>
                  <a:lnTo>
                    <a:pt x="17" y="3573"/>
                  </a:lnTo>
                  <a:lnTo>
                    <a:pt x="0" y="3573"/>
                  </a:lnTo>
                  <a:lnTo>
                    <a:pt x="0" y="3473"/>
                  </a:lnTo>
                  <a:lnTo>
                    <a:pt x="17" y="3473"/>
                  </a:lnTo>
                  <a:close/>
                  <a:moveTo>
                    <a:pt x="17" y="3639"/>
                  </a:moveTo>
                  <a:lnTo>
                    <a:pt x="17" y="3739"/>
                  </a:lnTo>
                  <a:lnTo>
                    <a:pt x="0" y="3739"/>
                  </a:lnTo>
                  <a:lnTo>
                    <a:pt x="0" y="3639"/>
                  </a:lnTo>
                  <a:lnTo>
                    <a:pt x="17" y="3639"/>
                  </a:lnTo>
                  <a:close/>
                  <a:moveTo>
                    <a:pt x="17" y="3806"/>
                  </a:moveTo>
                  <a:lnTo>
                    <a:pt x="17" y="3905"/>
                  </a:lnTo>
                  <a:lnTo>
                    <a:pt x="0" y="3905"/>
                  </a:lnTo>
                  <a:lnTo>
                    <a:pt x="0" y="3806"/>
                  </a:lnTo>
                  <a:lnTo>
                    <a:pt x="17" y="3806"/>
                  </a:lnTo>
                  <a:close/>
                  <a:moveTo>
                    <a:pt x="17" y="3972"/>
                  </a:moveTo>
                  <a:lnTo>
                    <a:pt x="17" y="4071"/>
                  </a:lnTo>
                  <a:lnTo>
                    <a:pt x="0" y="4071"/>
                  </a:lnTo>
                  <a:lnTo>
                    <a:pt x="0" y="3972"/>
                  </a:lnTo>
                  <a:lnTo>
                    <a:pt x="17" y="3972"/>
                  </a:lnTo>
                  <a:close/>
                  <a:moveTo>
                    <a:pt x="17" y="4138"/>
                  </a:moveTo>
                  <a:lnTo>
                    <a:pt x="17" y="4238"/>
                  </a:lnTo>
                  <a:lnTo>
                    <a:pt x="0" y="4238"/>
                  </a:lnTo>
                  <a:lnTo>
                    <a:pt x="0" y="4138"/>
                  </a:lnTo>
                  <a:lnTo>
                    <a:pt x="17" y="4138"/>
                  </a:lnTo>
                  <a:close/>
                  <a:moveTo>
                    <a:pt x="17" y="4304"/>
                  </a:moveTo>
                  <a:lnTo>
                    <a:pt x="17" y="4404"/>
                  </a:lnTo>
                  <a:lnTo>
                    <a:pt x="0" y="4404"/>
                  </a:lnTo>
                  <a:lnTo>
                    <a:pt x="0" y="4304"/>
                  </a:lnTo>
                  <a:lnTo>
                    <a:pt x="17" y="4304"/>
                  </a:lnTo>
                  <a:close/>
                  <a:moveTo>
                    <a:pt x="17" y="4470"/>
                  </a:moveTo>
                  <a:lnTo>
                    <a:pt x="17" y="4570"/>
                  </a:lnTo>
                  <a:lnTo>
                    <a:pt x="0" y="4570"/>
                  </a:lnTo>
                  <a:lnTo>
                    <a:pt x="0" y="4470"/>
                  </a:lnTo>
                  <a:lnTo>
                    <a:pt x="17" y="4470"/>
                  </a:lnTo>
                  <a:close/>
                  <a:moveTo>
                    <a:pt x="17" y="4637"/>
                  </a:moveTo>
                  <a:lnTo>
                    <a:pt x="17" y="4736"/>
                  </a:lnTo>
                  <a:lnTo>
                    <a:pt x="0" y="4736"/>
                  </a:lnTo>
                  <a:lnTo>
                    <a:pt x="0" y="4637"/>
                  </a:lnTo>
                  <a:lnTo>
                    <a:pt x="17" y="4637"/>
                  </a:lnTo>
                  <a:close/>
                  <a:moveTo>
                    <a:pt x="17" y="4803"/>
                  </a:moveTo>
                  <a:lnTo>
                    <a:pt x="17" y="4902"/>
                  </a:lnTo>
                  <a:lnTo>
                    <a:pt x="0" y="4902"/>
                  </a:lnTo>
                  <a:lnTo>
                    <a:pt x="0" y="4803"/>
                  </a:lnTo>
                  <a:lnTo>
                    <a:pt x="17" y="4803"/>
                  </a:lnTo>
                  <a:close/>
                  <a:moveTo>
                    <a:pt x="17" y="4969"/>
                  </a:moveTo>
                  <a:lnTo>
                    <a:pt x="17" y="5069"/>
                  </a:lnTo>
                  <a:lnTo>
                    <a:pt x="0" y="5069"/>
                  </a:lnTo>
                  <a:lnTo>
                    <a:pt x="0" y="4969"/>
                  </a:lnTo>
                  <a:lnTo>
                    <a:pt x="17" y="4969"/>
                  </a:lnTo>
                  <a:close/>
                  <a:moveTo>
                    <a:pt x="17" y="5135"/>
                  </a:moveTo>
                  <a:lnTo>
                    <a:pt x="17" y="5235"/>
                  </a:lnTo>
                  <a:lnTo>
                    <a:pt x="0" y="5235"/>
                  </a:lnTo>
                  <a:lnTo>
                    <a:pt x="0" y="5135"/>
                  </a:lnTo>
                  <a:lnTo>
                    <a:pt x="17" y="5135"/>
                  </a:lnTo>
                  <a:close/>
                  <a:moveTo>
                    <a:pt x="17" y="5301"/>
                  </a:moveTo>
                  <a:lnTo>
                    <a:pt x="17" y="5401"/>
                  </a:lnTo>
                  <a:lnTo>
                    <a:pt x="0" y="5401"/>
                  </a:lnTo>
                  <a:lnTo>
                    <a:pt x="0" y="5301"/>
                  </a:lnTo>
                  <a:lnTo>
                    <a:pt x="17" y="5301"/>
                  </a:lnTo>
                  <a:close/>
                  <a:moveTo>
                    <a:pt x="17" y="5468"/>
                  </a:moveTo>
                  <a:lnTo>
                    <a:pt x="17" y="5567"/>
                  </a:lnTo>
                  <a:lnTo>
                    <a:pt x="0" y="5567"/>
                  </a:lnTo>
                  <a:lnTo>
                    <a:pt x="0" y="5468"/>
                  </a:lnTo>
                  <a:lnTo>
                    <a:pt x="17" y="5468"/>
                  </a:lnTo>
                  <a:close/>
                  <a:moveTo>
                    <a:pt x="17" y="5634"/>
                  </a:moveTo>
                  <a:lnTo>
                    <a:pt x="17" y="5733"/>
                  </a:lnTo>
                  <a:lnTo>
                    <a:pt x="0" y="5733"/>
                  </a:lnTo>
                  <a:lnTo>
                    <a:pt x="0" y="5634"/>
                  </a:lnTo>
                  <a:lnTo>
                    <a:pt x="17" y="5634"/>
                  </a:lnTo>
                  <a:close/>
                  <a:moveTo>
                    <a:pt x="17" y="5800"/>
                  </a:moveTo>
                  <a:lnTo>
                    <a:pt x="17" y="5833"/>
                  </a:lnTo>
                  <a:lnTo>
                    <a:pt x="0" y="5833"/>
                  </a:lnTo>
                  <a:lnTo>
                    <a:pt x="0" y="5800"/>
                  </a:lnTo>
                  <a:lnTo>
                    <a:pt x="17" y="5800"/>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2793" name="Rectangle 25"/>
            <p:cNvSpPr>
              <a:spLocks noChangeArrowheads="1"/>
            </p:cNvSpPr>
            <p:nvPr/>
          </p:nvSpPr>
          <p:spPr bwMode="auto">
            <a:xfrm>
              <a:off x="3275" y="7462"/>
              <a:ext cx="105" cy="28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792" name="Rectangle 24"/>
            <p:cNvSpPr>
              <a:spLocks noChangeArrowheads="1"/>
            </p:cNvSpPr>
            <p:nvPr/>
          </p:nvSpPr>
          <p:spPr bwMode="auto">
            <a:xfrm>
              <a:off x="2400" y="2571"/>
              <a:ext cx="3510" cy="28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Pay the required amount of Bill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791" name="Rectangle 23"/>
            <p:cNvSpPr>
              <a:spLocks noChangeArrowheads="1"/>
            </p:cNvSpPr>
            <p:nvPr/>
          </p:nvSpPr>
          <p:spPr bwMode="auto">
            <a:xfrm>
              <a:off x="1563" y="3341"/>
              <a:ext cx="5055" cy="28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Give the Bill according to cake and gift taken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790" name="Rectangle 22"/>
            <p:cNvSpPr>
              <a:spLocks noChangeArrowheads="1"/>
            </p:cNvSpPr>
            <p:nvPr/>
          </p:nvSpPr>
          <p:spPr bwMode="auto">
            <a:xfrm>
              <a:off x="2535" y="4271"/>
              <a:ext cx="2652" cy="4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Pays The Bill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789" name="Rectangle 21"/>
            <p:cNvSpPr>
              <a:spLocks noChangeArrowheads="1"/>
            </p:cNvSpPr>
            <p:nvPr/>
          </p:nvSpPr>
          <p:spPr bwMode="auto">
            <a:xfrm>
              <a:off x="2375" y="5022"/>
              <a:ext cx="3573" cy="39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Gives His Order Cake And Gift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788" name="Freeform 20"/>
            <p:cNvSpPr>
              <a:spLocks noEditPoints="1"/>
            </p:cNvSpPr>
            <p:nvPr/>
          </p:nvSpPr>
          <p:spPr bwMode="auto">
            <a:xfrm>
              <a:off x="1179" y="3782"/>
              <a:ext cx="5736" cy="215"/>
            </a:xfrm>
            <a:custGeom>
              <a:avLst/>
              <a:gdLst/>
              <a:ahLst/>
              <a:cxnLst>
                <a:cxn ang="0">
                  <a:pos x="18" y="99"/>
                </a:cxn>
                <a:cxn ang="0">
                  <a:pos x="5736" y="99"/>
                </a:cxn>
                <a:cxn ang="0">
                  <a:pos x="5736" y="115"/>
                </a:cxn>
                <a:cxn ang="0">
                  <a:pos x="18" y="115"/>
                </a:cxn>
                <a:cxn ang="0">
                  <a:pos x="18" y="99"/>
                </a:cxn>
                <a:cxn ang="0">
                  <a:pos x="15" y="100"/>
                </a:cxn>
                <a:cxn ang="0">
                  <a:pos x="214" y="0"/>
                </a:cxn>
                <a:cxn ang="0">
                  <a:pos x="222" y="16"/>
                </a:cxn>
                <a:cxn ang="0">
                  <a:pos x="22" y="115"/>
                </a:cxn>
                <a:cxn ang="0">
                  <a:pos x="22" y="100"/>
                </a:cxn>
                <a:cxn ang="0">
                  <a:pos x="222" y="199"/>
                </a:cxn>
                <a:cxn ang="0">
                  <a:pos x="214" y="215"/>
                </a:cxn>
                <a:cxn ang="0">
                  <a:pos x="0" y="107"/>
                </a:cxn>
                <a:cxn ang="0">
                  <a:pos x="214" y="0"/>
                </a:cxn>
                <a:cxn ang="0">
                  <a:pos x="222" y="16"/>
                </a:cxn>
                <a:cxn ang="0">
                  <a:pos x="22" y="115"/>
                </a:cxn>
                <a:cxn ang="0">
                  <a:pos x="15" y="100"/>
                </a:cxn>
              </a:cxnLst>
              <a:rect l="0" t="0" r="r" b="b"/>
              <a:pathLst>
                <a:path w="5736" h="215">
                  <a:moveTo>
                    <a:pt x="18" y="99"/>
                  </a:moveTo>
                  <a:lnTo>
                    <a:pt x="5736" y="99"/>
                  </a:lnTo>
                  <a:lnTo>
                    <a:pt x="5736" y="115"/>
                  </a:lnTo>
                  <a:lnTo>
                    <a:pt x="18" y="115"/>
                  </a:lnTo>
                  <a:lnTo>
                    <a:pt x="18" y="99"/>
                  </a:lnTo>
                  <a:close/>
                  <a:moveTo>
                    <a:pt x="15" y="100"/>
                  </a:moveTo>
                  <a:lnTo>
                    <a:pt x="214" y="0"/>
                  </a:lnTo>
                  <a:lnTo>
                    <a:pt x="222" y="16"/>
                  </a:lnTo>
                  <a:lnTo>
                    <a:pt x="22" y="115"/>
                  </a:lnTo>
                  <a:lnTo>
                    <a:pt x="22" y="100"/>
                  </a:lnTo>
                  <a:lnTo>
                    <a:pt x="222" y="199"/>
                  </a:lnTo>
                  <a:lnTo>
                    <a:pt x="214" y="215"/>
                  </a:lnTo>
                  <a:lnTo>
                    <a:pt x="0" y="107"/>
                  </a:lnTo>
                  <a:lnTo>
                    <a:pt x="214" y="0"/>
                  </a:lnTo>
                  <a:lnTo>
                    <a:pt x="222" y="16"/>
                  </a:lnTo>
                  <a:lnTo>
                    <a:pt x="22" y="115"/>
                  </a:lnTo>
                  <a:lnTo>
                    <a:pt x="15" y="100"/>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2787" name="Freeform 19"/>
            <p:cNvSpPr>
              <a:spLocks noEditPoints="1"/>
            </p:cNvSpPr>
            <p:nvPr/>
          </p:nvSpPr>
          <p:spPr bwMode="auto">
            <a:xfrm>
              <a:off x="1235" y="5417"/>
              <a:ext cx="5653" cy="215"/>
            </a:xfrm>
            <a:custGeom>
              <a:avLst/>
              <a:gdLst/>
              <a:ahLst/>
              <a:cxnLst>
                <a:cxn ang="0">
                  <a:pos x="18" y="99"/>
                </a:cxn>
                <a:cxn ang="0">
                  <a:pos x="5653" y="99"/>
                </a:cxn>
                <a:cxn ang="0">
                  <a:pos x="5653" y="116"/>
                </a:cxn>
                <a:cxn ang="0">
                  <a:pos x="18" y="116"/>
                </a:cxn>
                <a:cxn ang="0">
                  <a:pos x="18" y="99"/>
                </a:cxn>
                <a:cxn ang="0">
                  <a:pos x="15" y="100"/>
                </a:cxn>
                <a:cxn ang="0">
                  <a:pos x="214" y="0"/>
                </a:cxn>
                <a:cxn ang="0">
                  <a:pos x="222" y="16"/>
                </a:cxn>
                <a:cxn ang="0">
                  <a:pos x="22" y="116"/>
                </a:cxn>
                <a:cxn ang="0">
                  <a:pos x="22" y="100"/>
                </a:cxn>
                <a:cxn ang="0">
                  <a:pos x="222" y="200"/>
                </a:cxn>
                <a:cxn ang="0">
                  <a:pos x="214" y="215"/>
                </a:cxn>
                <a:cxn ang="0">
                  <a:pos x="0" y="107"/>
                </a:cxn>
                <a:cxn ang="0">
                  <a:pos x="214" y="0"/>
                </a:cxn>
                <a:cxn ang="0">
                  <a:pos x="222" y="16"/>
                </a:cxn>
                <a:cxn ang="0">
                  <a:pos x="22" y="116"/>
                </a:cxn>
                <a:cxn ang="0">
                  <a:pos x="15" y="100"/>
                </a:cxn>
              </a:cxnLst>
              <a:rect l="0" t="0" r="r" b="b"/>
              <a:pathLst>
                <a:path w="5653" h="215">
                  <a:moveTo>
                    <a:pt x="18" y="99"/>
                  </a:moveTo>
                  <a:lnTo>
                    <a:pt x="5653" y="99"/>
                  </a:lnTo>
                  <a:lnTo>
                    <a:pt x="5653" y="116"/>
                  </a:lnTo>
                  <a:lnTo>
                    <a:pt x="18" y="116"/>
                  </a:lnTo>
                  <a:lnTo>
                    <a:pt x="18" y="99"/>
                  </a:lnTo>
                  <a:close/>
                  <a:moveTo>
                    <a:pt x="15" y="100"/>
                  </a:moveTo>
                  <a:lnTo>
                    <a:pt x="214" y="0"/>
                  </a:lnTo>
                  <a:lnTo>
                    <a:pt x="222" y="16"/>
                  </a:lnTo>
                  <a:lnTo>
                    <a:pt x="22" y="116"/>
                  </a:lnTo>
                  <a:lnTo>
                    <a:pt x="22" y="100"/>
                  </a:lnTo>
                  <a:lnTo>
                    <a:pt x="222" y="200"/>
                  </a:lnTo>
                  <a:lnTo>
                    <a:pt x="214" y="215"/>
                  </a:lnTo>
                  <a:lnTo>
                    <a:pt x="0" y="107"/>
                  </a:lnTo>
                  <a:lnTo>
                    <a:pt x="214" y="0"/>
                  </a:lnTo>
                  <a:lnTo>
                    <a:pt x="222" y="16"/>
                  </a:lnTo>
                  <a:lnTo>
                    <a:pt x="22" y="116"/>
                  </a:lnTo>
                  <a:lnTo>
                    <a:pt x="15" y="100"/>
                  </a:lnTo>
                  <a:close/>
                </a:path>
              </a:pathLst>
            </a:cu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2786" name="Rectangle 18"/>
            <p:cNvSpPr>
              <a:spLocks noChangeArrowheads="1"/>
            </p:cNvSpPr>
            <p:nvPr/>
          </p:nvSpPr>
          <p:spPr bwMode="auto">
            <a:xfrm>
              <a:off x="1039" y="798"/>
              <a:ext cx="17" cy="5700"/>
            </a:xfrm>
            <a:prstGeom prst="rect">
              <a:avLst/>
            </a:pr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2785" name="Rectangle 17"/>
            <p:cNvSpPr>
              <a:spLocks noChangeArrowheads="1"/>
            </p:cNvSpPr>
            <p:nvPr/>
          </p:nvSpPr>
          <p:spPr bwMode="auto">
            <a:xfrm>
              <a:off x="7035" y="834"/>
              <a:ext cx="17" cy="5833"/>
            </a:xfrm>
            <a:prstGeom prst="rect">
              <a:avLst/>
            </a:prstGeom>
            <a:solidFill>
              <a:srgbClr val="000000"/>
            </a:solidFill>
            <a:ln w="17">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2784" name="AutoShape 16"/>
            <p:cNvSpPr>
              <a:spLocks noChangeShapeType="1"/>
            </p:cNvSpPr>
            <p:nvPr/>
          </p:nvSpPr>
          <p:spPr bwMode="auto">
            <a:xfrm flipH="1">
              <a:off x="7035" y="6667"/>
              <a:ext cx="9" cy="20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83" name="AutoShape 15"/>
            <p:cNvSpPr>
              <a:spLocks noChangeShapeType="1"/>
            </p:cNvSpPr>
            <p:nvPr/>
          </p:nvSpPr>
          <p:spPr bwMode="auto">
            <a:xfrm>
              <a:off x="7023" y="6912"/>
              <a:ext cx="1" cy="16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82" name="AutoShape 14"/>
            <p:cNvSpPr>
              <a:spLocks noChangeShapeType="1"/>
            </p:cNvSpPr>
            <p:nvPr/>
          </p:nvSpPr>
          <p:spPr bwMode="auto">
            <a:xfrm>
              <a:off x="7023" y="7157"/>
              <a:ext cx="1" cy="21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81" name="AutoShape 13"/>
            <p:cNvSpPr>
              <a:spLocks noChangeShapeType="1"/>
            </p:cNvSpPr>
            <p:nvPr/>
          </p:nvSpPr>
          <p:spPr bwMode="auto">
            <a:xfrm>
              <a:off x="7023" y="7462"/>
              <a:ext cx="0" cy="276"/>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80" name="AutoShape 12"/>
            <p:cNvSpPr>
              <a:spLocks noChangeShapeType="1"/>
            </p:cNvSpPr>
            <p:nvPr/>
          </p:nvSpPr>
          <p:spPr bwMode="auto">
            <a:xfrm>
              <a:off x="1056" y="6640"/>
              <a:ext cx="1" cy="28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79" name="AutoShape 11"/>
            <p:cNvSpPr>
              <a:spLocks noChangeShapeType="1"/>
            </p:cNvSpPr>
            <p:nvPr/>
          </p:nvSpPr>
          <p:spPr bwMode="auto">
            <a:xfrm>
              <a:off x="1057" y="6991"/>
              <a:ext cx="1" cy="21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78" name="AutoShape 10"/>
            <p:cNvSpPr>
              <a:spLocks noChangeShapeType="1"/>
            </p:cNvSpPr>
            <p:nvPr/>
          </p:nvSpPr>
          <p:spPr bwMode="auto">
            <a:xfrm flipH="1">
              <a:off x="1058" y="7264"/>
              <a:ext cx="9" cy="24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77" name="AutoShape 9"/>
            <p:cNvSpPr>
              <a:spLocks noChangeShapeType="1"/>
            </p:cNvSpPr>
            <p:nvPr/>
          </p:nvSpPr>
          <p:spPr bwMode="auto">
            <a:xfrm flipH="1">
              <a:off x="1039" y="7576"/>
              <a:ext cx="9" cy="2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76" name="AutoShape 8"/>
            <p:cNvSpPr>
              <a:spLocks noChangeShapeType="1"/>
            </p:cNvSpPr>
            <p:nvPr/>
          </p:nvSpPr>
          <p:spPr bwMode="auto">
            <a:xfrm flipV="1">
              <a:off x="6855" y="7189"/>
              <a:ext cx="356" cy="24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75" name="AutoShape 7"/>
            <p:cNvSpPr>
              <a:spLocks noChangeShapeType="1"/>
            </p:cNvSpPr>
            <p:nvPr/>
          </p:nvSpPr>
          <p:spPr bwMode="auto">
            <a:xfrm>
              <a:off x="6840" y="7219"/>
              <a:ext cx="374" cy="24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74" name="AutoShape 6"/>
            <p:cNvSpPr>
              <a:spLocks noChangeShapeType="1"/>
            </p:cNvSpPr>
            <p:nvPr/>
          </p:nvSpPr>
          <p:spPr bwMode="auto">
            <a:xfrm>
              <a:off x="888" y="7220"/>
              <a:ext cx="374" cy="24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73" name="AutoShape 5"/>
            <p:cNvSpPr>
              <a:spLocks noChangeShapeType="1"/>
            </p:cNvSpPr>
            <p:nvPr/>
          </p:nvSpPr>
          <p:spPr bwMode="auto">
            <a:xfrm flipV="1">
              <a:off x="879" y="7227"/>
              <a:ext cx="356" cy="24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72" name="AutoShape 4"/>
            <p:cNvSpPr>
              <a:spLocks noChangeShapeType="1"/>
            </p:cNvSpPr>
            <p:nvPr/>
          </p:nvSpPr>
          <p:spPr bwMode="auto">
            <a:xfrm flipV="1">
              <a:off x="7181" y="1661"/>
              <a:ext cx="1468" cy="18"/>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71" name="AutoShape 3"/>
            <p:cNvSpPr>
              <a:spLocks noChangeShapeType="1"/>
            </p:cNvSpPr>
            <p:nvPr/>
          </p:nvSpPr>
          <p:spPr bwMode="auto">
            <a:xfrm>
              <a:off x="8649" y="1661"/>
              <a:ext cx="1" cy="910"/>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70" name="AutoShape 2"/>
            <p:cNvSpPr>
              <a:spLocks noChangeShapeType="1"/>
            </p:cNvSpPr>
            <p:nvPr/>
          </p:nvSpPr>
          <p:spPr bwMode="auto">
            <a:xfrm>
              <a:off x="7181" y="2571"/>
              <a:ext cx="1468" cy="1"/>
            </a:xfrm>
            <a:prstGeom prst="straightConnector1">
              <a:avLst/>
            </a:prstGeom>
            <a:noFill/>
            <a:ln w="19050">
              <a:solidFill>
                <a:srgbClr val="000000"/>
              </a:solidFill>
              <a:round/>
              <a:headEnd type="arrow" w="med" len="me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304800" y="533400"/>
            <a:ext cx="9144000" cy="457200"/>
          </a:xfrm>
          <a:prstGeom prst="rect">
            <a:avLst/>
          </a:prstGeom>
          <a:noFill/>
          <a:ln w="9525">
            <a:noFill/>
            <a:miter lim="800000"/>
            <a:headEnd/>
            <a:tailEnd/>
          </a:ln>
          <a:effectLst/>
        </p:spPr>
        <p:txBody>
          <a:bodyPr vert="horz" wrap="non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4) ACTIVITY DIAGRAM:-</a:t>
            </a:r>
            <a:endParaRPr kumimoji="0" lang="en-US" sz="12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3895" name="Rectangle 10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33796" name="Group 4"/>
          <p:cNvGrpSpPr>
            <a:grpSpLocks noChangeAspect="1"/>
          </p:cNvGrpSpPr>
          <p:nvPr/>
        </p:nvGrpSpPr>
        <p:grpSpPr bwMode="auto">
          <a:xfrm>
            <a:off x="2286000" y="180975"/>
            <a:ext cx="5938838" cy="6677025"/>
            <a:chOff x="0" y="-346"/>
            <a:chExt cx="9352" cy="10516"/>
          </a:xfrm>
        </p:grpSpPr>
        <p:sp>
          <p:nvSpPr>
            <p:cNvPr id="33894" name="AutoShape 102"/>
            <p:cNvSpPr>
              <a:spLocks noChangeAspect="1" noChangeArrowheads="1" noTextEdit="1"/>
            </p:cNvSpPr>
            <p:nvPr/>
          </p:nvSpPr>
          <p:spPr bwMode="auto">
            <a:xfrm>
              <a:off x="0" y="-346"/>
              <a:ext cx="9352" cy="1051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3893" name="Freeform 101"/>
            <p:cNvSpPr>
              <a:spLocks noEditPoints="1"/>
            </p:cNvSpPr>
            <p:nvPr/>
          </p:nvSpPr>
          <p:spPr bwMode="auto">
            <a:xfrm>
              <a:off x="7768" y="4394"/>
              <a:ext cx="100" cy="236"/>
            </a:xfrm>
            <a:custGeom>
              <a:avLst/>
              <a:gdLst/>
              <a:ahLst/>
              <a:cxnLst>
                <a:cxn ang="0">
                  <a:pos x="55" y="0"/>
                </a:cxn>
                <a:cxn ang="0">
                  <a:pos x="55" y="223"/>
                </a:cxn>
                <a:cxn ang="0">
                  <a:pos x="44" y="223"/>
                </a:cxn>
                <a:cxn ang="0">
                  <a:pos x="44" y="0"/>
                </a:cxn>
                <a:cxn ang="0">
                  <a:pos x="55" y="0"/>
                </a:cxn>
                <a:cxn ang="0">
                  <a:pos x="45" y="226"/>
                </a:cxn>
                <a:cxn ang="0">
                  <a:pos x="0" y="137"/>
                </a:cxn>
                <a:cxn ang="0">
                  <a:pos x="10" y="132"/>
                </a:cxn>
                <a:cxn ang="0">
                  <a:pos x="55" y="221"/>
                </a:cxn>
                <a:cxn ang="0">
                  <a:pos x="45" y="221"/>
                </a:cxn>
                <a:cxn ang="0">
                  <a:pos x="90" y="132"/>
                </a:cxn>
                <a:cxn ang="0">
                  <a:pos x="100" y="137"/>
                </a:cxn>
                <a:cxn ang="0">
                  <a:pos x="50" y="236"/>
                </a:cxn>
                <a:cxn ang="0">
                  <a:pos x="0" y="137"/>
                </a:cxn>
                <a:cxn ang="0">
                  <a:pos x="10" y="132"/>
                </a:cxn>
                <a:cxn ang="0">
                  <a:pos x="55" y="221"/>
                </a:cxn>
                <a:cxn ang="0">
                  <a:pos x="45" y="226"/>
                </a:cxn>
              </a:cxnLst>
              <a:rect l="0" t="0" r="r" b="b"/>
              <a:pathLst>
                <a:path w="100" h="236">
                  <a:moveTo>
                    <a:pt x="55" y="0"/>
                  </a:moveTo>
                  <a:lnTo>
                    <a:pt x="55" y="223"/>
                  </a:lnTo>
                  <a:lnTo>
                    <a:pt x="44" y="223"/>
                  </a:lnTo>
                  <a:lnTo>
                    <a:pt x="44" y="0"/>
                  </a:lnTo>
                  <a:lnTo>
                    <a:pt x="55" y="0"/>
                  </a:lnTo>
                  <a:close/>
                  <a:moveTo>
                    <a:pt x="45" y="226"/>
                  </a:moveTo>
                  <a:lnTo>
                    <a:pt x="0" y="137"/>
                  </a:lnTo>
                  <a:lnTo>
                    <a:pt x="10" y="132"/>
                  </a:lnTo>
                  <a:lnTo>
                    <a:pt x="55" y="221"/>
                  </a:lnTo>
                  <a:lnTo>
                    <a:pt x="45" y="221"/>
                  </a:lnTo>
                  <a:lnTo>
                    <a:pt x="90" y="132"/>
                  </a:lnTo>
                  <a:lnTo>
                    <a:pt x="100" y="137"/>
                  </a:lnTo>
                  <a:lnTo>
                    <a:pt x="50" y="236"/>
                  </a:lnTo>
                  <a:lnTo>
                    <a:pt x="0" y="137"/>
                  </a:lnTo>
                  <a:lnTo>
                    <a:pt x="10" y="132"/>
                  </a:lnTo>
                  <a:lnTo>
                    <a:pt x="55" y="221"/>
                  </a:lnTo>
                  <a:lnTo>
                    <a:pt x="45" y="226"/>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92" name="Rectangle 100"/>
            <p:cNvSpPr>
              <a:spLocks noChangeArrowheads="1"/>
            </p:cNvSpPr>
            <p:nvPr/>
          </p:nvSpPr>
          <p:spPr bwMode="auto">
            <a:xfrm>
              <a:off x="3058" y="4612"/>
              <a:ext cx="5936" cy="11"/>
            </a:xfrm>
            <a:prstGeom prst="rect">
              <a:avLst/>
            </a:pr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91" name="Freeform 99"/>
            <p:cNvSpPr>
              <a:spLocks noEditPoints="1"/>
            </p:cNvSpPr>
            <p:nvPr/>
          </p:nvSpPr>
          <p:spPr bwMode="auto">
            <a:xfrm>
              <a:off x="7488" y="4617"/>
              <a:ext cx="100" cy="371"/>
            </a:xfrm>
            <a:custGeom>
              <a:avLst/>
              <a:gdLst/>
              <a:ahLst/>
              <a:cxnLst>
                <a:cxn ang="0">
                  <a:pos x="55" y="0"/>
                </a:cxn>
                <a:cxn ang="0">
                  <a:pos x="55" y="358"/>
                </a:cxn>
                <a:cxn ang="0">
                  <a:pos x="44" y="358"/>
                </a:cxn>
                <a:cxn ang="0">
                  <a:pos x="44" y="0"/>
                </a:cxn>
                <a:cxn ang="0">
                  <a:pos x="55" y="0"/>
                </a:cxn>
                <a:cxn ang="0">
                  <a:pos x="45" y="361"/>
                </a:cxn>
                <a:cxn ang="0">
                  <a:pos x="0" y="271"/>
                </a:cxn>
                <a:cxn ang="0">
                  <a:pos x="10" y="266"/>
                </a:cxn>
                <a:cxn ang="0">
                  <a:pos x="55" y="356"/>
                </a:cxn>
                <a:cxn ang="0">
                  <a:pos x="45" y="356"/>
                </a:cxn>
                <a:cxn ang="0">
                  <a:pos x="90" y="266"/>
                </a:cxn>
                <a:cxn ang="0">
                  <a:pos x="100" y="271"/>
                </a:cxn>
                <a:cxn ang="0">
                  <a:pos x="50" y="371"/>
                </a:cxn>
                <a:cxn ang="0">
                  <a:pos x="0" y="271"/>
                </a:cxn>
                <a:cxn ang="0">
                  <a:pos x="10" y="266"/>
                </a:cxn>
                <a:cxn ang="0">
                  <a:pos x="55" y="356"/>
                </a:cxn>
                <a:cxn ang="0">
                  <a:pos x="45" y="361"/>
                </a:cxn>
              </a:cxnLst>
              <a:rect l="0" t="0" r="r" b="b"/>
              <a:pathLst>
                <a:path w="100" h="371">
                  <a:moveTo>
                    <a:pt x="55" y="0"/>
                  </a:moveTo>
                  <a:lnTo>
                    <a:pt x="55" y="358"/>
                  </a:lnTo>
                  <a:lnTo>
                    <a:pt x="44" y="358"/>
                  </a:lnTo>
                  <a:lnTo>
                    <a:pt x="44" y="0"/>
                  </a:lnTo>
                  <a:lnTo>
                    <a:pt x="55" y="0"/>
                  </a:lnTo>
                  <a:close/>
                  <a:moveTo>
                    <a:pt x="45" y="361"/>
                  </a:moveTo>
                  <a:lnTo>
                    <a:pt x="0" y="271"/>
                  </a:lnTo>
                  <a:lnTo>
                    <a:pt x="10" y="266"/>
                  </a:lnTo>
                  <a:lnTo>
                    <a:pt x="55" y="356"/>
                  </a:lnTo>
                  <a:lnTo>
                    <a:pt x="45" y="356"/>
                  </a:lnTo>
                  <a:lnTo>
                    <a:pt x="90" y="266"/>
                  </a:lnTo>
                  <a:lnTo>
                    <a:pt x="100" y="271"/>
                  </a:lnTo>
                  <a:lnTo>
                    <a:pt x="50" y="371"/>
                  </a:lnTo>
                  <a:lnTo>
                    <a:pt x="0" y="271"/>
                  </a:lnTo>
                  <a:lnTo>
                    <a:pt x="10" y="266"/>
                  </a:lnTo>
                  <a:lnTo>
                    <a:pt x="55" y="356"/>
                  </a:lnTo>
                  <a:lnTo>
                    <a:pt x="45" y="361"/>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90" name="Rectangle 98"/>
            <p:cNvSpPr>
              <a:spLocks noChangeArrowheads="1"/>
            </p:cNvSpPr>
            <p:nvPr/>
          </p:nvSpPr>
          <p:spPr bwMode="auto">
            <a:xfrm>
              <a:off x="3142" y="4917"/>
              <a:ext cx="1618" cy="6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889" name="Freeform 97"/>
            <p:cNvSpPr>
              <a:spLocks noEditPoints="1"/>
            </p:cNvSpPr>
            <p:nvPr/>
          </p:nvSpPr>
          <p:spPr bwMode="auto">
            <a:xfrm>
              <a:off x="6087" y="6624"/>
              <a:ext cx="1176" cy="659"/>
            </a:xfrm>
            <a:custGeom>
              <a:avLst/>
              <a:gdLst/>
              <a:ahLst/>
              <a:cxnLst>
                <a:cxn ang="0">
                  <a:pos x="1170" y="648"/>
                </a:cxn>
                <a:cxn ang="0">
                  <a:pos x="1164" y="654"/>
                </a:cxn>
                <a:cxn ang="0">
                  <a:pos x="1164" y="5"/>
                </a:cxn>
                <a:cxn ang="0">
                  <a:pos x="1170" y="11"/>
                </a:cxn>
                <a:cxn ang="0">
                  <a:pos x="5" y="11"/>
                </a:cxn>
                <a:cxn ang="0">
                  <a:pos x="11" y="5"/>
                </a:cxn>
                <a:cxn ang="0">
                  <a:pos x="11" y="654"/>
                </a:cxn>
                <a:cxn ang="0">
                  <a:pos x="5" y="648"/>
                </a:cxn>
                <a:cxn ang="0">
                  <a:pos x="1170" y="648"/>
                </a:cxn>
                <a:cxn ang="0">
                  <a:pos x="0" y="659"/>
                </a:cxn>
                <a:cxn ang="0">
                  <a:pos x="0" y="0"/>
                </a:cxn>
                <a:cxn ang="0">
                  <a:pos x="1176" y="0"/>
                </a:cxn>
                <a:cxn ang="0">
                  <a:pos x="1176" y="659"/>
                </a:cxn>
                <a:cxn ang="0">
                  <a:pos x="0" y="659"/>
                </a:cxn>
              </a:cxnLst>
              <a:rect l="0" t="0" r="r" b="b"/>
              <a:pathLst>
                <a:path w="1176" h="659">
                  <a:moveTo>
                    <a:pt x="1170" y="648"/>
                  </a:moveTo>
                  <a:lnTo>
                    <a:pt x="1164" y="654"/>
                  </a:lnTo>
                  <a:lnTo>
                    <a:pt x="1164" y="5"/>
                  </a:lnTo>
                  <a:lnTo>
                    <a:pt x="1170" y="11"/>
                  </a:lnTo>
                  <a:lnTo>
                    <a:pt x="5" y="11"/>
                  </a:lnTo>
                  <a:lnTo>
                    <a:pt x="11" y="5"/>
                  </a:lnTo>
                  <a:lnTo>
                    <a:pt x="11" y="654"/>
                  </a:lnTo>
                  <a:lnTo>
                    <a:pt x="5" y="648"/>
                  </a:lnTo>
                  <a:lnTo>
                    <a:pt x="1170" y="648"/>
                  </a:lnTo>
                  <a:close/>
                  <a:moveTo>
                    <a:pt x="0" y="659"/>
                  </a:moveTo>
                  <a:lnTo>
                    <a:pt x="0" y="0"/>
                  </a:lnTo>
                  <a:lnTo>
                    <a:pt x="1176" y="0"/>
                  </a:lnTo>
                  <a:lnTo>
                    <a:pt x="1176" y="659"/>
                  </a:lnTo>
                  <a:lnTo>
                    <a:pt x="0" y="659"/>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33886" name="Group 94"/>
            <p:cNvGrpSpPr>
              <a:grpSpLocks/>
            </p:cNvGrpSpPr>
            <p:nvPr/>
          </p:nvGrpSpPr>
          <p:grpSpPr bwMode="auto">
            <a:xfrm>
              <a:off x="6096" y="6719"/>
              <a:ext cx="1125" cy="389"/>
              <a:chOff x="3192" y="5076"/>
              <a:chExt cx="1125" cy="389"/>
            </a:xfrm>
          </p:grpSpPr>
          <p:sp>
            <p:nvSpPr>
              <p:cNvPr id="33888" name="Rectangle 96"/>
              <p:cNvSpPr>
                <a:spLocks noChangeArrowheads="1"/>
              </p:cNvSpPr>
              <p:nvPr/>
            </p:nvSpPr>
            <p:spPr bwMode="auto">
              <a:xfrm>
                <a:off x="3192" y="5076"/>
                <a:ext cx="1125"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  Give</a:t>
                </a:r>
                <a:r>
                  <a:rPr kumimoji="0" lang="en-US" sz="800" b="1" i="0" u="none" strike="noStrike" cap="none" normalizeH="0" baseline="0" smtClean="0">
                    <a:ln>
                      <a:noFill/>
                    </a:ln>
                    <a:solidFill>
                      <a:srgbClr val="FF0000"/>
                    </a:solidFill>
                    <a:effectLst/>
                    <a:latin typeface="Arial" pitchFamily="34" charset="0"/>
                    <a:ea typeface="Times New Roman" pitchFamily="18" charset="0"/>
                    <a:cs typeface="Arial" pitchFamily="34" charset="0"/>
                  </a:rPr>
                  <a:t> </a:t>
                </a: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order</a:t>
                </a:r>
                <a:r>
                  <a:rPr kumimoji="0" lang="en-US" sz="800" b="1" i="0" u="none" strike="noStrike" cap="none" normalizeH="0" baseline="0" smtClean="0">
                    <a:ln>
                      <a:noFill/>
                    </a:ln>
                    <a:solidFill>
                      <a:srgbClr val="FF0000"/>
                    </a:solidFill>
                    <a:effectLst/>
                    <a:latin typeface="Arial" pitchFamily="34" charset="0"/>
                    <a:ea typeface="Times New Roman" pitchFamily="18" charset="0"/>
                    <a:cs typeface="Arial" pitchFamily="34" charset="0"/>
                  </a:rPr>
                  <a:t> </a:t>
                </a: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to</a:t>
                </a:r>
                <a:r>
                  <a:rPr kumimoji="0" lang="en-US" sz="800" b="1" i="0" u="none" strike="noStrike" cap="none" normalizeH="0" baseline="0" smtClean="0">
                    <a:ln>
                      <a:noFill/>
                    </a:ln>
                    <a:solidFill>
                      <a:srgbClr val="FF0000"/>
                    </a:solidFill>
                    <a:effectLst/>
                    <a:latin typeface="Arial" pitchFamily="34" charset="0"/>
                    <a:ea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887" name="Rectangle 95"/>
              <p:cNvSpPr>
                <a:spLocks noChangeArrowheads="1"/>
              </p:cNvSpPr>
              <p:nvPr/>
            </p:nvSpPr>
            <p:spPr bwMode="auto">
              <a:xfrm>
                <a:off x="3349" y="5255"/>
                <a:ext cx="840"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Distributer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33885" name="Rectangle 93"/>
            <p:cNvSpPr>
              <a:spLocks noChangeArrowheads="1"/>
            </p:cNvSpPr>
            <p:nvPr/>
          </p:nvSpPr>
          <p:spPr bwMode="auto">
            <a:xfrm>
              <a:off x="6955" y="4975"/>
              <a:ext cx="1165" cy="54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884" name="Freeform 92"/>
            <p:cNvSpPr>
              <a:spLocks noEditPoints="1"/>
            </p:cNvSpPr>
            <p:nvPr/>
          </p:nvSpPr>
          <p:spPr bwMode="auto">
            <a:xfrm>
              <a:off x="6950" y="4969"/>
              <a:ext cx="1176" cy="559"/>
            </a:xfrm>
            <a:custGeom>
              <a:avLst/>
              <a:gdLst/>
              <a:ahLst/>
              <a:cxnLst>
                <a:cxn ang="0">
                  <a:pos x="1170" y="548"/>
                </a:cxn>
                <a:cxn ang="0">
                  <a:pos x="1164" y="554"/>
                </a:cxn>
                <a:cxn ang="0">
                  <a:pos x="1164" y="6"/>
                </a:cxn>
                <a:cxn ang="0">
                  <a:pos x="1170" y="12"/>
                </a:cxn>
                <a:cxn ang="0">
                  <a:pos x="5" y="12"/>
                </a:cxn>
                <a:cxn ang="0">
                  <a:pos x="11" y="6"/>
                </a:cxn>
                <a:cxn ang="0">
                  <a:pos x="11" y="554"/>
                </a:cxn>
                <a:cxn ang="0">
                  <a:pos x="5" y="548"/>
                </a:cxn>
                <a:cxn ang="0">
                  <a:pos x="1170" y="548"/>
                </a:cxn>
                <a:cxn ang="0">
                  <a:pos x="0" y="559"/>
                </a:cxn>
                <a:cxn ang="0">
                  <a:pos x="0" y="0"/>
                </a:cxn>
                <a:cxn ang="0">
                  <a:pos x="1176" y="0"/>
                </a:cxn>
                <a:cxn ang="0">
                  <a:pos x="1176" y="559"/>
                </a:cxn>
                <a:cxn ang="0">
                  <a:pos x="0" y="559"/>
                </a:cxn>
              </a:cxnLst>
              <a:rect l="0" t="0" r="r" b="b"/>
              <a:pathLst>
                <a:path w="1176" h="559">
                  <a:moveTo>
                    <a:pt x="1170" y="548"/>
                  </a:moveTo>
                  <a:lnTo>
                    <a:pt x="1164" y="554"/>
                  </a:lnTo>
                  <a:lnTo>
                    <a:pt x="1164" y="6"/>
                  </a:lnTo>
                  <a:lnTo>
                    <a:pt x="1170" y="12"/>
                  </a:lnTo>
                  <a:lnTo>
                    <a:pt x="5" y="12"/>
                  </a:lnTo>
                  <a:lnTo>
                    <a:pt x="11" y="6"/>
                  </a:lnTo>
                  <a:lnTo>
                    <a:pt x="11" y="554"/>
                  </a:lnTo>
                  <a:lnTo>
                    <a:pt x="5" y="548"/>
                  </a:lnTo>
                  <a:lnTo>
                    <a:pt x="1170" y="548"/>
                  </a:lnTo>
                  <a:close/>
                  <a:moveTo>
                    <a:pt x="0" y="559"/>
                  </a:moveTo>
                  <a:lnTo>
                    <a:pt x="0" y="0"/>
                  </a:lnTo>
                  <a:lnTo>
                    <a:pt x="1176" y="0"/>
                  </a:lnTo>
                  <a:lnTo>
                    <a:pt x="1176" y="559"/>
                  </a:lnTo>
                  <a:lnTo>
                    <a:pt x="0" y="559"/>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33881" name="Group 89"/>
            <p:cNvGrpSpPr>
              <a:grpSpLocks/>
            </p:cNvGrpSpPr>
            <p:nvPr/>
          </p:nvGrpSpPr>
          <p:grpSpPr bwMode="auto">
            <a:xfrm>
              <a:off x="7202" y="5076"/>
              <a:ext cx="810" cy="389"/>
              <a:chOff x="7202" y="5076"/>
              <a:chExt cx="810" cy="389"/>
            </a:xfrm>
          </p:grpSpPr>
          <p:sp>
            <p:nvSpPr>
              <p:cNvPr id="33883" name="Rectangle 91"/>
              <p:cNvSpPr>
                <a:spLocks noChangeArrowheads="1"/>
              </p:cNvSpPr>
              <p:nvPr/>
            </p:nvSpPr>
            <p:spPr bwMode="auto">
              <a:xfrm>
                <a:off x="7202" y="5076"/>
                <a:ext cx="810"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Search for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882" name="Rectangle 90"/>
              <p:cNvSpPr>
                <a:spLocks noChangeArrowheads="1"/>
              </p:cNvSpPr>
              <p:nvPr/>
            </p:nvSpPr>
            <p:spPr bwMode="auto">
              <a:xfrm>
                <a:off x="7280" y="5255"/>
                <a:ext cx="630"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Product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33880" name="Freeform 88"/>
            <p:cNvSpPr>
              <a:spLocks/>
            </p:cNvSpPr>
            <p:nvPr/>
          </p:nvSpPr>
          <p:spPr bwMode="auto">
            <a:xfrm>
              <a:off x="7302" y="5814"/>
              <a:ext cx="471" cy="458"/>
            </a:xfrm>
            <a:custGeom>
              <a:avLst/>
              <a:gdLst/>
              <a:ahLst/>
              <a:cxnLst>
                <a:cxn ang="0">
                  <a:pos x="236" y="458"/>
                </a:cxn>
                <a:cxn ang="0">
                  <a:pos x="471" y="234"/>
                </a:cxn>
                <a:cxn ang="0">
                  <a:pos x="236" y="0"/>
                </a:cxn>
                <a:cxn ang="0">
                  <a:pos x="0" y="234"/>
                </a:cxn>
                <a:cxn ang="0">
                  <a:pos x="236" y="458"/>
                </a:cxn>
              </a:cxnLst>
              <a:rect l="0" t="0" r="r" b="b"/>
              <a:pathLst>
                <a:path w="471" h="458">
                  <a:moveTo>
                    <a:pt x="236" y="458"/>
                  </a:moveTo>
                  <a:lnTo>
                    <a:pt x="471" y="234"/>
                  </a:lnTo>
                  <a:lnTo>
                    <a:pt x="236" y="0"/>
                  </a:lnTo>
                  <a:lnTo>
                    <a:pt x="0" y="234"/>
                  </a:lnTo>
                  <a:lnTo>
                    <a:pt x="236" y="45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79" name="Freeform 87"/>
            <p:cNvSpPr>
              <a:spLocks noEditPoints="1"/>
            </p:cNvSpPr>
            <p:nvPr/>
          </p:nvSpPr>
          <p:spPr bwMode="auto">
            <a:xfrm>
              <a:off x="7295" y="5806"/>
              <a:ext cx="486" cy="474"/>
            </a:xfrm>
            <a:custGeom>
              <a:avLst/>
              <a:gdLst/>
              <a:ahLst/>
              <a:cxnLst>
                <a:cxn ang="0">
                  <a:pos x="247" y="462"/>
                </a:cxn>
                <a:cxn ang="0">
                  <a:pos x="239" y="462"/>
                </a:cxn>
                <a:cxn ang="0">
                  <a:pos x="474" y="239"/>
                </a:cxn>
                <a:cxn ang="0">
                  <a:pos x="474" y="246"/>
                </a:cxn>
                <a:cxn ang="0">
                  <a:pos x="239" y="12"/>
                </a:cxn>
                <a:cxn ang="0">
                  <a:pos x="247" y="12"/>
                </a:cxn>
                <a:cxn ang="0">
                  <a:pos x="12" y="246"/>
                </a:cxn>
                <a:cxn ang="0">
                  <a:pos x="12" y="239"/>
                </a:cxn>
                <a:cxn ang="0">
                  <a:pos x="247" y="462"/>
                </a:cxn>
                <a:cxn ang="0">
                  <a:pos x="0" y="243"/>
                </a:cxn>
                <a:cxn ang="0">
                  <a:pos x="243" y="0"/>
                </a:cxn>
                <a:cxn ang="0">
                  <a:pos x="486" y="243"/>
                </a:cxn>
                <a:cxn ang="0">
                  <a:pos x="243" y="474"/>
                </a:cxn>
                <a:cxn ang="0">
                  <a:pos x="0" y="243"/>
                </a:cxn>
              </a:cxnLst>
              <a:rect l="0" t="0" r="r" b="b"/>
              <a:pathLst>
                <a:path w="486" h="474">
                  <a:moveTo>
                    <a:pt x="247" y="462"/>
                  </a:moveTo>
                  <a:lnTo>
                    <a:pt x="239" y="462"/>
                  </a:lnTo>
                  <a:lnTo>
                    <a:pt x="474" y="239"/>
                  </a:lnTo>
                  <a:lnTo>
                    <a:pt x="474" y="246"/>
                  </a:lnTo>
                  <a:lnTo>
                    <a:pt x="239" y="12"/>
                  </a:lnTo>
                  <a:lnTo>
                    <a:pt x="247" y="12"/>
                  </a:lnTo>
                  <a:lnTo>
                    <a:pt x="12" y="246"/>
                  </a:lnTo>
                  <a:lnTo>
                    <a:pt x="12" y="239"/>
                  </a:lnTo>
                  <a:lnTo>
                    <a:pt x="247" y="462"/>
                  </a:lnTo>
                  <a:close/>
                  <a:moveTo>
                    <a:pt x="0" y="243"/>
                  </a:moveTo>
                  <a:lnTo>
                    <a:pt x="243" y="0"/>
                  </a:lnTo>
                  <a:lnTo>
                    <a:pt x="486" y="243"/>
                  </a:lnTo>
                  <a:lnTo>
                    <a:pt x="243" y="474"/>
                  </a:lnTo>
                  <a:lnTo>
                    <a:pt x="0" y="243"/>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78" name="Freeform 86"/>
            <p:cNvSpPr>
              <a:spLocks/>
            </p:cNvSpPr>
            <p:nvPr/>
          </p:nvSpPr>
          <p:spPr bwMode="auto">
            <a:xfrm>
              <a:off x="3506" y="5825"/>
              <a:ext cx="448" cy="447"/>
            </a:xfrm>
            <a:custGeom>
              <a:avLst/>
              <a:gdLst/>
              <a:ahLst/>
              <a:cxnLst>
                <a:cxn ang="0">
                  <a:pos x="224" y="447"/>
                </a:cxn>
                <a:cxn ang="0">
                  <a:pos x="448" y="223"/>
                </a:cxn>
                <a:cxn ang="0">
                  <a:pos x="224" y="0"/>
                </a:cxn>
                <a:cxn ang="0">
                  <a:pos x="0" y="223"/>
                </a:cxn>
                <a:cxn ang="0">
                  <a:pos x="224" y="447"/>
                </a:cxn>
              </a:cxnLst>
              <a:rect l="0" t="0" r="r" b="b"/>
              <a:pathLst>
                <a:path w="448" h="447">
                  <a:moveTo>
                    <a:pt x="224" y="447"/>
                  </a:moveTo>
                  <a:lnTo>
                    <a:pt x="448" y="223"/>
                  </a:lnTo>
                  <a:lnTo>
                    <a:pt x="224" y="0"/>
                  </a:lnTo>
                  <a:lnTo>
                    <a:pt x="0" y="223"/>
                  </a:lnTo>
                  <a:lnTo>
                    <a:pt x="224" y="44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77" name="Rectangle 85"/>
            <p:cNvSpPr>
              <a:spLocks noChangeArrowheads="1"/>
            </p:cNvSpPr>
            <p:nvPr/>
          </p:nvSpPr>
          <p:spPr bwMode="auto">
            <a:xfrm>
              <a:off x="7532" y="5523"/>
              <a:ext cx="11" cy="291"/>
            </a:xfrm>
            <a:prstGeom prst="rect">
              <a:avLst/>
            </a:pr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76" name="Rectangle 84"/>
            <p:cNvSpPr>
              <a:spLocks noChangeArrowheads="1"/>
            </p:cNvSpPr>
            <p:nvPr/>
          </p:nvSpPr>
          <p:spPr bwMode="auto">
            <a:xfrm>
              <a:off x="7532" y="6272"/>
              <a:ext cx="11" cy="134"/>
            </a:xfrm>
            <a:prstGeom prst="rect">
              <a:avLst/>
            </a:pr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75" name="Rectangle 83"/>
            <p:cNvSpPr>
              <a:spLocks noChangeArrowheads="1"/>
            </p:cNvSpPr>
            <p:nvPr/>
          </p:nvSpPr>
          <p:spPr bwMode="auto">
            <a:xfrm>
              <a:off x="6642" y="6400"/>
              <a:ext cx="2105" cy="12"/>
            </a:xfrm>
            <a:prstGeom prst="rect">
              <a:avLst/>
            </a:pr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74" name="Rectangle 82"/>
            <p:cNvSpPr>
              <a:spLocks noChangeArrowheads="1"/>
            </p:cNvSpPr>
            <p:nvPr/>
          </p:nvSpPr>
          <p:spPr bwMode="auto">
            <a:xfrm>
              <a:off x="952" y="9138"/>
              <a:ext cx="8400" cy="11"/>
            </a:xfrm>
            <a:prstGeom prst="rect">
              <a:avLst/>
            </a:pr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73" name="Freeform 81"/>
            <p:cNvSpPr>
              <a:spLocks noEditPoints="1"/>
            </p:cNvSpPr>
            <p:nvPr/>
          </p:nvSpPr>
          <p:spPr bwMode="auto">
            <a:xfrm flipH="1">
              <a:off x="8621" y="6412"/>
              <a:ext cx="126" cy="2726"/>
            </a:xfrm>
            <a:custGeom>
              <a:avLst/>
              <a:gdLst/>
              <a:ahLst/>
              <a:cxnLst>
                <a:cxn ang="0">
                  <a:pos x="55" y="0"/>
                </a:cxn>
                <a:cxn ang="0">
                  <a:pos x="55" y="1565"/>
                </a:cxn>
                <a:cxn ang="0">
                  <a:pos x="44" y="1565"/>
                </a:cxn>
                <a:cxn ang="0">
                  <a:pos x="44" y="0"/>
                </a:cxn>
                <a:cxn ang="0">
                  <a:pos x="55" y="0"/>
                </a:cxn>
                <a:cxn ang="0">
                  <a:pos x="44" y="1568"/>
                </a:cxn>
                <a:cxn ang="0">
                  <a:pos x="0" y="1479"/>
                </a:cxn>
                <a:cxn ang="0">
                  <a:pos x="10" y="1474"/>
                </a:cxn>
                <a:cxn ang="0">
                  <a:pos x="55" y="1563"/>
                </a:cxn>
                <a:cxn ang="0">
                  <a:pos x="44" y="1563"/>
                </a:cxn>
                <a:cxn ang="0">
                  <a:pos x="89" y="1474"/>
                </a:cxn>
                <a:cxn ang="0">
                  <a:pos x="100" y="1479"/>
                </a:cxn>
                <a:cxn ang="0">
                  <a:pos x="49" y="1578"/>
                </a:cxn>
                <a:cxn ang="0">
                  <a:pos x="0" y="1479"/>
                </a:cxn>
                <a:cxn ang="0">
                  <a:pos x="10" y="1474"/>
                </a:cxn>
                <a:cxn ang="0">
                  <a:pos x="55" y="1563"/>
                </a:cxn>
                <a:cxn ang="0">
                  <a:pos x="44" y="1568"/>
                </a:cxn>
              </a:cxnLst>
              <a:rect l="0" t="0" r="r" b="b"/>
              <a:pathLst>
                <a:path w="100" h="1578">
                  <a:moveTo>
                    <a:pt x="55" y="0"/>
                  </a:moveTo>
                  <a:lnTo>
                    <a:pt x="55" y="1565"/>
                  </a:lnTo>
                  <a:lnTo>
                    <a:pt x="44" y="1565"/>
                  </a:lnTo>
                  <a:lnTo>
                    <a:pt x="44" y="0"/>
                  </a:lnTo>
                  <a:lnTo>
                    <a:pt x="55" y="0"/>
                  </a:lnTo>
                  <a:close/>
                  <a:moveTo>
                    <a:pt x="44" y="1568"/>
                  </a:moveTo>
                  <a:lnTo>
                    <a:pt x="0" y="1479"/>
                  </a:lnTo>
                  <a:lnTo>
                    <a:pt x="10" y="1474"/>
                  </a:lnTo>
                  <a:lnTo>
                    <a:pt x="55" y="1563"/>
                  </a:lnTo>
                  <a:lnTo>
                    <a:pt x="44" y="1563"/>
                  </a:lnTo>
                  <a:lnTo>
                    <a:pt x="89" y="1474"/>
                  </a:lnTo>
                  <a:lnTo>
                    <a:pt x="100" y="1479"/>
                  </a:lnTo>
                  <a:lnTo>
                    <a:pt x="49" y="1578"/>
                  </a:lnTo>
                  <a:lnTo>
                    <a:pt x="0" y="1479"/>
                  </a:lnTo>
                  <a:lnTo>
                    <a:pt x="10" y="1474"/>
                  </a:lnTo>
                  <a:lnTo>
                    <a:pt x="55" y="1563"/>
                  </a:lnTo>
                  <a:lnTo>
                    <a:pt x="44" y="1568"/>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72" name="Freeform 80"/>
            <p:cNvSpPr>
              <a:spLocks noEditPoints="1"/>
            </p:cNvSpPr>
            <p:nvPr/>
          </p:nvSpPr>
          <p:spPr bwMode="auto">
            <a:xfrm>
              <a:off x="6592" y="6406"/>
              <a:ext cx="100" cy="236"/>
            </a:xfrm>
            <a:custGeom>
              <a:avLst/>
              <a:gdLst/>
              <a:ahLst/>
              <a:cxnLst>
                <a:cxn ang="0">
                  <a:pos x="55" y="0"/>
                </a:cxn>
                <a:cxn ang="0">
                  <a:pos x="55" y="224"/>
                </a:cxn>
                <a:cxn ang="0">
                  <a:pos x="44" y="224"/>
                </a:cxn>
                <a:cxn ang="0">
                  <a:pos x="44" y="0"/>
                </a:cxn>
                <a:cxn ang="0">
                  <a:pos x="55" y="0"/>
                </a:cxn>
                <a:cxn ang="0">
                  <a:pos x="45" y="226"/>
                </a:cxn>
                <a:cxn ang="0">
                  <a:pos x="0" y="137"/>
                </a:cxn>
                <a:cxn ang="0">
                  <a:pos x="10" y="132"/>
                </a:cxn>
                <a:cxn ang="0">
                  <a:pos x="55" y="222"/>
                </a:cxn>
                <a:cxn ang="0">
                  <a:pos x="45" y="222"/>
                </a:cxn>
                <a:cxn ang="0">
                  <a:pos x="90" y="132"/>
                </a:cxn>
                <a:cxn ang="0">
                  <a:pos x="100" y="137"/>
                </a:cxn>
                <a:cxn ang="0">
                  <a:pos x="50" y="236"/>
                </a:cxn>
                <a:cxn ang="0">
                  <a:pos x="0" y="137"/>
                </a:cxn>
                <a:cxn ang="0">
                  <a:pos x="10" y="132"/>
                </a:cxn>
                <a:cxn ang="0">
                  <a:pos x="55" y="222"/>
                </a:cxn>
                <a:cxn ang="0">
                  <a:pos x="45" y="226"/>
                </a:cxn>
              </a:cxnLst>
              <a:rect l="0" t="0" r="r" b="b"/>
              <a:pathLst>
                <a:path w="100" h="236">
                  <a:moveTo>
                    <a:pt x="55" y="0"/>
                  </a:moveTo>
                  <a:lnTo>
                    <a:pt x="55" y="224"/>
                  </a:lnTo>
                  <a:lnTo>
                    <a:pt x="44" y="224"/>
                  </a:lnTo>
                  <a:lnTo>
                    <a:pt x="44" y="0"/>
                  </a:lnTo>
                  <a:lnTo>
                    <a:pt x="55" y="0"/>
                  </a:lnTo>
                  <a:close/>
                  <a:moveTo>
                    <a:pt x="45" y="226"/>
                  </a:moveTo>
                  <a:lnTo>
                    <a:pt x="0" y="137"/>
                  </a:lnTo>
                  <a:lnTo>
                    <a:pt x="10" y="132"/>
                  </a:lnTo>
                  <a:lnTo>
                    <a:pt x="55" y="222"/>
                  </a:lnTo>
                  <a:lnTo>
                    <a:pt x="45" y="222"/>
                  </a:lnTo>
                  <a:lnTo>
                    <a:pt x="90" y="132"/>
                  </a:lnTo>
                  <a:lnTo>
                    <a:pt x="100" y="137"/>
                  </a:lnTo>
                  <a:lnTo>
                    <a:pt x="50" y="236"/>
                  </a:lnTo>
                  <a:lnTo>
                    <a:pt x="0" y="137"/>
                  </a:lnTo>
                  <a:lnTo>
                    <a:pt x="10" y="132"/>
                  </a:lnTo>
                  <a:lnTo>
                    <a:pt x="55" y="222"/>
                  </a:lnTo>
                  <a:lnTo>
                    <a:pt x="45" y="226"/>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71" name="Freeform 79"/>
            <p:cNvSpPr>
              <a:spLocks noEditPoints="1"/>
            </p:cNvSpPr>
            <p:nvPr/>
          </p:nvSpPr>
          <p:spPr bwMode="auto">
            <a:xfrm>
              <a:off x="5630" y="9149"/>
              <a:ext cx="100" cy="236"/>
            </a:xfrm>
            <a:custGeom>
              <a:avLst/>
              <a:gdLst/>
              <a:ahLst/>
              <a:cxnLst>
                <a:cxn ang="0">
                  <a:pos x="55" y="0"/>
                </a:cxn>
                <a:cxn ang="0">
                  <a:pos x="55" y="224"/>
                </a:cxn>
                <a:cxn ang="0">
                  <a:pos x="44" y="224"/>
                </a:cxn>
                <a:cxn ang="0">
                  <a:pos x="44" y="0"/>
                </a:cxn>
                <a:cxn ang="0">
                  <a:pos x="55" y="0"/>
                </a:cxn>
                <a:cxn ang="0">
                  <a:pos x="45" y="227"/>
                </a:cxn>
                <a:cxn ang="0">
                  <a:pos x="0" y="137"/>
                </a:cxn>
                <a:cxn ang="0">
                  <a:pos x="10" y="132"/>
                </a:cxn>
                <a:cxn ang="0">
                  <a:pos x="55" y="222"/>
                </a:cxn>
                <a:cxn ang="0">
                  <a:pos x="45" y="222"/>
                </a:cxn>
                <a:cxn ang="0">
                  <a:pos x="90" y="132"/>
                </a:cxn>
                <a:cxn ang="0">
                  <a:pos x="100" y="137"/>
                </a:cxn>
                <a:cxn ang="0">
                  <a:pos x="50" y="236"/>
                </a:cxn>
                <a:cxn ang="0">
                  <a:pos x="0" y="137"/>
                </a:cxn>
                <a:cxn ang="0">
                  <a:pos x="10" y="132"/>
                </a:cxn>
                <a:cxn ang="0">
                  <a:pos x="55" y="222"/>
                </a:cxn>
                <a:cxn ang="0">
                  <a:pos x="45" y="227"/>
                </a:cxn>
              </a:cxnLst>
              <a:rect l="0" t="0" r="r" b="b"/>
              <a:pathLst>
                <a:path w="100" h="236">
                  <a:moveTo>
                    <a:pt x="55" y="0"/>
                  </a:moveTo>
                  <a:lnTo>
                    <a:pt x="55" y="224"/>
                  </a:lnTo>
                  <a:lnTo>
                    <a:pt x="44" y="224"/>
                  </a:lnTo>
                  <a:lnTo>
                    <a:pt x="44" y="0"/>
                  </a:lnTo>
                  <a:lnTo>
                    <a:pt x="55" y="0"/>
                  </a:lnTo>
                  <a:close/>
                  <a:moveTo>
                    <a:pt x="45" y="227"/>
                  </a:moveTo>
                  <a:lnTo>
                    <a:pt x="0" y="137"/>
                  </a:lnTo>
                  <a:lnTo>
                    <a:pt x="10" y="132"/>
                  </a:lnTo>
                  <a:lnTo>
                    <a:pt x="55" y="222"/>
                  </a:lnTo>
                  <a:lnTo>
                    <a:pt x="45" y="222"/>
                  </a:lnTo>
                  <a:lnTo>
                    <a:pt x="90" y="132"/>
                  </a:lnTo>
                  <a:lnTo>
                    <a:pt x="100" y="137"/>
                  </a:lnTo>
                  <a:lnTo>
                    <a:pt x="50" y="236"/>
                  </a:lnTo>
                  <a:lnTo>
                    <a:pt x="0" y="137"/>
                  </a:lnTo>
                  <a:lnTo>
                    <a:pt x="10" y="132"/>
                  </a:lnTo>
                  <a:lnTo>
                    <a:pt x="55" y="222"/>
                  </a:lnTo>
                  <a:lnTo>
                    <a:pt x="45" y="227"/>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70" name="Freeform 78"/>
            <p:cNvSpPr>
              <a:spLocks/>
            </p:cNvSpPr>
            <p:nvPr/>
          </p:nvSpPr>
          <p:spPr bwMode="auto">
            <a:xfrm>
              <a:off x="5541" y="9385"/>
              <a:ext cx="216" cy="223"/>
            </a:xfrm>
            <a:custGeom>
              <a:avLst/>
              <a:gdLst/>
              <a:ahLst/>
              <a:cxnLst>
                <a:cxn ang="0">
                  <a:pos x="4" y="160"/>
                </a:cxn>
                <a:cxn ang="0">
                  <a:pos x="148" y="0"/>
                </a:cxn>
                <a:cxn ang="0">
                  <a:pos x="308" y="160"/>
                </a:cxn>
                <a:cxn ang="0">
                  <a:pos x="148" y="320"/>
                </a:cxn>
                <a:cxn ang="0">
                  <a:pos x="4" y="160"/>
                </a:cxn>
              </a:cxnLst>
              <a:rect l="0" t="0" r="r" b="b"/>
              <a:pathLst>
                <a:path w="308" h="320">
                  <a:moveTo>
                    <a:pt x="4" y="160"/>
                  </a:moveTo>
                  <a:cubicBezTo>
                    <a:pt x="0" y="72"/>
                    <a:pt x="68" y="1"/>
                    <a:pt x="148" y="0"/>
                  </a:cubicBezTo>
                  <a:cubicBezTo>
                    <a:pt x="235" y="1"/>
                    <a:pt x="303" y="72"/>
                    <a:pt x="308" y="160"/>
                  </a:cubicBezTo>
                  <a:cubicBezTo>
                    <a:pt x="303" y="249"/>
                    <a:pt x="235" y="320"/>
                    <a:pt x="148" y="320"/>
                  </a:cubicBezTo>
                  <a:cubicBezTo>
                    <a:pt x="68" y="320"/>
                    <a:pt x="0" y="249"/>
                    <a:pt x="4" y="160"/>
                  </a:cubicBezTo>
                </a:path>
              </a:pathLst>
            </a:custGeom>
            <a:solidFill>
              <a:srgbClr val="FFFFFF"/>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69" name="Freeform 77"/>
            <p:cNvSpPr>
              <a:spLocks noEditPoints="1"/>
            </p:cNvSpPr>
            <p:nvPr/>
          </p:nvSpPr>
          <p:spPr bwMode="auto">
            <a:xfrm>
              <a:off x="5532" y="9385"/>
              <a:ext cx="225" cy="236"/>
            </a:xfrm>
            <a:custGeom>
              <a:avLst/>
              <a:gdLst/>
              <a:ahLst/>
              <a:cxnLst>
                <a:cxn ang="0">
                  <a:pos x="2" y="95"/>
                </a:cxn>
                <a:cxn ang="0">
                  <a:pos x="30" y="35"/>
                </a:cxn>
                <a:cxn ang="0">
                  <a:pos x="86" y="4"/>
                </a:cxn>
                <a:cxn ang="0">
                  <a:pos x="130" y="4"/>
                </a:cxn>
                <a:cxn ang="0">
                  <a:pos x="189" y="35"/>
                </a:cxn>
                <a:cxn ang="0">
                  <a:pos x="225" y="118"/>
                </a:cxn>
                <a:cxn ang="0">
                  <a:pos x="189" y="201"/>
                </a:cxn>
                <a:cxn ang="0">
                  <a:pos x="130" y="233"/>
                </a:cxn>
                <a:cxn ang="0">
                  <a:pos x="86" y="233"/>
                </a:cxn>
                <a:cxn ang="0">
                  <a:pos x="30" y="201"/>
                </a:cxn>
                <a:cxn ang="0">
                  <a:pos x="2" y="141"/>
                </a:cxn>
                <a:cxn ang="0">
                  <a:pos x="13" y="140"/>
                </a:cxn>
                <a:cxn ang="0">
                  <a:pos x="18" y="160"/>
                </a:cxn>
                <a:cxn ang="0">
                  <a:pos x="39" y="194"/>
                </a:cxn>
                <a:cxn ang="0">
                  <a:pos x="70" y="217"/>
                </a:cxn>
                <a:cxn ang="0">
                  <a:pos x="88" y="222"/>
                </a:cxn>
                <a:cxn ang="0">
                  <a:pos x="107" y="225"/>
                </a:cxn>
                <a:cxn ang="0">
                  <a:pos x="129" y="222"/>
                </a:cxn>
                <a:cxn ang="0">
                  <a:pos x="148" y="216"/>
                </a:cxn>
                <a:cxn ang="0">
                  <a:pos x="182" y="192"/>
                </a:cxn>
                <a:cxn ang="0">
                  <a:pos x="204" y="159"/>
                </a:cxn>
                <a:cxn ang="0">
                  <a:pos x="214" y="117"/>
                </a:cxn>
                <a:cxn ang="0">
                  <a:pos x="203" y="76"/>
                </a:cxn>
                <a:cxn ang="0">
                  <a:pos x="180" y="42"/>
                </a:cxn>
                <a:cxn ang="0">
                  <a:pos x="147" y="20"/>
                </a:cxn>
                <a:cxn ang="0">
                  <a:pos x="128" y="14"/>
                </a:cxn>
                <a:cxn ang="0">
                  <a:pos x="106" y="11"/>
                </a:cxn>
                <a:cxn ang="0">
                  <a:pos x="88" y="14"/>
                </a:cxn>
                <a:cxn ang="0">
                  <a:pos x="69" y="20"/>
                </a:cxn>
                <a:cxn ang="0">
                  <a:pos x="38" y="44"/>
                </a:cxn>
                <a:cxn ang="0">
                  <a:pos x="18" y="78"/>
                </a:cxn>
                <a:cxn ang="0">
                  <a:pos x="13" y="97"/>
                </a:cxn>
                <a:cxn ang="0">
                  <a:pos x="11" y="118"/>
                </a:cxn>
                <a:cxn ang="0">
                  <a:pos x="13" y="140"/>
                </a:cxn>
              </a:cxnLst>
              <a:rect l="0" t="0" r="r" b="b"/>
              <a:pathLst>
                <a:path w="225" h="236">
                  <a:moveTo>
                    <a:pt x="0" y="118"/>
                  </a:moveTo>
                  <a:lnTo>
                    <a:pt x="2" y="95"/>
                  </a:lnTo>
                  <a:lnTo>
                    <a:pt x="8" y="72"/>
                  </a:lnTo>
                  <a:lnTo>
                    <a:pt x="30" y="35"/>
                  </a:lnTo>
                  <a:lnTo>
                    <a:pt x="65" y="10"/>
                  </a:lnTo>
                  <a:lnTo>
                    <a:pt x="86" y="4"/>
                  </a:lnTo>
                  <a:lnTo>
                    <a:pt x="107" y="0"/>
                  </a:lnTo>
                  <a:lnTo>
                    <a:pt x="130" y="4"/>
                  </a:lnTo>
                  <a:lnTo>
                    <a:pt x="152" y="10"/>
                  </a:lnTo>
                  <a:lnTo>
                    <a:pt x="189" y="35"/>
                  </a:lnTo>
                  <a:lnTo>
                    <a:pt x="214" y="72"/>
                  </a:lnTo>
                  <a:lnTo>
                    <a:pt x="225" y="118"/>
                  </a:lnTo>
                  <a:lnTo>
                    <a:pt x="214" y="164"/>
                  </a:lnTo>
                  <a:lnTo>
                    <a:pt x="189" y="201"/>
                  </a:lnTo>
                  <a:lnTo>
                    <a:pt x="152" y="227"/>
                  </a:lnTo>
                  <a:lnTo>
                    <a:pt x="130" y="233"/>
                  </a:lnTo>
                  <a:lnTo>
                    <a:pt x="107" y="236"/>
                  </a:lnTo>
                  <a:lnTo>
                    <a:pt x="86" y="233"/>
                  </a:lnTo>
                  <a:lnTo>
                    <a:pt x="65" y="227"/>
                  </a:lnTo>
                  <a:lnTo>
                    <a:pt x="30" y="201"/>
                  </a:lnTo>
                  <a:lnTo>
                    <a:pt x="8" y="164"/>
                  </a:lnTo>
                  <a:lnTo>
                    <a:pt x="2" y="141"/>
                  </a:lnTo>
                  <a:lnTo>
                    <a:pt x="0" y="118"/>
                  </a:lnTo>
                  <a:close/>
                  <a:moveTo>
                    <a:pt x="13" y="140"/>
                  </a:moveTo>
                  <a:lnTo>
                    <a:pt x="13" y="139"/>
                  </a:lnTo>
                  <a:lnTo>
                    <a:pt x="18" y="160"/>
                  </a:lnTo>
                  <a:lnTo>
                    <a:pt x="18" y="159"/>
                  </a:lnTo>
                  <a:lnTo>
                    <a:pt x="39" y="194"/>
                  </a:lnTo>
                  <a:lnTo>
                    <a:pt x="38" y="192"/>
                  </a:lnTo>
                  <a:lnTo>
                    <a:pt x="70" y="217"/>
                  </a:lnTo>
                  <a:lnTo>
                    <a:pt x="69" y="216"/>
                  </a:lnTo>
                  <a:lnTo>
                    <a:pt x="88" y="222"/>
                  </a:lnTo>
                  <a:lnTo>
                    <a:pt x="87" y="222"/>
                  </a:lnTo>
                  <a:lnTo>
                    <a:pt x="107" y="225"/>
                  </a:lnTo>
                  <a:lnTo>
                    <a:pt x="129" y="222"/>
                  </a:lnTo>
                  <a:lnTo>
                    <a:pt x="128" y="222"/>
                  </a:lnTo>
                  <a:lnTo>
                    <a:pt x="148" y="216"/>
                  </a:lnTo>
                  <a:lnTo>
                    <a:pt x="147" y="217"/>
                  </a:lnTo>
                  <a:lnTo>
                    <a:pt x="182" y="192"/>
                  </a:lnTo>
                  <a:lnTo>
                    <a:pt x="180" y="194"/>
                  </a:lnTo>
                  <a:lnTo>
                    <a:pt x="204" y="159"/>
                  </a:lnTo>
                  <a:lnTo>
                    <a:pt x="203" y="161"/>
                  </a:lnTo>
                  <a:lnTo>
                    <a:pt x="214" y="117"/>
                  </a:lnTo>
                  <a:lnTo>
                    <a:pt x="214" y="119"/>
                  </a:lnTo>
                  <a:lnTo>
                    <a:pt x="203" y="76"/>
                  </a:lnTo>
                  <a:lnTo>
                    <a:pt x="204" y="78"/>
                  </a:lnTo>
                  <a:lnTo>
                    <a:pt x="180" y="42"/>
                  </a:lnTo>
                  <a:lnTo>
                    <a:pt x="182" y="44"/>
                  </a:lnTo>
                  <a:lnTo>
                    <a:pt x="147" y="20"/>
                  </a:lnTo>
                  <a:lnTo>
                    <a:pt x="148" y="20"/>
                  </a:lnTo>
                  <a:lnTo>
                    <a:pt x="128" y="14"/>
                  </a:lnTo>
                  <a:lnTo>
                    <a:pt x="106" y="11"/>
                  </a:lnTo>
                  <a:lnTo>
                    <a:pt x="108" y="11"/>
                  </a:lnTo>
                  <a:lnTo>
                    <a:pt x="88" y="14"/>
                  </a:lnTo>
                  <a:lnTo>
                    <a:pt x="69" y="20"/>
                  </a:lnTo>
                  <a:lnTo>
                    <a:pt x="70" y="20"/>
                  </a:lnTo>
                  <a:lnTo>
                    <a:pt x="38" y="44"/>
                  </a:lnTo>
                  <a:lnTo>
                    <a:pt x="39" y="42"/>
                  </a:lnTo>
                  <a:lnTo>
                    <a:pt x="18" y="78"/>
                  </a:lnTo>
                  <a:lnTo>
                    <a:pt x="18" y="76"/>
                  </a:lnTo>
                  <a:lnTo>
                    <a:pt x="13" y="97"/>
                  </a:lnTo>
                  <a:lnTo>
                    <a:pt x="13" y="96"/>
                  </a:lnTo>
                  <a:lnTo>
                    <a:pt x="11" y="118"/>
                  </a:lnTo>
                  <a:lnTo>
                    <a:pt x="13" y="140"/>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68" name="Freeform 76"/>
            <p:cNvSpPr>
              <a:spLocks/>
            </p:cNvSpPr>
            <p:nvPr/>
          </p:nvSpPr>
          <p:spPr bwMode="auto">
            <a:xfrm>
              <a:off x="5556" y="9379"/>
              <a:ext cx="201" cy="229"/>
            </a:xfrm>
            <a:custGeom>
              <a:avLst/>
              <a:gdLst/>
              <a:ahLst/>
              <a:cxnLst>
                <a:cxn ang="0">
                  <a:pos x="2" y="128"/>
                </a:cxn>
                <a:cxn ang="0">
                  <a:pos x="114" y="0"/>
                </a:cxn>
                <a:cxn ang="0">
                  <a:pos x="226" y="128"/>
                </a:cxn>
                <a:cxn ang="0">
                  <a:pos x="114" y="240"/>
                </a:cxn>
                <a:cxn ang="0">
                  <a:pos x="2" y="128"/>
                </a:cxn>
              </a:cxnLst>
              <a:rect l="0" t="0" r="r" b="b"/>
              <a:pathLst>
                <a:path w="228" h="248">
                  <a:moveTo>
                    <a:pt x="2" y="128"/>
                  </a:moveTo>
                  <a:cubicBezTo>
                    <a:pt x="0" y="62"/>
                    <a:pt x="52" y="8"/>
                    <a:pt x="114" y="0"/>
                  </a:cubicBezTo>
                  <a:cubicBezTo>
                    <a:pt x="177" y="8"/>
                    <a:pt x="228" y="62"/>
                    <a:pt x="226" y="128"/>
                  </a:cubicBezTo>
                  <a:cubicBezTo>
                    <a:pt x="228" y="195"/>
                    <a:pt x="177" y="248"/>
                    <a:pt x="114" y="240"/>
                  </a:cubicBezTo>
                  <a:cubicBezTo>
                    <a:pt x="52" y="248"/>
                    <a:pt x="0" y="195"/>
                    <a:pt x="2" y="128"/>
                  </a:cubicBezTo>
                </a:path>
              </a:pathLst>
            </a:custGeom>
            <a:solidFill>
              <a:srgbClr val="000000"/>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67" name="Rectangle 75"/>
            <p:cNvSpPr>
              <a:spLocks noChangeArrowheads="1"/>
            </p:cNvSpPr>
            <p:nvPr/>
          </p:nvSpPr>
          <p:spPr bwMode="auto">
            <a:xfrm>
              <a:off x="8288" y="6104"/>
              <a:ext cx="333" cy="1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No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866" name="Rectangle 74"/>
            <p:cNvSpPr>
              <a:spLocks noChangeArrowheads="1"/>
            </p:cNvSpPr>
            <p:nvPr/>
          </p:nvSpPr>
          <p:spPr bwMode="auto">
            <a:xfrm>
              <a:off x="6619" y="6115"/>
              <a:ext cx="285"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Yes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865" name="Freeform 73"/>
            <p:cNvSpPr>
              <a:spLocks/>
            </p:cNvSpPr>
            <p:nvPr/>
          </p:nvSpPr>
          <p:spPr bwMode="auto">
            <a:xfrm>
              <a:off x="6087" y="7693"/>
              <a:ext cx="1106" cy="447"/>
            </a:xfrm>
            <a:custGeom>
              <a:avLst/>
              <a:gdLst/>
              <a:ahLst/>
              <a:cxnLst>
                <a:cxn ang="0">
                  <a:pos x="1381" y="640"/>
                </a:cxn>
                <a:cxn ang="0">
                  <a:pos x="1573" y="448"/>
                </a:cxn>
                <a:cxn ang="0">
                  <a:pos x="1573" y="192"/>
                </a:cxn>
                <a:cxn ang="0">
                  <a:pos x="1381" y="0"/>
                </a:cxn>
                <a:cxn ang="0">
                  <a:pos x="197" y="0"/>
                </a:cxn>
                <a:cxn ang="0">
                  <a:pos x="5" y="192"/>
                </a:cxn>
                <a:cxn ang="0">
                  <a:pos x="5" y="448"/>
                </a:cxn>
                <a:cxn ang="0">
                  <a:pos x="197" y="640"/>
                </a:cxn>
                <a:cxn ang="0">
                  <a:pos x="1381" y="640"/>
                </a:cxn>
              </a:cxnLst>
              <a:rect l="0" t="0" r="r" b="b"/>
              <a:pathLst>
                <a:path w="1579" h="640">
                  <a:moveTo>
                    <a:pt x="1381" y="640"/>
                  </a:moveTo>
                  <a:cubicBezTo>
                    <a:pt x="1494" y="640"/>
                    <a:pt x="1579" y="556"/>
                    <a:pt x="1573" y="448"/>
                  </a:cubicBezTo>
                  <a:lnTo>
                    <a:pt x="1573" y="192"/>
                  </a:lnTo>
                  <a:cubicBezTo>
                    <a:pt x="1579" y="85"/>
                    <a:pt x="1494" y="0"/>
                    <a:pt x="1381" y="0"/>
                  </a:cubicBezTo>
                  <a:lnTo>
                    <a:pt x="197" y="0"/>
                  </a:lnTo>
                  <a:cubicBezTo>
                    <a:pt x="85" y="0"/>
                    <a:pt x="0" y="85"/>
                    <a:pt x="5" y="192"/>
                  </a:cubicBezTo>
                  <a:lnTo>
                    <a:pt x="5" y="448"/>
                  </a:lnTo>
                  <a:cubicBezTo>
                    <a:pt x="0" y="556"/>
                    <a:pt x="85" y="640"/>
                    <a:pt x="197" y="640"/>
                  </a:cubicBezTo>
                  <a:lnTo>
                    <a:pt x="1381" y="640"/>
                  </a:lnTo>
                  <a:close/>
                </a:path>
              </a:pathLst>
            </a:custGeom>
            <a:solidFill>
              <a:srgbClr val="FFFFFF"/>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64" name="Freeform 72"/>
            <p:cNvSpPr>
              <a:spLocks noEditPoints="1"/>
            </p:cNvSpPr>
            <p:nvPr/>
          </p:nvSpPr>
          <p:spPr bwMode="auto">
            <a:xfrm>
              <a:off x="6096" y="7682"/>
              <a:ext cx="1109" cy="458"/>
            </a:xfrm>
            <a:custGeom>
              <a:avLst/>
              <a:gdLst/>
              <a:ahLst/>
              <a:cxnLst>
                <a:cxn ang="0">
                  <a:pos x="969" y="448"/>
                </a:cxn>
                <a:cxn ang="0">
                  <a:pos x="996" y="445"/>
                </a:cxn>
                <a:cxn ang="0">
                  <a:pos x="1022" y="437"/>
                </a:cxn>
                <a:cxn ang="0">
                  <a:pos x="1044" y="426"/>
                </a:cxn>
                <a:cxn ang="0">
                  <a:pos x="1064" y="411"/>
                </a:cxn>
                <a:cxn ang="0">
                  <a:pos x="1079" y="392"/>
                </a:cxn>
                <a:cxn ang="0">
                  <a:pos x="1090" y="370"/>
                </a:cxn>
                <a:cxn ang="0">
                  <a:pos x="1096" y="346"/>
                </a:cxn>
                <a:cxn ang="0">
                  <a:pos x="1098" y="319"/>
                </a:cxn>
                <a:cxn ang="0">
                  <a:pos x="1098" y="140"/>
                </a:cxn>
                <a:cxn ang="0">
                  <a:pos x="1097" y="115"/>
                </a:cxn>
                <a:cxn ang="0">
                  <a:pos x="1090" y="90"/>
                </a:cxn>
                <a:cxn ang="0">
                  <a:pos x="1080" y="69"/>
                </a:cxn>
                <a:cxn ang="0">
                  <a:pos x="1064" y="50"/>
                </a:cxn>
                <a:cxn ang="0">
                  <a:pos x="1045" y="34"/>
                </a:cxn>
                <a:cxn ang="0">
                  <a:pos x="1023" y="22"/>
                </a:cxn>
                <a:cxn ang="0">
                  <a:pos x="998" y="14"/>
                </a:cxn>
                <a:cxn ang="0">
                  <a:pos x="969" y="11"/>
                </a:cxn>
                <a:cxn ang="0">
                  <a:pos x="141" y="11"/>
                </a:cxn>
                <a:cxn ang="0">
                  <a:pos x="114" y="14"/>
                </a:cxn>
                <a:cxn ang="0">
                  <a:pos x="88" y="21"/>
                </a:cxn>
                <a:cxn ang="0">
                  <a:pos x="66" y="34"/>
                </a:cxn>
                <a:cxn ang="0">
                  <a:pos x="47" y="49"/>
                </a:cxn>
                <a:cxn ang="0">
                  <a:pos x="32" y="67"/>
                </a:cxn>
                <a:cxn ang="0">
                  <a:pos x="20" y="89"/>
                </a:cxn>
                <a:cxn ang="0">
                  <a:pos x="13" y="113"/>
                </a:cxn>
                <a:cxn ang="0">
                  <a:pos x="11" y="140"/>
                </a:cxn>
                <a:cxn ang="0">
                  <a:pos x="11" y="319"/>
                </a:cxn>
                <a:cxn ang="0">
                  <a:pos x="13" y="345"/>
                </a:cxn>
                <a:cxn ang="0">
                  <a:pos x="20" y="370"/>
                </a:cxn>
                <a:cxn ang="0">
                  <a:pos x="31" y="391"/>
                </a:cxn>
                <a:cxn ang="0">
                  <a:pos x="46" y="410"/>
                </a:cxn>
                <a:cxn ang="0">
                  <a:pos x="65" y="426"/>
                </a:cxn>
                <a:cxn ang="0">
                  <a:pos x="88" y="437"/>
                </a:cxn>
                <a:cxn ang="0">
                  <a:pos x="112" y="445"/>
                </a:cxn>
                <a:cxn ang="0">
                  <a:pos x="140" y="447"/>
                </a:cxn>
                <a:cxn ang="0">
                  <a:pos x="140" y="458"/>
                </a:cxn>
                <a:cxn ang="0">
                  <a:pos x="84" y="448"/>
                </a:cxn>
                <a:cxn ang="0">
                  <a:pos x="39" y="419"/>
                </a:cxn>
                <a:cxn ang="0">
                  <a:pos x="9" y="374"/>
                </a:cxn>
                <a:cxn ang="0">
                  <a:pos x="0" y="319"/>
                </a:cxn>
                <a:cxn ang="0">
                  <a:pos x="2" y="112"/>
                </a:cxn>
                <a:cxn ang="0">
                  <a:pos x="22" y="62"/>
                </a:cxn>
                <a:cxn ang="0">
                  <a:pos x="60" y="25"/>
                </a:cxn>
                <a:cxn ang="0">
                  <a:pos x="111" y="4"/>
                </a:cxn>
                <a:cxn ang="0">
                  <a:pos x="970" y="0"/>
                </a:cxn>
                <a:cxn ang="0">
                  <a:pos x="1027" y="11"/>
                </a:cxn>
                <a:cxn ang="0">
                  <a:pos x="1072" y="41"/>
                </a:cxn>
                <a:cxn ang="0">
                  <a:pos x="1101" y="86"/>
                </a:cxn>
                <a:cxn ang="0">
                  <a:pos x="1109" y="140"/>
                </a:cxn>
                <a:cxn ang="0">
                  <a:pos x="1108" y="347"/>
                </a:cxn>
                <a:cxn ang="0">
                  <a:pos x="1089" y="398"/>
                </a:cxn>
                <a:cxn ang="0">
                  <a:pos x="1051" y="435"/>
                </a:cxn>
                <a:cxn ang="0">
                  <a:pos x="999" y="456"/>
                </a:cxn>
                <a:cxn ang="0">
                  <a:pos x="140" y="458"/>
                </a:cxn>
              </a:cxnLst>
              <a:rect l="0" t="0" r="r" b="b"/>
              <a:pathLst>
                <a:path w="1109" h="458">
                  <a:moveTo>
                    <a:pt x="969" y="447"/>
                  </a:moveTo>
                  <a:lnTo>
                    <a:pt x="969" y="448"/>
                  </a:lnTo>
                  <a:lnTo>
                    <a:pt x="998" y="445"/>
                  </a:lnTo>
                  <a:lnTo>
                    <a:pt x="996" y="445"/>
                  </a:lnTo>
                  <a:lnTo>
                    <a:pt x="1023" y="437"/>
                  </a:lnTo>
                  <a:lnTo>
                    <a:pt x="1022" y="437"/>
                  </a:lnTo>
                  <a:lnTo>
                    <a:pt x="1045" y="426"/>
                  </a:lnTo>
                  <a:lnTo>
                    <a:pt x="1044" y="426"/>
                  </a:lnTo>
                  <a:lnTo>
                    <a:pt x="1064" y="410"/>
                  </a:lnTo>
                  <a:lnTo>
                    <a:pt x="1064" y="411"/>
                  </a:lnTo>
                  <a:lnTo>
                    <a:pt x="1080" y="391"/>
                  </a:lnTo>
                  <a:lnTo>
                    <a:pt x="1079" y="392"/>
                  </a:lnTo>
                  <a:lnTo>
                    <a:pt x="1090" y="370"/>
                  </a:lnTo>
                  <a:lnTo>
                    <a:pt x="1097" y="345"/>
                  </a:lnTo>
                  <a:lnTo>
                    <a:pt x="1096" y="346"/>
                  </a:lnTo>
                  <a:lnTo>
                    <a:pt x="1098" y="319"/>
                  </a:lnTo>
                  <a:lnTo>
                    <a:pt x="1098" y="140"/>
                  </a:lnTo>
                  <a:lnTo>
                    <a:pt x="1096" y="113"/>
                  </a:lnTo>
                  <a:lnTo>
                    <a:pt x="1097" y="115"/>
                  </a:lnTo>
                  <a:lnTo>
                    <a:pt x="1090" y="89"/>
                  </a:lnTo>
                  <a:lnTo>
                    <a:pt x="1090" y="90"/>
                  </a:lnTo>
                  <a:lnTo>
                    <a:pt x="1079" y="67"/>
                  </a:lnTo>
                  <a:lnTo>
                    <a:pt x="1080" y="69"/>
                  </a:lnTo>
                  <a:lnTo>
                    <a:pt x="1064" y="49"/>
                  </a:lnTo>
                  <a:lnTo>
                    <a:pt x="1064" y="50"/>
                  </a:lnTo>
                  <a:lnTo>
                    <a:pt x="1044" y="34"/>
                  </a:lnTo>
                  <a:lnTo>
                    <a:pt x="1045" y="34"/>
                  </a:lnTo>
                  <a:lnTo>
                    <a:pt x="1022" y="21"/>
                  </a:lnTo>
                  <a:lnTo>
                    <a:pt x="1023" y="22"/>
                  </a:lnTo>
                  <a:lnTo>
                    <a:pt x="996" y="14"/>
                  </a:lnTo>
                  <a:lnTo>
                    <a:pt x="998" y="14"/>
                  </a:lnTo>
                  <a:lnTo>
                    <a:pt x="969" y="11"/>
                  </a:lnTo>
                  <a:lnTo>
                    <a:pt x="140" y="11"/>
                  </a:lnTo>
                  <a:lnTo>
                    <a:pt x="141" y="11"/>
                  </a:lnTo>
                  <a:lnTo>
                    <a:pt x="112" y="14"/>
                  </a:lnTo>
                  <a:lnTo>
                    <a:pt x="114" y="14"/>
                  </a:lnTo>
                  <a:lnTo>
                    <a:pt x="88" y="22"/>
                  </a:lnTo>
                  <a:lnTo>
                    <a:pt x="88" y="21"/>
                  </a:lnTo>
                  <a:lnTo>
                    <a:pt x="65" y="34"/>
                  </a:lnTo>
                  <a:lnTo>
                    <a:pt x="66" y="34"/>
                  </a:lnTo>
                  <a:lnTo>
                    <a:pt x="46" y="50"/>
                  </a:lnTo>
                  <a:lnTo>
                    <a:pt x="47" y="49"/>
                  </a:lnTo>
                  <a:lnTo>
                    <a:pt x="31" y="69"/>
                  </a:lnTo>
                  <a:lnTo>
                    <a:pt x="32" y="67"/>
                  </a:lnTo>
                  <a:lnTo>
                    <a:pt x="20" y="90"/>
                  </a:lnTo>
                  <a:lnTo>
                    <a:pt x="20" y="89"/>
                  </a:lnTo>
                  <a:lnTo>
                    <a:pt x="13" y="115"/>
                  </a:lnTo>
                  <a:lnTo>
                    <a:pt x="13" y="113"/>
                  </a:lnTo>
                  <a:lnTo>
                    <a:pt x="11" y="140"/>
                  </a:lnTo>
                  <a:lnTo>
                    <a:pt x="11" y="319"/>
                  </a:lnTo>
                  <a:lnTo>
                    <a:pt x="13" y="346"/>
                  </a:lnTo>
                  <a:lnTo>
                    <a:pt x="13" y="345"/>
                  </a:lnTo>
                  <a:lnTo>
                    <a:pt x="20" y="370"/>
                  </a:lnTo>
                  <a:lnTo>
                    <a:pt x="32" y="392"/>
                  </a:lnTo>
                  <a:lnTo>
                    <a:pt x="31" y="391"/>
                  </a:lnTo>
                  <a:lnTo>
                    <a:pt x="47" y="411"/>
                  </a:lnTo>
                  <a:lnTo>
                    <a:pt x="46" y="410"/>
                  </a:lnTo>
                  <a:lnTo>
                    <a:pt x="66" y="426"/>
                  </a:lnTo>
                  <a:lnTo>
                    <a:pt x="65" y="426"/>
                  </a:lnTo>
                  <a:lnTo>
                    <a:pt x="88" y="437"/>
                  </a:lnTo>
                  <a:lnTo>
                    <a:pt x="114" y="445"/>
                  </a:lnTo>
                  <a:lnTo>
                    <a:pt x="112" y="445"/>
                  </a:lnTo>
                  <a:lnTo>
                    <a:pt x="141" y="448"/>
                  </a:lnTo>
                  <a:lnTo>
                    <a:pt x="140" y="447"/>
                  </a:lnTo>
                  <a:lnTo>
                    <a:pt x="969" y="447"/>
                  </a:lnTo>
                  <a:close/>
                  <a:moveTo>
                    <a:pt x="140" y="458"/>
                  </a:moveTo>
                  <a:lnTo>
                    <a:pt x="111" y="456"/>
                  </a:lnTo>
                  <a:lnTo>
                    <a:pt x="84" y="448"/>
                  </a:lnTo>
                  <a:lnTo>
                    <a:pt x="60" y="435"/>
                  </a:lnTo>
                  <a:lnTo>
                    <a:pt x="39" y="419"/>
                  </a:lnTo>
                  <a:lnTo>
                    <a:pt x="22" y="398"/>
                  </a:lnTo>
                  <a:lnTo>
                    <a:pt x="9" y="374"/>
                  </a:lnTo>
                  <a:lnTo>
                    <a:pt x="2" y="347"/>
                  </a:lnTo>
                  <a:lnTo>
                    <a:pt x="0" y="319"/>
                  </a:lnTo>
                  <a:lnTo>
                    <a:pt x="0" y="140"/>
                  </a:lnTo>
                  <a:lnTo>
                    <a:pt x="2" y="112"/>
                  </a:lnTo>
                  <a:lnTo>
                    <a:pt x="9" y="86"/>
                  </a:lnTo>
                  <a:lnTo>
                    <a:pt x="22" y="62"/>
                  </a:lnTo>
                  <a:lnTo>
                    <a:pt x="39" y="41"/>
                  </a:lnTo>
                  <a:lnTo>
                    <a:pt x="60" y="25"/>
                  </a:lnTo>
                  <a:lnTo>
                    <a:pt x="84" y="11"/>
                  </a:lnTo>
                  <a:lnTo>
                    <a:pt x="111" y="4"/>
                  </a:lnTo>
                  <a:lnTo>
                    <a:pt x="140" y="0"/>
                  </a:lnTo>
                  <a:lnTo>
                    <a:pt x="970" y="0"/>
                  </a:lnTo>
                  <a:lnTo>
                    <a:pt x="999" y="4"/>
                  </a:lnTo>
                  <a:lnTo>
                    <a:pt x="1027" y="11"/>
                  </a:lnTo>
                  <a:lnTo>
                    <a:pt x="1051" y="25"/>
                  </a:lnTo>
                  <a:lnTo>
                    <a:pt x="1072" y="41"/>
                  </a:lnTo>
                  <a:lnTo>
                    <a:pt x="1089" y="62"/>
                  </a:lnTo>
                  <a:lnTo>
                    <a:pt x="1101" y="86"/>
                  </a:lnTo>
                  <a:lnTo>
                    <a:pt x="1108" y="112"/>
                  </a:lnTo>
                  <a:lnTo>
                    <a:pt x="1109" y="140"/>
                  </a:lnTo>
                  <a:lnTo>
                    <a:pt x="1109" y="319"/>
                  </a:lnTo>
                  <a:lnTo>
                    <a:pt x="1108" y="347"/>
                  </a:lnTo>
                  <a:lnTo>
                    <a:pt x="1101" y="374"/>
                  </a:lnTo>
                  <a:lnTo>
                    <a:pt x="1089" y="398"/>
                  </a:lnTo>
                  <a:lnTo>
                    <a:pt x="1072" y="419"/>
                  </a:lnTo>
                  <a:lnTo>
                    <a:pt x="1051" y="435"/>
                  </a:lnTo>
                  <a:lnTo>
                    <a:pt x="1026" y="448"/>
                  </a:lnTo>
                  <a:lnTo>
                    <a:pt x="999" y="456"/>
                  </a:lnTo>
                  <a:lnTo>
                    <a:pt x="970" y="458"/>
                  </a:lnTo>
                  <a:lnTo>
                    <a:pt x="140" y="458"/>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33861" name="Group 69"/>
            <p:cNvGrpSpPr>
              <a:grpSpLocks/>
            </p:cNvGrpSpPr>
            <p:nvPr/>
          </p:nvGrpSpPr>
          <p:grpSpPr bwMode="auto">
            <a:xfrm>
              <a:off x="6301" y="7715"/>
              <a:ext cx="641" cy="388"/>
              <a:chOff x="6373" y="6674"/>
              <a:chExt cx="641" cy="388"/>
            </a:xfrm>
          </p:grpSpPr>
          <p:sp>
            <p:nvSpPr>
              <p:cNvPr id="33863" name="Rectangle 71"/>
              <p:cNvSpPr>
                <a:spLocks noChangeArrowheads="1"/>
              </p:cNvSpPr>
              <p:nvPr/>
            </p:nvSpPr>
            <p:spPr bwMode="auto">
              <a:xfrm>
                <a:off x="6373" y="6674"/>
                <a:ext cx="630"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Sale the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862" name="Rectangle 70"/>
              <p:cNvSpPr>
                <a:spLocks noChangeArrowheads="1"/>
              </p:cNvSpPr>
              <p:nvPr/>
            </p:nvSpPr>
            <p:spPr bwMode="auto">
              <a:xfrm>
                <a:off x="6384" y="6852"/>
                <a:ext cx="630"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Product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33860" name="Freeform 68"/>
            <p:cNvSpPr>
              <a:spLocks/>
            </p:cNvSpPr>
            <p:nvPr/>
          </p:nvSpPr>
          <p:spPr bwMode="auto">
            <a:xfrm>
              <a:off x="6096" y="8454"/>
              <a:ext cx="1106" cy="296"/>
            </a:xfrm>
            <a:custGeom>
              <a:avLst/>
              <a:gdLst/>
              <a:ahLst/>
              <a:cxnLst>
                <a:cxn ang="0">
                  <a:pos x="1381" y="424"/>
                </a:cxn>
                <a:cxn ang="0">
                  <a:pos x="1573" y="232"/>
                </a:cxn>
                <a:cxn ang="0">
                  <a:pos x="1573" y="184"/>
                </a:cxn>
                <a:cxn ang="0">
                  <a:pos x="1381" y="8"/>
                </a:cxn>
                <a:cxn ang="0">
                  <a:pos x="197" y="8"/>
                </a:cxn>
                <a:cxn ang="0">
                  <a:pos x="5" y="184"/>
                </a:cxn>
                <a:cxn ang="0">
                  <a:pos x="5" y="232"/>
                </a:cxn>
                <a:cxn ang="0">
                  <a:pos x="197" y="424"/>
                </a:cxn>
                <a:cxn ang="0">
                  <a:pos x="1381" y="424"/>
                </a:cxn>
              </a:cxnLst>
              <a:rect l="0" t="0" r="r" b="b"/>
              <a:pathLst>
                <a:path w="1579" h="424">
                  <a:moveTo>
                    <a:pt x="1381" y="424"/>
                  </a:moveTo>
                  <a:cubicBezTo>
                    <a:pt x="1494" y="416"/>
                    <a:pt x="1579" y="332"/>
                    <a:pt x="1573" y="232"/>
                  </a:cubicBezTo>
                  <a:lnTo>
                    <a:pt x="1573" y="184"/>
                  </a:lnTo>
                  <a:cubicBezTo>
                    <a:pt x="1579" y="85"/>
                    <a:pt x="1494" y="0"/>
                    <a:pt x="1381" y="8"/>
                  </a:cubicBezTo>
                  <a:lnTo>
                    <a:pt x="197" y="8"/>
                  </a:lnTo>
                  <a:cubicBezTo>
                    <a:pt x="85" y="0"/>
                    <a:pt x="0" y="85"/>
                    <a:pt x="5" y="184"/>
                  </a:cubicBezTo>
                  <a:lnTo>
                    <a:pt x="5" y="232"/>
                  </a:lnTo>
                  <a:cubicBezTo>
                    <a:pt x="0" y="332"/>
                    <a:pt x="85" y="416"/>
                    <a:pt x="197" y="424"/>
                  </a:cubicBezTo>
                  <a:lnTo>
                    <a:pt x="1381" y="424"/>
                  </a:lnTo>
                  <a:close/>
                </a:path>
              </a:pathLst>
            </a:custGeom>
            <a:solidFill>
              <a:srgbClr val="FFFFFF"/>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59" name="Freeform 67"/>
            <p:cNvSpPr>
              <a:spLocks noEditPoints="1"/>
            </p:cNvSpPr>
            <p:nvPr/>
          </p:nvSpPr>
          <p:spPr bwMode="auto">
            <a:xfrm>
              <a:off x="6096" y="8454"/>
              <a:ext cx="1109" cy="302"/>
            </a:xfrm>
            <a:custGeom>
              <a:avLst/>
              <a:gdLst/>
              <a:ahLst/>
              <a:cxnLst>
                <a:cxn ang="0">
                  <a:pos x="968" y="291"/>
                </a:cxn>
                <a:cxn ang="0">
                  <a:pos x="996" y="287"/>
                </a:cxn>
                <a:cxn ang="0">
                  <a:pos x="1022" y="279"/>
                </a:cxn>
                <a:cxn ang="0">
                  <a:pos x="1064" y="250"/>
                </a:cxn>
                <a:cxn ang="0">
                  <a:pos x="1079" y="232"/>
                </a:cxn>
                <a:cxn ang="0">
                  <a:pos x="1090" y="210"/>
                </a:cxn>
                <a:cxn ang="0">
                  <a:pos x="1096" y="188"/>
                </a:cxn>
                <a:cxn ang="0">
                  <a:pos x="1098" y="162"/>
                </a:cxn>
                <a:cxn ang="0">
                  <a:pos x="1098" y="129"/>
                </a:cxn>
                <a:cxn ang="0">
                  <a:pos x="1097" y="106"/>
                </a:cxn>
                <a:cxn ang="0">
                  <a:pos x="1090" y="82"/>
                </a:cxn>
                <a:cxn ang="0">
                  <a:pos x="1080" y="62"/>
                </a:cxn>
                <a:cxn ang="0">
                  <a:pos x="1065" y="44"/>
                </a:cxn>
                <a:cxn ang="0">
                  <a:pos x="1045" y="29"/>
                </a:cxn>
                <a:cxn ang="0">
                  <a:pos x="1024" y="18"/>
                </a:cxn>
                <a:cxn ang="0">
                  <a:pos x="998" y="12"/>
                </a:cxn>
                <a:cxn ang="0">
                  <a:pos x="969" y="11"/>
                </a:cxn>
                <a:cxn ang="0">
                  <a:pos x="141" y="11"/>
                </a:cxn>
                <a:cxn ang="0">
                  <a:pos x="113" y="12"/>
                </a:cxn>
                <a:cxn ang="0">
                  <a:pos x="88" y="18"/>
                </a:cxn>
                <a:cxn ang="0">
                  <a:pos x="66" y="29"/>
                </a:cxn>
                <a:cxn ang="0">
                  <a:pos x="47" y="43"/>
                </a:cxn>
                <a:cxn ang="0">
                  <a:pos x="31" y="61"/>
                </a:cxn>
                <a:cxn ang="0">
                  <a:pos x="20" y="82"/>
                </a:cxn>
                <a:cxn ang="0">
                  <a:pos x="13" y="104"/>
                </a:cxn>
                <a:cxn ang="0">
                  <a:pos x="11" y="129"/>
                </a:cxn>
                <a:cxn ang="0">
                  <a:pos x="11" y="162"/>
                </a:cxn>
                <a:cxn ang="0">
                  <a:pos x="13" y="187"/>
                </a:cxn>
                <a:cxn ang="0">
                  <a:pos x="20" y="210"/>
                </a:cxn>
                <a:cxn ang="0">
                  <a:pos x="31" y="231"/>
                </a:cxn>
                <a:cxn ang="0">
                  <a:pos x="46" y="249"/>
                </a:cxn>
                <a:cxn ang="0">
                  <a:pos x="88" y="278"/>
                </a:cxn>
                <a:cxn ang="0">
                  <a:pos x="113" y="287"/>
                </a:cxn>
                <a:cxn ang="0">
                  <a:pos x="140" y="291"/>
                </a:cxn>
                <a:cxn ang="0">
                  <a:pos x="140" y="302"/>
                </a:cxn>
                <a:cxn ang="0">
                  <a:pos x="84" y="289"/>
                </a:cxn>
                <a:cxn ang="0">
                  <a:pos x="22" y="238"/>
                </a:cxn>
                <a:cxn ang="0">
                  <a:pos x="2" y="189"/>
                </a:cxn>
                <a:cxn ang="0">
                  <a:pos x="0" y="129"/>
                </a:cxn>
                <a:cxn ang="0">
                  <a:pos x="9" y="78"/>
                </a:cxn>
                <a:cxn ang="0">
                  <a:pos x="39" y="36"/>
                </a:cxn>
                <a:cxn ang="0">
                  <a:pos x="84" y="8"/>
                </a:cxn>
                <a:cxn ang="0">
                  <a:pos x="140" y="0"/>
                </a:cxn>
                <a:cxn ang="0">
                  <a:pos x="998" y="1"/>
                </a:cxn>
                <a:cxn ang="0">
                  <a:pos x="1051" y="20"/>
                </a:cxn>
                <a:cxn ang="0">
                  <a:pos x="1089" y="55"/>
                </a:cxn>
                <a:cxn ang="0">
                  <a:pos x="1108" y="103"/>
                </a:cxn>
                <a:cxn ang="0">
                  <a:pos x="1109" y="163"/>
                </a:cxn>
                <a:cxn ang="0">
                  <a:pos x="1101" y="214"/>
                </a:cxn>
                <a:cxn ang="0">
                  <a:pos x="1072" y="258"/>
                </a:cxn>
                <a:cxn ang="0">
                  <a:pos x="999" y="298"/>
                </a:cxn>
                <a:cxn ang="0">
                  <a:pos x="140" y="302"/>
                </a:cxn>
              </a:cxnLst>
              <a:rect l="0" t="0" r="r" b="b"/>
              <a:pathLst>
                <a:path w="1109" h="302">
                  <a:moveTo>
                    <a:pt x="969" y="291"/>
                  </a:moveTo>
                  <a:lnTo>
                    <a:pt x="968" y="291"/>
                  </a:lnTo>
                  <a:lnTo>
                    <a:pt x="997" y="287"/>
                  </a:lnTo>
                  <a:lnTo>
                    <a:pt x="996" y="287"/>
                  </a:lnTo>
                  <a:lnTo>
                    <a:pt x="1023" y="278"/>
                  </a:lnTo>
                  <a:lnTo>
                    <a:pt x="1022" y="279"/>
                  </a:lnTo>
                  <a:lnTo>
                    <a:pt x="1065" y="249"/>
                  </a:lnTo>
                  <a:lnTo>
                    <a:pt x="1064" y="250"/>
                  </a:lnTo>
                  <a:lnTo>
                    <a:pt x="1080" y="231"/>
                  </a:lnTo>
                  <a:lnTo>
                    <a:pt x="1079" y="232"/>
                  </a:lnTo>
                  <a:lnTo>
                    <a:pt x="1090" y="210"/>
                  </a:lnTo>
                  <a:lnTo>
                    <a:pt x="1097" y="187"/>
                  </a:lnTo>
                  <a:lnTo>
                    <a:pt x="1096" y="188"/>
                  </a:lnTo>
                  <a:lnTo>
                    <a:pt x="1098" y="162"/>
                  </a:lnTo>
                  <a:lnTo>
                    <a:pt x="1098" y="129"/>
                  </a:lnTo>
                  <a:lnTo>
                    <a:pt x="1096" y="104"/>
                  </a:lnTo>
                  <a:lnTo>
                    <a:pt x="1097" y="106"/>
                  </a:lnTo>
                  <a:lnTo>
                    <a:pt x="1090" y="82"/>
                  </a:lnTo>
                  <a:lnTo>
                    <a:pt x="1079" y="61"/>
                  </a:lnTo>
                  <a:lnTo>
                    <a:pt x="1080" y="62"/>
                  </a:lnTo>
                  <a:lnTo>
                    <a:pt x="1064" y="43"/>
                  </a:lnTo>
                  <a:lnTo>
                    <a:pt x="1065" y="44"/>
                  </a:lnTo>
                  <a:lnTo>
                    <a:pt x="1045" y="29"/>
                  </a:lnTo>
                  <a:lnTo>
                    <a:pt x="1022" y="18"/>
                  </a:lnTo>
                  <a:lnTo>
                    <a:pt x="1024" y="18"/>
                  </a:lnTo>
                  <a:lnTo>
                    <a:pt x="997" y="12"/>
                  </a:lnTo>
                  <a:lnTo>
                    <a:pt x="998" y="12"/>
                  </a:lnTo>
                  <a:lnTo>
                    <a:pt x="969" y="11"/>
                  </a:lnTo>
                  <a:lnTo>
                    <a:pt x="140" y="11"/>
                  </a:lnTo>
                  <a:lnTo>
                    <a:pt x="141" y="11"/>
                  </a:lnTo>
                  <a:lnTo>
                    <a:pt x="112" y="12"/>
                  </a:lnTo>
                  <a:lnTo>
                    <a:pt x="113" y="12"/>
                  </a:lnTo>
                  <a:lnTo>
                    <a:pt x="87" y="18"/>
                  </a:lnTo>
                  <a:lnTo>
                    <a:pt x="88" y="18"/>
                  </a:lnTo>
                  <a:lnTo>
                    <a:pt x="65" y="29"/>
                  </a:lnTo>
                  <a:lnTo>
                    <a:pt x="66" y="29"/>
                  </a:lnTo>
                  <a:lnTo>
                    <a:pt x="46" y="44"/>
                  </a:lnTo>
                  <a:lnTo>
                    <a:pt x="47" y="43"/>
                  </a:lnTo>
                  <a:lnTo>
                    <a:pt x="31" y="62"/>
                  </a:lnTo>
                  <a:lnTo>
                    <a:pt x="31" y="61"/>
                  </a:lnTo>
                  <a:lnTo>
                    <a:pt x="19" y="82"/>
                  </a:lnTo>
                  <a:lnTo>
                    <a:pt x="20" y="82"/>
                  </a:lnTo>
                  <a:lnTo>
                    <a:pt x="13" y="106"/>
                  </a:lnTo>
                  <a:lnTo>
                    <a:pt x="13" y="104"/>
                  </a:lnTo>
                  <a:lnTo>
                    <a:pt x="11" y="129"/>
                  </a:lnTo>
                  <a:lnTo>
                    <a:pt x="11" y="162"/>
                  </a:lnTo>
                  <a:lnTo>
                    <a:pt x="13" y="188"/>
                  </a:lnTo>
                  <a:lnTo>
                    <a:pt x="13" y="187"/>
                  </a:lnTo>
                  <a:lnTo>
                    <a:pt x="20" y="210"/>
                  </a:lnTo>
                  <a:lnTo>
                    <a:pt x="32" y="232"/>
                  </a:lnTo>
                  <a:lnTo>
                    <a:pt x="31" y="231"/>
                  </a:lnTo>
                  <a:lnTo>
                    <a:pt x="47" y="250"/>
                  </a:lnTo>
                  <a:lnTo>
                    <a:pt x="46" y="249"/>
                  </a:lnTo>
                  <a:lnTo>
                    <a:pt x="89" y="279"/>
                  </a:lnTo>
                  <a:lnTo>
                    <a:pt x="88" y="278"/>
                  </a:lnTo>
                  <a:lnTo>
                    <a:pt x="114" y="287"/>
                  </a:lnTo>
                  <a:lnTo>
                    <a:pt x="113" y="287"/>
                  </a:lnTo>
                  <a:lnTo>
                    <a:pt x="142" y="291"/>
                  </a:lnTo>
                  <a:lnTo>
                    <a:pt x="140" y="291"/>
                  </a:lnTo>
                  <a:lnTo>
                    <a:pt x="969" y="291"/>
                  </a:lnTo>
                  <a:close/>
                  <a:moveTo>
                    <a:pt x="140" y="302"/>
                  </a:moveTo>
                  <a:lnTo>
                    <a:pt x="111" y="298"/>
                  </a:lnTo>
                  <a:lnTo>
                    <a:pt x="84" y="289"/>
                  </a:lnTo>
                  <a:lnTo>
                    <a:pt x="39" y="258"/>
                  </a:lnTo>
                  <a:lnTo>
                    <a:pt x="22" y="238"/>
                  </a:lnTo>
                  <a:lnTo>
                    <a:pt x="9" y="215"/>
                  </a:lnTo>
                  <a:lnTo>
                    <a:pt x="2" y="189"/>
                  </a:lnTo>
                  <a:lnTo>
                    <a:pt x="0" y="163"/>
                  </a:lnTo>
                  <a:lnTo>
                    <a:pt x="0" y="129"/>
                  </a:lnTo>
                  <a:lnTo>
                    <a:pt x="2" y="103"/>
                  </a:lnTo>
                  <a:lnTo>
                    <a:pt x="9" y="78"/>
                  </a:lnTo>
                  <a:lnTo>
                    <a:pt x="22" y="55"/>
                  </a:lnTo>
                  <a:lnTo>
                    <a:pt x="39" y="36"/>
                  </a:lnTo>
                  <a:lnTo>
                    <a:pt x="60" y="20"/>
                  </a:lnTo>
                  <a:lnTo>
                    <a:pt x="84" y="8"/>
                  </a:lnTo>
                  <a:lnTo>
                    <a:pt x="111" y="1"/>
                  </a:lnTo>
                  <a:lnTo>
                    <a:pt x="140" y="0"/>
                  </a:lnTo>
                  <a:lnTo>
                    <a:pt x="970" y="0"/>
                  </a:lnTo>
                  <a:lnTo>
                    <a:pt x="998" y="1"/>
                  </a:lnTo>
                  <a:lnTo>
                    <a:pt x="1026" y="8"/>
                  </a:lnTo>
                  <a:lnTo>
                    <a:pt x="1051" y="20"/>
                  </a:lnTo>
                  <a:lnTo>
                    <a:pt x="1072" y="36"/>
                  </a:lnTo>
                  <a:lnTo>
                    <a:pt x="1089" y="55"/>
                  </a:lnTo>
                  <a:lnTo>
                    <a:pt x="1101" y="78"/>
                  </a:lnTo>
                  <a:lnTo>
                    <a:pt x="1108" y="103"/>
                  </a:lnTo>
                  <a:lnTo>
                    <a:pt x="1109" y="129"/>
                  </a:lnTo>
                  <a:lnTo>
                    <a:pt x="1109" y="163"/>
                  </a:lnTo>
                  <a:lnTo>
                    <a:pt x="1108" y="189"/>
                  </a:lnTo>
                  <a:lnTo>
                    <a:pt x="1101" y="214"/>
                  </a:lnTo>
                  <a:lnTo>
                    <a:pt x="1089" y="238"/>
                  </a:lnTo>
                  <a:lnTo>
                    <a:pt x="1072" y="258"/>
                  </a:lnTo>
                  <a:lnTo>
                    <a:pt x="1027" y="289"/>
                  </a:lnTo>
                  <a:lnTo>
                    <a:pt x="999" y="298"/>
                  </a:lnTo>
                  <a:lnTo>
                    <a:pt x="970" y="302"/>
                  </a:lnTo>
                  <a:lnTo>
                    <a:pt x="140" y="302"/>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58" name="Rectangle 66"/>
            <p:cNvSpPr>
              <a:spLocks noChangeArrowheads="1"/>
            </p:cNvSpPr>
            <p:nvPr/>
          </p:nvSpPr>
          <p:spPr bwMode="auto">
            <a:xfrm>
              <a:off x="6194" y="8530"/>
              <a:ext cx="960"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Give the Bill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857" name="Freeform 65"/>
            <p:cNvSpPr>
              <a:spLocks noEditPoints="1"/>
            </p:cNvSpPr>
            <p:nvPr/>
          </p:nvSpPr>
          <p:spPr bwMode="auto">
            <a:xfrm>
              <a:off x="6642" y="8140"/>
              <a:ext cx="100" cy="314"/>
            </a:xfrm>
            <a:custGeom>
              <a:avLst/>
              <a:gdLst/>
              <a:ahLst/>
              <a:cxnLst>
                <a:cxn ang="0">
                  <a:pos x="55" y="0"/>
                </a:cxn>
                <a:cxn ang="0">
                  <a:pos x="55" y="235"/>
                </a:cxn>
                <a:cxn ang="0">
                  <a:pos x="44" y="235"/>
                </a:cxn>
                <a:cxn ang="0">
                  <a:pos x="44" y="0"/>
                </a:cxn>
                <a:cxn ang="0">
                  <a:pos x="55" y="0"/>
                </a:cxn>
                <a:cxn ang="0">
                  <a:pos x="45" y="237"/>
                </a:cxn>
                <a:cxn ang="0">
                  <a:pos x="0" y="148"/>
                </a:cxn>
                <a:cxn ang="0">
                  <a:pos x="10" y="143"/>
                </a:cxn>
                <a:cxn ang="0">
                  <a:pos x="55" y="233"/>
                </a:cxn>
                <a:cxn ang="0">
                  <a:pos x="45" y="233"/>
                </a:cxn>
                <a:cxn ang="0">
                  <a:pos x="90" y="143"/>
                </a:cxn>
                <a:cxn ang="0">
                  <a:pos x="100" y="148"/>
                </a:cxn>
                <a:cxn ang="0">
                  <a:pos x="50" y="247"/>
                </a:cxn>
                <a:cxn ang="0">
                  <a:pos x="0" y="148"/>
                </a:cxn>
                <a:cxn ang="0">
                  <a:pos x="10" y="143"/>
                </a:cxn>
                <a:cxn ang="0">
                  <a:pos x="55" y="233"/>
                </a:cxn>
                <a:cxn ang="0">
                  <a:pos x="45" y="237"/>
                </a:cxn>
              </a:cxnLst>
              <a:rect l="0" t="0" r="r" b="b"/>
              <a:pathLst>
                <a:path w="100" h="247">
                  <a:moveTo>
                    <a:pt x="55" y="0"/>
                  </a:moveTo>
                  <a:lnTo>
                    <a:pt x="55" y="235"/>
                  </a:lnTo>
                  <a:lnTo>
                    <a:pt x="44" y="235"/>
                  </a:lnTo>
                  <a:lnTo>
                    <a:pt x="44" y="0"/>
                  </a:lnTo>
                  <a:lnTo>
                    <a:pt x="55" y="0"/>
                  </a:lnTo>
                  <a:close/>
                  <a:moveTo>
                    <a:pt x="45" y="237"/>
                  </a:moveTo>
                  <a:lnTo>
                    <a:pt x="0" y="148"/>
                  </a:lnTo>
                  <a:lnTo>
                    <a:pt x="10" y="143"/>
                  </a:lnTo>
                  <a:lnTo>
                    <a:pt x="55" y="233"/>
                  </a:lnTo>
                  <a:lnTo>
                    <a:pt x="45" y="233"/>
                  </a:lnTo>
                  <a:lnTo>
                    <a:pt x="90" y="143"/>
                  </a:lnTo>
                  <a:lnTo>
                    <a:pt x="100" y="148"/>
                  </a:lnTo>
                  <a:lnTo>
                    <a:pt x="50" y="247"/>
                  </a:lnTo>
                  <a:lnTo>
                    <a:pt x="0" y="148"/>
                  </a:lnTo>
                  <a:lnTo>
                    <a:pt x="10" y="143"/>
                  </a:lnTo>
                  <a:lnTo>
                    <a:pt x="55" y="233"/>
                  </a:lnTo>
                  <a:lnTo>
                    <a:pt x="45" y="237"/>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56" name="Freeform 64"/>
            <p:cNvSpPr>
              <a:spLocks noEditPoints="1"/>
            </p:cNvSpPr>
            <p:nvPr/>
          </p:nvSpPr>
          <p:spPr bwMode="auto">
            <a:xfrm>
              <a:off x="6592" y="7295"/>
              <a:ext cx="100" cy="382"/>
            </a:xfrm>
            <a:custGeom>
              <a:avLst/>
              <a:gdLst/>
              <a:ahLst/>
              <a:cxnLst>
                <a:cxn ang="0">
                  <a:pos x="55" y="0"/>
                </a:cxn>
                <a:cxn ang="0">
                  <a:pos x="55" y="369"/>
                </a:cxn>
                <a:cxn ang="0">
                  <a:pos x="44" y="369"/>
                </a:cxn>
                <a:cxn ang="0">
                  <a:pos x="44" y="0"/>
                </a:cxn>
                <a:cxn ang="0">
                  <a:pos x="55" y="0"/>
                </a:cxn>
                <a:cxn ang="0">
                  <a:pos x="45" y="372"/>
                </a:cxn>
                <a:cxn ang="0">
                  <a:pos x="0" y="283"/>
                </a:cxn>
                <a:cxn ang="0">
                  <a:pos x="10" y="278"/>
                </a:cxn>
                <a:cxn ang="0">
                  <a:pos x="55" y="367"/>
                </a:cxn>
                <a:cxn ang="0">
                  <a:pos x="45" y="367"/>
                </a:cxn>
                <a:cxn ang="0">
                  <a:pos x="90" y="278"/>
                </a:cxn>
                <a:cxn ang="0">
                  <a:pos x="100" y="283"/>
                </a:cxn>
                <a:cxn ang="0">
                  <a:pos x="50" y="382"/>
                </a:cxn>
                <a:cxn ang="0">
                  <a:pos x="0" y="283"/>
                </a:cxn>
                <a:cxn ang="0">
                  <a:pos x="10" y="278"/>
                </a:cxn>
                <a:cxn ang="0">
                  <a:pos x="55" y="367"/>
                </a:cxn>
                <a:cxn ang="0">
                  <a:pos x="45" y="372"/>
                </a:cxn>
              </a:cxnLst>
              <a:rect l="0" t="0" r="r" b="b"/>
              <a:pathLst>
                <a:path w="100" h="382">
                  <a:moveTo>
                    <a:pt x="55" y="0"/>
                  </a:moveTo>
                  <a:lnTo>
                    <a:pt x="55" y="369"/>
                  </a:lnTo>
                  <a:lnTo>
                    <a:pt x="44" y="369"/>
                  </a:lnTo>
                  <a:lnTo>
                    <a:pt x="44" y="0"/>
                  </a:lnTo>
                  <a:lnTo>
                    <a:pt x="55" y="0"/>
                  </a:lnTo>
                  <a:close/>
                  <a:moveTo>
                    <a:pt x="45" y="372"/>
                  </a:moveTo>
                  <a:lnTo>
                    <a:pt x="0" y="283"/>
                  </a:lnTo>
                  <a:lnTo>
                    <a:pt x="10" y="278"/>
                  </a:lnTo>
                  <a:lnTo>
                    <a:pt x="55" y="367"/>
                  </a:lnTo>
                  <a:lnTo>
                    <a:pt x="45" y="367"/>
                  </a:lnTo>
                  <a:lnTo>
                    <a:pt x="90" y="278"/>
                  </a:lnTo>
                  <a:lnTo>
                    <a:pt x="100" y="283"/>
                  </a:lnTo>
                  <a:lnTo>
                    <a:pt x="50" y="382"/>
                  </a:lnTo>
                  <a:lnTo>
                    <a:pt x="0" y="283"/>
                  </a:lnTo>
                  <a:lnTo>
                    <a:pt x="10" y="278"/>
                  </a:lnTo>
                  <a:lnTo>
                    <a:pt x="55" y="367"/>
                  </a:lnTo>
                  <a:lnTo>
                    <a:pt x="45" y="372"/>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55" name="Freeform 63"/>
            <p:cNvSpPr>
              <a:spLocks noEditPoints="1"/>
            </p:cNvSpPr>
            <p:nvPr/>
          </p:nvSpPr>
          <p:spPr bwMode="auto">
            <a:xfrm>
              <a:off x="6642" y="8756"/>
              <a:ext cx="100" cy="382"/>
            </a:xfrm>
            <a:custGeom>
              <a:avLst/>
              <a:gdLst/>
              <a:ahLst/>
              <a:cxnLst>
                <a:cxn ang="0">
                  <a:pos x="55" y="0"/>
                </a:cxn>
                <a:cxn ang="0">
                  <a:pos x="55" y="369"/>
                </a:cxn>
                <a:cxn ang="0">
                  <a:pos x="44" y="369"/>
                </a:cxn>
                <a:cxn ang="0">
                  <a:pos x="44" y="0"/>
                </a:cxn>
                <a:cxn ang="0">
                  <a:pos x="55" y="0"/>
                </a:cxn>
                <a:cxn ang="0">
                  <a:pos x="45" y="372"/>
                </a:cxn>
                <a:cxn ang="0">
                  <a:pos x="0" y="283"/>
                </a:cxn>
                <a:cxn ang="0">
                  <a:pos x="10" y="278"/>
                </a:cxn>
                <a:cxn ang="0">
                  <a:pos x="55" y="367"/>
                </a:cxn>
                <a:cxn ang="0">
                  <a:pos x="45" y="367"/>
                </a:cxn>
                <a:cxn ang="0">
                  <a:pos x="90" y="278"/>
                </a:cxn>
                <a:cxn ang="0">
                  <a:pos x="100" y="283"/>
                </a:cxn>
                <a:cxn ang="0">
                  <a:pos x="50" y="382"/>
                </a:cxn>
                <a:cxn ang="0">
                  <a:pos x="0" y="283"/>
                </a:cxn>
                <a:cxn ang="0">
                  <a:pos x="10" y="278"/>
                </a:cxn>
                <a:cxn ang="0">
                  <a:pos x="55" y="367"/>
                </a:cxn>
                <a:cxn ang="0">
                  <a:pos x="45" y="372"/>
                </a:cxn>
              </a:cxnLst>
              <a:rect l="0" t="0" r="r" b="b"/>
              <a:pathLst>
                <a:path w="100" h="382">
                  <a:moveTo>
                    <a:pt x="55" y="0"/>
                  </a:moveTo>
                  <a:lnTo>
                    <a:pt x="55" y="369"/>
                  </a:lnTo>
                  <a:lnTo>
                    <a:pt x="44" y="369"/>
                  </a:lnTo>
                  <a:lnTo>
                    <a:pt x="44" y="0"/>
                  </a:lnTo>
                  <a:lnTo>
                    <a:pt x="55" y="0"/>
                  </a:lnTo>
                  <a:close/>
                  <a:moveTo>
                    <a:pt x="45" y="372"/>
                  </a:moveTo>
                  <a:lnTo>
                    <a:pt x="0" y="283"/>
                  </a:lnTo>
                  <a:lnTo>
                    <a:pt x="10" y="278"/>
                  </a:lnTo>
                  <a:lnTo>
                    <a:pt x="55" y="367"/>
                  </a:lnTo>
                  <a:lnTo>
                    <a:pt x="45" y="367"/>
                  </a:lnTo>
                  <a:lnTo>
                    <a:pt x="90" y="278"/>
                  </a:lnTo>
                  <a:lnTo>
                    <a:pt x="100" y="283"/>
                  </a:lnTo>
                  <a:lnTo>
                    <a:pt x="50" y="382"/>
                  </a:lnTo>
                  <a:lnTo>
                    <a:pt x="0" y="283"/>
                  </a:lnTo>
                  <a:lnTo>
                    <a:pt x="10" y="278"/>
                  </a:lnTo>
                  <a:lnTo>
                    <a:pt x="55" y="367"/>
                  </a:lnTo>
                  <a:lnTo>
                    <a:pt x="45" y="372"/>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54" name="Rectangle 62"/>
            <p:cNvSpPr>
              <a:spLocks noChangeArrowheads="1"/>
            </p:cNvSpPr>
            <p:nvPr/>
          </p:nvSpPr>
          <p:spPr bwMode="auto">
            <a:xfrm>
              <a:off x="4413" y="8530"/>
              <a:ext cx="105" cy="28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853" name="Rectangle 61"/>
            <p:cNvSpPr>
              <a:spLocks noChangeArrowheads="1"/>
            </p:cNvSpPr>
            <p:nvPr/>
          </p:nvSpPr>
          <p:spPr bwMode="auto">
            <a:xfrm>
              <a:off x="2767" y="1030"/>
              <a:ext cx="1467" cy="34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852" name="Freeform 60"/>
            <p:cNvSpPr>
              <a:spLocks noEditPoints="1"/>
            </p:cNvSpPr>
            <p:nvPr/>
          </p:nvSpPr>
          <p:spPr bwMode="auto">
            <a:xfrm>
              <a:off x="2750" y="1012"/>
              <a:ext cx="1478" cy="358"/>
            </a:xfrm>
            <a:custGeom>
              <a:avLst/>
              <a:gdLst/>
              <a:ahLst/>
              <a:cxnLst>
                <a:cxn ang="0">
                  <a:pos x="1472" y="346"/>
                </a:cxn>
                <a:cxn ang="0">
                  <a:pos x="1467" y="352"/>
                </a:cxn>
                <a:cxn ang="0">
                  <a:pos x="1467" y="5"/>
                </a:cxn>
                <a:cxn ang="0">
                  <a:pos x="1472" y="11"/>
                </a:cxn>
                <a:cxn ang="0">
                  <a:pos x="5" y="11"/>
                </a:cxn>
                <a:cxn ang="0">
                  <a:pos x="11" y="5"/>
                </a:cxn>
                <a:cxn ang="0">
                  <a:pos x="11" y="352"/>
                </a:cxn>
                <a:cxn ang="0">
                  <a:pos x="5" y="346"/>
                </a:cxn>
                <a:cxn ang="0">
                  <a:pos x="1472" y="346"/>
                </a:cxn>
                <a:cxn ang="0">
                  <a:pos x="0" y="358"/>
                </a:cxn>
                <a:cxn ang="0">
                  <a:pos x="0" y="0"/>
                </a:cxn>
                <a:cxn ang="0">
                  <a:pos x="1478" y="0"/>
                </a:cxn>
                <a:cxn ang="0">
                  <a:pos x="1478" y="358"/>
                </a:cxn>
                <a:cxn ang="0">
                  <a:pos x="0" y="358"/>
                </a:cxn>
              </a:cxnLst>
              <a:rect l="0" t="0" r="r" b="b"/>
              <a:pathLst>
                <a:path w="1478" h="358">
                  <a:moveTo>
                    <a:pt x="1472" y="346"/>
                  </a:moveTo>
                  <a:lnTo>
                    <a:pt x="1467" y="352"/>
                  </a:lnTo>
                  <a:lnTo>
                    <a:pt x="1467" y="5"/>
                  </a:lnTo>
                  <a:lnTo>
                    <a:pt x="1472" y="11"/>
                  </a:lnTo>
                  <a:lnTo>
                    <a:pt x="5" y="11"/>
                  </a:lnTo>
                  <a:lnTo>
                    <a:pt x="11" y="5"/>
                  </a:lnTo>
                  <a:lnTo>
                    <a:pt x="11" y="352"/>
                  </a:lnTo>
                  <a:lnTo>
                    <a:pt x="5" y="346"/>
                  </a:lnTo>
                  <a:lnTo>
                    <a:pt x="1472" y="346"/>
                  </a:lnTo>
                  <a:close/>
                  <a:moveTo>
                    <a:pt x="0" y="358"/>
                  </a:moveTo>
                  <a:lnTo>
                    <a:pt x="0" y="0"/>
                  </a:lnTo>
                  <a:lnTo>
                    <a:pt x="1478" y="0"/>
                  </a:lnTo>
                  <a:lnTo>
                    <a:pt x="1478" y="358"/>
                  </a:lnTo>
                  <a:lnTo>
                    <a:pt x="0" y="358"/>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51" name="Rectangle 59"/>
            <p:cNvSpPr>
              <a:spLocks noChangeArrowheads="1"/>
            </p:cNvSpPr>
            <p:nvPr/>
          </p:nvSpPr>
          <p:spPr bwMode="auto">
            <a:xfrm>
              <a:off x="3227" y="427"/>
              <a:ext cx="570"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 Admin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850" name="Freeform 58"/>
            <p:cNvSpPr>
              <a:spLocks/>
            </p:cNvSpPr>
            <p:nvPr/>
          </p:nvSpPr>
          <p:spPr bwMode="auto">
            <a:xfrm>
              <a:off x="3461" y="-183"/>
              <a:ext cx="152" cy="179"/>
            </a:xfrm>
            <a:custGeom>
              <a:avLst/>
              <a:gdLst/>
              <a:ahLst/>
              <a:cxnLst>
                <a:cxn ang="0">
                  <a:pos x="0" y="128"/>
                </a:cxn>
                <a:cxn ang="0">
                  <a:pos x="112" y="0"/>
                </a:cxn>
                <a:cxn ang="0">
                  <a:pos x="208" y="128"/>
                </a:cxn>
                <a:cxn ang="0">
                  <a:pos x="112" y="256"/>
                </a:cxn>
                <a:cxn ang="0">
                  <a:pos x="0" y="128"/>
                </a:cxn>
              </a:cxnLst>
              <a:rect l="0" t="0" r="r" b="b"/>
              <a:pathLst>
                <a:path w="216" h="256">
                  <a:moveTo>
                    <a:pt x="0" y="128"/>
                  </a:moveTo>
                  <a:cubicBezTo>
                    <a:pt x="7" y="57"/>
                    <a:pt x="54" y="0"/>
                    <a:pt x="112" y="0"/>
                  </a:cubicBezTo>
                  <a:cubicBezTo>
                    <a:pt x="169" y="0"/>
                    <a:pt x="216" y="57"/>
                    <a:pt x="208" y="128"/>
                  </a:cubicBezTo>
                  <a:cubicBezTo>
                    <a:pt x="216" y="196"/>
                    <a:pt x="169" y="252"/>
                    <a:pt x="112" y="256"/>
                  </a:cubicBezTo>
                  <a:cubicBezTo>
                    <a:pt x="54" y="252"/>
                    <a:pt x="7" y="196"/>
                    <a:pt x="0" y="128"/>
                  </a:cubicBezTo>
                </a:path>
              </a:pathLst>
            </a:custGeom>
            <a:solidFill>
              <a:srgbClr val="000000"/>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49" name="Freeform 57"/>
            <p:cNvSpPr>
              <a:spLocks noEditPoints="1"/>
            </p:cNvSpPr>
            <p:nvPr/>
          </p:nvSpPr>
          <p:spPr bwMode="auto">
            <a:xfrm>
              <a:off x="3438" y="-195"/>
              <a:ext cx="157" cy="191"/>
            </a:xfrm>
            <a:custGeom>
              <a:avLst/>
              <a:gdLst/>
              <a:ahLst/>
              <a:cxnLst>
                <a:cxn ang="0">
                  <a:pos x="0" y="96"/>
                </a:cxn>
                <a:cxn ang="0">
                  <a:pos x="9" y="58"/>
                </a:cxn>
                <a:cxn ang="0">
                  <a:pos x="27" y="28"/>
                </a:cxn>
                <a:cxn ang="0">
                  <a:pos x="53" y="8"/>
                </a:cxn>
                <a:cxn ang="0">
                  <a:pos x="84" y="0"/>
                </a:cxn>
                <a:cxn ang="0">
                  <a:pos x="115" y="8"/>
                </a:cxn>
                <a:cxn ang="0">
                  <a:pos x="139" y="28"/>
                </a:cxn>
                <a:cxn ang="0">
                  <a:pos x="154" y="59"/>
                </a:cxn>
                <a:cxn ang="0">
                  <a:pos x="157" y="96"/>
                </a:cxn>
                <a:cxn ang="0">
                  <a:pos x="154" y="131"/>
                </a:cxn>
                <a:cxn ang="0">
                  <a:pos x="139" y="160"/>
                </a:cxn>
                <a:cxn ang="0">
                  <a:pos x="115" y="182"/>
                </a:cxn>
                <a:cxn ang="0">
                  <a:pos x="84" y="191"/>
                </a:cxn>
                <a:cxn ang="0">
                  <a:pos x="53" y="182"/>
                </a:cxn>
                <a:cxn ang="0">
                  <a:pos x="27" y="161"/>
                </a:cxn>
                <a:cxn ang="0">
                  <a:pos x="9" y="132"/>
                </a:cxn>
                <a:cxn ang="0">
                  <a:pos x="0" y="96"/>
                </a:cxn>
                <a:cxn ang="0">
                  <a:pos x="19" y="128"/>
                </a:cxn>
                <a:cxn ang="0">
                  <a:pos x="19" y="126"/>
                </a:cxn>
                <a:cxn ang="0">
                  <a:pos x="36" y="154"/>
                </a:cxn>
                <a:cxn ang="0">
                  <a:pos x="36" y="153"/>
                </a:cxn>
                <a:cxn ang="0">
                  <a:pos x="59" y="172"/>
                </a:cxn>
                <a:cxn ang="0">
                  <a:pos x="57" y="172"/>
                </a:cxn>
                <a:cxn ang="0">
                  <a:pos x="86" y="180"/>
                </a:cxn>
                <a:cxn ang="0">
                  <a:pos x="82" y="180"/>
                </a:cxn>
                <a:cxn ang="0">
                  <a:pos x="110" y="172"/>
                </a:cxn>
                <a:cxn ang="0">
                  <a:pos x="108" y="172"/>
                </a:cxn>
                <a:cxn ang="0">
                  <a:pos x="131" y="153"/>
                </a:cxn>
                <a:cxn ang="0">
                  <a:pos x="129" y="155"/>
                </a:cxn>
                <a:cxn ang="0">
                  <a:pos x="143" y="127"/>
                </a:cxn>
                <a:cxn ang="0">
                  <a:pos x="143" y="129"/>
                </a:cxn>
                <a:cxn ang="0">
                  <a:pos x="145" y="96"/>
                </a:cxn>
                <a:cxn ang="0">
                  <a:pos x="145" y="96"/>
                </a:cxn>
                <a:cxn ang="0">
                  <a:pos x="143" y="61"/>
                </a:cxn>
                <a:cxn ang="0">
                  <a:pos x="143" y="63"/>
                </a:cxn>
                <a:cxn ang="0">
                  <a:pos x="129" y="35"/>
                </a:cxn>
                <a:cxn ang="0">
                  <a:pos x="131" y="37"/>
                </a:cxn>
                <a:cxn ang="0">
                  <a:pos x="108" y="18"/>
                </a:cxn>
                <a:cxn ang="0">
                  <a:pos x="111" y="19"/>
                </a:cxn>
                <a:cxn ang="0">
                  <a:pos x="83" y="12"/>
                </a:cxn>
                <a:cxn ang="0">
                  <a:pos x="85" y="12"/>
                </a:cxn>
                <a:cxn ang="0">
                  <a:pos x="57" y="19"/>
                </a:cxn>
                <a:cxn ang="0">
                  <a:pos x="59" y="18"/>
                </a:cxn>
                <a:cxn ang="0">
                  <a:pos x="35" y="37"/>
                </a:cxn>
                <a:cxn ang="0">
                  <a:pos x="36" y="35"/>
                </a:cxn>
                <a:cxn ang="0">
                  <a:pos x="19" y="64"/>
                </a:cxn>
                <a:cxn ang="0">
                  <a:pos x="19" y="62"/>
                </a:cxn>
                <a:cxn ang="0">
                  <a:pos x="11" y="97"/>
                </a:cxn>
                <a:cxn ang="0">
                  <a:pos x="11" y="95"/>
                </a:cxn>
                <a:cxn ang="0">
                  <a:pos x="19" y="128"/>
                </a:cxn>
              </a:cxnLst>
              <a:rect l="0" t="0" r="r" b="b"/>
              <a:pathLst>
                <a:path w="157" h="191">
                  <a:moveTo>
                    <a:pt x="0" y="96"/>
                  </a:moveTo>
                  <a:lnTo>
                    <a:pt x="9" y="58"/>
                  </a:lnTo>
                  <a:lnTo>
                    <a:pt x="27" y="28"/>
                  </a:lnTo>
                  <a:lnTo>
                    <a:pt x="53" y="8"/>
                  </a:lnTo>
                  <a:lnTo>
                    <a:pt x="84" y="0"/>
                  </a:lnTo>
                  <a:lnTo>
                    <a:pt x="115" y="8"/>
                  </a:lnTo>
                  <a:lnTo>
                    <a:pt x="139" y="28"/>
                  </a:lnTo>
                  <a:lnTo>
                    <a:pt x="154" y="59"/>
                  </a:lnTo>
                  <a:lnTo>
                    <a:pt x="157" y="96"/>
                  </a:lnTo>
                  <a:lnTo>
                    <a:pt x="154" y="131"/>
                  </a:lnTo>
                  <a:lnTo>
                    <a:pt x="139" y="160"/>
                  </a:lnTo>
                  <a:lnTo>
                    <a:pt x="115" y="182"/>
                  </a:lnTo>
                  <a:lnTo>
                    <a:pt x="84" y="191"/>
                  </a:lnTo>
                  <a:lnTo>
                    <a:pt x="53" y="182"/>
                  </a:lnTo>
                  <a:lnTo>
                    <a:pt x="27" y="161"/>
                  </a:lnTo>
                  <a:lnTo>
                    <a:pt x="9" y="132"/>
                  </a:lnTo>
                  <a:lnTo>
                    <a:pt x="0" y="96"/>
                  </a:lnTo>
                  <a:close/>
                  <a:moveTo>
                    <a:pt x="19" y="128"/>
                  </a:moveTo>
                  <a:lnTo>
                    <a:pt x="19" y="126"/>
                  </a:lnTo>
                  <a:lnTo>
                    <a:pt x="36" y="154"/>
                  </a:lnTo>
                  <a:lnTo>
                    <a:pt x="36" y="153"/>
                  </a:lnTo>
                  <a:lnTo>
                    <a:pt x="59" y="172"/>
                  </a:lnTo>
                  <a:lnTo>
                    <a:pt x="57" y="172"/>
                  </a:lnTo>
                  <a:lnTo>
                    <a:pt x="86" y="180"/>
                  </a:lnTo>
                  <a:lnTo>
                    <a:pt x="82" y="180"/>
                  </a:lnTo>
                  <a:lnTo>
                    <a:pt x="110" y="172"/>
                  </a:lnTo>
                  <a:lnTo>
                    <a:pt x="108" y="172"/>
                  </a:lnTo>
                  <a:lnTo>
                    <a:pt x="131" y="153"/>
                  </a:lnTo>
                  <a:lnTo>
                    <a:pt x="129" y="155"/>
                  </a:lnTo>
                  <a:lnTo>
                    <a:pt x="143" y="127"/>
                  </a:lnTo>
                  <a:lnTo>
                    <a:pt x="143" y="129"/>
                  </a:lnTo>
                  <a:lnTo>
                    <a:pt x="145" y="96"/>
                  </a:lnTo>
                  <a:lnTo>
                    <a:pt x="143" y="61"/>
                  </a:lnTo>
                  <a:lnTo>
                    <a:pt x="143" y="63"/>
                  </a:lnTo>
                  <a:lnTo>
                    <a:pt x="129" y="35"/>
                  </a:lnTo>
                  <a:lnTo>
                    <a:pt x="131" y="37"/>
                  </a:lnTo>
                  <a:lnTo>
                    <a:pt x="108" y="18"/>
                  </a:lnTo>
                  <a:lnTo>
                    <a:pt x="111" y="19"/>
                  </a:lnTo>
                  <a:lnTo>
                    <a:pt x="83" y="12"/>
                  </a:lnTo>
                  <a:lnTo>
                    <a:pt x="85" y="12"/>
                  </a:lnTo>
                  <a:lnTo>
                    <a:pt x="57" y="19"/>
                  </a:lnTo>
                  <a:lnTo>
                    <a:pt x="59" y="18"/>
                  </a:lnTo>
                  <a:lnTo>
                    <a:pt x="35" y="37"/>
                  </a:lnTo>
                  <a:lnTo>
                    <a:pt x="36" y="35"/>
                  </a:lnTo>
                  <a:lnTo>
                    <a:pt x="19" y="64"/>
                  </a:lnTo>
                  <a:lnTo>
                    <a:pt x="19" y="62"/>
                  </a:lnTo>
                  <a:lnTo>
                    <a:pt x="11" y="97"/>
                  </a:lnTo>
                  <a:lnTo>
                    <a:pt x="11" y="95"/>
                  </a:lnTo>
                  <a:lnTo>
                    <a:pt x="19" y="128"/>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48" name="Freeform 56"/>
            <p:cNvSpPr>
              <a:spLocks noEditPoints="1"/>
            </p:cNvSpPr>
            <p:nvPr/>
          </p:nvSpPr>
          <p:spPr bwMode="auto">
            <a:xfrm>
              <a:off x="3463" y="693"/>
              <a:ext cx="100" cy="337"/>
            </a:xfrm>
            <a:custGeom>
              <a:avLst/>
              <a:gdLst/>
              <a:ahLst/>
              <a:cxnLst>
                <a:cxn ang="0">
                  <a:pos x="55" y="0"/>
                </a:cxn>
                <a:cxn ang="0">
                  <a:pos x="55" y="324"/>
                </a:cxn>
                <a:cxn ang="0">
                  <a:pos x="44" y="324"/>
                </a:cxn>
                <a:cxn ang="0">
                  <a:pos x="44" y="0"/>
                </a:cxn>
                <a:cxn ang="0">
                  <a:pos x="55" y="0"/>
                </a:cxn>
                <a:cxn ang="0">
                  <a:pos x="45" y="327"/>
                </a:cxn>
                <a:cxn ang="0">
                  <a:pos x="0" y="238"/>
                </a:cxn>
                <a:cxn ang="0">
                  <a:pos x="10" y="233"/>
                </a:cxn>
                <a:cxn ang="0">
                  <a:pos x="55" y="322"/>
                </a:cxn>
                <a:cxn ang="0">
                  <a:pos x="45" y="322"/>
                </a:cxn>
                <a:cxn ang="0">
                  <a:pos x="89" y="233"/>
                </a:cxn>
                <a:cxn ang="0">
                  <a:pos x="100" y="238"/>
                </a:cxn>
                <a:cxn ang="0">
                  <a:pos x="49" y="337"/>
                </a:cxn>
                <a:cxn ang="0">
                  <a:pos x="0" y="238"/>
                </a:cxn>
                <a:cxn ang="0">
                  <a:pos x="10" y="233"/>
                </a:cxn>
                <a:cxn ang="0">
                  <a:pos x="55" y="322"/>
                </a:cxn>
                <a:cxn ang="0">
                  <a:pos x="45" y="327"/>
                </a:cxn>
              </a:cxnLst>
              <a:rect l="0" t="0" r="r" b="b"/>
              <a:pathLst>
                <a:path w="100" h="337">
                  <a:moveTo>
                    <a:pt x="55" y="0"/>
                  </a:moveTo>
                  <a:lnTo>
                    <a:pt x="55" y="324"/>
                  </a:lnTo>
                  <a:lnTo>
                    <a:pt x="44" y="324"/>
                  </a:lnTo>
                  <a:lnTo>
                    <a:pt x="44" y="0"/>
                  </a:lnTo>
                  <a:lnTo>
                    <a:pt x="55" y="0"/>
                  </a:lnTo>
                  <a:close/>
                  <a:moveTo>
                    <a:pt x="45" y="327"/>
                  </a:moveTo>
                  <a:lnTo>
                    <a:pt x="0" y="238"/>
                  </a:lnTo>
                  <a:lnTo>
                    <a:pt x="10" y="233"/>
                  </a:lnTo>
                  <a:lnTo>
                    <a:pt x="55" y="322"/>
                  </a:lnTo>
                  <a:lnTo>
                    <a:pt x="45" y="322"/>
                  </a:lnTo>
                  <a:lnTo>
                    <a:pt x="89" y="233"/>
                  </a:lnTo>
                  <a:lnTo>
                    <a:pt x="100" y="238"/>
                  </a:lnTo>
                  <a:lnTo>
                    <a:pt x="49" y="337"/>
                  </a:lnTo>
                  <a:lnTo>
                    <a:pt x="0" y="238"/>
                  </a:lnTo>
                  <a:lnTo>
                    <a:pt x="10" y="233"/>
                  </a:lnTo>
                  <a:lnTo>
                    <a:pt x="55" y="322"/>
                  </a:lnTo>
                  <a:lnTo>
                    <a:pt x="45" y="327"/>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47" name="Rectangle 55"/>
            <p:cNvSpPr>
              <a:spLocks noChangeArrowheads="1"/>
            </p:cNvSpPr>
            <p:nvPr/>
          </p:nvSpPr>
          <p:spPr bwMode="auto">
            <a:xfrm>
              <a:off x="3478" y="1330"/>
              <a:ext cx="11" cy="269"/>
            </a:xfrm>
            <a:prstGeom prst="rect">
              <a:avLst/>
            </a:pr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46" name="Freeform 54"/>
            <p:cNvSpPr>
              <a:spLocks/>
            </p:cNvSpPr>
            <p:nvPr/>
          </p:nvSpPr>
          <p:spPr bwMode="auto">
            <a:xfrm>
              <a:off x="3237" y="1599"/>
              <a:ext cx="493" cy="313"/>
            </a:xfrm>
            <a:custGeom>
              <a:avLst/>
              <a:gdLst/>
              <a:ahLst/>
              <a:cxnLst>
                <a:cxn ang="0">
                  <a:pos x="246" y="313"/>
                </a:cxn>
                <a:cxn ang="0">
                  <a:pos x="493" y="156"/>
                </a:cxn>
                <a:cxn ang="0">
                  <a:pos x="246" y="0"/>
                </a:cxn>
                <a:cxn ang="0">
                  <a:pos x="0" y="156"/>
                </a:cxn>
                <a:cxn ang="0">
                  <a:pos x="246" y="313"/>
                </a:cxn>
              </a:cxnLst>
              <a:rect l="0" t="0" r="r" b="b"/>
              <a:pathLst>
                <a:path w="493" h="313">
                  <a:moveTo>
                    <a:pt x="246" y="313"/>
                  </a:moveTo>
                  <a:lnTo>
                    <a:pt x="493" y="156"/>
                  </a:lnTo>
                  <a:lnTo>
                    <a:pt x="246" y="0"/>
                  </a:lnTo>
                  <a:lnTo>
                    <a:pt x="0" y="156"/>
                  </a:lnTo>
                  <a:lnTo>
                    <a:pt x="246" y="3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45" name="Freeform 53"/>
            <p:cNvSpPr>
              <a:spLocks noEditPoints="1"/>
            </p:cNvSpPr>
            <p:nvPr/>
          </p:nvSpPr>
          <p:spPr bwMode="auto">
            <a:xfrm>
              <a:off x="3227" y="1592"/>
              <a:ext cx="513" cy="327"/>
            </a:xfrm>
            <a:custGeom>
              <a:avLst/>
              <a:gdLst/>
              <a:ahLst/>
              <a:cxnLst>
                <a:cxn ang="0">
                  <a:pos x="260" y="316"/>
                </a:cxn>
                <a:cxn ang="0">
                  <a:pos x="253" y="316"/>
                </a:cxn>
                <a:cxn ang="0">
                  <a:pos x="500" y="159"/>
                </a:cxn>
                <a:cxn ang="0">
                  <a:pos x="500" y="168"/>
                </a:cxn>
                <a:cxn ang="0">
                  <a:pos x="253" y="12"/>
                </a:cxn>
                <a:cxn ang="0">
                  <a:pos x="260" y="12"/>
                </a:cxn>
                <a:cxn ang="0">
                  <a:pos x="13" y="168"/>
                </a:cxn>
                <a:cxn ang="0">
                  <a:pos x="13" y="159"/>
                </a:cxn>
                <a:cxn ang="0">
                  <a:pos x="260" y="316"/>
                </a:cxn>
                <a:cxn ang="0">
                  <a:pos x="0" y="163"/>
                </a:cxn>
                <a:cxn ang="0">
                  <a:pos x="256" y="0"/>
                </a:cxn>
                <a:cxn ang="0">
                  <a:pos x="513" y="163"/>
                </a:cxn>
                <a:cxn ang="0">
                  <a:pos x="256" y="327"/>
                </a:cxn>
                <a:cxn ang="0">
                  <a:pos x="0" y="163"/>
                </a:cxn>
              </a:cxnLst>
              <a:rect l="0" t="0" r="r" b="b"/>
              <a:pathLst>
                <a:path w="513" h="327">
                  <a:moveTo>
                    <a:pt x="260" y="316"/>
                  </a:moveTo>
                  <a:lnTo>
                    <a:pt x="253" y="316"/>
                  </a:lnTo>
                  <a:lnTo>
                    <a:pt x="500" y="159"/>
                  </a:lnTo>
                  <a:lnTo>
                    <a:pt x="500" y="168"/>
                  </a:lnTo>
                  <a:lnTo>
                    <a:pt x="253" y="12"/>
                  </a:lnTo>
                  <a:lnTo>
                    <a:pt x="260" y="12"/>
                  </a:lnTo>
                  <a:lnTo>
                    <a:pt x="13" y="168"/>
                  </a:lnTo>
                  <a:lnTo>
                    <a:pt x="13" y="159"/>
                  </a:lnTo>
                  <a:lnTo>
                    <a:pt x="260" y="316"/>
                  </a:lnTo>
                  <a:close/>
                  <a:moveTo>
                    <a:pt x="0" y="163"/>
                  </a:moveTo>
                  <a:lnTo>
                    <a:pt x="256" y="0"/>
                  </a:lnTo>
                  <a:lnTo>
                    <a:pt x="513" y="163"/>
                  </a:lnTo>
                  <a:lnTo>
                    <a:pt x="256" y="327"/>
                  </a:lnTo>
                  <a:lnTo>
                    <a:pt x="0" y="163"/>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44" name="Rectangle 52"/>
            <p:cNvSpPr>
              <a:spLocks noChangeArrowheads="1"/>
            </p:cNvSpPr>
            <p:nvPr/>
          </p:nvSpPr>
          <p:spPr bwMode="auto">
            <a:xfrm>
              <a:off x="3478" y="1912"/>
              <a:ext cx="11" cy="302"/>
            </a:xfrm>
            <a:prstGeom prst="rect">
              <a:avLst/>
            </a:pr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43" name="Rectangle 51"/>
            <p:cNvSpPr>
              <a:spLocks noChangeArrowheads="1"/>
            </p:cNvSpPr>
            <p:nvPr/>
          </p:nvSpPr>
          <p:spPr bwMode="auto">
            <a:xfrm>
              <a:off x="1982" y="2208"/>
              <a:ext cx="3248" cy="11"/>
            </a:xfrm>
            <a:prstGeom prst="rect">
              <a:avLst/>
            </a:pr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42" name="Freeform 50"/>
            <p:cNvSpPr>
              <a:spLocks noEditPoints="1"/>
            </p:cNvSpPr>
            <p:nvPr/>
          </p:nvSpPr>
          <p:spPr bwMode="auto">
            <a:xfrm>
              <a:off x="1933" y="2214"/>
              <a:ext cx="100" cy="269"/>
            </a:xfrm>
            <a:custGeom>
              <a:avLst/>
              <a:gdLst/>
              <a:ahLst/>
              <a:cxnLst>
                <a:cxn ang="0">
                  <a:pos x="55" y="0"/>
                </a:cxn>
                <a:cxn ang="0">
                  <a:pos x="55" y="257"/>
                </a:cxn>
                <a:cxn ang="0">
                  <a:pos x="44" y="257"/>
                </a:cxn>
                <a:cxn ang="0">
                  <a:pos x="44" y="0"/>
                </a:cxn>
                <a:cxn ang="0">
                  <a:pos x="55" y="0"/>
                </a:cxn>
                <a:cxn ang="0">
                  <a:pos x="45" y="260"/>
                </a:cxn>
                <a:cxn ang="0">
                  <a:pos x="0" y="170"/>
                </a:cxn>
                <a:cxn ang="0">
                  <a:pos x="10" y="165"/>
                </a:cxn>
                <a:cxn ang="0">
                  <a:pos x="55" y="255"/>
                </a:cxn>
                <a:cxn ang="0">
                  <a:pos x="45" y="255"/>
                </a:cxn>
                <a:cxn ang="0">
                  <a:pos x="89" y="165"/>
                </a:cxn>
                <a:cxn ang="0">
                  <a:pos x="100" y="170"/>
                </a:cxn>
                <a:cxn ang="0">
                  <a:pos x="49" y="269"/>
                </a:cxn>
                <a:cxn ang="0">
                  <a:pos x="0" y="170"/>
                </a:cxn>
                <a:cxn ang="0">
                  <a:pos x="10" y="165"/>
                </a:cxn>
                <a:cxn ang="0">
                  <a:pos x="55" y="255"/>
                </a:cxn>
                <a:cxn ang="0">
                  <a:pos x="45" y="260"/>
                </a:cxn>
              </a:cxnLst>
              <a:rect l="0" t="0" r="r" b="b"/>
              <a:pathLst>
                <a:path w="100" h="269">
                  <a:moveTo>
                    <a:pt x="55" y="0"/>
                  </a:moveTo>
                  <a:lnTo>
                    <a:pt x="55" y="257"/>
                  </a:lnTo>
                  <a:lnTo>
                    <a:pt x="44" y="257"/>
                  </a:lnTo>
                  <a:lnTo>
                    <a:pt x="44" y="0"/>
                  </a:lnTo>
                  <a:lnTo>
                    <a:pt x="55" y="0"/>
                  </a:lnTo>
                  <a:close/>
                  <a:moveTo>
                    <a:pt x="45" y="260"/>
                  </a:moveTo>
                  <a:lnTo>
                    <a:pt x="0" y="170"/>
                  </a:lnTo>
                  <a:lnTo>
                    <a:pt x="10" y="165"/>
                  </a:lnTo>
                  <a:lnTo>
                    <a:pt x="55" y="255"/>
                  </a:lnTo>
                  <a:lnTo>
                    <a:pt x="45" y="255"/>
                  </a:lnTo>
                  <a:lnTo>
                    <a:pt x="89" y="165"/>
                  </a:lnTo>
                  <a:lnTo>
                    <a:pt x="100" y="170"/>
                  </a:lnTo>
                  <a:lnTo>
                    <a:pt x="49" y="269"/>
                  </a:lnTo>
                  <a:lnTo>
                    <a:pt x="0" y="170"/>
                  </a:lnTo>
                  <a:lnTo>
                    <a:pt x="10" y="165"/>
                  </a:lnTo>
                  <a:lnTo>
                    <a:pt x="55" y="255"/>
                  </a:lnTo>
                  <a:lnTo>
                    <a:pt x="45" y="260"/>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41" name="Freeform 49"/>
            <p:cNvSpPr>
              <a:spLocks noEditPoints="1"/>
            </p:cNvSpPr>
            <p:nvPr/>
          </p:nvSpPr>
          <p:spPr bwMode="auto">
            <a:xfrm>
              <a:off x="5181" y="2214"/>
              <a:ext cx="100" cy="314"/>
            </a:xfrm>
            <a:custGeom>
              <a:avLst/>
              <a:gdLst/>
              <a:ahLst/>
              <a:cxnLst>
                <a:cxn ang="0">
                  <a:pos x="55" y="0"/>
                </a:cxn>
                <a:cxn ang="0">
                  <a:pos x="55" y="301"/>
                </a:cxn>
                <a:cxn ang="0">
                  <a:pos x="44" y="301"/>
                </a:cxn>
                <a:cxn ang="0">
                  <a:pos x="44" y="0"/>
                </a:cxn>
                <a:cxn ang="0">
                  <a:pos x="55" y="0"/>
                </a:cxn>
                <a:cxn ang="0">
                  <a:pos x="45" y="304"/>
                </a:cxn>
                <a:cxn ang="0">
                  <a:pos x="0" y="215"/>
                </a:cxn>
                <a:cxn ang="0">
                  <a:pos x="10" y="210"/>
                </a:cxn>
                <a:cxn ang="0">
                  <a:pos x="55" y="299"/>
                </a:cxn>
                <a:cxn ang="0">
                  <a:pos x="45" y="299"/>
                </a:cxn>
                <a:cxn ang="0">
                  <a:pos x="89" y="210"/>
                </a:cxn>
                <a:cxn ang="0">
                  <a:pos x="100" y="215"/>
                </a:cxn>
                <a:cxn ang="0">
                  <a:pos x="49" y="314"/>
                </a:cxn>
                <a:cxn ang="0">
                  <a:pos x="0" y="215"/>
                </a:cxn>
                <a:cxn ang="0">
                  <a:pos x="10" y="210"/>
                </a:cxn>
                <a:cxn ang="0">
                  <a:pos x="55" y="299"/>
                </a:cxn>
                <a:cxn ang="0">
                  <a:pos x="45" y="304"/>
                </a:cxn>
              </a:cxnLst>
              <a:rect l="0" t="0" r="r" b="b"/>
              <a:pathLst>
                <a:path w="100" h="314">
                  <a:moveTo>
                    <a:pt x="55" y="0"/>
                  </a:moveTo>
                  <a:lnTo>
                    <a:pt x="55" y="301"/>
                  </a:lnTo>
                  <a:lnTo>
                    <a:pt x="44" y="301"/>
                  </a:lnTo>
                  <a:lnTo>
                    <a:pt x="44" y="0"/>
                  </a:lnTo>
                  <a:lnTo>
                    <a:pt x="55" y="0"/>
                  </a:lnTo>
                  <a:close/>
                  <a:moveTo>
                    <a:pt x="45" y="304"/>
                  </a:moveTo>
                  <a:lnTo>
                    <a:pt x="0" y="215"/>
                  </a:lnTo>
                  <a:lnTo>
                    <a:pt x="10" y="210"/>
                  </a:lnTo>
                  <a:lnTo>
                    <a:pt x="55" y="299"/>
                  </a:lnTo>
                  <a:lnTo>
                    <a:pt x="45" y="299"/>
                  </a:lnTo>
                  <a:lnTo>
                    <a:pt x="89" y="210"/>
                  </a:lnTo>
                  <a:lnTo>
                    <a:pt x="100" y="215"/>
                  </a:lnTo>
                  <a:lnTo>
                    <a:pt x="49" y="314"/>
                  </a:lnTo>
                  <a:lnTo>
                    <a:pt x="0" y="215"/>
                  </a:lnTo>
                  <a:lnTo>
                    <a:pt x="10" y="210"/>
                  </a:lnTo>
                  <a:lnTo>
                    <a:pt x="55" y="299"/>
                  </a:lnTo>
                  <a:lnTo>
                    <a:pt x="45" y="304"/>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40" name="Freeform 48"/>
            <p:cNvSpPr>
              <a:spLocks noEditPoints="1"/>
            </p:cNvSpPr>
            <p:nvPr/>
          </p:nvSpPr>
          <p:spPr bwMode="auto">
            <a:xfrm>
              <a:off x="5181" y="2918"/>
              <a:ext cx="100" cy="281"/>
            </a:xfrm>
            <a:custGeom>
              <a:avLst/>
              <a:gdLst/>
              <a:ahLst/>
              <a:cxnLst>
                <a:cxn ang="0">
                  <a:pos x="55" y="0"/>
                </a:cxn>
                <a:cxn ang="0">
                  <a:pos x="55" y="268"/>
                </a:cxn>
                <a:cxn ang="0">
                  <a:pos x="44" y="268"/>
                </a:cxn>
                <a:cxn ang="0">
                  <a:pos x="44" y="0"/>
                </a:cxn>
                <a:cxn ang="0">
                  <a:pos x="55" y="0"/>
                </a:cxn>
                <a:cxn ang="0">
                  <a:pos x="45" y="271"/>
                </a:cxn>
                <a:cxn ang="0">
                  <a:pos x="0" y="182"/>
                </a:cxn>
                <a:cxn ang="0">
                  <a:pos x="10" y="177"/>
                </a:cxn>
                <a:cxn ang="0">
                  <a:pos x="55" y="266"/>
                </a:cxn>
                <a:cxn ang="0">
                  <a:pos x="45" y="266"/>
                </a:cxn>
                <a:cxn ang="0">
                  <a:pos x="89" y="177"/>
                </a:cxn>
                <a:cxn ang="0">
                  <a:pos x="100" y="182"/>
                </a:cxn>
                <a:cxn ang="0">
                  <a:pos x="49" y="281"/>
                </a:cxn>
                <a:cxn ang="0">
                  <a:pos x="0" y="182"/>
                </a:cxn>
                <a:cxn ang="0">
                  <a:pos x="10" y="177"/>
                </a:cxn>
                <a:cxn ang="0">
                  <a:pos x="55" y="266"/>
                </a:cxn>
                <a:cxn ang="0">
                  <a:pos x="45" y="271"/>
                </a:cxn>
              </a:cxnLst>
              <a:rect l="0" t="0" r="r" b="b"/>
              <a:pathLst>
                <a:path w="100" h="281">
                  <a:moveTo>
                    <a:pt x="55" y="0"/>
                  </a:moveTo>
                  <a:lnTo>
                    <a:pt x="55" y="268"/>
                  </a:lnTo>
                  <a:lnTo>
                    <a:pt x="44" y="268"/>
                  </a:lnTo>
                  <a:lnTo>
                    <a:pt x="44" y="0"/>
                  </a:lnTo>
                  <a:lnTo>
                    <a:pt x="55" y="0"/>
                  </a:lnTo>
                  <a:close/>
                  <a:moveTo>
                    <a:pt x="45" y="271"/>
                  </a:moveTo>
                  <a:lnTo>
                    <a:pt x="0" y="182"/>
                  </a:lnTo>
                  <a:lnTo>
                    <a:pt x="10" y="177"/>
                  </a:lnTo>
                  <a:lnTo>
                    <a:pt x="55" y="266"/>
                  </a:lnTo>
                  <a:lnTo>
                    <a:pt x="45" y="266"/>
                  </a:lnTo>
                  <a:lnTo>
                    <a:pt x="89" y="177"/>
                  </a:lnTo>
                  <a:lnTo>
                    <a:pt x="100" y="182"/>
                  </a:lnTo>
                  <a:lnTo>
                    <a:pt x="49" y="281"/>
                  </a:lnTo>
                  <a:lnTo>
                    <a:pt x="0" y="182"/>
                  </a:lnTo>
                  <a:lnTo>
                    <a:pt x="10" y="177"/>
                  </a:lnTo>
                  <a:lnTo>
                    <a:pt x="55" y="266"/>
                  </a:lnTo>
                  <a:lnTo>
                    <a:pt x="45" y="271"/>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39" name="Rectangle 47"/>
            <p:cNvSpPr>
              <a:spLocks noChangeArrowheads="1"/>
            </p:cNvSpPr>
            <p:nvPr/>
          </p:nvSpPr>
          <p:spPr bwMode="auto">
            <a:xfrm>
              <a:off x="1310" y="3192"/>
              <a:ext cx="7090" cy="11"/>
            </a:xfrm>
            <a:prstGeom prst="rect">
              <a:avLst/>
            </a:pr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38" name="Freeform 46"/>
            <p:cNvSpPr>
              <a:spLocks noEditPoints="1"/>
            </p:cNvSpPr>
            <p:nvPr/>
          </p:nvSpPr>
          <p:spPr bwMode="auto">
            <a:xfrm>
              <a:off x="1731" y="3197"/>
              <a:ext cx="100" cy="315"/>
            </a:xfrm>
            <a:custGeom>
              <a:avLst/>
              <a:gdLst/>
              <a:ahLst/>
              <a:cxnLst>
                <a:cxn ang="0">
                  <a:pos x="55" y="0"/>
                </a:cxn>
                <a:cxn ang="0">
                  <a:pos x="55" y="302"/>
                </a:cxn>
                <a:cxn ang="0">
                  <a:pos x="44" y="302"/>
                </a:cxn>
                <a:cxn ang="0">
                  <a:pos x="44" y="0"/>
                </a:cxn>
                <a:cxn ang="0">
                  <a:pos x="55" y="0"/>
                </a:cxn>
                <a:cxn ang="0">
                  <a:pos x="45" y="305"/>
                </a:cxn>
                <a:cxn ang="0">
                  <a:pos x="0" y="216"/>
                </a:cxn>
                <a:cxn ang="0">
                  <a:pos x="11" y="211"/>
                </a:cxn>
                <a:cxn ang="0">
                  <a:pos x="55" y="300"/>
                </a:cxn>
                <a:cxn ang="0">
                  <a:pos x="45" y="300"/>
                </a:cxn>
                <a:cxn ang="0">
                  <a:pos x="90" y="211"/>
                </a:cxn>
                <a:cxn ang="0">
                  <a:pos x="100" y="216"/>
                </a:cxn>
                <a:cxn ang="0">
                  <a:pos x="50" y="315"/>
                </a:cxn>
                <a:cxn ang="0">
                  <a:pos x="0" y="216"/>
                </a:cxn>
                <a:cxn ang="0">
                  <a:pos x="11" y="211"/>
                </a:cxn>
                <a:cxn ang="0">
                  <a:pos x="55" y="300"/>
                </a:cxn>
                <a:cxn ang="0">
                  <a:pos x="45" y="305"/>
                </a:cxn>
              </a:cxnLst>
              <a:rect l="0" t="0" r="r" b="b"/>
              <a:pathLst>
                <a:path w="100" h="315">
                  <a:moveTo>
                    <a:pt x="55" y="0"/>
                  </a:moveTo>
                  <a:lnTo>
                    <a:pt x="55" y="302"/>
                  </a:lnTo>
                  <a:lnTo>
                    <a:pt x="44" y="302"/>
                  </a:lnTo>
                  <a:lnTo>
                    <a:pt x="44" y="0"/>
                  </a:lnTo>
                  <a:lnTo>
                    <a:pt x="55" y="0"/>
                  </a:lnTo>
                  <a:close/>
                  <a:moveTo>
                    <a:pt x="45" y="305"/>
                  </a:moveTo>
                  <a:lnTo>
                    <a:pt x="0" y="216"/>
                  </a:lnTo>
                  <a:lnTo>
                    <a:pt x="11" y="211"/>
                  </a:lnTo>
                  <a:lnTo>
                    <a:pt x="55" y="300"/>
                  </a:lnTo>
                  <a:lnTo>
                    <a:pt x="45" y="300"/>
                  </a:lnTo>
                  <a:lnTo>
                    <a:pt x="90" y="211"/>
                  </a:lnTo>
                  <a:lnTo>
                    <a:pt x="100" y="216"/>
                  </a:lnTo>
                  <a:lnTo>
                    <a:pt x="50" y="315"/>
                  </a:lnTo>
                  <a:lnTo>
                    <a:pt x="0" y="216"/>
                  </a:lnTo>
                  <a:lnTo>
                    <a:pt x="11" y="211"/>
                  </a:lnTo>
                  <a:lnTo>
                    <a:pt x="55" y="300"/>
                  </a:lnTo>
                  <a:lnTo>
                    <a:pt x="45" y="305"/>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37" name="Freeform 45"/>
            <p:cNvSpPr>
              <a:spLocks noEditPoints="1"/>
            </p:cNvSpPr>
            <p:nvPr/>
          </p:nvSpPr>
          <p:spPr bwMode="auto">
            <a:xfrm>
              <a:off x="3613" y="3197"/>
              <a:ext cx="100" cy="315"/>
            </a:xfrm>
            <a:custGeom>
              <a:avLst/>
              <a:gdLst/>
              <a:ahLst/>
              <a:cxnLst>
                <a:cxn ang="0">
                  <a:pos x="55" y="0"/>
                </a:cxn>
                <a:cxn ang="0">
                  <a:pos x="55" y="302"/>
                </a:cxn>
                <a:cxn ang="0">
                  <a:pos x="44" y="302"/>
                </a:cxn>
                <a:cxn ang="0">
                  <a:pos x="44" y="0"/>
                </a:cxn>
                <a:cxn ang="0">
                  <a:pos x="55" y="0"/>
                </a:cxn>
                <a:cxn ang="0">
                  <a:pos x="45" y="305"/>
                </a:cxn>
                <a:cxn ang="0">
                  <a:pos x="0" y="216"/>
                </a:cxn>
                <a:cxn ang="0">
                  <a:pos x="10" y="211"/>
                </a:cxn>
                <a:cxn ang="0">
                  <a:pos x="55" y="300"/>
                </a:cxn>
                <a:cxn ang="0">
                  <a:pos x="45" y="300"/>
                </a:cxn>
                <a:cxn ang="0">
                  <a:pos x="89" y="211"/>
                </a:cxn>
                <a:cxn ang="0">
                  <a:pos x="100" y="216"/>
                </a:cxn>
                <a:cxn ang="0">
                  <a:pos x="49" y="315"/>
                </a:cxn>
                <a:cxn ang="0">
                  <a:pos x="0" y="216"/>
                </a:cxn>
                <a:cxn ang="0">
                  <a:pos x="10" y="211"/>
                </a:cxn>
                <a:cxn ang="0">
                  <a:pos x="55" y="300"/>
                </a:cxn>
                <a:cxn ang="0">
                  <a:pos x="45" y="305"/>
                </a:cxn>
              </a:cxnLst>
              <a:rect l="0" t="0" r="r" b="b"/>
              <a:pathLst>
                <a:path w="100" h="315">
                  <a:moveTo>
                    <a:pt x="55" y="0"/>
                  </a:moveTo>
                  <a:lnTo>
                    <a:pt x="55" y="302"/>
                  </a:lnTo>
                  <a:lnTo>
                    <a:pt x="44" y="302"/>
                  </a:lnTo>
                  <a:lnTo>
                    <a:pt x="44" y="0"/>
                  </a:lnTo>
                  <a:lnTo>
                    <a:pt x="55" y="0"/>
                  </a:lnTo>
                  <a:close/>
                  <a:moveTo>
                    <a:pt x="45" y="305"/>
                  </a:moveTo>
                  <a:lnTo>
                    <a:pt x="0" y="216"/>
                  </a:lnTo>
                  <a:lnTo>
                    <a:pt x="10" y="211"/>
                  </a:lnTo>
                  <a:lnTo>
                    <a:pt x="55" y="300"/>
                  </a:lnTo>
                  <a:lnTo>
                    <a:pt x="45" y="300"/>
                  </a:lnTo>
                  <a:lnTo>
                    <a:pt x="89" y="211"/>
                  </a:lnTo>
                  <a:lnTo>
                    <a:pt x="100" y="216"/>
                  </a:lnTo>
                  <a:lnTo>
                    <a:pt x="49" y="315"/>
                  </a:lnTo>
                  <a:lnTo>
                    <a:pt x="0" y="216"/>
                  </a:lnTo>
                  <a:lnTo>
                    <a:pt x="10" y="211"/>
                  </a:lnTo>
                  <a:lnTo>
                    <a:pt x="55" y="300"/>
                  </a:lnTo>
                  <a:lnTo>
                    <a:pt x="45" y="305"/>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36" name="Freeform 44"/>
            <p:cNvSpPr>
              <a:spLocks noEditPoints="1"/>
            </p:cNvSpPr>
            <p:nvPr/>
          </p:nvSpPr>
          <p:spPr bwMode="auto">
            <a:xfrm>
              <a:off x="5730" y="3197"/>
              <a:ext cx="100" cy="315"/>
            </a:xfrm>
            <a:custGeom>
              <a:avLst/>
              <a:gdLst/>
              <a:ahLst/>
              <a:cxnLst>
                <a:cxn ang="0">
                  <a:pos x="55" y="0"/>
                </a:cxn>
                <a:cxn ang="0">
                  <a:pos x="55" y="302"/>
                </a:cxn>
                <a:cxn ang="0">
                  <a:pos x="44" y="302"/>
                </a:cxn>
                <a:cxn ang="0">
                  <a:pos x="44" y="0"/>
                </a:cxn>
                <a:cxn ang="0">
                  <a:pos x="55" y="0"/>
                </a:cxn>
                <a:cxn ang="0">
                  <a:pos x="44" y="305"/>
                </a:cxn>
                <a:cxn ang="0">
                  <a:pos x="0" y="216"/>
                </a:cxn>
                <a:cxn ang="0">
                  <a:pos x="10" y="211"/>
                </a:cxn>
                <a:cxn ang="0">
                  <a:pos x="55" y="300"/>
                </a:cxn>
                <a:cxn ang="0">
                  <a:pos x="44" y="300"/>
                </a:cxn>
                <a:cxn ang="0">
                  <a:pos x="89" y="211"/>
                </a:cxn>
                <a:cxn ang="0">
                  <a:pos x="100" y="216"/>
                </a:cxn>
                <a:cxn ang="0">
                  <a:pos x="49" y="315"/>
                </a:cxn>
                <a:cxn ang="0">
                  <a:pos x="0" y="216"/>
                </a:cxn>
                <a:cxn ang="0">
                  <a:pos x="10" y="211"/>
                </a:cxn>
                <a:cxn ang="0">
                  <a:pos x="55" y="300"/>
                </a:cxn>
                <a:cxn ang="0">
                  <a:pos x="44" y="305"/>
                </a:cxn>
              </a:cxnLst>
              <a:rect l="0" t="0" r="r" b="b"/>
              <a:pathLst>
                <a:path w="100" h="315">
                  <a:moveTo>
                    <a:pt x="55" y="0"/>
                  </a:moveTo>
                  <a:lnTo>
                    <a:pt x="55" y="302"/>
                  </a:lnTo>
                  <a:lnTo>
                    <a:pt x="44" y="302"/>
                  </a:lnTo>
                  <a:lnTo>
                    <a:pt x="44" y="0"/>
                  </a:lnTo>
                  <a:lnTo>
                    <a:pt x="55" y="0"/>
                  </a:lnTo>
                  <a:close/>
                  <a:moveTo>
                    <a:pt x="44" y="305"/>
                  </a:moveTo>
                  <a:lnTo>
                    <a:pt x="0" y="216"/>
                  </a:lnTo>
                  <a:lnTo>
                    <a:pt x="10" y="211"/>
                  </a:lnTo>
                  <a:lnTo>
                    <a:pt x="55" y="300"/>
                  </a:lnTo>
                  <a:lnTo>
                    <a:pt x="44" y="300"/>
                  </a:lnTo>
                  <a:lnTo>
                    <a:pt x="89" y="211"/>
                  </a:lnTo>
                  <a:lnTo>
                    <a:pt x="100" y="216"/>
                  </a:lnTo>
                  <a:lnTo>
                    <a:pt x="49" y="315"/>
                  </a:lnTo>
                  <a:lnTo>
                    <a:pt x="0" y="216"/>
                  </a:lnTo>
                  <a:lnTo>
                    <a:pt x="10" y="211"/>
                  </a:lnTo>
                  <a:lnTo>
                    <a:pt x="55" y="300"/>
                  </a:lnTo>
                  <a:lnTo>
                    <a:pt x="44" y="305"/>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35" name="Freeform 43"/>
            <p:cNvSpPr>
              <a:spLocks noEditPoints="1"/>
            </p:cNvSpPr>
            <p:nvPr/>
          </p:nvSpPr>
          <p:spPr bwMode="auto">
            <a:xfrm>
              <a:off x="7667" y="3186"/>
              <a:ext cx="100" cy="415"/>
            </a:xfrm>
            <a:custGeom>
              <a:avLst/>
              <a:gdLst/>
              <a:ahLst/>
              <a:cxnLst>
                <a:cxn ang="0">
                  <a:pos x="55" y="0"/>
                </a:cxn>
                <a:cxn ang="0">
                  <a:pos x="55" y="403"/>
                </a:cxn>
                <a:cxn ang="0">
                  <a:pos x="44" y="403"/>
                </a:cxn>
                <a:cxn ang="0">
                  <a:pos x="44" y="0"/>
                </a:cxn>
                <a:cxn ang="0">
                  <a:pos x="55" y="0"/>
                </a:cxn>
                <a:cxn ang="0">
                  <a:pos x="45" y="406"/>
                </a:cxn>
                <a:cxn ang="0">
                  <a:pos x="0" y="316"/>
                </a:cxn>
                <a:cxn ang="0">
                  <a:pos x="11" y="311"/>
                </a:cxn>
                <a:cxn ang="0">
                  <a:pos x="55" y="401"/>
                </a:cxn>
                <a:cxn ang="0">
                  <a:pos x="45" y="401"/>
                </a:cxn>
                <a:cxn ang="0">
                  <a:pos x="90" y="311"/>
                </a:cxn>
                <a:cxn ang="0">
                  <a:pos x="100" y="316"/>
                </a:cxn>
                <a:cxn ang="0">
                  <a:pos x="50" y="415"/>
                </a:cxn>
                <a:cxn ang="0">
                  <a:pos x="0" y="316"/>
                </a:cxn>
                <a:cxn ang="0">
                  <a:pos x="11" y="311"/>
                </a:cxn>
                <a:cxn ang="0">
                  <a:pos x="55" y="401"/>
                </a:cxn>
                <a:cxn ang="0">
                  <a:pos x="45" y="406"/>
                </a:cxn>
              </a:cxnLst>
              <a:rect l="0" t="0" r="r" b="b"/>
              <a:pathLst>
                <a:path w="100" h="415">
                  <a:moveTo>
                    <a:pt x="55" y="0"/>
                  </a:moveTo>
                  <a:lnTo>
                    <a:pt x="55" y="403"/>
                  </a:lnTo>
                  <a:lnTo>
                    <a:pt x="44" y="403"/>
                  </a:lnTo>
                  <a:lnTo>
                    <a:pt x="44" y="0"/>
                  </a:lnTo>
                  <a:lnTo>
                    <a:pt x="55" y="0"/>
                  </a:lnTo>
                  <a:close/>
                  <a:moveTo>
                    <a:pt x="45" y="406"/>
                  </a:moveTo>
                  <a:lnTo>
                    <a:pt x="0" y="316"/>
                  </a:lnTo>
                  <a:lnTo>
                    <a:pt x="11" y="311"/>
                  </a:lnTo>
                  <a:lnTo>
                    <a:pt x="55" y="401"/>
                  </a:lnTo>
                  <a:lnTo>
                    <a:pt x="45" y="401"/>
                  </a:lnTo>
                  <a:lnTo>
                    <a:pt x="90" y="311"/>
                  </a:lnTo>
                  <a:lnTo>
                    <a:pt x="100" y="316"/>
                  </a:lnTo>
                  <a:lnTo>
                    <a:pt x="50" y="415"/>
                  </a:lnTo>
                  <a:lnTo>
                    <a:pt x="0" y="316"/>
                  </a:lnTo>
                  <a:lnTo>
                    <a:pt x="11" y="311"/>
                  </a:lnTo>
                  <a:lnTo>
                    <a:pt x="55" y="401"/>
                  </a:lnTo>
                  <a:lnTo>
                    <a:pt x="45" y="406"/>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34" name="Freeform 42"/>
            <p:cNvSpPr>
              <a:spLocks/>
            </p:cNvSpPr>
            <p:nvPr/>
          </p:nvSpPr>
          <p:spPr bwMode="auto">
            <a:xfrm>
              <a:off x="1161" y="3510"/>
              <a:ext cx="1236" cy="606"/>
            </a:xfrm>
            <a:custGeom>
              <a:avLst/>
              <a:gdLst/>
              <a:ahLst/>
              <a:cxnLst>
                <a:cxn ang="0">
                  <a:pos x="1541" y="864"/>
                </a:cxn>
                <a:cxn ang="0">
                  <a:pos x="1765" y="656"/>
                </a:cxn>
                <a:cxn ang="0">
                  <a:pos x="1765" y="224"/>
                </a:cxn>
                <a:cxn ang="0">
                  <a:pos x="1541" y="0"/>
                </a:cxn>
                <a:cxn ang="0">
                  <a:pos x="213" y="0"/>
                </a:cxn>
                <a:cxn ang="0">
                  <a:pos x="5" y="224"/>
                </a:cxn>
                <a:cxn ang="0">
                  <a:pos x="5" y="656"/>
                </a:cxn>
                <a:cxn ang="0">
                  <a:pos x="213" y="864"/>
                </a:cxn>
                <a:cxn ang="0">
                  <a:pos x="1541" y="864"/>
                </a:cxn>
              </a:cxnLst>
              <a:rect l="0" t="0" r="r" b="b"/>
              <a:pathLst>
                <a:path w="1765" h="866">
                  <a:moveTo>
                    <a:pt x="1541" y="864"/>
                  </a:moveTo>
                  <a:cubicBezTo>
                    <a:pt x="1666" y="866"/>
                    <a:pt x="1760" y="771"/>
                    <a:pt x="1765" y="656"/>
                  </a:cubicBezTo>
                  <a:lnTo>
                    <a:pt x="1765" y="224"/>
                  </a:lnTo>
                  <a:cubicBezTo>
                    <a:pt x="1760" y="101"/>
                    <a:pt x="1666" y="6"/>
                    <a:pt x="1541" y="0"/>
                  </a:cubicBezTo>
                  <a:lnTo>
                    <a:pt x="213" y="0"/>
                  </a:lnTo>
                  <a:cubicBezTo>
                    <a:pt x="95" y="6"/>
                    <a:pt x="0" y="101"/>
                    <a:pt x="5" y="224"/>
                  </a:cubicBezTo>
                  <a:lnTo>
                    <a:pt x="5" y="656"/>
                  </a:lnTo>
                  <a:cubicBezTo>
                    <a:pt x="0" y="771"/>
                    <a:pt x="95" y="866"/>
                    <a:pt x="213" y="864"/>
                  </a:cubicBezTo>
                  <a:lnTo>
                    <a:pt x="1541" y="864"/>
                  </a:lnTo>
                  <a:close/>
                </a:path>
              </a:pathLst>
            </a:custGeom>
            <a:solidFill>
              <a:srgbClr val="FFFFFF"/>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33" name="Freeform 41"/>
            <p:cNvSpPr>
              <a:spLocks noEditPoints="1"/>
            </p:cNvSpPr>
            <p:nvPr/>
          </p:nvSpPr>
          <p:spPr bwMode="auto">
            <a:xfrm>
              <a:off x="1159" y="3505"/>
              <a:ext cx="1243" cy="615"/>
            </a:xfrm>
            <a:custGeom>
              <a:avLst/>
              <a:gdLst/>
              <a:ahLst/>
              <a:cxnLst>
                <a:cxn ang="0">
                  <a:pos x="1081" y="604"/>
                </a:cxn>
                <a:cxn ang="0">
                  <a:pos x="1111" y="601"/>
                </a:cxn>
                <a:cxn ang="0">
                  <a:pos x="1140" y="594"/>
                </a:cxn>
                <a:cxn ang="0">
                  <a:pos x="1165" y="581"/>
                </a:cxn>
                <a:cxn ang="0">
                  <a:pos x="1187" y="564"/>
                </a:cxn>
                <a:cxn ang="0">
                  <a:pos x="1205" y="543"/>
                </a:cxn>
                <a:cxn ang="0">
                  <a:pos x="1219" y="519"/>
                </a:cxn>
                <a:cxn ang="0">
                  <a:pos x="1229" y="492"/>
                </a:cxn>
                <a:cxn ang="0">
                  <a:pos x="1232" y="464"/>
                </a:cxn>
                <a:cxn ang="0">
                  <a:pos x="1233" y="163"/>
                </a:cxn>
                <a:cxn ang="0">
                  <a:pos x="1229" y="133"/>
                </a:cxn>
                <a:cxn ang="0">
                  <a:pos x="1219" y="105"/>
                </a:cxn>
                <a:cxn ang="0">
                  <a:pos x="1206" y="80"/>
                </a:cxn>
                <a:cxn ang="0">
                  <a:pos x="1187" y="58"/>
                </a:cxn>
                <a:cxn ang="0">
                  <a:pos x="1166" y="39"/>
                </a:cxn>
                <a:cxn ang="0">
                  <a:pos x="1141" y="25"/>
                </a:cxn>
                <a:cxn ang="0">
                  <a:pos x="1112" y="15"/>
                </a:cxn>
                <a:cxn ang="0">
                  <a:pos x="1081" y="11"/>
                </a:cxn>
                <a:cxn ang="0">
                  <a:pos x="153" y="11"/>
                </a:cxn>
                <a:cxn ang="0">
                  <a:pos x="123" y="15"/>
                </a:cxn>
                <a:cxn ang="0">
                  <a:pos x="96" y="24"/>
                </a:cxn>
                <a:cxn ang="0">
                  <a:pos x="72" y="39"/>
                </a:cxn>
                <a:cxn ang="0">
                  <a:pos x="51" y="56"/>
                </a:cxn>
                <a:cxn ang="0">
                  <a:pos x="35" y="79"/>
                </a:cxn>
                <a:cxn ang="0">
                  <a:pos x="21" y="104"/>
                </a:cxn>
                <a:cxn ang="0">
                  <a:pos x="14" y="131"/>
                </a:cxn>
                <a:cxn ang="0">
                  <a:pos x="11" y="162"/>
                </a:cxn>
                <a:cxn ang="0">
                  <a:pos x="11" y="464"/>
                </a:cxn>
                <a:cxn ang="0">
                  <a:pos x="14" y="492"/>
                </a:cxn>
                <a:cxn ang="0">
                  <a:pos x="21" y="518"/>
                </a:cxn>
                <a:cxn ang="0">
                  <a:pos x="34" y="542"/>
                </a:cxn>
                <a:cxn ang="0">
                  <a:pos x="50" y="563"/>
                </a:cxn>
                <a:cxn ang="0">
                  <a:pos x="71" y="580"/>
                </a:cxn>
                <a:cxn ang="0">
                  <a:pos x="95" y="594"/>
                </a:cxn>
                <a:cxn ang="0">
                  <a:pos x="122" y="601"/>
                </a:cxn>
                <a:cxn ang="0">
                  <a:pos x="151" y="604"/>
                </a:cxn>
                <a:cxn ang="0">
                  <a:pos x="151" y="615"/>
                </a:cxn>
                <a:cxn ang="0">
                  <a:pos x="91" y="604"/>
                </a:cxn>
                <a:cxn ang="0">
                  <a:pos x="43" y="571"/>
                </a:cxn>
                <a:cxn ang="0">
                  <a:pos x="11" y="523"/>
                </a:cxn>
                <a:cxn ang="0">
                  <a:pos x="0" y="465"/>
                </a:cxn>
                <a:cxn ang="0">
                  <a:pos x="3" y="130"/>
                </a:cxn>
                <a:cxn ang="0">
                  <a:pos x="25" y="73"/>
                </a:cxn>
                <a:cxn ang="0">
                  <a:pos x="65" y="30"/>
                </a:cxn>
                <a:cxn ang="0">
                  <a:pos x="121" y="5"/>
                </a:cxn>
                <a:cxn ang="0">
                  <a:pos x="1082" y="0"/>
                </a:cxn>
                <a:cxn ang="0">
                  <a:pos x="1145" y="15"/>
                </a:cxn>
                <a:cxn ang="0">
                  <a:pos x="1195" y="49"/>
                </a:cxn>
                <a:cxn ang="0">
                  <a:pos x="1229" y="100"/>
                </a:cxn>
                <a:cxn ang="0">
                  <a:pos x="1243" y="162"/>
                </a:cxn>
                <a:cxn ang="0">
                  <a:pos x="1239" y="495"/>
                </a:cxn>
                <a:cxn ang="0">
                  <a:pos x="1215" y="549"/>
                </a:cxn>
                <a:cxn ang="0">
                  <a:pos x="1171" y="590"/>
                </a:cxn>
                <a:cxn ang="0">
                  <a:pos x="1114" y="612"/>
                </a:cxn>
                <a:cxn ang="0">
                  <a:pos x="151" y="615"/>
                </a:cxn>
              </a:cxnLst>
              <a:rect l="0" t="0" r="r" b="b"/>
              <a:pathLst>
                <a:path w="1243" h="615">
                  <a:moveTo>
                    <a:pt x="1081" y="604"/>
                  </a:moveTo>
                  <a:lnTo>
                    <a:pt x="1081" y="604"/>
                  </a:lnTo>
                  <a:lnTo>
                    <a:pt x="1113" y="601"/>
                  </a:lnTo>
                  <a:lnTo>
                    <a:pt x="1111" y="601"/>
                  </a:lnTo>
                  <a:lnTo>
                    <a:pt x="1141" y="594"/>
                  </a:lnTo>
                  <a:lnTo>
                    <a:pt x="1140" y="594"/>
                  </a:lnTo>
                  <a:lnTo>
                    <a:pt x="1166" y="580"/>
                  </a:lnTo>
                  <a:lnTo>
                    <a:pt x="1165" y="581"/>
                  </a:lnTo>
                  <a:lnTo>
                    <a:pt x="1188" y="563"/>
                  </a:lnTo>
                  <a:lnTo>
                    <a:pt x="1187" y="564"/>
                  </a:lnTo>
                  <a:lnTo>
                    <a:pt x="1206" y="542"/>
                  </a:lnTo>
                  <a:lnTo>
                    <a:pt x="1205" y="543"/>
                  </a:lnTo>
                  <a:lnTo>
                    <a:pt x="1219" y="518"/>
                  </a:lnTo>
                  <a:lnTo>
                    <a:pt x="1219" y="519"/>
                  </a:lnTo>
                  <a:lnTo>
                    <a:pt x="1229" y="492"/>
                  </a:lnTo>
                  <a:lnTo>
                    <a:pt x="1233" y="463"/>
                  </a:lnTo>
                  <a:lnTo>
                    <a:pt x="1232" y="464"/>
                  </a:lnTo>
                  <a:lnTo>
                    <a:pt x="1232" y="162"/>
                  </a:lnTo>
                  <a:lnTo>
                    <a:pt x="1233" y="163"/>
                  </a:lnTo>
                  <a:lnTo>
                    <a:pt x="1229" y="132"/>
                  </a:lnTo>
                  <a:lnTo>
                    <a:pt x="1229" y="133"/>
                  </a:lnTo>
                  <a:lnTo>
                    <a:pt x="1219" y="104"/>
                  </a:lnTo>
                  <a:lnTo>
                    <a:pt x="1219" y="105"/>
                  </a:lnTo>
                  <a:lnTo>
                    <a:pt x="1205" y="79"/>
                  </a:lnTo>
                  <a:lnTo>
                    <a:pt x="1206" y="80"/>
                  </a:lnTo>
                  <a:lnTo>
                    <a:pt x="1187" y="57"/>
                  </a:lnTo>
                  <a:lnTo>
                    <a:pt x="1187" y="58"/>
                  </a:lnTo>
                  <a:lnTo>
                    <a:pt x="1164" y="39"/>
                  </a:lnTo>
                  <a:lnTo>
                    <a:pt x="1166" y="39"/>
                  </a:lnTo>
                  <a:lnTo>
                    <a:pt x="1140" y="24"/>
                  </a:lnTo>
                  <a:lnTo>
                    <a:pt x="1141" y="25"/>
                  </a:lnTo>
                  <a:lnTo>
                    <a:pt x="1111" y="15"/>
                  </a:lnTo>
                  <a:lnTo>
                    <a:pt x="1112" y="15"/>
                  </a:lnTo>
                  <a:lnTo>
                    <a:pt x="1080" y="11"/>
                  </a:lnTo>
                  <a:lnTo>
                    <a:pt x="1081" y="11"/>
                  </a:lnTo>
                  <a:lnTo>
                    <a:pt x="151" y="11"/>
                  </a:lnTo>
                  <a:lnTo>
                    <a:pt x="153" y="11"/>
                  </a:lnTo>
                  <a:lnTo>
                    <a:pt x="123" y="15"/>
                  </a:lnTo>
                  <a:lnTo>
                    <a:pt x="95" y="25"/>
                  </a:lnTo>
                  <a:lnTo>
                    <a:pt x="96" y="24"/>
                  </a:lnTo>
                  <a:lnTo>
                    <a:pt x="71" y="39"/>
                  </a:lnTo>
                  <a:lnTo>
                    <a:pt x="72" y="39"/>
                  </a:lnTo>
                  <a:lnTo>
                    <a:pt x="51" y="58"/>
                  </a:lnTo>
                  <a:lnTo>
                    <a:pt x="51" y="56"/>
                  </a:lnTo>
                  <a:lnTo>
                    <a:pt x="34" y="80"/>
                  </a:lnTo>
                  <a:lnTo>
                    <a:pt x="35" y="79"/>
                  </a:lnTo>
                  <a:lnTo>
                    <a:pt x="21" y="105"/>
                  </a:lnTo>
                  <a:lnTo>
                    <a:pt x="21" y="104"/>
                  </a:lnTo>
                  <a:lnTo>
                    <a:pt x="14" y="133"/>
                  </a:lnTo>
                  <a:lnTo>
                    <a:pt x="14" y="131"/>
                  </a:lnTo>
                  <a:lnTo>
                    <a:pt x="11" y="163"/>
                  </a:lnTo>
                  <a:lnTo>
                    <a:pt x="11" y="162"/>
                  </a:lnTo>
                  <a:lnTo>
                    <a:pt x="11" y="464"/>
                  </a:lnTo>
                  <a:lnTo>
                    <a:pt x="14" y="493"/>
                  </a:lnTo>
                  <a:lnTo>
                    <a:pt x="14" y="492"/>
                  </a:lnTo>
                  <a:lnTo>
                    <a:pt x="21" y="519"/>
                  </a:lnTo>
                  <a:lnTo>
                    <a:pt x="21" y="518"/>
                  </a:lnTo>
                  <a:lnTo>
                    <a:pt x="35" y="543"/>
                  </a:lnTo>
                  <a:lnTo>
                    <a:pt x="34" y="542"/>
                  </a:lnTo>
                  <a:lnTo>
                    <a:pt x="51" y="564"/>
                  </a:lnTo>
                  <a:lnTo>
                    <a:pt x="50" y="563"/>
                  </a:lnTo>
                  <a:lnTo>
                    <a:pt x="72" y="581"/>
                  </a:lnTo>
                  <a:lnTo>
                    <a:pt x="71" y="580"/>
                  </a:lnTo>
                  <a:lnTo>
                    <a:pt x="96" y="594"/>
                  </a:lnTo>
                  <a:lnTo>
                    <a:pt x="95" y="594"/>
                  </a:lnTo>
                  <a:lnTo>
                    <a:pt x="123" y="601"/>
                  </a:lnTo>
                  <a:lnTo>
                    <a:pt x="122" y="601"/>
                  </a:lnTo>
                  <a:lnTo>
                    <a:pt x="152" y="604"/>
                  </a:lnTo>
                  <a:lnTo>
                    <a:pt x="151" y="604"/>
                  </a:lnTo>
                  <a:lnTo>
                    <a:pt x="1081" y="604"/>
                  </a:lnTo>
                  <a:close/>
                  <a:moveTo>
                    <a:pt x="151" y="615"/>
                  </a:moveTo>
                  <a:lnTo>
                    <a:pt x="121" y="612"/>
                  </a:lnTo>
                  <a:lnTo>
                    <a:pt x="91" y="604"/>
                  </a:lnTo>
                  <a:lnTo>
                    <a:pt x="65" y="590"/>
                  </a:lnTo>
                  <a:lnTo>
                    <a:pt x="43" y="571"/>
                  </a:lnTo>
                  <a:lnTo>
                    <a:pt x="25" y="549"/>
                  </a:lnTo>
                  <a:lnTo>
                    <a:pt x="11" y="523"/>
                  </a:lnTo>
                  <a:lnTo>
                    <a:pt x="3" y="495"/>
                  </a:lnTo>
                  <a:lnTo>
                    <a:pt x="0" y="465"/>
                  </a:lnTo>
                  <a:lnTo>
                    <a:pt x="0" y="162"/>
                  </a:lnTo>
                  <a:lnTo>
                    <a:pt x="3" y="130"/>
                  </a:lnTo>
                  <a:lnTo>
                    <a:pt x="11" y="100"/>
                  </a:lnTo>
                  <a:lnTo>
                    <a:pt x="25" y="73"/>
                  </a:lnTo>
                  <a:lnTo>
                    <a:pt x="43" y="49"/>
                  </a:lnTo>
                  <a:lnTo>
                    <a:pt x="65" y="30"/>
                  </a:lnTo>
                  <a:lnTo>
                    <a:pt x="91" y="15"/>
                  </a:lnTo>
                  <a:lnTo>
                    <a:pt x="121" y="5"/>
                  </a:lnTo>
                  <a:lnTo>
                    <a:pt x="151" y="0"/>
                  </a:lnTo>
                  <a:lnTo>
                    <a:pt x="1082" y="0"/>
                  </a:lnTo>
                  <a:lnTo>
                    <a:pt x="1114" y="5"/>
                  </a:lnTo>
                  <a:lnTo>
                    <a:pt x="1145" y="15"/>
                  </a:lnTo>
                  <a:lnTo>
                    <a:pt x="1171" y="30"/>
                  </a:lnTo>
                  <a:lnTo>
                    <a:pt x="1195" y="49"/>
                  </a:lnTo>
                  <a:lnTo>
                    <a:pt x="1215" y="73"/>
                  </a:lnTo>
                  <a:lnTo>
                    <a:pt x="1229" y="100"/>
                  </a:lnTo>
                  <a:lnTo>
                    <a:pt x="1239" y="130"/>
                  </a:lnTo>
                  <a:lnTo>
                    <a:pt x="1243" y="162"/>
                  </a:lnTo>
                  <a:lnTo>
                    <a:pt x="1243" y="465"/>
                  </a:lnTo>
                  <a:lnTo>
                    <a:pt x="1239" y="495"/>
                  </a:lnTo>
                  <a:lnTo>
                    <a:pt x="1229" y="523"/>
                  </a:lnTo>
                  <a:lnTo>
                    <a:pt x="1215" y="549"/>
                  </a:lnTo>
                  <a:lnTo>
                    <a:pt x="1195" y="571"/>
                  </a:lnTo>
                  <a:lnTo>
                    <a:pt x="1171" y="590"/>
                  </a:lnTo>
                  <a:lnTo>
                    <a:pt x="1144" y="604"/>
                  </a:lnTo>
                  <a:lnTo>
                    <a:pt x="1114" y="612"/>
                  </a:lnTo>
                  <a:lnTo>
                    <a:pt x="1082" y="615"/>
                  </a:lnTo>
                  <a:lnTo>
                    <a:pt x="151" y="615"/>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33829" name="Group 37"/>
            <p:cNvGrpSpPr>
              <a:grpSpLocks/>
            </p:cNvGrpSpPr>
            <p:nvPr/>
          </p:nvGrpSpPr>
          <p:grpSpPr bwMode="auto">
            <a:xfrm>
              <a:off x="1445" y="3565"/>
              <a:ext cx="757" cy="553"/>
              <a:chOff x="1445" y="3544"/>
              <a:chExt cx="757" cy="553"/>
            </a:xfrm>
          </p:grpSpPr>
          <p:sp>
            <p:nvSpPr>
              <p:cNvPr id="33832" name="Rectangle 40"/>
              <p:cNvSpPr>
                <a:spLocks noChangeArrowheads="1"/>
              </p:cNvSpPr>
              <p:nvPr/>
            </p:nvSpPr>
            <p:spPr bwMode="auto">
              <a:xfrm>
                <a:off x="1467" y="3544"/>
                <a:ext cx="735"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Add/Edit</a:t>
                </a: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831" name="Rectangle 39"/>
              <p:cNvSpPr>
                <a:spLocks noChangeArrowheads="1"/>
              </p:cNvSpPr>
              <p:nvPr/>
            </p:nvSpPr>
            <p:spPr bwMode="auto">
              <a:xfrm>
                <a:off x="1568" y="3723"/>
                <a:ext cx="495"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Delete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830" name="Rectangle 38"/>
              <p:cNvSpPr>
                <a:spLocks noChangeArrowheads="1"/>
              </p:cNvSpPr>
              <p:nvPr/>
            </p:nvSpPr>
            <p:spPr bwMode="auto">
              <a:xfrm>
                <a:off x="1445" y="3902"/>
                <a:ext cx="705" cy="1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Customer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33828" name="Freeform 36"/>
            <p:cNvSpPr>
              <a:spLocks/>
            </p:cNvSpPr>
            <p:nvPr/>
          </p:nvSpPr>
          <p:spPr bwMode="auto">
            <a:xfrm>
              <a:off x="1367" y="2471"/>
              <a:ext cx="1232" cy="357"/>
            </a:xfrm>
            <a:custGeom>
              <a:avLst/>
              <a:gdLst/>
              <a:ahLst/>
              <a:cxnLst>
                <a:cxn ang="0">
                  <a:pos x="255" y="512"/>
                </a:cxn>
                <a:cxn ang="0">
                  <a:pos x="1503" y="512"/>
                </a:cxn>
                <a:cxn ang="0">
                  <a:pos x="1511" y="505"/>
                </a:cxn>
                <a:cxn ang="0">
                  <a:pos x="1760" y="256"/>
                </a:cxn>
                <a:cxn ang="0">
                  <a:pos x="1511" y="6"/>
                </a:cxn>
                <a:cxn ang="0">
                  <a:pos x="1503" y="0"/>
                </a:cxn>
                <a:cxn ang="0">
                  <a:pos x="255" y="0"/>
                </a:cxn>
                <a:cxn ang="0">
                  <a:pos x="249" y="6"/>
                </a:cxn>
                <a:cxn ang="0">
                  <a:pos x="0" y="256"/>
                </a:cxn>
                <a:cxn ang="0">
                  <a:pos x="249" y="505"/>
                </a:cxn>
                <a:cxn ang="0">
                  <a:pos x="255" y="512"/>
                </a:cxn>
              </a:cxnLst>
              <a:rect l="0" t="0" r="r" b="b"/>
              <a:pathLst>
                <a:path w="1760" h="512">
                  <a:moveTo>
                    <a:pt x="255" y="512"/>
                  </a:moveTo>
                  <a:lnTo>
                    <a:pt x="1503" y="512"/>
                  </a:lnTo>
                  <a:lnTo>
                    <a:pt x="1511" y="505"/>
                  </a:lnTo>
                  <a:cubicBezTo>
                    <a:pt x="1649" y="505"/>
                    <a:pt x="1760" y="393"/>
                    <a:pt x="1760" y="256"/>
                  </a:cubicBezTo>
                  <a:cubicBezTo>
                    <a:pt x="1760" y="118"/>
                    <a:pt x="1649" y="6"/>
                    <a:pt x="1511" y="6"/>
                  </a:cubicBezTo>
                  <a:lnTo>
                    <a:pt x="1503" y="0"/>
                  </a:lnTo>
                  <a:lnTo>
                    <a:pt x="255" y="0"/>
                  </a:lnTo>
                  <a:lnTo>
                    <a:pt x="249" y="6"/>
                  </a:lnTo>
                  <a:cubicBezTo>
                    <a:pt x="111" y="6"/>
                    <a:pt x="0" y="118"/>
                    <a:pt x="0" y="256"/>
                  </a:cubicBezTo>
                  <a:cubicBezTo>
                    <a:pt x="0" y="393"/>
                    <a:pt x="111" y="505"/>
                    <a:pt x="249" y="505"/>
                  </a:cubicBezTo>
                  <a:lnTo>
                    <a:pt x="255" y="512"/>
                  </a:lnTo>
                  <a:close/>
                </a:path>
              </a:pathLst>
            </a:custGeom>
            <a:solidFill>
              <a:srgbClr val="FFFFFF"/>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27" name="Freeform 35"/>
            <p:cNvSpPr>
              <a:spLocks noEditPoints="1"/>
            </p:cNvSpPr>
            <p:nvPr/>
          </p:nvSpPr>
          <p:spPr bwMode="auto">
            <a:xfrm>
              <a:off x="1367" y="2465"/>
              <a:ext cx="1243" cy="369"/>
            </a:xfrm>
            <a:custGeom>
              <a:avLst/>
              <a:gdLst/>
              <a:ahLst/>
              <a:cxnLst>
                <a:cxn ang="0">
                  <a:pos x="184" y="358"/>
                </a:cxn>
                <a:cxn ang="0">
                  <a:pos x="1054" y="359"/>
                </a:cxn>
                <a:cxn ang="0">
                  <a:pos x="1098" y="350"/>
                </a:cxn>
                <a:cxn ang="0">
                  <a:pos x="1129" y="340"/>
                </a:cxn>
                <a:cxn ang="0">
                  <a:pos x="1158" y="324"/>
                </a:cxn>
                <a:cxn ang="0">
                  <a:pos x="1183" y="303"/>
                </a:cxn>
                <a:cxn ang="0">
                  <a:pos x="1204" y="278"/>
                </a:cxn>
                <a:cxn ang="0">
                  <a:pos x="1219" y="250"/>
                </a:cxn>
                <a:cxn ang="0">
                  <a:pos x="1229" y="218"/>
                </a:cxn>
                <a:cxn ang="0">
                  <a:pos x="1232" y="185"/>
                </a:cxn>
                <a:cxn ang="0">
                  <a:pos x="1229" y="150"/>
                </a:cxn>
                <a:cxn ang="0">
                  <a:pos x="1219" y="119"/>
                </a:cxn>
                <a:cxn ang="0">
                  <a:pos x="1203" y="90"/>
                </a:cxn>
                <a:cxn ang="0">
                  <a:pos x="1182" y="65"/>
                </a:cxn>
                <a:cxn ang="0">
                  <a:pos x="1157" y="45"/>
                </a:cxn>
                <a:cxn ang="0">
                  <a:pos x="1129" y="29"/>
                </a:cxn>
                <a:cxn ang="0">
                  <a:pos x="1096" y="19"/>
                </a:cxn>
                <a:cxn ang="0">
                  <a:pos x="1061" y="16"/>
                </a:cxn>
                <a:cxn ang="0">
                  <a:pos x="1057" y="11"/>
                </a:cxn>
                <a:cxn ang="0">
                  <a:pos x="188" y="10"/>
                </a:cxn>
                <a:cxn ang="0">
                  <a:pos x="145" y="19"/>
                </a:cxn>
                <a:cxn ang="0">
                  <a:pos x="114" y="29"/>
                </a:cxn>
                <a:cxn ang="0">
                  <a:pos x="85" y="45"/>
                </a:cxn>
                <a:cxn ang="0">
                  <a:pos x="60" y="66"/>
                </a:cxn>
                <a:cxn ang="0">
                  <a:pos x="39" y="91"/>
                </a:cxn>
                <a:cxn ang="0">
                  <a:pos x="25" y="120"/>
                </a:cxn>
                <a:cxn ang="0">
                  <a:pos x="14" y="152"/>
                </a:cxn>
                <a:cxn ang="0">
                  <a:pos x="11" y="185"/>
                </a:cxn>
                <a:cxn ang="0">
                  <a:pos x="14" y="220"/>
                </a:cxn>
                <a:cxn ang="0">
                  <a:pos x="25" y="251"/>
                </a:cxn>
                <a:cxn ang="0">
                  <a:pos x="40" y="280"/>
                </a:cxn>
                <a:cxn ang="0">
                  <a:pos x="61" y="304"/>
                </a:cxn>
                <a:cxn ang="0">
                  <a:pos x="86" y="324"/>
                </a:cxn>
                <a:cxn ang="0">
                  <a:pos x="114" y="340"/>
                </a:cxn>
                <a:cxn ang="0">
                  <a:pos x="147" y="350"/>
                </a:cxn>
                <a:cxn ang="0">
                  <a:pos x="182" y="354"/>
                </a:cxn>
                <a:cxn ang="0">
                  <a:pos x="175" y="363"/>
                </a:cxn>
                <a:cxn ang="0">
                  <a:pos x="144" y="361"/>
                </a:cxn>
                <a:cxn ang="0">
                  <a:pos x="79" y="333"/>
                </a:cxn>
                <a:cxn ang="0">
                  <a:pos x="30" y="285"/>
                </a:cxn>
                <a:cxn ang="0">
                  <a:pos x="4" y="221"/>
                </a:cxn>
                <a:cxn ang="0">
                  <a:pos x="4" y="149"/>
                </a:cxn>
                <a:cxn ang="0">
                  <a:pos x="30" y="84"/>
                </a:cxn>
                <a:cxn ang="0">
                  <a:pos x="79" y="36"/>
                </a:cxn>
                <a:cxn ang="0">
                  <a:pos x="144" y="9"/>
                </a:cxn>
                <a:cxn ang="0">
                  <a:pos x="176" y="6"/>
                </a:cxn>
                <a:cxn ang="0">
                  <a:pos x="1059" y="0"/>
                </a:cxn>
                <a:cxn ang="0">
                  <a:pos x="1064" y="5"/>
                </a:cxn>
                <a:cxn ang="0">
                  <a:pos x="1134" y="19"/>
                </a:cxn>
                <a:cxn ang="0">
                  <a:pos x="1190" y="57"/>
                </a:cxn>
                <a:cxn ang="0">
                  <a:pos x="1229" y="115"/>
                </a:cxn>
                <a:cxn ang="0">
                  <a:pos x="1243" y="185"/>
                </a:cxn>
                <a:cxn ang="0">
                  <a:pos x="1229" y="255"/>
                </a:cxn>
                <a:cxn ang="0">
                  <a:pos x="1190" y="312"/>
                </a:cxn>
                <a:cxn ang="0">
                  <a:pos x="1134" y="350"/>
                </a:cxn>
                <a:cxn ang="0">
                  <a:pos x="1064" y="364"/>
                </a:cxn>
                <a:cxn ang="0">
                  <a:pos x="1059" y="369"/>
                </a:cxn>
                <a:cxn ang="0">
                  <a:pos x="175" y="363"/>
                </a:cxn>
              </a:cxnLst>
              <a:rect l="0" t="0" r="r" b="b"/>
              <a:pathLst>
                <a:path w="1243" h="369">
                  <a:moveTo>
                    <a:pt x="189" y="360"/>
                  </a:moveTo>
                  <a:lnTo>
                    <a:pt x="184" y="358"/>
                  </a:lnTo>
                  <a:lnTo>
                    <a:pt x="1057" y="358"/>
                  </a:lnTo>
                  <a:lnTo>
                    <a:pt x="1054" y="359"/>
                  </a:lnTo>
                  <a:lnTo>
                    <a:pt x="1061" y="354"/>
                  </a:lnTo>
                  <a:lnTo>
                    <a:pt x="1098" y="350"/>
                  </a:lnTo>
                  <a:lnTo>
                    <a:pt x="1096" y="350"/>
                  </a:lnTo>
                  <a:lnTo>
                    <a:pt x="1129" y="340"/>
                  </a:lnTo>
                  <a:lnTo>
                    <a:pt x="1158" y="324"/>
                  </a:lnTo>
                  <a:lnTo>
                    <a:pt x="1157" y="324"/>
                  </a:lnTo>
                  <a:lnTo>
                    <a:pt x="1183" y="303"/>
                  </a:lnTo>
                  <a:lnTo>
                    <a:pt x="1182" y="304"/>
                  </a:lnTo>
                  <a:lnTo>
                    <a:pt x="1204" y="278"/>
                  </a:lnTo>
                  <a:lnTo>
                    <a:pt x="1203" y="280"/>
                  </a:lnTo>
                  <a:lnTo>
                    <a:pt x="1219" y="250"/>
                  </a:lnTo>
                  <a:lnTo>
                    <a:pt x="1219" y="251"/>
                  </a:lnTo>
                  <a:lnTo>
                    <a:pt x="1229" y="218"/>
                  </a:lnTo>
                  <a:lnTo>
                    <a:pt x="1229" y="220"/>
                  </a:lnTo>
                  <a:lnTo>
                    <a:pt x="1232" y="185"/>
                  </a:lnTo>
                  <a:lnTo>
                    <a:pt x="1229" y="150"/>
                  </a:lnTo>
                  <a:lnTo>
                    <a:pt x="1229" y="152"/>
                  </a:lnTo>
                  <a:lnTo>
                    <a:pt x="1219" y="119"/>
                  </a:lnTo>
                  <a:lnTo>
                    <a:pt x="1219" y="120"/>
                  </a:lnTo>
                  <a:lnTo>
                    <a:pt x="1203" y="90"/>
                  </a:lnTo>
                  <a:lnTo>
                    <a:pt x="1204" y="91"/>
                  </a:lnTo>
                  <a:lnTo>
                    <a:pt x="1182" y="65"/>
                  </a:lnTo>
                  <a:lnTo>
                    <a:pt x="1183" y="66"/>
                  </a:lnTo>
                  <a:lnTo>
                    <a:pt x="1157" y="45"/>
                  </a:lnTo>
                  <a:lnTo>
                    <a:pt x="1158" y="45"/>
                  </a:lnTo>
                  <a:lnTo>
                    <a:pt x="1129" y="29"/>
                  </a:lnTo>
                  <a:lnTo>
                    <a:pt x="1096" y="19"/>
                  </a:lnTo>
                  <a:lnTo>
                    <a:pt x="1098" y="19"/>
                  </a:lnTo>
                  <a:lnTo>
                    <a:pt x="1061" y="16"/>
                  </a:lnTo>
                  <a:lnTo>
                    <a:pt x="1054" y="11"/>
                  </a:lnTo>
                  <a:lnTo>
                    <a:pt x="1057" y="11"/>
                  </a:lnTo>
                  <a:lnTo>
                    <a:pt x="184" y="11"/>
                  </a:lnTo>
                  <a:lnTo>
                    <a:pt x="188" y="10"/>
                  </a:lnTo>
                  <a:lnTo>
                    <a:pt x="182" y="16"/>
                  </a:lnTo>
                  <a:lnTo>
                    <a:pt x="145" y="19"/>
                  </a:lnTo>
                  <a:lnTo>
                    <a:pt x="147" y="19"/>
                  </a:lnTo>
                  <a:lnTo>
                    <a:pt x="114" y="29"/>
                  </a:lnTo>
                  <a:lnTo>
                    <a:pt x="85" y="45"/>
                  </a:lnTo>
                  <a:lnTo>
                    <a:pt x="86" y="45"/>
                  </a:lnTo>
                  <a:lnTo>
                    <a:pt x="60" y="66"/>
                  </a:lnTo>
                  <a:lnTo>
                    <a:pt x="61" y="65"/>
                  </a:lnTo>
                  <a:lnTo>
                    <a:pt x="39" y="91"/>
                  </a:lnTo>
                  <a:lnTo>
                    <a:pt x="40" y="90"/>
                  </a:lnTo>
                  <a:lnTo>
                    <a:pt x="25" y="120"/>
                  </a:lnTo>
                  <a:lnTo>
                    <a:pt x="25" y="119"/>
                  </a:lnTo>
                  <a:lnTo>
                    <a:pt x="14" y="152"/>
                  </a:lnTo>
                  <a:lnTo>
                    <a:pt x="14" y="150"/>
                  </a:lnTo>
                  <a:lnTo>
                    <a:pt x="11" y="185"/>
                  </a:lnTo>
                  <a:lnTo>
                    <a:pt x="14" y="220"/>
                  </a:lnTo>
                  <a:lnTo>
                    <a:pt x="14" y="218"/>
                  </a:lnTo>
                  <a:lnTo>
                    <a:pt x="25" y="251"/>
                  </a:lnTo>
                  <a:lnTo>
                    <a:pt x="25" y="250"/>
                  </a:lnTo>
                  <a:lnTo>
                    <a:pt x="40" y="280"/>
                  </a:lnTo>
                  <a:lnTo>
                    <a:pt x="39" y="278"/>
                  </a:lnTo>
                  <a:lnTo>
                    <a:pt x="61" y="304"/>
                  </a:lnTo>
                  <a:lnTo>
                    <a:pt x="60" y="303"/>
                  </a:lnTo>
                  <a:lnTo>
                    <a:pt x="86" y="324"/>
                  </a:lnTo>
                  <a:lnTo>
                    <a:pt x="85" y="324"/>
                  </a:lnTo>
                  <a:lnTo>
                    <a:pt x="114" y="340"/>
                  </a:lnTo>
                  <a:lnTo>
                    <a:pt x="147" y="350"/>
                  </a:lnTo>
                  <a:lnTo>
                    <a:pt x="145" y="350"/>
                  </a:lnTo>
                  <a:lnTo>
                    <a:pt x="182" y="354"/>
                  </a:lnTo>
                  <a:lnTo>
                    <a:pt x="189" y="360"/>
                  </a:lnTo>
                  <a:close/>
                  <a:moveTo>
                    <a:pt x="175" y="363"/>
                  </a:moveTo>
                  <a:lnTo>
                    <a:pt x="179" y="364"/>
                  </a:lnTo>
                  <a:lnTo>
                    <a:pt x="144" y="361"/>
                  </a:lnTo>
                  <a:lnTo>
                    <a:pt x="109" y="350"/>
                  </a:lnTo>
                  <a:lnTo>
                    <a:pt x="79" y="333"/>
                  </a:lnTo>
                  <a:lnTo>
                    <a:pt x="53" y="312"/>
                  </a:lnTo>
                  <a:lnTo>
                    <a:pt x="30" y="285"/>
                  </a:lnTo>
                  <a:lnTo>
                    <a:pt x="14" y="255"/>
                  </a:lnTo>
                  <a:lnTo>
                    <a:pt x="4" y="221"/>
                  </a:lnTo>
                  <a:lnTo>
                    <a:pt x="0" y="185"/>
                  </a:lnTo>
                  <a:lnTo>
                    <a:pt x="4" y="149"/>
                  </a:lnTo>
                  <a:lnTo>
                    <a:pt x="14" y="115"/>
                  </a:lnTo>
                  <a:lnTo>
                    <a:pt x="30" y="84"/>
                  </a:lnTo>
                  <a:lnTo>
                    <a:pt x="53" y="57"/>
                  </a:lnTo>
                  <a:lnTo>
                    <a:pt x="79" y="36"/>
                  </a:lnTo>
                  <a:lnTo>
                    <a:pt x="109" y="19"/>
                  </a:lnTo>
                  <a:lnTo>
                    <a:pt x="144" y="9"/>
                  </a:lnTo>
                  <a:lnTo>
                    <a:pt x="179" y="5"/>
                  </a:lnTo>
                  <a:lnTo>
                    <a:pt x="176" y="6"/>
                  </a:lnTo>
                  <a:lnTo>
                    <a:pt x="182" y="0"/>
                  </a:lnTo>
                  <a:lnTo>
                    <a:pt x="1059" y="0"/>
                  </a:lnTo>
                  <a:lnTo>
                    <a:pt x="1066" y="6"/>
                  </a:lnTo>
                  <a:lnTo>
                    <a:pt x="1064" y="5"/>
                  </a:lnTo>
                  <a:lnTo>
                    <a:pt x="1099" y="9"/>
                  </a:lnTo>
                  <a:lnTo>
                    <a:pt x="1134" y="19"/>
                  </a:lnTo>
                  <a:lnTo>
                    <a:pt x="1164" y="36"/>
                  </a:lnTo>
                  <a:lnTo>
                    <a:pt x="1190" y="57"/>
                  </a:lnTo>
                  <a:lnTo>
                    <a:pt x="1213" y="84"/>
                  </a:lnTo>
                  <a:lnTo>
                    <a:pt x="1229" y="115"/>
                  </a:lnTo>
                  <a:lnTo>
                    <a:pt x="1239" y="149"/>
                  </a:lnTo>
                  <a:lnTo>
                    <a:pt x="1243" y="185"/>
                  </a:lnTo>
                  <a:lnTo>
                    <a:pt x="1239" y="221"/>
                  </a:lnTo>
                  <a:lnTo>
                    <a:pt x="1229" y="255"/>
                  </a:lnTo>
                  <a:lnTo>
                    <a:pt x="1213" y="285"/>
                  </a:lnTo>
                  <a:lnTo>
                    <a:pt x="1190" y="312"/>
                  </a:lnTo>
                  <a:lnTo>
                    <a:pt x="1164" y="333"/>
                  </a:lnTo>
                  <a:lnTo>
                    <a:pt x="1134" y="350"/>
                  </a:lnTo>
                  <a:lnTo>
                    <a:pt x="1099" y="361"/>
                  </a:lnTo>
                  <a:lnTo>
                    <a:pt x="1064" y="364"/>
                  </a:lnTo>
                  <a:lnTo>
                    <a:pt x="1067" y="363"/>
                  </a:lnTo>
                  <a:lnTo>
                    <a:pt x="1059" y="369"/>
                  </a:lnTo>
                  <a:lnTo>
                    <a:pt x="182" y="369"/>
                  </a:lnTo>
                  <a:lnTo>
                    <a:pt x="175" y="363"/>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26" name="Rectangle 34"/>
            <p:cNvSpPr>
              <a:spLocks noChangeArrowheads="1"/>
            </p:cNvSpPr>
            <p:nvPr/>
          </p:nvSpPr>
          <p:spPr bwMode="auto">
            <a:xfrm>
              <a:off x="1770" y="2560"/>
              <a:ext cx="525"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Invalid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825" name="Freeform 33"/>
            <p:cNvSpPr>
              <a:spLocks/>
            </p:cNvSpPr>
            <p:nvPr/>
          </p:nvSpPr>
          <p:spPr bwMode="auto">
            <a:xfrm>
              <a:off x="4413" y="2513"/>
              <a:ext cx="1855" cy="405"/>
            </a:xfrm>
            <a:custGeom>
              <a:avLst/>
              <a:gdLst/>
              <a:ahLst/>
              <a:cxnLst>
                <a:cxn ang="0">
                  <a:pos x="288" y="580"/>
                </a:cxn>
                <a:cxn ang="0">
                  <a:pos x="1472" y="580"/>
                </a:cxn>
                <a:cxn ang="0">
                  <a:pos x="1473" y="575"/>
                </a:cxn>
                <a:cxn ang="0">
                  <a:pos x="1761" y="287"/>
                </a:cxn>
                <a:cxn ang="0">
                  <a:pos x="1473" y="0"/>
                </a:cxn>
                <a:cxn ang="0">
                  <a:pos x="1472" y="4"/>
                </a:cxn>
                <a:cxn ang="0">
                  <a:pos x="288" y="4"/>
                </a:cxn>
                <a:cxn ang="0">
                  <a:pos x="287" y="0"/>
                </a:cxn>
                <a:cxn ang="0">
                  <a:pos x="0" y="287"/>
                </a:cxn>
                <a:cxn ang="0">
                  <a:pos x="287" y="575"/>
                </a:cxn>
                <a:cxn ang="0">
                  <a:pos x="288" y="580"/>
                </a:cxn>
              </a:cxnLst>
              <a:rect l="0" t="0" r="r" b="b"/>
              <a:pathLst>
                <a:path w="1761" h="580">
                  <a:moveTo>
                    <a:pt x="288" y="580"/>
                  </a:moveTo>
                  <a:lnTo>
                    <a:pt x="1472" y="580"/>
                  </a:lnTo>
                  <a:lnTo>
                    <a:pt x="1473" y="575"/>
                  </a:lnTo>
                  <a:cubicBezTo>
                    <a:pt x="1632" y="575"/>
                    <a:pt x="1761" y="446"/>
                    <a:pt x="1761" y="287"/>
                  </a:cubicBezTo>
                  <a:cubicBezTo>
                    <a:pt x="1761" y="129"/>
                    <a:pt x="1632" y="0"/>
                    <a:pt x="1473" y="0"/>
                  </a:cubicBezTo>
                  <a:lnTo>
                    <a:pt x="1472" y="4"/>
                  </a:lnTo>
                  <a:lnTo>
                    <a:pt x="288" y="4"/>
                  </a:lnTo>
                  <a:lnTo>
                    <a:pt x="287" y="0"/>
                  </a:lnTo>
                  <a:cubicBezTo>
                    <a:pt x="129" y="0"/>
                    <a:pt x="0" y="129"/>
                    <a:pt x="0" y="287"/>
                  </a:cubicBezTo>
                  <a:cubicBezTo>
                    <a:pt x="0" y="446"/>
                    <a:pt x="129" y="575"/>
                    <a:pt x="287" y="575"/>
                  </a:cubicBezTo>
                  <a:lnTo>
                    <a:pt x="288" y="580"/>
                  </a:lnTo>
                  <a:close/>
                </a:path>
              </a:pathLst>
            </a:custGeom>
            <a:solidFill>
              <a:srgbClr val="FFFFFF"/>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24" name="Freeform 32"/>
            <p:cNvSpPr>
              <a:spLocks noEditPoints="1"/>
            </p:cNvSpPr>
            <p:nvPr/>
          </p:nvSpPr>
          <p:spPr bwMode="auto">
            <a:xfrm>
              <a:off x="4413" y="2501"/>
              <a:ext cx="1855" cy="417"/>
            </a:xfrm>
            <a:custGeom>
              <a:avLst/>
              <a:gdLst/>
              <a:ahLst/>
              <a:cxnLst>
                <a:cxn ang="0">
                  <a:pos x="207" y="405"/>
                </a:cxn>
                <a:cxn ang="0">
                  <a:pos x="1031" y="410"/>
                </a:cxn>
                <a:cxn ang="0">
                  <a:pos x="1077" y="398"/>
                </a:cxn>
                <a:cxn ang="0">
                  <a:pos x="1114" y="386"/>
                </a:cxn>
                <a:cxn ang="0">
                  <a:pos x="1147" y="368"/>
                </a:cxn>
                <a:cxn ang="0">
                  <a:pos x="1176" y="345"/>
                </a:cxn>
                <a:cxn ang="0">
                  <a:pos x="1200" y="315"/>
                </a:cxn>
                <a:cxn ang="0">
                  <a:pos x="1217" y="282"/>
                </a:cxn>
                <a:cxn ang="0">
                  <a:pos x="1229" y="245"/>
                </a:cxn>
                <a:cxn ang="0">
                  <a:pos x="1233" y="206"/>
                </a:cxn>
                <a:cxn ang="0">
                  <a:pos x="1229" y="166"/>
                </a:cxn>
                <a:cxn ang="0">
                  <a:pos x="1217" y="131"/>
                </a:cxn>
                <a:cxn ang="0">
                  <a:pos x="1199" y="97"/>
                </a:cxn>
                <a:cxn ang="0">
                  <a:pos x="1175" y="69"/>
                </a:cxn>
                <a:cxn ang="0">
                  <a:pos x="1146" y="45"/>
                </a:cxn>
                <a:cxn ang="0">
                  <a:pos x="1113" y="27"/>
                </a:cxn>
                <a:cxn ang="0">
                  <a:pos x="1076" y="15"/>
                </a:cxn>
                <a:cxn ang="0">
                  <a:pos x="1037" y="11"/>
                </a:cxn>
                <a:cxn ang="0">
                  <a:pos x="1041" y="14"/>
                </a:cxn>
                <a:cxn ang="0">
                  <a:pos x="201" y="7"/>
                </a:cxn>
                <a:cxn ang="0">
                  <a:pos x="166" y="15"/>
                </a:cxn>
                <a:cxn ang="0">
                  <a:pos x="131" y="27"/>
                </a:cxn>
                <a:cxn ang="0">
                  <a:pos x="97" y="45"/>
                </a:cxn>
                <a:cxn ang="0">
                  <a:pos x="68" y="69"/>
                </a:cxn>
                <a:cxn ang="0">
                  <a:pos x="45" y="99"/>
                </a:cxn>
                <a:cxn ang="0">
                  <a:pos x="27" y="131"/>
                </a:cxn>
                <a:cxn ang="0">
                  <a:pos x="15" y="168"/>
                </a:cxn>
                <a:cxn ang="0">
                  <a:pos x="11" y="207"/>
                </a:cxn>
                <a:cxn ang="0">
                  <a:pos x="15" y="247"/>
                </a:cxn>
                <a:cxn ang="0">
                  <a:pos x="27" y="283"/>
                </a:cxn>
                <a:cxn ang="0">
                  <a:pos x="45" y="317"/>
                </a:cxn>
                <a:cxn ang="0">
                  <a:pos x="69" y="345"/>
                </a:cxn>
                <a:cxn ang="0">
                  <a:pos x="99" y="369"/>
                </a:cxn>
                <a:cxn ang="0">
                  <a:pos x="131" y="386"/>
                </a:cxn>
                <a:cxn ang="0">
                  <a:pos x="168" y="398"/>
                </a:cxn>
                <a:cxn ang="0">
                  <a:pos x="211" y="403"/>
                </a:cxn>
                <a:cxn ang="0">
                  <a:pos x="201" y="409"/>
                </a:cxn>
                <a:cxn ang="0">
                  <a:pos x="165" y="409"/>
                </a:cxn>
                <a:cxn ang="0">
                  <a:pos x="92" y="378"/>
                </a:cxn>
                <a:cxn ang="0">
                  <a:pos x="36" y="322"/>
                </a:cxn>
                <a:cxn ang="0">
                  <a:pos x="5" y="248"/>
                </a:cxn>
                <a:cxn ang="0">
                  <a:pos x="5" y="165"/>
                </a:cxn>
                <a:cxn ang="0">
                  <a:pos x="36" y="92"/>
                </a:cxn>
                <a:cxn ang="0">
                  <a:pos x="92" y="36"/>
                </a:cxn>
                <a:cxn ang="0">
                  <a:pos x="165" y="5"/>
                </a:cxn>
                <a:cxn ang="0">
                  <a:pos x="213" y="8"/>
                </a:cxn>
                <a:cxn ang="0">
                  <a:pos x="1036" y="3"/>
                </a:cxn>
                <a:cxn ang="0">
                  <a:pos x="1032" y="0"/>
                </a:cxn>
                <a:cxn ang="0">
                  <a:pos x="1118" y="17"/>
                </a:cxn>
                <a:cxn ang="0">
                  <a:pos x="1184" y="61"/>
                </a:cxn>
                <a:cxn ang="0">
                  <a:pos x="1228" y="127"/>
                </a:cxn>
                <a:cxn ang="0">
                  <a:pos x="1244" y="206"/>
                </a:cxn>
                <a:cxn ang="0">
                  <a:pos x="1228" y="287"/>
                </a:cxn>
                <a:cxn ang="0">
                  <a:pos x="1184" y="353"/>
                </a:cxn>
                <a:cxn ang="0">
                  <a:pos x="1118" y="397"/>
                </a:cxn>
                <a:cxn ang="0">
                  <a:pos x="1037" y="413"/>
                </a:cxn>
                <a:cxn ang="0">
                  <a:pos x="1041" y="417"/>
                </a:cxn>
                <a:cxn ang="0">
                  <a:pos x="201" y="409"/>
                </a:cxn>
              </a:cxnLst>
              <a:rect l="0" t="0" r="r" b="b"/>
              <a:pathLst>
                <a:path w="1244" h="417">
                  <a:moveTo>
                    <a:pt x="213" y="410"/>
                  </a:moveTo>
                  <a:lnTo>
                    <a:pt x="207" y="405"/>
                  </a:lnTo>
                  <a:lnTo>
                    <a:pt x="1036" y="405"/>
                  </a:lnTo>
                  <a:lnTo>
                    <a:pt x="1031" y="410"/>
                  </a:lnTo>
                  <a:lnTo>
                    <a:pt x="1032" y="403"/>
                  </a:lnTo>
                  <a:lnTo>
                    <a:pt x="1077" y="398"/>
                  </a:lnTo>
                  <a:lnTo>
                    <a:pt x="1076" y="398"/>
                  </a:lnTo>
                  <a:lnTo>
                    <a:pt x="1114" y="386"/>
                  </a:lnTo>
                  <a:lnTo>
                    <a:pt x="1113" y="386"/>
                  </a:lnTo>
                  <a:lnTo>
                    <a:pt x="1147" y="368"/>
                  </a:lnTo>
                  <a:lnTo>
                    <a:pt x="1146" y="369"/>
                  </a:lnTo>
                  <a:lnTo>
                    <a:pt x="1176" y="345"/>
                  </a:lnTo>
                  <a:lnTo>
                    <a:pt x="1175" y="345"/>
                  </a:lnTo>
                  <a:lnTo>
                    <a:pt x="1200" y="315"/>
                  </a:lnTo>
                  <a:lnTo>
                    <a:pt x="1199" y="317"/>
                  </a:lnTo>
                  <a:lnTo>
                    <a:pt x="1217" y="282"/>
                  </a:lnTo>
                  <a:lnTo>
                    <a:pt x="1217" y="283"/>
                  </a:lnTo>
                  <a:lnTo>
                    <a:pt x="1229" y="245"/>
                  </a:lnTo>
                  <a:lnTo>
                    <a:pt x="1229" y="247"/>
                  </a:lnTo>
                  <a:lnTo>
                    <a:pt x="1233" y="206"/>
                  </a:lnTo>
                  <a:lnTo>
                    <a:pt x="1233" y="207"/>
                  </a:lnTo>
                  <a:lnTo>
                    <a:pt x="1229" y="166"/>
                  </a:lnTo>
                  <a:lnTo>
                    <a:pt x="1229" y="168"/>
                  </a:lnTo>
                  <a:lnTo>
                    <a:pt x="1217" y="131"/>
                  </a:lnTo>
                  <a:lnTo>
                    <a:pt x="1199" y="97"/>
                  </a:lnTo>
                  <a:lnTo>
                    <a:pt x="1200" y="99"/>
                  </a:lnTo>
                  <a:lnTo>
                    <a:pt x="1175" y="69"/>
                  </a:lnTo>
                  <a:lnTo>
                    <a:pt x="1176" y="69"/>
                  </a:lnTo>
                  <a:lnTo>
                    <a:pt x="1146" y="45"/>
                  </a:lnTo>
                  <a:lnTo>
                    <a:pt x="1147" y="45"/>
                  </a:lnTo>
                  <a:lnTo>
                    <a:pt x="1113" y="27"/>
                  </a:lnTo>
                  <a:lnTo>
                    <a:pt x="1114" y="27"/>
                  </a:lnTo>
                  <a:lnTo>
                    <a:pt x="1076" y="15"/>
                  </a:lnTo>
                  <a:lnTo>
                    <a:pt x="1077" y="15"/>
                  </a:lnTo>
                  <a:lnTo>
                    <a:pt x="1037" y="11"/>
                  </a:lnTo>
                  <a:lnTo>
                    <a:pt x="1042" y="7"/>
                  </a:lnTo>
                  <a:lnTo>
                    <a:pt x="1041" y="14"/>
                  </a:lnTo>
                  <a:lnTo>
                    <a:pt x="203" y="14"/>
                  </a:lnTo>
                  <a:lnTo>
                    <a:pt x="201" y="7"/>
                  </a:lnTo>
                  <a:lnTo>
                    <a:pt x="207" y="11"/>
                  </a:lnTo>
                  <a:lnTo>
                    <a:pt x="166" y="15"/>
                  </a:lnTo>
                  <a:lnTo>
                    <a:pt x="168" y="15"/>
                  </a:lnTo>
                  <a:lnTo>
                    <a:pt x="131" y="27"/>
                  </a:lnTo>
                  <a:lnTo>
                    <a:pt x="97" y="45"/>
                  </a:lnTo>
                  <a:lnTo>
                    <a:pt x="99" y="45"/>
                  </a:lnTo>
                  <a:lnTo>
                    <a:pt x="68" y="69"/>
                  </a:lnTo>
                  <a:lnTo>
                    <a:pt x="69" y="69"/>
                  </a:lnTo>
                  <a:lnTo>
                    <a:pt x="45" y="99"/>
                  </a:lnTo>
                  <a:lnTo>
                    <a:pt x="45" y="97"/>
                  </a:lnTo>
                  <a:lnTo>
                    <a:pt x="27" y="131"/>
                  </a:lnTo>
                  <a:lnTo>
                    <a:pt x="15" y="168"/>
                  </a:lnTo>
                  <a:lnTo>
                    <a:pt x="15" y="166"/>
                  </a:lnTo>
                  <a:lnTo>
                    <a:pt x="11" y="207"/>
                  </a:lnTo>
                  <a:lnTo>
                    <a:pt x="11" y="206"/>
                  </a:lnTo>
                  <a:lnTo>
                    <a:pt x="15" y="247"/>
                  </a:lnTo>
                  <a:lnTo>
                    <a:pt x="15" y="245"/>
                  </a:lnTo>
                  <a:lnTo>
                    <a:pt x="27" y="283"/>
                  </a:lnTo>
                  <a:lnTo>
                    <a:pt x="27" y="282"/>
                  </a:lnTo>
                  <a:lnTo>
                    <a:pt x="45" y="317"/>
                  </a:lnTo>
                  <a:lnTo>
                    <a:pt x="45" y="315"/>
                  </a:lnTo>
                  <a:lnTo>
                    <a:pt x="69" y="345"/>
                  </a:lnTo>
                  <a:lnTo>
                    <a:pt x="68" y="345"/>
                  </a:lnTo>
                  <a:lnTo>
                    <a:pt x="99" y="369"/>
                  </a:lnTo>
                  <a:lnTo>
                    <a:pt x="97" y="368"/>
                  </a:lnTo>
                  <a:lnTo>
                    <a:pt x="131" y="386"/>
                  </a:lnTo>
                  <a:lnTo>
                    <a:pt x="168" y="398"/>
                  </a:lnTo>
                  <a:lnTo>
                    <a:pt x="166" y="398"/>
                  </a:lnTo>
                  <a:lnTo>
                    <a:pt x="211" y="403"/>
                  </a:lnTo>
                  <a:lnTo>
                    <a:pt x="213" y="410"/>
                  </a:lnTo>
                  <a:close/>
                  <a:moveTo>
                    <a:pt x="201" y="409"/>
                  </a:moveTo>
                  <a:lnTo>
                    <a:pt x="206" y="413"/>
                  </a:lnTo>
                  <a:lnTo>
                    <a:pt x="165" y="409"/>
                  </a:lnTo>
                  <a:lnTo>
                    <a:pt x="127" y="397"/>
                  </a:lnTo>
                  <a:lnTo>
                    <a:pt x="92" y="378"/>
                  </a:lnTo>
                  <a:lnTo>
                    <a:pt x="61" y="353"/>
                  </a:lnTo>
                  <a:lnTo>
                    <a:pt x="36" y="322"/>
                  </a:lnTo>
                  <a:lnTo>
                    <a:pt x="17" y="287"/>
                  </a:lnTo>
                  <a:lnTo>
                    <a:pt x="5" y="248"/>
                  </a:lnTo>
                  <a:lnTo>
                    <a:pt x="0" y="206"/>
                  </a:lnTo>
                  <a:lnTo>
                    <a:pt x="5" y="165"/>
                  </a:lnTo>
                  <a:lnTo>
                    <a:pt x="17" y="127"/>
                  </a:lnTo>
                  <a:lnTo>
                    <a:pt x="36" y="92"/>
                  </a:lnTo>
                  <a:lnTo>
                    <a:pt x="61" y="61"/>
                  </a:lnTo>
                  <a:lnTo>
                    <a:pt x="92" y="36"/>
                  </a:lnTo>
                  <a:lnTo>
                    <a:pt x="127" y="17"/>
                  </a:lnTo>
                  <a:lnTo>
                    <a:pt x="165" y="5"/>
                  </a:lnTo>
                  <a:lnTo>
                    <a:pt x="211" y="0"/>
                  </a:lnTo>
                  <a:lnTo>
                    <a:pt x="213" y="8"/>
                  </a:lnTo>
                  <a:lnTo>
                    <a:pt x="207" y="3"/>
                  </a:lnTo>
                  <a:lnTo>
                    <a:pt x="1036" y="3"/>
                  </a:lnTo>
                  <a:lnTo>
                    <a:pt x="1031" y="8"/>
                  </a:lnTo>
                  <a:lnTo>
                    <a:pt x="1032" y="0"/>
                  </a:lnTo>
                  <a:lnTo>
                    <a:pt x="1079" y="5"/>
                  </a:lnTo>
                  <a:lnTo>
                    <a:pt x="1118" y="17"/>
                  </a:lnTo>
                  <a:lnTo>
                    <a:pt x="1153" y="36"/>
                  </a:lnTo>
                  <a:lnTo>
                    <a:pt x="1184" y="61"/>
                  </a:lnTo>
                  <a:lnTo>
                    <a:pt x="1209" y="92"/>
                  </a:lnTo>
                  <a:lnTo>
                    <a:pt x="1228" y="127"/>
                  </a:lnTo>
                  <a:lnTo>
                    <a:pt x="1240" y="165"/>
                  </a:lnTo>
                  <a:lnTo>
                    <a:pt x="1244" y="206"/>
                  </a:lnTo>
                  <a:lnTo>
                    <a:pt x="1240" y="248"/>
                  </a:lnTo>
                  <a:lnTo>
                    <a:pt x="1228" y="287"/>
                  </a:lnTo>
                  <a:lnTo>
                    <a:pt x="1209" y="322"/>
                  </a:lnTo>
                  <a:lnTo>
                    <a:pt x="1184" y="353"/>
                  </a:lnTo>
                  <a:lnTo>
                    <a:pt x="1153" y="378"/>
                  </a:lnTo>
                  <a:lnTo>
                    <a:pt x="1118" y="397"/>
                  </a:lnTo>
                  <a:lnTo>
                    <a:pt x="1079" y="409"/>
                  </a:lnTo>
                  <a:lnTo>
                    <a:pt x="1037" y="413"/>
                  </a:lnTo>
                  <a:lnTo>
                    <a:pt x="1042" y="409"/>
                  </a:lnTo>
                  <a:lnTo>
                    <a:pt x="1041" y="417"/>
                  </a:lnTo>
                  <a:lnTo>
                    <a:pt x="203" y="417"/>
                  </a:lnTo>
                  <a:lnTo>
                    <a:pt x="201" y="409"/>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23" name="Rectangle 31"/>
            <p:cNvSpPr>
              <a:spLocks noChangeArrowheads="1"/>
            </p:cNvSpPr>
            <p:nvPr/>
          </p:nvSpPr>
          <p:spPr bwMode="auto">
            <a:xfrm>
              <a:off x="4687" y="2644"/>
              <a:ext cx="1409" cy="2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        Valid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822" name="Freeform 30"/>
            <p:cNvSpPr>
              <a:spLocks/>
            </p:cNvSpPr>
            <p:nvPr/>
          </p:nvSpPr>
          <p:spPr bwMode="auto">
            <a:xfrm>
              <a:off x="3044" y="3543"/>
              <a:ext cx="1234" cy="616"/>
            </a:xfrm>
            <a:custGeom>
              <a:avLst/>
              <a:gdLst/>
              <a:ahLst/>
              <a:cxnLst>
                <a:cxn ang="0">
                  <a:pos x="1555" y="881"/>
                </a:cxn>
                <a:cxn ang="0">
                  <a:pos x="1763" y="673"/>
                </a:cxn>
                <a:cxn ang="0">
                  <a:pos x="1763" y="209"/>
                </a:cxn>
                <a:cxn ang="0">
                  <a:pos x="1555" y="1"/>
                </a:cxn>
                <a:cxn ang="0">
                  <a:pos x="211" y="1"/>
                </a:cxn>
                <a:cxn ang="0">
                  <a:pos x="3" y="209"/>
                </a:cxn>
                <a:cxn ang="0">
                  <a:pos x="3" y="673"/>
                </a:cxn>
                <a:cxn ang="0">
                  <a:pos x="211" y="881"/>
                </a:cxn>
                <a:cxn ang="0">
                  <a:pos x="1555" y="881"/>
                </a:cxn>
              </a:cxnLst>
              <a:rect l="0" t="0" r="r" b="b"/>
              <a:pathLst>
                <a:path w="1763" h="881">
                  <a:moveTo>
                    <a:pt x="1555" y="881"/>
                  </a:moveTo>
                  <a:cubicBezTo>
                    <a:pt x="1666" y="878"/>
                    <a:pt x="1761" y="783"/>
                    <a:pt x="1763" y="673"/>
                  </a:cubicBezTo>
                  <a:lnTo>
                    <a:pt x="1763" y="209"/>
                  </a:lnTo>
                  <a:cubicBezTo>
                    <a:pt x="1761" y="94"/>
                    <a:pt x="1666" y="0"/>
                    <a:pt x="1555" y="1"/>
                  </a:cubicBezTo>
                  <a:lnTo>
                    <a:pt x="211" y="1"/>
                  </a:lnTo>
                  <a:cubicBezTo>
                    <a:pt x="95" y="0"/>
                    <a:pt x="0" y="94"/>
                    <a:pt x="3" y="209"/>
                  </a:cubicBezTo>
                  <a:lnTo>
                    <a:pt x="3" y="673"/>
                  </a:lnTo>
                  <a:cubicBezTo>
                    <a:pt x="0" y="783"/>
                    <a:pt x="95" y="878"/>
                    <a:pt x="211" y="881"/>
                  </a:cubicBezTo>
                  <a:lnTo>
                    <a:pt x="1555" y="881"/>
                  </a:lnTo>
                  <a:close/>
                </a:path>
              </a:pathLst>
            </a:custGeom>
            <a:solidFill>
              <a:srgbClr val="FFFFFF"/>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21" name="Freeform 29"/>
            <p:cNvSpPr>
              <a:spLocks noEditPoints="1"/>
            </p:cNvSpPr>
            <p:nvPr/>
          </p:nvSpPr>
          <p:spPr bwMode="auto">
            <a:xfrm>
              <a:off x="3041" y="3538"/>
              <a:ext cx="1243" cy="626"/>
            </a:xfrm>
            <a:custGeom>
              <a:avLst/>
              <a:gdLst/>
              <a:ahLst/>
              <a:cxnLst>
                <a:cxn ang="0">
                  <a:pos x="1092" y="616"/>
                </a:cxn>
                <a:cxn ang="0">
                  <a:pos x="1119" y="613"/>
                </a:cxn>
                <a:cxn ang="0">
                  <a:pos x="1144" y="604"/>
                </a:cxn>
                <a:cxn ang="0">
                  <a:pos x="1168" y="590"/>
                </a:cxn>
                <a:cxn ang="0">
                  <a:pos x="1189" y="573"/>
                </a:cxn>
                <a:cxn ang="0">
                  <a:pos x="1207" y="552"/>
                </a:cxn>
                <a:cxn ang="0">
                  <a:pos x="1220" y="529"/>
                </a:cxn>
                <a:cxn ang="0">
                  <a:pos x="1229" y="503"/>
                </a:cxn>
                <a:cxn ang="0">
                  <a:pos x="1232" y="476"/>
                </a:cxn>
                <a:cxn ang="0">
                  <a:pos x="1233" y="152"/>
                </a:cxn>
                <a:cxn ang="0">
                  <a:pos x="1229" y="124"/>
                </a:cxn>
                <a:cxn ang="0">
                  <a:pos x="1220" y="98"/>
                </a:cxn>
                <a:cxn ang="0">
                  <a:pos x="1207" y="74"/>
                </a:cxn>
                <a:cxn ang="0">
                  <a:pos x="1190" y="54"/>
                </a:cxn>
                <a:cxn ang="0">
                  <a:pos x="1170" y="35"/>
                </a:cxn>
                <a:cxn ang="0">
                  <a:pos x="1146" y="23"/>
                </a:cxn>
                <a:cxn ang="0">
                  <a:pos x="1121" y="14"/>
                </a:cxn>
                <a:cxn ang="0">
                  <a:pos x="1092" y="12"/>
                </a:cxn>
                <a:cxn ang="0">
                  <a:pos x="152" y="12"/>
                </a:cxn>
                <a:cxn ang="0">
                  <a:pos x="124" y="14"/>
                </a:cxn>
                <a:cxn ang="0">
                  <a:pos x="96" y="23"/>
                </a:cxn>
                <a:cxn ang="0">
                  <a:pos x="73" y="35"/>
                </a:cxn>
                <a:cxn ang="0">
                  <a:pos x="52" y="53"/>
                </a:cxn>
                <a:cxn ang="0">
                  <a:pos x="35" y="72"/>
                </a:cxn>
                <a:cxn ang="0">
                  <a:pos x="22" y="97"/>
                </a:cxn>
                <a:cxn ang="0">
                  <a:pos x="13" y="123"/>
                </a:cxn>
                <a:cxn ang="0">
                  <a:pos x="11" y="151"/>
                </a:cxn>
                <a:cxn ang="0">
                  <a:pos x="11" y="476"/>
                </a:cxn>
                <a:cxn ang="0">
                  <a:pos x="13" y="502"/>
                </a:cxn>
                <a:cxn ang="0">
                  <a:pos x="21" y="528"/>
                </a:cxn>
                <a:cxn ang="0">
                  <a:pos x="34" y="551"/>
                </a:cxn>
                <a:cxn ang="0">
                  <a:pos x="51" y="572"/>
                </a:cxn>
                <a:cxn ang="0">
                  <a:pos x="71" y="589"/>
                </a:cxn>
                <a:cxn ang="0">
                  <a:pos x="96" y="603"/>
                </a:cxn>
                <a:cxn ang="0">
                  <a:pos x="122" y="613"/>
                </a:cxn>
                <a:cxn ang="0">
                  <a:pos x="151" y="615"/>
                </a:cxn>
                <a:cxn ang="0">
                  <a:pos x="151" y="626"/>
                </a:cxn>
                <a:cxn ang="0">
                  <a:pos x="92" y="614"/>
                </a:cxn>
                <a:cxn ang="0">
                  <a:pos x="43" y="580"/>
                </a:cxn>
                <a:cxn ang="0">
                  <a:pos x="11" y="533"/>
                </a:cxn>
                <a:cxn ang="0">
                  <a:pos x="0" y="476"/>
                </a:cxn>
                <a:cxn ang="0">
                  <a:pos x="3" y="121"/>
                </a:cxn>
                <a:cxn ang="0">
                  <a:pos x="25" y="67"/>
                </a:cxn>
                <a:cxn ang="0">
                  <a:pos x="66" y="26"/>
                </a:cxn>
                <a:cxn ang="0">
                  <a:pos x="121" y="4"/>
                </a:cxn>
                <a:cxn ang="0">
                  <a:pos x="1093" y="0"/>
                </a:cxn>
                <a:cxn ang="0">
                  <a:pos x="1150" y="12"/>
                </a:cxn>
                <a:cxn ang="0">
                  <a:pos x="1198" y="45"/>
                </a:cxn>
                <a:cxn ang="0">
                  <a:pos x="1230" y="93"/>
                </a:cxn>
                <a:cxn ang="0">
                  <a:pos x="1243" y="151"/>
                </a:cxn>
                <a:cxn ang="0">
                  <a:pos x="1240" y="505"/>
                </a:cxn>
                <a:cxn ang="0">
                  <a:pos x="1216" y="558"/>
                </a:cxn>
                <a:cxn ang="0">
                  <a:pos x="1175" y="599"/>
                </a:cxn>
                <a:cxn ang="0">
                  <a:pos x="1122" y="623"/>
                </a:cxn>
                <a:cxn ang="0">
                  <a:pos x="151" y="626"/>
                </a:cxn>
              </a:cxnLst>
              <a:rect l="0" t="0" r="r" b="b"/>
              <a:pathLst>
                <a:path w="1243" h="626">
                  <a:moveTo>
                    <a:pt x="1092" y="615"/>
                  </a:moveTo>
                  <a:lnTo>
                    <a:pt x="1092" y="616"/>
                  </a:lnTo>
                  <a:lnTo>
                    <a:pt x="1121" y="613"/>
                  </a:lnTo>
                  <a:lnTo>
                    <a:pt x="1119" y="613"/>
                  </a:lnTo>
                  <a:lnTo>
                    <a:pt x="1146" y="603"/>
                  </a:lnTo>
                  <a:lnTo>
                    <a:pt x="1144" y="604"/>
                  </a:lnTo>
                  <a:lnTo>
                    <a:pt x="1169" y="590"/>
                  </a:lnTo>
                  <a:lnTo>
                    <a:pt x="1168" y="590"/>
                  </a:lnTo>
                  <a:lnTo>
                    <a:pt x="1190" y="572"/>
                  </a:lnTo>
                  <a:lnTo>
                    <a:pt x="1189" y="573"/>
                  </a:lnTo>
                  <a:lnTo>
                    <a:pt x="1207" y="551"/>
                  </a:lnTo>
                  <a:lnTo>
                    <a:pt x="1207" y="552"/>
                  </a:lnTo>
                  <a:lnTo>
                    <a:pt x="1220" y="528"/>
                  </a:lnTo>
                  <a:lnTo>
                    <a:pt x="1220" y="529"/>
                  </a:lnTo>
                  <a:lnTo>
                    <a:pt x="1229" y="502"/>
                  </a:lnTo>
                  <a:lnTo>
                    <a:pt x="1229" y="503"/>
                  </a:lnTo>
                  <a:lnTo>
                    <a:pt x="1233" y="475"/>
                  </a:lnTo>
                  <a:lnTo>
                    <a:pt x="1232" y="476"/>
                  </a:lnTo>
                  <a:lnTo>
                    <a:pt x="1232" y="151"/>
                  </a:lnTo>
                  <a:lnTo>
                    <a:pt x="1233" y="152"/>
                  </a:lnTo>
                  <a:lnTo>
                    <a:pt x="1229" y="123"/>
                  </a:lnTo>
                  <a:lnTo>
                    <a:pt x="1229" y="124"/>
                  </a:lnTo>
                  <a:lnTo>
                    <a:pt x="1220" y="97"/>
                  </a:lnTo>
                  <a:lnTo>
                    <a:pt x="1220" y="98"/>
                  </a:lnTo>
                  <a:lnTo>
                    <a:pt x="1207" y="72"/>
                  </a:lnTo>
                  <a:lnTo>
                    <a:pt x="1207" y="74"/>
                  </a:lnTo>
                  <a:lnTo>
                    <a:pt x="1189" y="53"/>
                  </a:lnTo>
                  <a:lnTo>
                    <a:pt x="1190" y="54"/>
                  </a:lnTo>
                  <a:lnTo>
                    <a:pt x="1168" y="35"/>
                  </a:lnTo>
                  <a:lnTo>
                    <a:pt x="1170" y="35"/>
                  </a:lnTo>
                  <a:lnTo>
                    <a:pt x="1145" y="22"/>
                  </a:lnTo>
                  <a:lnTo>
                    <a:pt x="1146" y="23"/>
                  </a:lnTo>
                  <a:lnTo>
                    <a:pt x="1119" y="14"/>
                  </a:lnTo>
                  <a:lnTo>
                    <a:pt x="1121" y="14"/>
                  </a:lnTo>
                  <a:lnTo>
                    <a:pt x="1092" y="12"/>
                  </a:lnTo>
                  <a:lnTo>
                    <a:pt x="151" y="12"/>
                  </a:lnTo>
                  <a:lnTo>
                    <a:pt x="152" y="12"/>
                  </a:lnTo>
                  <a:lnTo>
                    <a:pt x="122" y="14"/>
                  </a:lnTo>
                  <a:lnTo>
                    <a:pt x="124" y="14"/>
                  </a:lnTo>
                  <a:lnTo>
                    <a:pt x="96" y="23"/>
                  </a:lnTo>
                  <a:lnTo>
                    <a:pt x="71" y="36"/>
                  </a:lnTo>
                  <a:lnTo>
                    <a:pt x="73" y="35"/>
                  </a:lnTo>
                  <a:lnTo>
                    <a:pt x="51" y="54"/>
                  </a:lnTo>
                  <a:lnTo>
                    <a:pt x="52" y="53"/>
                  </a:lnTo>
                  <a:lnTo>
                    <a:pt x="34" y="74"/>
                  </a:lnTo>
                  <a:lnTo>
                    <a:pt x="35" y="72"/>
                  </a:lnTo>
                  <a:lnTo>
                    <a:pt x="22" y="98"/>
                  </a:lnTo>
                  <a:lnTo>
                    <a:pt x="22" y="97"/>
                  </a:lnTo>
                  <a:lnTo>
                    <a:pt x="13" y="124"/>
                  </a:lnTo>
                  <a:lnTo>
                    <a:pt x="13" y="123"/>
                  </a:lnTo>
                  <a:lnTo>
                    <a:pt x="11" y="152"/>
                  </a:lnTo>
                  <a:lnTo>
                    <a:pt x="11" y="151"/>
                  </a:lnTo>
                  <a:lnTo>
                    <a:pt x="11" y="476"/>
                  </a:lnTo>
                  <a:lnTo>
                    <a:pt x="13" y="503"/>
                  </a:lnTo>
                  <a:lnTo>
                    <a:pt x="13" y="502"/>
                  </a:lnTo>
                  <a:lnTo>
                    <a:pt x="22" y="529"/>
                  </a:lnTo>
                  <a:lnTo>
                    <a:pt x="21" y="528"/>
                  </a:lnTo>
                  <a:lnTo>
                    <a:pt x="34" y="552"/>
                  </a:lnTo>
                  <a:lnTo>
                    <a:pt x="34" y="551"/>
                  </a:lnTo>
                  <a:lnTo>
                    <a:pt x="52" y="573"/>
                  </a:lnTo>
                  <a:lnTo>
                    <a:pt x="51" y="572"/>
                  </a:lnTo>
                  <a:lnTo>
                    <a:pt x="73" y="590"/>
                  </a:lnTo>
                  <a:lnTo>
                    <a:pt x="71" y="589"/>
                  </a:lnTo>
                  <a:lnTo>
                    <a:pt x="96" y="603"/>
                  </a:lnTo>
                  <a:lnTo>
                    <a:pt x="124" y="613"/>
                  </a:lnTo>
                  <a:lnTo>
                    <a:pt x="122" y="613"/>
                  </a:lnTo>
                  <a:lnTo>
                    <a:pt x="152" y="616"/>
                  </a:lnTo>
                  <a:lnTo>
                    <a:pt x="151" y="615"/>
                  </a:lnTo>
                  <a:lnTo>
                    <a:pt x="1092" y="615"/>
                  </a:lnTo>
                  <a:close/>
                  <a:moveTo>
                    <a:pt x="151" y="626"/>
                  </a:moveTo>
                  <a:lnTo>
                    <a:pt x="121" y="623"/>
                  </a:lnTo>
                  <a:lnTo>
                    <a:pt x="92" y="614"/>
                  </a:lnTo>
                  <a:lnTo>
                    <a:pt x="66" y="599"/>
                  </a:lnTo>
                  <a:lnTo>
                    <a:pt x="43" y="580"/>
                  </a:lnTo>
                  <a:lnTo>
                    <a:pt x="25" y="558"/>
                  </a:lnTo>
                  <a:lnTo>
                    <a:pt x="11" y="533"/>
                  </a:lnTo>
                  <a:lnTo>
                    <a:pt x="3" y="505"/>
                  </a:lnTo>
                  <a:lnTo>
                    <a:pt x="0" y="476"/>
                  </a:lnTo>
                  <a:lnTo>
                    <a:pt x="0" y="151"/>
                  </a:lnTo>
                  <a:lnTo>
                    <a:pt x="3" y="121"/>
                  </a:lnTo>
                  <a:lnTo>
                    <a:pt x="11" y="93"/>
                  </a:lnTo>
                  <a:lnTo>
                    <a:pt x="25" y="67"/>
                  </a:lnTo>
                  <a:lnTo>
                    <a:pt x="43" y="45"/>
                  </a:lnTo>
                  <a:lnTo>
                    <a:pt x="66" y="26"/>
                  </a:lnTo>
                  <a:lnTo>
                    <a:pt x="92" y="12"/>
                  </a:lnTo>
                  <a:lnTo>
                    <a:pt x="121" y="4"/>
                  </a:lnTo>
                  <a:lnTo>
                    <a:pt x="151" y="0"/>
                  </a:lnTo>
                  <a:lnTo>
                    <a:pt x="1093" y="0"/>
                  </a:lnTo>
                  <a:lnTo>
                    <a:pt x="1122" y="4"/>
                  </a:lnTo>
                  <a:lnTo>
                    <a:pt x="1150" y="12"/>
                  </a:lnTo>
                  <a:lnTo>
                    <a:pt x="1175" y="26"/>
                  </a:lnTo>
                  <a:lnTo>
                    <a:pt x="1198" y="45"/>
                  </a:lnTo>
                  <a:lnTo>
                    <a:pt x="1216" y="67"/>
                  </a:lnTo>
                  <a:lnTo>
                    <a:pt x="1230" y="93"/>
                  </a:lnTo>
                  <a:lnTo>
                    <a:pt x="1240" y="121"/>
                  </a:lnTo>
                  <a:lnTo>
                    <a:pt x="1243" y="151"/>
                  </a:lnTo>
                  <a:lnTo>
                    <a:pt x="1243" y="476"/>
                  </a:lnTo>
                  <a:lnTo>
                    <a:pt x="1240" y="505"/>
                  </a:lnTo>
                  <a:lnTo>
                    <a:pt x="1230" y="533"/>
                  </a:lnTo>
                  <a:lnTo>
                    <a:pt x="1216" y="558"/>
                  </a:lnTo>
                  <a:lnTo>
                    <a:pt x="1198" y="580"/>
                  </a:lnTo>
                  <a:lnTo>
                    <a:pt x="1175" y="599"/>
                  </a:lnTo>
                  <a:lnTo>
                    <a:pt x="1150" y="614"/>
                  </a:lnTo>
                  <a:lnTo>
                    <a:pt x="1122" y="623"/>
                  </a:lnTo>
                  <a:lnTo>
                    <a:pt x="1093" y="626"/>
                  </a:lnTo>
                  <a:lnTo>
                    <a:pt x="151" y="626"/>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33817" name="Group 25"/>
            <p:cNvGrpSpPr>
              <a:grpSpLocks/>
            </p:cNvGrpSpPr>
            <p:nvPr/>
          </p:nvGrpSpPr>
          <p:grpSpPr bwMode="auto">
            <a:xfrm>
              <a:off x="3270" y="3578"/>
              <a:ext cx="915" cy="567"/>
              <a:chOff x="3270" y="3578"/>
              <a:chExt cx="915" cy="567"/>
            </a:xfrm>
          </p:grpSpPr>
          <p:sp>
            <p:nvSpPr>
              <p:cNvPr id="33820" name="Rectangle 28"/>
              <p:cNvSpPr>
                <a:spLocks noChangeArrowheads="1"/>
              </p:cNvSpPr>
              <p:nvPr/>
            </p:nvSpPr>
            <p:spPr bwMode="auto">
              <a:xfrm>
                <a:off x="3270" y="3578"/>
                <a:ext cx="915"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Add/Delete</a:t>
                </a: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819" name="Rectangle 27"/>
              <p:cNvSpPr>
                <a:spLocks noChangeArrowheads="1"/>
              </p:cNvSpPr>
              <p:nvPr/>
            </p:nvSpPr>
            <p:spPr bwMode="auto">
              <a:xfrm>
                <a:off x="3528" y="3757"/>
                <a:ext cx="315"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Edit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818" name="Rectangle 26"/>
              <p:cNvSpPr>
                <a:spLocks noChangeArrowheads="1"/>
              </p:cNvSpPr>
              <p:nvPr/>
            </p:nvSpPr>
            <p:spPr bwMode="auto">
              <a:xfrm>
                <a:off x="3304" y="3935"/>
                <a:ext cx="840"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Distributer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33816" name="Freeform 24"/>
            <p:cNvSpPr>
              <a:spLocks/>
            </p:cNvSpPr>
            <p:nvPr/>
          </p:nvSpPr>
          <p:spPr bwMode="auto">
            <a:xfrm>
              <a:off x="5197" y="3544"/>
              <a:ext cx="1243" cy="593"/>
            </a:xfrm>
            <a:custGeom>
              <a:avLst/>
              <a:gdLst/>
              <a:ahLst/>
              <a:cxnLst>
                <a:cxn ang="0">
                  <a:pos x="1552" y="848"/>
                </a:cxn>
                <a:cxn ang="0">
                  <a:pos x="1776" y="624"/>
                </a:cxn>
                <a:cxn ang="0">
                  <a:pos x="1776" y="208"/>
                </a:cxn>
                <a:cxn ang="0">
                  <a:pos x="1552" y="0"/>
                </a:cxn>
                <a:cxn ang="0">
                  <a:pos x="224" y="0"/>
                </a:cxn>
                <a:cxn ang="0">
                  <a:pos x="0" y="208"/>
                </a:cxn>
                <a:cxn ang="0">
                  <a:pos x="0" y="624"/>
                </a:cxn>
                <a:cxn ang="0">
                  <a:pos x="224" y="848"/>
                </a:cxn>
                <a:cxn ang="0">
                  <a:pos x="1552" y="848"/>
                </a:cxn>
              </a:cxnLst>
              <a:rect l="0" t="0" r="r" b="b"/>
              <a:pathLst>
                <a:path w="1776" h="848">
                  <a:moveTo>
                    <a:pt x="1552" y="848"/>
                  </a:moveTo>
                  <a:cubicBezTo>
                    <a:pt x="1674" y="842"/>
                    <a:pt x="1769" y="748"/>
                    <a:pt x="1776" y="624"/>
                  </a:cubicBezTo>
                  <a:lnTo>
                    <a:pt x="1776" y="208"/>
                  </a:lnTo>
                  <a:cubicBezTo>
                    <a:pt x="1769" y="98"/>
                    <a:pt x="1674" y="3"/>
                    <a:pt x="1552" y="0"/>
                  </a:cubicBezTo>
                  <a:lnTo>
                    <a:pt x="224" y="0"/>
                  </a:lnTo>
                  <a:cubicBezTo>
                    <a:pt x="103" y="3"/>
                    <a:pt x="8" y="98"/>
                    <a:pt x="0" y="208"/>
                  </a:cubicBezTo>
                  <a:lnTo>
                    <a:pt x="0" y="624"/>
                  </a:lnTo>
                  <a:cubicBezTo>
                    <a:pt x="8" y="748"/>
                    <a:pt x="103" y="842"/>
                    <a:pt x="224" y="848"/>
                  </a:cubicBezTo>
                  <a:lnTo>
                    <a:pt x="1552" y="848"/>
                  </a:lnTo>
                  <a:close/>
                </a:path>
              </a:pathLst>
            </a:custGeom>
            <a:solidFill>
              <a:srgbClr val="FFFFFF"/>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15" name="Freeform 23"/>
            <p:cNvSpPr>
              <a:spLocks noEditPoints="1"/>
            </p:cNvSpPr>
            <p:nvPr/>
          </p:nvSpPr>
          <p:spPr bwMode="auto">
            <a:xfrm>
              <a:off x="5191" y="3538"/>
              <a:ext cx="1255" cy="604"/>
            </a:xfrm>
            <a:custGeom>
              <a:avLst/>
              <a:gdLst/>
              <a:ahLst/>
              <a:cxnLst>
                <a:cxn ang="0">
                  <a:pos x="1092" y="594"/>
                </a:cxn>
                <a:cxn ang="0">
                  <a:pos x="1122" y="589"/>
                </a:cxn>
                <a:cxn ang="0">
                  <a:pos x="1150" y="580"/>
                </a:cxn>
                <a:cxn ang="0">
                  <a:pos x="1175" y="566"/>
                </a:cxn>
                <a:cxn ang="0">
                  <a:pos x="1197" y="548"/>
                </a:cxn>
                <a:cxn ang="0">
                  <a:pos x="1215" y="527"/>
                </a:cxn>
                <a:cxn ang="0">
                  <a:pos x="1229" y="501"/>
                </a:cxn>
                <a:cxn ang="0">
                  <a:pos x="1239" y="473"/>
                </a:cxn>
                <a:cxn ang="0">
                  <a:pos x="1243" y="442"/>
                </a:cxn>
                <a:cxn ang="0">
                  <a:pos x="1244" y="153"/>
                </a:cxn>
                <a:cxn ang="0">
                  <a:pos x="1239" y="125"/>
                </a:cxn>
                <a:cxn ang="0">
                  <a:pos x="1230" y="100"/>
                </a:cxn>
                <a:cxn ang="0">
                  <a:pos x="1215" y="77"/>
                </a:cxn>
                <a:cxn ang="0">
                  <a:pos x="1197" y="56"/>
                </a:cxn>
                <a:cxn ang="0">
                  <a:pos x="1176" y="38"/>
                </a:cxn>
                <a:cxn ang="0">
                  <a:pos x="1150" y="24"/>
                </a:cxn>
                <a:cxn ang="0">
                  <a:pos x="1123" y="15"/>
                </a:cxn>
                <a:cxn ang="0">
                  <a:pos x="1092" y="12"/>
                </a:cxn>
                <a:cxn ang="0">
                  <a:pos x="163" y="12"/>
                </a:cxn>
                <a:cxn ang="0">
                  <a:pos x="134" y="15"/>
                </a:cxn>
                <a:cxn ang="0">
                  <a:pos x="106" y="24"/>
                </a:cxn>
                <a:cxn ang="0">
                  <a:pos x="81" y="37"/>
                </a:cxn>
                <a:cxn ang="0">
                  <a:pos x="59" y="55"/>
                </a:cxn>
                <a:cxn ang="0">
                  <a:pos x="40" y="76"/>
                </a:cxn>
                <a:cxn ang="0">
                  <a:pos x="26" y="99"/>
                </a:cxn>
                <a:cxn ang="0">
                  <a:pos x="16" y="125"/>
                </a:cxn>
                <a:cxn ang="0">
                  <a:pos x="11" y="151"/>
                </a:cxn>
                <a:cxn ang="0">
                  <a:pos x="11" y="441"/>
                </a:cxn>
                <a:cxn ang="0">
                  <a:pos x="16" y="472"/>
                </a:cxn>
                <a:cxn ang="0">
                  <a:pos x="25" y="500"/>
                </a:cxn>
                <a:cxn ang="0">
                  <a:pos x="39" y="525"/>
                </a:cxn>
                <a:cxn ang="0">
                  <a:pos x="59" y="547"/>
                </a:cxn>
                <a:cxn ang="0">
                  <a:pos x="80" y="566"/>
                </a:cxn>
                <a:cxn ang="0">
                  <a:pos x="105" y="580"/>
                </a:cxn>
                <a:cxn ang="0">
                  <a:pos x="133" y="589"/>
                </a:cxn>
                <a:cxn ang="0">
                  <a:pos x="163" y="593"/>
                </a:cxn>
                <a:cxn ang="0">
                  <a:pos x="163" y="604"/>
                </a:cxn>
                <a:cxn ang="0">
                  <a:pos x="101" y="590"/>
                </a:cxn>
                <a:cxn ang="0">
                  <a:pos x="51" y="555"/>
                </a:cxn>
                <a:cxn ang="0">
                  <a:pos x="16" y="505"/>
                </a:cxn>
                <a:cxn ang="0">
                  <a:pos x="0" y="443"/>
                </a:cxn>
                <a:cxn ang="0">
                  <a:pos x="6" y="122"/>
                </a:cxn>
                <a:cxn ang="0">
                  <a:pos x="31" y="70"/>
                </a:cxn>
                <a:cxn ang="0">
                  <a:pos x="74" y="28"/>
                </a:cxn>
                <a:cxn ang="0">
                  <a:pos x="131" y="5"/>
                </a:cxn>
                <a:cxn ang="0">
                  <a:pos x="1093" y="0"/>
                </a:cxn>
                <a:cxn ang="0">
                  <a:pos x="1155" y="14"/>
                </a:cxn>
                <a:cxn ang="0">
                  <a:pos x="1205" y="47"/>
                </a:cxn>
                <a:cxn ang="0">
                  <a:pos x="1240" y="95"/>
                </a:cxn>
                <a:cxn ang="0">
                  <a:pos x="1255" y="151"/>
                </a:cxn>
                <a:cxn ang="0">
                  <a:pos x="1250" y="475"/>
                </a:cxn>
                <a:cxn ang="0">
                  <a:pos x="1225" y="532"/>
                </a:cxn>
                <a:cxn ang="0">
                  <a:pos x="1182" y="575"/>
                </a:cxn>
                <a:cxn ang="0">
                  <a:pos x="1124" y="600"/>
                </a:cxn>
                <a:cxn ang="0">
                  <a:pos x="163" y="604"/>
                </a:cxn>
              </a:cxnLst>
              <a:rect l="0" t="0" r="r" b="b"/>
              <a:pathLst>
                <a:path w="1255" h="604">
                  <a:moveTo>
                    <a:pt x="1092" y="593"/>
                  </a:moveTo>
                  <a:lnTo>
                    <a:pt x="1092" y="594"/>
                  </a:lnTo>
                  <a:lnTo>
                    <a:pt x="1122" y="589"/>
                  </a:lnTo>
                  <a:lnTo>
                    <a:pt x="1150" y="580"/>
                  </a:lnTo>
                  <a:lnTo>
                    <a:pt x="1176" y="565"/>
                  </a:lnTo>
                  <a:lnTo>
                    <a:pt x="1175" y="566"/>
                  </a:lnTo>
                  <a:lnTo>
                    <a:pt x="1197" y="547"/>
                  </a:lnTo>
                  <a:lnTo>
                    <a:pt x="1197" y="548"/>
                  </a:lnTo>
                  <a:lnTo>
                    <a:pt x="1215" y="525"/>
                  </a:lnTo>
                  <a:lnTo>
                    <a:pt x="1215" y="527"/>
                  </a:lnTo>
                  <a:lnTo>
                    <a:pt x="1229" y="500"/>
                  </a:lnTo>
                  <a:lnTo>
                    <a:pt x="1229" y="501"/>
                  </a:lnTo>
                  <a:lnTo>
                    <a:pt x="1239" y="472"/>
                  </a:lnTo>
                  <a:lnTo>
                    <a:pt x="1239" y="473"/>
                  </a:lnTo>
                  <a:lnTo>
                    <a:pt x="1244" y="441"/>
                  </a:lnTo>
                  <a:lnTo>
                    <a:pt x="1243" y="442"/>
                  </a:lnTo>
                  <a:lnTo>
                    <a:pt x="1243" y="151"/>
                  </a:lnTo>
                  <a:lnTo>
                    <a:pt x="1244" y="153"/>
                  </a:lnTo>
                  <a:lnTo>
                    <a:pt x="1239" y="125"/>
                  </a:lnTo>
                  <a:lnTo>
                    <a:pt x="1229" y="99"/>
                  </a:lnTo>
                  <a:lnTo>
                    <a:pt x="1230" y="100"/>
                  </a:lnTo>
                  <a:lnTo>
                    <a:pt x="1215" y="76"/>
                  </a:lnTo>
                  <a:lnTo>
                    <a:pt x="1215" y="77"/>
                  </a:lnTo>
                  <a:lnTo>
                    <a:pt x="1197" y="55"/>
                  </a:lnTo>
                  <a:lnTo>
                    <a:pt x="1197" y="56"/>
                  </a:lnTo>
                  <a:lnTo>
                    <a:pt x="1175" y="37"/>
                  </a:lnTo>
                  <a:lnTo>
                    <a:pt x="1176" y="38"/>
                  </a:lnTo>
                  <a:lnTo>
                    <a:pt x="1150" y="24"/>
                  </a:lnTo>
                  <a:lnTo>
                    <a:pt x="1122" y="15"/>
                  </a:lnTo>
                  <a:lnTo>
                    <a:pt x="1123" y="15"/>
                  </a:lnTo>
                  <a:lnTo>
                    <a:pt x="1092" y="12"/>
                  </a:lnTo>
                  <a:lnTo>
                    <a:pt x="163" y="12"/>
                  </a:lnTo>
                  <a:lnTo>
                    <a:pt x="133" y="15"/>
                  </a:lnTo>
                  <a:lnTo>
                    <a:pt x="134" y="15"/>
                  </a:lnTo>
                  <a:lnTo>
                    <a:pt x="105" y="24"/>
                  </a:lnTo>
                  <a:lnTo>
                    <a:pt x="106" y="24"/>
                  </a:lnTo>
                  <a:lnTo>
                    <a:pt x="80" y="38"/>
                  </a:lnTo>
                  <a:lnTo>
                    <a:pt x="81" y="37"/>
                  </a:lnTo>
                  <a:lnTo>
                    <a:pt x="59" y="56"/>
                  </a:lnTo>
                  <a:lnTo>
                    <a:pt x="59" y="55"/>
                  </a:lnTo>
                  <a:lnTo>
                    <a:pt x="39" y="77"/>
                  </a:lnTo>
                  <a:lnTo>
                    <a:pt x="40" y="76"/>
                  </a:lnTo>
                  <a:lnTo>
                    <a:pt x="25" y="100"/>
                  </a:lnTo>
                  <a:lnTo>
                    <a:pt x="26" y="99"/>
                  </a:lnTo>
                  <a:lnTo>
                    <a:pt x="16" y="125"/>
                  </a:lnTo>
                  <a:lnTo>
                    <a:pt x="11" y="153"/>
                  </a:lnTo>
                  <a:lnTo>
                    <a:pt x="11" y="151"/>
                  </a:lnTo>
                  <a:lnTo>
                    <a:pt x="11" y="442"/>
                  </a:lnTo>
                  <a:lnTo>
                    <a:pt x="11" y="441"/>
                  </a:lnTo>
                  <a:lnTo>
                    <a:pt x="16" y="473"/>
                  </a:lnTo>
                  <a:lnTo>
                    <a:pt x="16" y="472"/>
                  </a:lnTo>
                  <a:lnTo>
                    <a:pt x="26" y="501"/>
                  </a:lnTo>
                  <a:lnTo>
                    <a:pt x="25" y="500"/>
                  </a:lnTo>
                  <a:lnTo>
                    <a:pt x="40" y="527"/>
                  </a:lnTo>
                  <a:lnTo>
                    <a:pt x="39" y="525"/>
                  </a:lnTo>
                  <a:lnTo>
                    <a:pt x="59" y="548"/>
                  </a:lnTo>
                  <a:lnTo>
                    <a:pt x="59" y="547"/>
                  </a:lnTo>
                  <a:lnTo>
                    <a:pt x="81" y="566"/>
                  </a:lnTo>
                  <a:lnTo>
                    <a:pt x="80" y="566"/>
                  </a:lnTo>
                  <a:lnTo>
                    <a:pt x="106" y="580"/>
                  </a:lnTo>
                  <a:lnTo>
                    <a:pt x="105" y="580"/>
                  </a:lnTo>
                  <a:lnTo>
                    <a:pt x="134" y="589"/>
                  </a:lnTo>
                  <a:lnTo>
                    <a:pt x="133" y="589"/>
                  </a:lnTo>
                  <a:lnTo>
                    <a:pt x="164" y="594"/>
                  </a:lnTo>
                  <a:lnTo>
                    <a:pt x="163" y="593"/>
                  </a:lnTo>
                  <a:lnTo>
                    <a:pt x="1092" y="593"/>
                  </a:lnTo>
                  <a:close/>
                  <a:moveTo>
                    <a:pt x="163" y="604"/>
                  </a:moveTo>
                  <a:lnTo>
                    <a:pt x="131" y="600"/>
                  </a:lnTo>
                  <a:lnTo>
                    <a:pt x="101" y="590"/>
                  </a:lnTo>
                  <a:lnTo>
                    <a:pt x="74" y="575"/>
                  </a:lnTo>
                  <a:lnTo>
                    <a:pt x="51" y="555"/>
                  </a:lnTo>
                  <a:lnTo>
                    <a:pt x="31" y="532"/>
                  </a:lnTo>
                  <a:lnTo>
                    <a:pt x="16" y="505"/>
                  </a:lnTo>
                  <a:lnTo>
                    <a:pt x="6" y="475"/>
                  </a:lnTo>
                  <a:lnTo>
                    <a:pt x="0" y="443"/>
                  </a:lnTo>
                  <a:lnTo>
                    <a:pt x="0" y="151"/>
                  </a:lnTo>
                  <a:lnTo>
                    <a:pt x="6" y="122"/>
                  </a:lnTo>
                  <a:lnTo>
                    <a:pt x="16" y="95"/>
                  </a:lnTo>
                  <a:lnTo>
                    <a:pt x="31" y="70"/>
                  </a:lnTo>
                  <a:lnTo>
                    <a:pt x="51" y="47"/>
                  </a:lnTo>
                  <a:lnTo>
                    <a:pt x="74" y="28"/>
                  </a:lnTo>
                  <a:lnTo>
                    <a:pt x="101" y="14"/>
                  </a:lnTo>
                  <a:lnTo>
                    <a:pt x="131" y="5"/>
                  </a:lnTo>
                  <a:lnTo>
                    <a:pt x="163" y="0"/>
                  </a:lnTo>
                  <a:lnTo>
                    <a:pt x="1093" y="0"/>
                  </a:lnTo>
                  <a:lnTo>
                    <a:pt x="1124" y="5"/>
                  </a:lnTo>
                  <a:lnTo>
                    <a:pt x="1155" y="14"/>
                  </a:lnTo>
                  <a:lnTo>
                    <a:pt x="1182" y="28"/>
                  </a:lnTo>
                  <a:lnTo>
                    <a:pt x="1205" y="47"/>
                  </a:lnTo>
                  <a:lnTo>
                    <a:pt x="1225" y="70"/>
                  </a:lnTo>
                  <a:lnTo>
                    <a:pt x="1240" y="95"/>
                  </a:lnTo>
                  <a:lnTo>
                    <a:pt x="1250" y="122"/>
                  </a:lnTo>
                  <a:lnTo>
                    <a:pt x="1255" y="151"/>
                  </a:lnTo>
                  <a:lnTo>
                    <a:pt x="1255" y="443"/>
                  </a:lnTo>
                  <a:lnTo>
                    <a:pt x="1250" y="475"/>
                  </a:lnTo>
                  <a:lnTo>
                    <a:pt x="1240" y="505"/>
                  </a:lnTo>
                  <a:lnTo>
                    <a:pt x="1225" y="532"/>
                  </a:lnTo>
                  <a:lnTo>
                    <a:pt x="1205" y="555"/>
                  </a:lnTo>
                  <a:lnTo>
                    <a:pt x="1182" y="575"/>
                  </a:lnTo>
                  <a:lnTo>
                    <a:pt x="1155" y="590"/>
                  </a:lnTo>
                  <a:lnTo>
                    <a:pt x="1124" y="600"/>
                  </a:lnTo>
                  <a:lnTo>
                    <a:pt x="1093" y="604"/>
                  </a:lnTo>
                  <a:lnTo>
                    <a:pt x="163" y="604"/>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33811" name="Group 19"/>
            <p:cNvGrpSpPr>
              <a:grpSpLocks/>
            </p:cNvGrpSpPr>
            <p:nvPr/>
          </p:nvGrpSpPr>
          <p:grpSpPr bwMode="auto">
            <a:xfrm>
              <a:off x="5382" y="3594"/>
              <a:ext cx="991" cy="567"/>
              <a:chOff x="5421" y="3566"/>
              <a:chExt cx="837" cy="567"/>
            </a:xfrm>
          </p:grpSpPr>
          <p:sp>
            <p:nvSpPr>
              <p:cNvPr id="33814" name="Rectangle 22"/>
              <p:cNvSpPr>
                <a:spLocks noChangeArrowheads="1"/>
              </p:cNvSpPr>
              <p:nvPr/>
            </p:nvSpPr>
            <p:spPr bwMode="auto">
              <a:xfrm>
                <a:off x="5421" y="3566"/>
                <a:ext cx="837" cy="2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Add/Delete/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813" name="Rectangle 21"/>
              <p:cNvSpPr>
                <a:spLocks noChangeArrowheads="1"/>
              </p:cNvSpPr>
              <p:nvPr/>
            </p:nvSpPr>
            <p:spPr bwMode="auto">
              <a:xfrm>
                <a:off x="5678" y="3744"/>
                <a:ext cx="276" cy="2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Edit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812" name="Rectangle 20"/>
              <p:cNvSpPr>
                <a:spLocks noChangeArrowheads="1"/>
              </p:cNvSpPr>
              <p:nvPr/>
            </p:nvSpPr>
            <p:spPr bwMode="auto">
              <a:xfrm>
                <a:off x="5555" y="3923"/>
                <a:ext cx="552" cy="2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Product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33810" name="Freeform 18"/>
            <p:cNvSpPr>
              <a:spLocks/>
            </p:cNvSpPr>
            <p:nvPr/>
          </p:nvSpPr>
          <p:spPr bwMode="auto">
            <a:xfrm>
              <a:off x="7298" y="3599"/>
              <a:ext cx="1222" cy="795"/>
            </a:xfrm>
            <a:custGeom>
              <a:avLst/>
              <a:gdLst/>
              <a:ahLst/>
              <a:cxnLst>
                <a:cxn ang="0">
                  <a:pos x="1319" y="1137"/>
                </a:cxn>
                <a:cxn ang="0">
                  <a:pos x="1495" y="961"/>
                </a:cxn>
                <a:cxn ang="0">
                  <a:pos x="1495" y="177"/>
                </a:cxn>
                <a:cxn ang="0">
                  <a:pos x="1319" y="1"/>
                </a:cxn>
                <a:cxn ang="0">
                  <a:pos x="183" y="1"/>
                </a:cxn>
                <a:cxn ang="0">
                  <a:pos x="7" y="177"/>
                </a:cxn>
                <a:cxn ang="0">
                  <a:pos x="7" y="961"/>
                </a:cxn>
                <a:cxn ang="0">
                  <a:pos x="183" y="1137"/>
                </a:cxn>
                <a:cxn ang="0">
                  <a:pos x="1319" y="1137"/>
                </a:cxn>
              </a:cxnLst>
              <a:rect l="0" t="0" r="r" b="b"/>
              <a:pathLst>
                <a:path w="1495" h="1137">
                  <a:moveTo>
                    <a:pt x="1319" y="1137"/>
                  </a:moveTo>
                  <a:cubicBezTo>
                    <a:pt x="1415" y="1137"/>
                    <a:pt x="1495" y="1057"/>
                    <a:pt x="1495" y="961"/>
                  </a:cubicBezTo>
                  <a:lnTo>
                    <a:pt x="1495" y="177"/>
                  </a:lnTo>
                  <a:cubicBezTo>
                    <a:pt x="1495" y="80"/>
                    <a:pt x="1415" y="0"/>
                    <a:pt x="1319" y="1"/>
                  </a:cubicBezTo>
                  <a:lnTo>
                    <a:pt x="183" y="1"/>
                  </a:lnTo>
                  <a:cubicBezTo>
                    <a:pt x="80" y="0"/>
                    <a:pt x="0" y="80"/>
                    <a:pt x="7" y="177"/>
                  </a:cubicBezTo>
                  <a:lnTo>
                    <a:pt x="7" y="961"/>
                  </a:lnTo>
                  <a:cubicBezTo>
                    <a:pt x="0" y="1057"/>
                    <a:pt x="80" y="1137"/>
                    <a:pt x="183" y="1137"/>
                  </a:cubicBezTo>
                  <a:lnTo>
                    <a:pt x="1319" y="1137"/>
                  </a:lnTo>
                  <a:close/>
                </a:path>
              </a:pathLst>
            </a:custGeom>
            <a:solidFill>
              <a:srgbClr val="FFFFFF"/>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09" name="Freeform 17"/>
            <p:cNvSpPr>
              <a:spLocks noEditPoints="1"/>
            </p:cNvSpPr>
            <p:nvPr/>
          </p:nvSpPr>
          <p:spPr bwMode="auto">
            <a:xfrm>
              <a:off x="7297" y="3594"/>
              <a:ext cx="1223" cy="805"/>
            </a:xfrm>
            <a:custGeom>
              <a:avLst/>
              <a:gdLst/>
              <a:ahLst/>
              <a:cxnLst>
                <a:cxn ang="0">
                  <a:pos x="924" y="795"/>
                </a:cxn>
                <a:cxn ang="0">
                  <a:pos x="947" y="792"/>
                </a:cxn>
                <a:cxn ang="0">
                  <a:pos x="969" y="786"/>
                </a:cxn>
                <a:cxn ang="0">
                  <a:pos x="1006" y="761"/>
                </a:cxn>
                <a:cxn ang="0">
                  <a:pos x="1032" y="723"/>
                </a:cxn>
                <a:cxn ang="0">
                  <a:pos x="1039" y="701"/>
                </a:cxn>
                <a:cxn ang="0">
                  <a:pos x="1041" y="677"/>
                </a:cxn>
                <a:cxn ang="0">
                  <a:pos x="1042" y="130"/>
                </a:cxn>
                <a:cxn ang="0">
                  <a:pos x="1039" y="107"/>
                </a:cxn>
                <a:cxn ang="0">
                  <a:pos x="1033" y="84"/>
                </a:cxn>
                <a:cxn ang="0">
                  <a:pos x="1007" y="46"/>
                </a:cxn>
                <a:cxn ang="0">
                  <a:pos x="990" y="32"/>
                </a:cxn>
                <a:cxn ang="0">
                  <a:pos x="970" y="21"/>
                </a:cxn>
                <a:cxn ang="0">
                  <a:pos x="948" y="14"/>
                </a:cxn>
                <a:cxn ang="0">
                  <a:pos x="924" y="11"/>
                </a:cxn>
                <a:cxn ang="0">
                  <a:pos x="129" y="11"/>
                </a:cxn>
                <a:cxn ang="0">
                  <a:pos x="105" y="14"/>
                </a:cxn>
                <a:cxn ang="0">
                  <a:pos x="81" y="20"/>
                </a:cxn>
                <a:cxn ang="0">
                  <a:pos x="60" y="32"/>
                </a:cxn>
                <a:cxn ang="0">
                  <a:pos x="43" y="46"/>
                </a:cxn>
                <a:cxn ang="0">
                  <a:pos x="29" y="62"/>
                </a:cxn>
                <a:cxn ang="0">
                  <a:pos x="18" y="83"/>
                </a:cxn>
                <a:cxn ang="0">
                  <a:pos x="12" y="105"/>
                </a:cxn>
                <a:cxn ang="0">
                  <a:pos x="11" y="129"/>
                </a:cxn>
                <a:cxn ang="0">
                  <a:pos x="11" y="677"/>
                </a:cxn>
                <a:cxn ang="0">
                  <a:pos x="12" y="700"/>
                </a:cxn>
                <a:cxn ang="0">
                  <a:pos x="18" y="722"/>
                </a:cxn>
                <a:cxn ang="0">
                  <a:pos x="28" y="742"/>
                </a:cxn>
                <a:cxn ang="0">
                  <a:pos x="42" y="759"/>
                </a:cxn>
                <a:cxn ang="0">
                  <a:pos x="80" y="785"/>
                </a:cxn>
                <a:cxn ang="0">
                  <a:pos x="103" y="792"/>
                </a:cxn>
                <a:cxn ang="0">
                  <a:pos x="129" y="794"/>
                </a:cxn>
                <a:cxn ang="0">
                  <a:pos x="129" y="805"/>
                </a:cxn>
                <a:cxn ang="0">
                  <a:pos x="76" y="795"/>
                </a:cxn>
                <a:cxn ang="0">
                  <a:pos x="19" y="749"/>
                </a:cxn>
                <a:cxn ang="0">
                  <a:pos x="1" y="703"/>
                </a:cxn>
                <a:cxn ang="0">
                  <a:pos x="0" y="129"/>
                </a:cxn>
                <a:cxn ang="0">
                  <a:pos x="8" y="79"/>
                </a:cxn>
                <a:cxn ang="0">
                  <a:pos x="35" y="38"/>
                </a:cxn>
                <a:cxn ang="0">
                  <a:pos x="76" y="10"/>
                </a:cxn>
                <a:cxn ang="0">
                  <a:pos x="129" y="0"/>
                </a:cxn>
                <a:cxn ang="0">
                  <a:pos x="950" y="3"/>
                </a:cxn>
                <a:cxn ang="0">
                  <a:pos x="996" y="23"/>
                </a:cxn>
                <a:cxn ang="0">
                  <a:pos x="1043" y="79"/>
                </a:cxn>
                <a:cxn ang="0">
                  <a:pos x="1053" y="129"/>
                </a:cxn>
                <a:cxn ang="0">
                  <a:pos x="1050" y="703"/>
                </a:cxn>
                <a:cxn ang="0">
                  <a:pos x="1015" y="768"/>
                </a:cxn>
                <a:cxn ang="0">
                  <a:pos x="950" y="802"/>
                </a:cxn>
                <a:cxn ang="0">
                  <a:pos x="129" y="805"/>
                </a:cxn>
              </a:cxnLst>
              <a:rect l="0" t="0" r="r" b="b"/>
              <a:pathLst>
                <a:path w="1053" h="805">
                  <a:moveTo>
                    <a:pt x="924" y="794"/>
                  </a:moveTo>
                  <a:lnTo>
                    <a:pt x="924" y="795"/>
                  </a:lnTo>
                  <a:lnTo>
                    <a:pt x="948" y="792"/>
                  </a:lnTo>
                  <a:lnTo>
                    <a:pt x="947" y="792"/>
                  </a:lnTo>
                  <a:lnTo>
                    <a:pt x="970" y="785"/>
                  </a:lnTo>
                  <a:lnTo>
                    <a:pt x="969" y="786"/>
                  </a:lnTo>
                  <a:lnTo>
                    <a:pt x="1008" y="759"/>
                  </a:lnTo>
                  <a:lnTo>
                    <a:pt x="1006" y="761"/>
                  </a:lnTo>
                  <a:lnTo>
                    <a:pt x="1033" y="721"/>
                  </a:lnTo>
                  <a:lnTo>
                    <a:pt x="1032" y="723"/>
                  </a:lnTo>
                  <a:lnTo>
                    <a:pt x="1039" y="700"/>
                  </a:lnTo>
                  <a:lnTo>
                    <a:pt x="1039" y="701"/>
                  </a:lnTo>
                  <a:lnTo>
                    <a:pt x="1042" y="677"/>
                  </a:lnTo>
                  <a:lnTo>
                    <a:pt x="1041" y="677"/>
                  </a:lnTo>
                  <a:lnTo>
                    <a:pt x="1041" y="129"/>
                  </a:lnTo>
                  <a:lnTo>
                    <a:pt x="1042" y="130"/>
                  </a:lnTo>
                  <a:lnTo>
                    <a:pt x="1039" y="105"/>
                  </a:lnTo>
                  <a:lnTo>
                    <a:pt x="1039" y="107"/>
                  </a:lnTo>
                  <a:lnTo>
                    <a:pt x="1032" y="83"/>
                  </a:lnTo>
                  <a:lnTo>
                    <a:pt x="1033" y="84"/>
                  </a:lnTo>
                  <a:lnTo>
                    <a:pt x="1006" y="45"/>
                  </a:lnTo>
                  <a:lnTo>
                    <a:pt x="1007" y="46"/>
                  </a:lnTo>
                  <a:lnTo>
                    <a:pt x="989" y="32"/>
                  </a:lnTo>
                  <a:lnTo>
                    <a:pt x="990" y="32"/>
                  </a:lnTo>
                  <a:lnTo>
                    <a:pt x="969" y="20"/>
                  </a:lnTo>
                  <a:lnTo>
                    <a:pt x="970" y="21"/>
                  </a:lnTo>
                  <a:lnTo>
                    <a:pt x="947" y="14"/>
                  </a:lnTo>
                  <a:lnTo>
                    <a:pt x="948" y="14"/>
                  </a:lnTo>
                  <a:lnTo>
                    <a:pt x="924" y="11"/>
                  </a:lnTo>
                  <a:lnTo>
                    <a:pt x="129" y="11"/>
                  </a:lnTo>
                  <a:lnTo>
                    <a:pt x="103" y="14"/>
                  </a:lnTo>
                  <a:lnTo>
                    <a:pt x="105" y="14"/>
                  </a:lnTo>
                  <a:lnTo>
                    <a:pt x="80" y="21"/>
                  </a:lnTo>
                  <a:lnTo>
                    <a:pt x="81" y="20"/>
                  </a:lnTo>
                  <a:lnTo>
                    <a:pt x="59" y="32"/>
                  </a:lnTo>
                  <a:lnTo>
                    <a:pt x="60" y="32"/>
                  </a:lnTo>
                  <a:lnTo>
                    <a:pt x="42" y="46"/>
                  </a:lnTo>
                  <a:lnTo>
                    <a:pt x="43" y="46"/>
                  </a:lnTo>
                  <a:lnTo>
                    <a:pt x="28" y="64"/>
                  </a:lnTo>
                  <a:lnTo>
                    <a:pt x="29" y="62"/>
                  </a:lnTo>
                  <a:lnTo>
                    <a:pt x="18" y="83"/>
                  </a:lnTo>
                  <a:lnTo>
                    <a:pt x="12" y="107"/>
                  </a:lnTo>
                  <a:lnTo>
                    <a:pt x="12" y="105"/>
                  </a:lnTo>
                  <a:lnTo>
                    <a:pt x="11" y="130"/>
                  </a:lnTo>
                  <a:lnTo>
                    <a:pt x="11" y="129"/>
                  </a:lnTo>
                  <a:lnTo>
                    <a:pt x="11" y="677"/>
                  </a:lnTo>
                  <a:lnTo>
                    <a:pt x="12" y="701"/>
                  </a:lnTo>
                  <a:lnTo>
                    <a:pt x="12" y="700"/>
                  </a:lnTo>
                  <a:lnTo>
                    <a:pt x="18" y="723"/>
                  </a:lnTo>
                  <a:lnTo>
                    <a:pt x="18" y="722"/>
                  </a:lnTo>
                  <a:lnTo>
                    <a:pt x="29" y="743"/>
                  </a:lnTo>
                  <a:lnTo>
                    <a:pt x="28" y="742"/>
                  </a:lnTo>
                  <a:lnTo>
                    <a:pt x="43" y="760"/>
                  </a:lnTo>
                  <a:lnTo>
                    <a:pt x="42" y="759"/>
                  </a:lnTo>
                  <a:lnTo>
                    <a:pt x="82" y="786"/>
                  </a:lnTo>
                  <a:lnTo>
                    <a:pt x="80" y="785"/>
                  </a:lnTo>
                  <a:lnTo>
                    <a:pt x="105" y="792"/>
                  </a:lnTo>
                  <a:lnTo>
                    <a:pt x="103" y="792"/>
                  </a:lnTo>
                  <a:lnTo>
                    <a:pt x="129" y="795"/>
                  </a:lnTo>
                  <a:lnTo>
                    <a:pt x="129" y="794"/>
                  </a:lnTo>
                  <a:lnTo>
                    <a:pt x="924" y="794"/>
                  </a:lnTo>
                  <a:close/>
                  <a:moveTo>
                    <a:pt x="129" y="805"/>
                  </a:moveTo>
                  <a:lnTo>
                    <a:pt x="102" y="802"/>
                  </a:lnTo>
                  <a:lnTo>
                    <a:pt x="76" y="795"/>
                  </a:lnTo>
                  <a:lnTo>
                    <a:pt x="35" y="768"/>
                  </a:lnTo>
                  <a:lnTo>
                    <a:pt x="19" y="749"/>
                  </a:lnTo>
                  <a:lnTo>
                    <a:pt x="8" y="726"/>
                  </a:lnTo>
                  <a:lnTo>
                    <a:pt x="1" y="703"/>
                  </a:lnTo>
                  <a:lnTo>
                    <a:pt x="0" y="677"/>
                  </a:lnTo>
                  <a:lnTo>
                    <a:pt x="0" y="129"/>
                  </a:lnTo>
                  <a:lnTo>
                    <a:pt x="1" y="104"/>
                  </a:lnTo>
                  <a:lnTo>
                    <a:pt x="8" y="79"/>
                  </a:lnTo>
                  <a:lnTo>
                    <a:pt x="19" y="57"/>
                  </a:lnTo>
                  <a:lnTo>
                    <a:pt x="35" y="38"/>
                  </a:lnTo>
                  <a:lnTo>
                    <a:pt x="54" y="23"/>
                  </a:lnTo>
                  <a:lnTo>
                    <a:pt x="76" y="10"/>
                  </a:lnTo>
                  <a:lnTo>
                    <a:pt x="102" y="3"/>
                  </a:lnTo>
                  <a:lnTo>
                    <a:pt x="129" y="0"/>
                  </a:lnTo>
                  <a:lnTo>
                    <a:pt x="925" y="0"/>
                  </a:lnTo>
                  <a:lnTo>
                    <a:pt x="950" y="3"/>
                  </a:lnTo>
                  <a:lnTo>
                    <a:pt x="974" y="10"/>
                  </a:lnTo>
                  <a:lnTo>
                    <a:pt x="996" y="23"/>
                  </a:lnTo>
                  <a:lnTo>
                    <a:pt x="1015" y="38"/>
                  </a:lnTo>
                  <a:lnTo>
                    <a:pt x="1043" y="79"/>
                  </a:lnTo>
                  <a:lnTo>
                    <a:pt x="1050" y="104"/>
                  </a:lnTo>
                  <a:lnTo>
                    <a:pt x="1053" y="129"/>
                  </a:lnTo>
                  <a:lnTo>
                    <a:pt x="1053" y="677"/>
                  </a:lnTo>
                  <a:lnTo>
                    <a:pt x="1050" y="703"/>
                  </a:lnTo>
                  <a:lnTo>
                    <a:pt x="1043" y="727"/>
                  </a:lnTo>
                  <a:lnTo>
                    <a:pt x="1015" y="768"/>
                  </a:lnTo>
                  <a:lnTo>
                    <a:pt x="974" y="795"/>
                  </a:lnTo>
                  <a:lnTo>
                    <a:pt x="950" y="802"/>
                  </a:lnTo>
                  <a:lnTo>
                    <a:pt x="925" y="805"/>
                  </a:lnTo>
                  <a:lnTo>
                    <a:pt x="129" y="805"/>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33804" name="Group 12"/>
            <p:cNvGrpSpPr>
              <a:grpSpLocks/>
            </p:cNvGrpSpPr>
            <p:nvPr/>
          </p:nvGrpSpPr>
          <p:grpSpPr bwMode="auto">
            <a:xfrm>
              <a:off x="7314" y="3633"/>
              <a:ext cx="1125" cy="746"/>
              <a:chOff x="7370" y="3633"/>
              <a:chExt cx="1125" cy="746"/>
            </a:xfrm>
          </p:grpSpPr>
          <p:sp>
            <p:nvSpPr>
              <p:cNvPr id="33808" name="Rectangle 16"/>
              <p:cNvSpPr>
                <a:spLocks noChangeArrowheads="1"/>
              </p:cNvSpPr>
              <p:nvPr/>
            </p:nvSpPr>
            <p:spPr bwMode="auto">
              <a:xfrm>
                <a:off x="7661" y="3633"/>
                <a:ext cx="375"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View</a:t>
                </a: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807" name="Rectangle 15"/>
              <p:cNvSpPr>
                <a:spLocks noChangeArrowheads="1"/>
              </p:cNvSpPr>
              <p:nvPr/>
            </p:nvSpPr>
            <p:spPr bwMode="auto">
              <a:xfrm>
                <a:off x="7370" y="3811"/>
                <a:ext cx="1125"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Product Stock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806" name="Rectangle 14"/>
              <p:cNvSpPr>
                <a:spLocks noChangeArrowheads="1"/>
              </p:cNvSpPr>
              <p:nvPr/>
            </p:nvSpPr>
            <p:spPr bwMode="auto">
              <a:xfrm>
                <a:off x="7403" y="3990"/>
                <a:ext cx="1005"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&amp; Distributer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805" name="Rectangle 13"/>
              <p:cNvSpPr>
                <a:spLocks noChangeArrowheads="1"/>
              </p:cNvSpPr>
              <p:nvPr/>
            </p:nvSpPr>
            <p:spPr bwMode="auto">
              <a:xfrm>
                <a:off x="7594" y="4169"/>
                <a:ext cx="540"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33803" name="Freeform 11"/>
            <p:cNvSpPr>
              <a:spLocks noEditPoints="1"/>
            </p:cNvSpPr>
            <p:nvPr/>
          </p:nvSpPr>
          <p:spPr bwMode="auto">
            <a:xfrm>
              <a:off x="2750" y="309"/>
              <a:ext cx="1478" cy="358"/>
            </a:xfrm>
            <a:custGeom>
              <a:avLst/>
              <a:gdLst/>
              <a:ahLst/>
              <a:cxnLst>
                <a:cxn ang="0">
                  <a:pos x="1472" y="346"/>
                </a:cxn>
                <a:cxn ang="0">
                  <a:pos x="1467" y="352"/>
                </a:cxn>
                <a:cxn ang="0">
                  <a:pos x="1467" y="5"/>
                </a:cxn>
                <a:cxn ang="0">
                  <a:pos x="1472" y="11"/>
                </a:cxn>
                <a:cxn ang="0">
                  <a:pos x="5" y="11"/>
                </a:cxn>
                <a:cxn ang="0">
                  <a:pos x="11" y="5"/>
                </a:cxn>
                <a:cxn ang="0">
                  <a:pos x="11" y="352"/>
                </a:cxn>
                <a:cxn ang="0">
                  <a:pos x="5" y="346"/>
                </a:cxn>
                <a:cxn ang="0">
                  <a:pos x="1472" y="346"/>
                </a:cxn>
                <a:cxn ang="0">
                  <a:pos x="0" y="358"/>
                </a:cxn>
                <a:cxn ang="0">
                  <a:pos x="0" y="0"/>
                </a:cxn>
                <a:cxn ang="0">
                  <a:pos x="1478" y="0"/>
                </a:cxn>
                <a:cxn ang="0">
                  <a:pos x="1478" y="358"/>
                </a:cxn>
                <a:cxn ang="0">
                  <a:pos x="0" y="358"/>
                </a:cxn>
              </a:cxnLst>
              <a:rect l="0" t="0" r="r" b="b"/>
              <a:pathLst>
                <a:path w="1478" h="358">
                  <a:moveTo>
                    <a:pt x="1472" y="346"/>
                  </a:moveTo>
                  <a:lnTo>
                    <a:pt x="1467" y="352"/>
                  </a:lnTo>
                  <a:lnTo>
                    <a:pt x="1467" y="5"/>
                  </a:lnTo>
                  <a:lnTo>
                    <a:pt x="1472" y="11"/>
                  </a:lnTo>
                  <a:lnTo>
                    <a:pt x="5" y="11"/>
                  </a:lnTo>
                  <a:lnTo>
                    <a:pt x="11" y="5"/>
                  </a:lnTo>
                  <a:lnTo>
                    <a:pt x="11" y="352"/>
                  </a:lnTo>
                  <a:lnTo>
                    <a:pt x="5" y="346"/>
                  </a:lnTo>
                  <a:lnTo>
                    <a:pt x="1472" y="346"/>
                  </a:lnTo>
                  <a:close/>
                  <a:moveTo>
                    <a:pt x="0" y="358"/>
                  </a:moveTo>
                  <a:lnTo>
                    <a:pt x="0" y="0"/>
                  </a:lnTo>
                  <a:lnTo>
                    <a:pt x="1478" y="0"/>
                  </a:lnTo>
                  <a:lnTo>
                    <a:pt x="1478" y="358"/>
                  </a:lnTo>
                  <a:lnTo>
                    <a:pt x="0" y="358"/>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02" name="Freeform 10"/>
            <p:cNvSpPr>
              <a:spLocks noEditPoints="1"/>
            </p:cNvSpPr>
            <p:nvPr/>
          </p:nvSpPr>
          <p:spPr bwMode="auto">
            <a:xfrm>
              <a:off x="3478" y="-4"/>
              <a:ext cx="100" cy="337"/>
            </a:xfrm>
            <a:custGeom>
              <a:avLst/>
              <a:gdLst/>
              <a:ahLst/>
              <a:cxnLst>
                <a:cxn ang="0">
                  <a:pos x="55" y="0"/>
                </a:cxn>
                <a:cxn ang="0">
                  <a:pos x="55" y="324"/>
                </a:cxn>
                <a:cxn ang="0">
                  <a:pos x="44" y="324"/>
                </a:cxn>
                <a:cxn ang="0">
                  <a:pos x="44" y="0"/>
                </a:cxn>
                <a:cxn ang="0">
                  <a:pos x="55" y="0"/>
                </a:cxn>
                <a:cxn ang="0">
                  <a:pos x="45" y="327"/>
                </a:cxn>
                <a:cxn ang="0">
                  <a:pos x="0" y="238"/>
                </a:cxn>
                <a:cxn ang="0">
                  <a:pos x="10" y="233"/>
                </a:cxn>
                <a:cxn ang="0">
                  <a:pos x="55" y="322"/>
                </a:cxn>
                <a:cxn ang="0">
                  <a:pos x="45" y="322"/>
                </a:cxn>
                <a:cxn ang="0">
                  <a:pos x="89" y="233"/>
                </a:cxn>
                <a:cxn ang="0">
                  <a:pos x="100" y="238"/>
                </a:cxn>
                <a:cxn ang="0">
                  <a:pos x="49" y="337"/>
                </a:cxn>
                <a:cxn ang="0">
                  <a:pos x="0" y="238"/>
                </a:cxn>
                <a:cxn ang="0">
                  <a:pos x="10" y="233"/>
                </a:cxn>
                <a:cxn ang="0">
                  <a:pos x="55" y="322"/>
                </a:cxn>
                <a:cxn ang="0">
                  <a:pos x="45" y="327"/>
                </a:cxn>
              </a:cxnLst>
              <a:rect l="0" t="0" r="r" b="b"/>
              <a:pathLst>
                <a:path w="100" h="337">
                  <a:moveTo>
                    <a:pt x="55" y="0"/>
                  </a:moveTo>
                  <a:lnTo>
                    <a:pt x="55" y="324"/>
                  </a:lnTo>
                  <a:lnTo>
                    <a:pt x="44" y="324"/>
                  </a:lnTo>
                  <a:lnTo>
                    <a:pt x="44" y="0"/>
                  </a:lnTo>
                  <a:lnTo>
                    <a:pt x="55" y="0"/>
                  </a:lnTo>
                  <a:close/>
                  <a:moveTo>
                    <a:pt x="45" y="327"/>
                  </a:moveTo>
                  <a:lnTo>
                    <a:pt x="0" y="238"/>
                  </a:lnTo>
                  <a:lnTo>
                    <a:pt x="10" y="233"/>
                  </a:lnTo>
                  <a:lnTo>
                    <a:pt x="55" y="322"/>
                  </a:lnTo>
                  <a:lnTo>
                    <a:pt x="45" y="322"/>
                  </a:lnTo>
                  <a:lnTo>
                    <a:pt x="89" y="233"/>
                  </a:lnTo>
                  <a:lnTo>
                    <a:pt x="100" y="238"/>
                  </a:lnTo>
                  <a:lnTo>
                    <a:pt x="49" y="337"/>
                  </a:lnTo>
                  <a:lnTo>
                    <a:pt x="0" y="238"/>
                  </a:lnTo>
                  <a:lnTo>
                    <a:pt x="10" y="233"/>
                  </a:lnTo>
                  <a:lnTo>
                    <a:pt x="55" y="322"/>
                  </a:lnTo>
                  <a:lnTo>
                    <a:pt x="45" y="327"/>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801" name="Rectangle 9"/>
            <p:cNvSpPr>
              <a:spLocks noChangeArrowheads="1"/>
            </p:cNvSpPr>
            <p:nvPr/>
          </p:nvSpPr>
          <p:spPr bwMode="auto">
            <a:xfrm>
              <a:off x="3250" y="1146"/>
              <a:ext cx="510"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 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800" name="Rectangle 8"/>
            <p:cNvSpPr>
              <a:spLocks noChangeArrowheads="1"/>
            </p:cNvSpPr>
            <p:nvPr/>
          </p:nvSpPr>
          <p:spPr bwMode="auto">
            <a:xfrm rot="16200000">
              <a:off x="1830" y="2915"/>
              <a:ext cx="173" cy="11"/>
            </a:xfrm>
            <a:prstGeom prst="rect">
              <a:avLst/>
            </a:prstGeom>
            <a:solidFill>
              <a:srgbClr val="000000"/>
            </a:solidFill>
            <a:ln w="12700">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799" name="Rectangle 7"/>
            <p:cNvSpPr>
              <a:spLocks noChangeArrowheads="1"/>
            </p:cNvSpPr>
            <p:nvPr/>
          </p:nvSpPr>
          <p:spPr bwMode="auto">
            <a:xfrm>
              <a:off x="586" y="2996"/>
              <a:ext cx="1325" cy="11"/>
            </a:xfrm>
            <a:prstGeom prst="rect">
              <a:avLst/>
            </a:prstGeom>
            <a:solidFill>
              <a:srgbClr val="000000"/>
            </a:solidFill>
            <a:ln w="0">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798" name="Rectangle 6"/>
            <p:cNvSpPr>
              <a:spLocks noChangeArrowheads="1"/>
            </p:cNvSpPr>
            <p:nvPr/>
          </p:nvSpPr>
          <p:spPr bwMode="auto">
            <a:xfrm rot="5400000">
              <a:off x="-287" y="2123"/>
              <a:ext cx="1757" cy="11"/>
            </a:xfrm>
            <a:prstGeom prst="rect">
              <a:avLst/>
            </a:prstGeom>
            <a:solidFill>
              <a:srgbClr val="000000"/>
            </a:solidFill>
            <a:ln w="0">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797" name="AutoShape 5"/>
            <p:cNvSpPr>
              <a:spLocks noChangeShapeType="1"/>
            </p:cNvSpPr>
            <p:nvPr/>
          </p:nvSpPr>
          <p:spPr bwMode="auto">
            <a:xfrm flipV="1">
              <a:off x="586" y="1250"/>
              <a:ext cx="2079" cy="1"/>
            </a:xfrm>
            <a:prstGeom prst="straightConnector1">
              <a:avLst/>
            </a:prstGeom>
            <a:noFill/>
            <a:ln w="12700">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04800"/>
            <a:ext cx="8839200" cy="7986802"/>
          </a:xfrm>
          <a:prstGeom prst="rect">
            <a:avLst/>
          </a:prstGeom>
        </p:spPr>
        <p:txBody>
          <a:bodyPr wrap="square">
            <a:spAutoFit/>
          </a:bodyPr>
          <a:lstStyle/>
          <a:p>
            <a:r>
              <a:rPr lang="en-US" b="1" i="1" dirty="0">
                <a:latin typeface="Times New Roman" pitchFamily="18" charset="0"/>
                <a:cs typeface="Times New Roman" pitchFamily="18" charset="0"/>
              </a:rPr>
              <a:t>Introduction to system</a:t>
            </a:r>
            <a:r>
              <a:rPr lang="en-US" b="1" i="1" dirty="0" smtClean="0">
                <a:latin typeface="Times New Roman" pitchFamily="18" charset="0"/>
                <a:cs typeface="Times New Roman" pitchFamily="18" charset="0"/>
              </a:rPr>
              <a:t>:-</a:t>
            </a:r>
          </a:p>
          <a:p>
            <a:r>
              <a:rPr lang="en-US" b="1" i="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many people, the term “electronic commerce” means shopping on the part of the internet called the World Wide Web. Actually, electronic commerce (or e-commerce) also included activities like businesses trading with other businesses and internal processes that companies use to support their buying, hiring, planning and so on.</a:t>
            </a:r>
          </a:p>
          <a:p>
            <a:pPr>
              <a:lnSpc>
                <a:spcPct val="150000"/>
              </a:lnSpc>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project is aimed at developing a web application that describe the online shopping of cake and gifts. Online shopping is the one of the application to improve the marketing company product</a:t>
            </a:r>
            <a:r>
              <a:rPr lang="en-US"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   	Cake </a:t>
            </a:r>
            <a:r>
              <a:rPr lang="en-US" dirty="0">
                <a:latin typeface="Times New Roman" pitchFamily="18" charset="0"/>
                <a:cs typeface="Times New Roman" pitchFamily="18" charset="0"/>
              </a:rPr>
              <a:t>and gift order system aims to accelerate customer orders. The main principle behind the need of cake and gift order system is easy to understand the menu and some links. It’s has user friendly and modular approach. The modular approach of the software increases the flexibility of the software. Date storing is easier. Paper word is the reduced. The record of each customer is stored that is customer’s name, contact details and some other information.</a:t>
            </a:r>
          </a:p>
          <a:p>
            <a:pPr>
              <a:lnSpc>
                <a:spcPct val="150000"/>
              </a:lnSpc>
            </a:pPr>
            <a:r>
              <a:rPr lang="en-US" dirty="0">
                <a:latin typeface="Times New Roman" pitchFamily="18" charset="0"/>
                <a:cs typeface="Times New Roman" pitchFamily="18" charset="0"/>
              </a:rPr>
              <a:t>	</a:t>
            </a:r>
          </a:p>
          <a:p>
            <a:pPr>
              <a:lnSpc>
                <a:spcPct val="150000"/>
              </a:lnSpc>
            </a:pPr>
            <a:r>
              <a:rPr lang="en-US" dirty="0">
                <a:latin typeface="Times New Roman" pitchFamily="18" charset="0"/>
                <a:cs typeface="Times New Roman" pitchFamily="18" charset="0"/>
              </a:rPr>
              <a:t> </a:t>
            </a:r>
          </a:p>
          <a:p>
            <a:pPr>
              <a:lnSpc>
                <a:spcPct val="150000"/>
              </a:lnSpc>
            </a:pP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a:p>
            <a:r>
              <a:rPr lang="en-US" dirty="0"/>
              <a:t> </a:t>
            </a:r>
          </a:p>
          <a:p>
            <a:endParaRPr lang="en-US"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94" name="Rectangle 7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34817" name="Group 1"/>
          <p:cNvGrpSpPr>
            <a:grpSpLocks noChangeAspect="1"/>
          </p:cNvGrpSpPr>
          <p:nvPr/>
        </p:nvGrpSpPr>
        <p:grpSpPr bwMode="auto">
          <a:xfrm>
            <a:off x="1371600" y="180975"/>
            <a:ext cx="5938838" cy="6677025"/>
            <a:chOff x="0" y="-346"/>
            <a:chExt cx="9352" cy="10516"/>
          </a:xfrm>
        </p:grpSpPr>
        <p:sp>
          <p:nvSpPr>
            <p:cNvPr id="34893" name="AutoShape 77"/>
            <p:cNvSpPr>
              <a:spLocks noChangeAspect="1" noChangeArrowheads="1" noTextEdit="1"/>
            </p:cNvSpPr>
            <p:nvPr/>
          </p:nvSpPr>
          <p:spPr bwMode="auto">
            <a:xfrm>
              <a:off x="0" y="-346"/>
              <a:ext cx="9352" cy="1051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92" name="Freeform 76"/>
            <p:cNvSpPr>
              <a:spLocks noEditPoints="1"/>
            </p:cNvSpPr>
            <p:nvPr/>
          </p:nvSpPr>
          <p:spPr bwMode="auto">
            <a:xfrm>
              <a:off x="7768" y="4394"/>
              <a:ext cx="100" cy="236"/>
            </a:xfrm>
            <a:custGeom>
              <a:avLst/>
              <a:gdLst/>
              <a:ahLst/>
              <a:cxnLst>
                <a:cxn ang="0">
                  <a:pos x="55" y="0"/>
                </a:cxn>
                <a:cxn ang="0">
                  <a:pos x="55" y="223"/>
                </a:cxn>
                <a:cxn ang="0">
                  <a:pos x="44" y="223"/>
                </a:cxn>
                <a:cxn ang="0">
                  <a:pos x="44" y="0"/>
                </a:cxn>
                <a:cxn ang="0">
                  <a:pos x="55" y="0"/>
                </a:cxn>
                <a:cxn ang="0">
                  <a:pos x="45" y="226"/>
                </a:cxn>
                <a:cxn ang="0">
                  <a:pos x="0" y="137"/>
                </a:cxn>
                <a:cxn ang="0">
                  <a:pos x="10" y="132"/>
                </a:cxn>
                <a:cxn ang="0">
                  <a:pos x="55" y="221"/>
                </a:cxn>
                <a:cxn ang="0">
                  <a:pos x="45" y="221"/>
                </a:cxn>
                <a:cxn ang="0">
                  <a:pos x="90" y="132"/>
                </a:cxn>
                <a:cxn ang="0">
                  <a:pos x="100" y="137"/>
                </a:cxn>
                <a:cxn ang="0">
                  <a:pos x="50" y="236"/>
                </a:cxn>
                <a:cxn ang="0">
                  <a:pos x="0" y="137"/>
                </a:cxn>
                <a:cxn ang="0">
                  <a:pos x="10" y="132"/>
                </a:cxn>
                <a:cxn ang="0">
                  <a:pos x="55" y="221"/>
                </a:cxn>
                <a:cxn ang="0">
                  <a:pos x="45" y="226"/>
                </a:cxn>
              </a:cxnLst>
              <a:rect l="0" t="0" r="r" b="b"/>
              <a:pathLst>
                <a:path w="100" h="236">
                  <a:moveTo>
                    <a:pt x="55" y="0"/>
                  </a:moveTo>
                  <a:lnTo>
                    <a:pt x="55" y="223"/>
                  </a:lnTo>
                  <a:lnTo>
                    <a:pt x="44" y="223"/>
                  </a:lnTo>
                  <a:lnTo>
                    <a:pt x="44" y="0"/>
                  </a:lnTo>
                  <a:lnTo>
                    <a:pt x="55" y="0"/>
                  </a:lnTo>
                  <a:close/>
                  <a:moveTo>
                    <a:pt x="45" y="226"/>
                  </a:moveTo>
                  <a:lnTo>
                    <a:pt x="0" y="137"/>
                  </a:lnTo>
                  <a:lnTo>
                    <a:pt x="10" y="132"/>
                  </a:lnTo>
                  <a:lnTo>
                    <a:pt x="55" y="221"/>
                  </a:lnTo>
                  <a:lnTo>
                    <a:pt x="45" y="221"/>
                  </a:lnTo>
                  <a:lnTo>
                    <a:pt x="90" y="132"/>
                  </a:lnTo>
                  <a:lnTo>
                    <a:pt x="100" y="137"/>
                  </a:lnTo>
                  <a:lnTo>
                    <a:pt x="50" y="236"/>
                  </a:lnTo>
                  <a:lnTo>
                    <a:pt x="0" y="137"/>
                  </a:lnTo>
                  <a:lnTo>
                    <a:pt x="10" y="132"/>
                  </a:lnTo>
                  <a:lnTo>
                    <a:pt x="55" y="221"/>
                  </a:lnTo>
                  <a:lnTo>
                    <a:pt x="45" y="226"/>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91" name="Rectangle 75"/>
            <p:cNvSpPr>
              <a:spLocks noChangeArrowheads="1"/>
            </p:cNvSpPr>
            <p:nvPr/>
          </p:nvSpPr>
          <p:spPr bwMode="auto">
            <a:xfrm>
              <a:off x="3058" y="4612"/>
              <a:ext cx="5936" cy="11"/>
            </a:xfrm>
            <a:prstGeom prst="rect">
              <a:avLst/>
            </a:pr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90" name="Freeform 74"/>
            <p:cNvSpPr>
              <a:spLocks noEditPoints="1"/>
            </p:cNvSpPr>
            <p:nvPr/>
          </p:nvSpPr>
          <p:spPr bwMode="auto">
            <a:xfrm>
              <a:off x="7488" y="4617"/>
              <a:ext cx="100" cy="371"/>
            </a:xfrm>
            <a:custGeom>
              <a:avLst/>
              <a:gdLst/>
              <a:ahLst/>
              <a:cxnLst>
                <a:cxn ang="0">
                  <a:pos x="55" y="0"/>
                </a:cxn>
                <a:cxn ang="0">
                  <a:pos x="55" y="358"/>
                </a:cxn>
                <a:cxn ang="0">
                  <a:pos x="44" y="358"/>
                </a:cxn>
                <a:cxn ang="0">
                  <a:pos x="44" y="0"/>
                </a:cxn>
                <a:cxn ang="0">
                  <a:pos x="55" y="0"/>
                </a:cxn>
                <a:cxn ang="0">
                  <a:pos x="45" y="361"/>
                </a:cxn>
                <a:cxn ang="0">
                  <a:pos x="0" y="271"/>
                </a:cxn>
                <a:cxn ang="0">
                  <a:pos x="10" y="266"/>
                </a:cxn>
                <a:cxn ang="0">
                  <a:pos x="55" y="356"/>
                </a:cxn>
                <a:cxn ang="0">
                  <a:pos x="45" y="356"/>
                </a:cxn>
                <a:cxn ang="0">
                  <a:pos x="90" y="266"/>
                </a:cxn>
                <a:cxn ang="0">
                  <a:pos x="100" y="271"/>
                </a:cxn>
                <a:cxn ang="0">
                  <a:pos x="50" y="371"/>
                </a:cxn>
                <a:cxn ang="0">
                  <a:pos x="0" y="271"/>
                </a:cxn>
                <a:cxn ang="0">
                  <a:pos x="10" y="266"/>
                </a:cxn>
                <a:cxn ang="0">
                  <a:pos x="55" y="356"/>
                </a:cxn>
                <a:cxn ang="0">
                  <a:pos x="45" y="361"/>
                </a:cxn>
              </a:cxnLst>
              <a:rect l="0" t="0" r="r" b="b"/>
              <a:pathLst>
                <a:path w="100" h="371">
                  <a:moveTo>
                    <a:pt x="55" y="0"/>
                  </a:moveTo>
                  <a:lnTo>
                    <a:pt x="55" y="358"/>
                  </a:lnTo>
                  <a:lnTo>
                    <a:pt x="44" y="358"/>
                  </a:lnTo>
                  <a:lnTo>
                    <a:pt x="44" y="0"/>
                  </a:lnTo>
                  <a:lnTo>
                    <a:pt x="55" y="0"/>
                  </a:lnTo>
                  <a:close/>
                  <a:moveTo>
                    <a:pt x="45" y="361"/>
                  </a:moveTo>
                  <a:lnTo>
                    <a:pt x="0" y="271"/>
                  </a:lnTo>
                  <a:lnTo>
                    <a:pt x="10" y="266"/>
                  </a:lnTo>
                  <a:lnTo>
                    <a:pt x="55" y="356"/>
                  </a:lnTo>
                  <a:lnTo>
                    <a:pt x="45" y="356"/>
                  </a:lnTo>
                  <a:lnTo>
                    <a:pt x="90" y="266"/>
                  </a:lnTo>
                  <a:lnTo>
                    <a:pt x="100" y="271"/>
                  </a:lnTo>
                  <a:lnTo>
                    <a:pt x="50" y="371"/>
                  </a:lnTo>
                  <a:lnTo>
                    <a:pt x="0" y="271"/>
                  </a:lnTo>
                  <a:lnTo>
                    <a:pt x="10" y="266"/>
                  </a:lnTo>
                  <a:lnTo>
                    <a:pt x="55" y="356"/>
                  </a:lnTo>
                  <a:lnTo>
                    <a:pt x="45" y="361"/>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89" name="Rectangle 73"/>
            <p:cNvSpPr>
              <a:spLocks noChangeArrowheads="1"/>
            </p:cNvSpPr>
            <p:nvPr/>
          </p:nvSpPr>
          <p:spPr bwMode="auto">
            <a:xfrm>
              <a:off x="3142" y="4917"/>
              <a:ext cx="1618" cy="6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888" name="Freeform 72"/>
            <p:cNvSpPr>
              <a:spLocks noEditPoints="1"/>
            </p:cNvSpPr>
            <p:nvPr/>
          </p:nvSpPr>
          <p:spPr bwMode="auto">
            <a:xfrm>
              <a:off x="6087" y="6624"/>
              <a:ext cx="1176" cy="659"/>
            </a:xfrm>
            <a:custGeom>
              <a:avLst/>
              <a:gdLst/>
              <a:ahLst/>
              <a:cxnLst>
                <a:cxn ang="0">
                  <a:pos x="1170" y="648"/>
                </a:cxn>
                <a:cxn ang="0">
                  <a:pos x="1164" y="654"/>
                </a:cxn>
                <a:cxn ang="0">
                  <a:pos x="1164" y="5"/>
                </a:cxn>
                <a:cxn ang="0">
                  <a:pos x="1170" y="11"/>
                </a:cxn>
                <a:cxn ang="0">
                  <a:pos x="5" y="11"/>
                </a:cxn>
                <a:cxn ang="0">
                  <a:pos x="11" y="5"/>
                </a:cxn>
                <a:cxn ang="0">
                  <a:pos x="11" y="654"/>
                </a:cxn>
                <a:cxn ang="0">
                  <a:pos x="5" y="648"/>
                </a:cxn>
                <a:cxn ang="0">
                  <a:pos x="1170" y="648"/>
                </a:cxn>
                <a:cxn ang="0">
                  <a:pos x="0" y="659"/>
                </a:cxn>
                <a:cxn ang="0">
                  <a:pos x="0" y="0"/>
                </a:cxn>
                <a:cxn ang="0">
                  <a:pos x="1176" y="0"/>
                </a:cxn>
                <a:cxn ang="0">
                  <a:pos x="1176" y="659"/>
                </a:cxn>
                <a:cxn ang="0">
                  <a:pos x="0" y="659"/>
                </a:cxn>
              </a:cxnLst>
              <a:rect l="0" t="0" r="r" b="b"/>
              <a:pathLst>
                <a:path w="1176" h="659">
                  <a:moveTo>
                    <a:pt x="1170" y="648"/>
                  </a:moveTo>
                  <a:lnTo>
                    <a:pt x="1164" y="654"/>
                  </a:lnTo>
                  <a:lnTo>
                    <a:pt x="1164" y="5"/>
                  </a:lnTo>
                  <a:lnTo>
                    <a:pt x="1170" y="11"/>
                  </a:lnTo>
                  <a:lnTo>
                    <a:pt x="5" y="11"/>
                  </a:lnTo>
                  <a:lnTo>
                    <a:pt x="11" y="5"/>
                  </a:lnTo>
                  <a:lnTo>
                    <a:pt x="11" y="654"/>
                  </a:lnTo>
                  <a:lnTo>
                    <a:pt x="5" y="648"/>
                  </a:lnTo>
                  <a:lnTo>
                    <a:pt x="1170" y="648"/>
                  </a:lnTo>
                  <a:close/>
                  <a:moveTo>
                    <a:pt x="0" y="659"/>
                  </a:moveTo>
                  <a:lnTo>
                    <a:pt x="0" y="0"/>
                  </a:lnTo>
                  <a:lnTo>
                    <a:pt x="1176" y="0"/>
                  </a:lnTo>
                  <a:lnTo>
                    <a:pt x="1176" y="659"/>
                  </a:lnTo>
                  <a:lnTo>
                    <a:pt x="0" y="659"/>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34885" name="Group 69"/>
            <p:cNvGrpSpPr>
              <a:grpSpLocks/>
            </p:cNvGrpSpPr>
            <p:nvPr/>
          </p:nvGrpSpPr>
          <p:grpSpPr bwMode="auto">
            <a:xfrm>
              <a:off x="5782" y="6701"/>
              <a:ext cx="2965" cy="582"/>
              <a:chOff x="3192" y="5076"/>
              <a:chExt cx="1136" cy="363"/>
            </a:xfrm>
          </p:grpSpPr>
          <p:sp>
            <p:nvSpPr>
              <p:cNvPr id="34887" name="Rectangle 71"/>
              <p:cNvSpPr>
                <a:spLocks noChangeArrowheads="1"/>
              </p:cNvSpPr>
              <p:nvPr/>
            </p:nvSpPr>
            <p:spPr bwMode="auto">
              <a:xfrm>
                <a:off x="3192" y="5076"/>
                <a:ext cx="552" cy="11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Fill  the form</a:t>
                </a:r>
                <a:r>
                  <a:rPr kumimoji="0" lang="en-US" sz="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r>
                  <a:rPr kumimoji="0" lang="en-US" sz="800" b="0" i="0" u="none" strike="noStrike" cap="none" normalizeH="0" baseline="0" smtClean="0">
                    <a:ln>
                      <a:noFill/>
                    </a:ln>
                    <a:solidFill>
                      <a:srgbClr val="FF0000"/>
                    </a:solidFill>
                    <a:effectLst/>
                    <a:latin typeface="Arial" pitchFamily="34" charset="0"/>
                    <a:ea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86" name="Rectangle 70"/>
              <p:cNvSpPr>
                <a:spLocks noChangeArrowheads="1"/>
              </p:cNvSpPr>
              <p:nvPr/>
            </p:nvSpPr>
            <p:spPr bwMode="auto">
              <a:xfrm>
                <a:off x="3349" y="5255"/>
                <a:ext cx="979" cy="1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Buy Product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34884" name="Rectangle 68"/>
            <p:cNvSpPr>
              <a:spLocks noChangeArrowheads="1"/>
            </p:cNvSpPr>
            <p:nvPr/>
          </p:nvSpPr>
          <p:spPr bwMode="auto">
            <a:xfrm>
              <a:off x="6854" y="5439"/>
              <a:ext cx="1165" cy="54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883" name="Freeform 67"/>
            <p:cNvSpPr>
              <a:spLocks noEditPoints="1"/>
            </p:cNvSpPr>
            <p:nvPr/>
          </p:nvSpPr>
          <p:spPr bwMode="auto">
            <a:xfrm>
              <a:off x="6950" y="4969"/>
              <a:ext cx="1176" cy="559"/>
            </a:xfrm>
            <a:custGeom>
              <a:avLst/>
              <a:gdLst/>
              <a:ahLst/>
              <a:cxnLst>
                <a:cxn ang="0">
                  <a:pos x="1170" y="548"/>
                </a:cxn>
                <a:cxn ang="0">
                  <a:pos x="1164" y="554"/>
                </a:cxn>
                <a:cxn ang="0">
                  <a:pos x="1164" y="6"/>
                </a:cxn>
                <a:cxn ang="0">
                  <a:pos x="1170" y="12"/>
                </a:cxn>
                <a:cxn ang="0">
                  <a:pos x="5" y="12"/>
                </a:cxn>
                <a:cxn ang="0">
                  <a:pos x="11" y="6"/>
                </a:cxn>
                <a:cxn ang="0">
                  <a:pos x="11" y="554"/>
                </a:cxn>
                <a:cxn ang="0">
                  <a:pos x="5" y="548"/>
                </a:cxn>
                <a:cxn ang="0">
                  <a:pos x="1170" y="548"/>
                </a:cxn>
                <a:cxn ang="0">
                  <a:pos x="0" y="559"/>
                </a:cxn>
                <a:cxn ang="0">
                  <a:pos x="0" y="0"/>
                </a:cxn>
                <a:cxn ang="0">
                  <a:pos x="1176" y="0"/>
                </a:cxn>
                <a:cxn ang="0">
                  <a:pos x="1176" y="559"/>
                </a:cxn>
                <a:cxn ang="0">
                  <a:pos x="0" y="559"/>
                </a:cxn>
              </a:cxnLst>
              <a:rect l="0" t="0" r="r" b="b"/>
              <a:pathLst>
                <a:path w="1176" h="559">
                  <a:moveTo>
                    <a:pt x="1170" y="548"/>
                  </a:moveTo>
                  <a:lnTo>
                    <a:pt x="1164" y="554"/>
                  </a:lnTo>
                  <a:lnTo>
                    <a:pt x="1164" y="6"/>
                  </a:lnTo>
                  <a:lnTo>
                    <a:pt x="1170" y="12"/>
                  </a:lnTo>
                  <a:lnTo>
                    <a:pt x="5" y="12"/>
                  </a:lnTo>
                  <a:lnTo>
                    <a:pt x="11" y="6"/>
                  </a:lnTo>
                  <a:lnTo>
                    <a:pt x="11" y="554"/>
                  </a:lnTo>
                  <a:lnTo>
                    <a:pt x="5" y="548"/>
                  </a:lnTo>
                  <a:lnTo>
                    <a:pt x="1170" y="548"/>
                  </a:lnTo>
                  <a:close/>
                  <a:moveTo>
                    <a:pt x="0" y="559"/>
                  </a:moveTo>
                  <a:lnTo>
                    <a:pt x="0" y="0"/>
                  </a:lnTo>
                  <a:lnTo>
                    <a:pt x="1176" y="0"/>
                  </a:lnTo>
                  <a:lnTo>
                    <a:pt x="1176" y="559"/>
                  </a:lnTo>
                  <a:lnTo>
                    <a:pt x="0" y="559"/>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34880" name="Group 64"/>
            <p:cNvGrpSpPr>
              <a:grpSpLocks/>
            </p:cNvGrpSpPr>
            <p:nvPr/>
          </p:nvGrpSpPr>
          <p:grpSpPr bwMode="auto">
            <a:xfrm>
              <a:off x="7202" y="5076"/>
              <a:ext cx="810" cy="389"/>
              <a:chOff x="7202" y="5076"/>
              <a:chExt cx="810" cy="389"/>
            </a:xfrm>
          </p:grpSpPr>
          <p:sp>
            <p:nvSpPr>
              <p:cNvPr id="34882" name="Rectangle 66"/>
              <p:cNvSpPr>
                <a:spLocks noChangeArrowheads="1"/>
              </p:cNvSpPr>
              <p:nvPr/>
            </p:nvSpPr>
            <p:spPr bwMode="auto">
              <a:xfrm>
                <a:off x="7202" y="5076"/>
                <a:ext cx="810"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Search fo</a:t>
                </a:r>
                <a:r>
                  <a:rPr kumimoji="0" lang="en-US" sz="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r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81" name="Rectangle 65"/>
              <p:cNvSpPr>
                <a:spLocks noChangeArrowheads="1"/>
              </p:cNvSpPr>
              <p:nvPr/>
            </p:nvSpPr>
            <p:spPr bwMode="auto">
              <a:xfrm>
                <a:off x="7280" y="5255"/>
                <a:ext cx="630"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Product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34879" name="Freeform 63"/>
            <p:cNvSpPr>
              <a:spLocks/>
            </p:cNvSpPr>
            <p:nvPr/>
          </p:nvSpPr>
          <p:spPr bwMode="auto">
            <a:xfrm>
              <a:off x="7302" y="5814"/>
              <a:ext cx="471" cy="458"/>
            </a:xfrm>
            <a:custGeom>
              <a:avLst/>
              <a:gdLst/>
              <a:ahLst/>
              <a:cxnLst>
                <a:cxn ang="0">
                  <a:pos x="236" y="458"/>
                </a:cxn>
                <a:cxn ang="0">
                  <a:pos x="471" y="234"/>
                </a:cxn>
                <a:cxn ang="0">
                  <a:pos x="236" y="0"/>
                </a:cxn>
                <a:cxn ang="0">
                  <a:pos x="0" y="234"/>
                </a:cxn>
                <a:cxn ang="0">
                  <a:pos x="236" y="458"/>
                </a:cxn>
              </a:cxnLst>
              <a:rect l="0" t="0" r="r" b="b"/>
              <a:pathLst>
                <a:path w="471" h="458">
                  <a:moveTo>
                    <a:pt x="236" y="458"/>
                  </a:moveTo>
                  <a:lnTo>
                    <a:pt x="471" y="234"/>
                  </a:lnTo>
                  <a:lnTo>
                    <a:pt x="236" y="0"/>
                  </a:lnTo>
                  <a:lnTo>
                    <a:pt x="0" y="234"/>
                  </a:lnTo>
                  <a:lnTo>
                    <a:pt x="236" y="45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78" name="Freeform 62"/>
            <p:cNvSpPr>
              <a:spLocks noEditPoints="1"/>
            </p:cNvSpPr>
            <p:nvPr/>
          </p:nvSpPr>
          <p:spPr bwMode="auto">
            <a:xfrm>
              <a:off x="7295" y="5806"/>
              <a:ext cx="486" cy="474"/>
            </a:xfrm>
            <a:custGeom>
              <a:avLst/>
              <a:gdLst/>
              <a:ahLst/>
              <a:cxnLst>
                <a:cxn ang="0">
                  <a:pos x="247" y="462"/>
                </a:cxn>
                <a:cxn ang="0">
                  <a:pos x="239" y="462"/>
                </a:cxn>
                <a:cxn ang="0">
                  <a:pos x="474" y="239"/>
                </a:cxn>
                <a:cxn ang="0">
                  <a:pos x="474" y="246"/>
                </a:cxn>
                <a:cxn ang="0">
                  <a:pos x="239" y="12"/>
                </a:cxn>
                <a:cxn ang="0">
                  <a:pos x="247" y="12"/>
                </a:cxn>
                <a:cxn ang="0">
                  <a:pos x="12" y="246"/>
                </a:cxn>
                <a:cxn ang="0">
                  <a:pos x="12" y="239"/>
                </a:cxn>
                <a:cxn ang="0">
                  <a:pos x="247" y="462"/>
                </a:cxn>
                <a:cxn ang="0">
                  <a:pos x="0" y="243"/>
                </a:cxn>
                <a:cxn ang="0">
                  <a:pos x="243" y="0"/>
                </a:cxn>
                <a:cxn ang="0">
                  <a:pos x="486" y="243"/>
                </a:cxn>
                <a:cxn ang="0">
                  <a:pos x="243" y="474"/>
                </a:cxn>
                <a:cxn ang="0">
                  <a:pos x="0" y="243"/>
                </a:cxn>
              </a:cxnLst>
              <a:rect l="0" t="0" r="r" b="b"/>
              <a:pathLst>
                <a:path w="486" h="474">
                  <a:moveTo>
                    <a:pt x="247" y="462"/>
                  </a:moveTo>
                  <a:lnTo>
                    <a:pt x="239" y="462"/>
                  </a:lnTo>
                  <a:lnTo>
                    <a:pt x="474" y="239"/>
                  </a:lnTo>
                  <a:lnTo>
                    <a:pt x="474" y="246"/>
                  </a:lnTo>
                  <a:lnTo>
                    <a:pt x="239" y="12"/>
                  </a:lnTo>
                  <a:lnTo>
                    <a:pt x="247" y="12"/>
                  </a:lnTo>
                  <a:lnTo>
                    <a:pt x="12" y="246"/>
                  </a:lnTo>
                  <a:lnTo>
                    <a:pt x="12" y="239"/>
                  </a:lnTo>
                  <a:lnTo>
                    <a:pt x="247" y="462"/>
                  </a:lnTo>
                  <a:close/>
                  <a:moveTo>
                    <a:pt x="0" y="243"/>
                  </a:moveTo>
                  <a:lnTo>
                    <a:pt x="243" y="0"/>
                  </a:lnTo>
                  <a:lnTo>
                    <a:pt x="486" y="243"/>
                  </a:lnTo>
                  <a:lnTo>
                    <a:pt x="243" y="474"/>
                  </a:lnTo>
                  <a:lnTo>
                    <a:pt x="0" y="243"/>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77" name="Freeform 61"/>
            <p:cNvSpPr>
              <a:spLocks/>
            </p:cNvSpPr>
            <p:nvPr/>
          </p:nvSpPr>
          <p:spPr bwMode="auto">
            <a:xfrm>
              <a:off x="3506" y="5825"/>
              <a:ext cx="448" cy="447"/>
            </a:xfrm>
            <a:custGeom>
              <a:avLst/>
              <a:gdLst/>
              <a:ahLst/>
              <a:cxnLst>
                <a:cxn ang="0">
                  <a:pos x="224" y="447"/>
                </a:cxn>
                <a:cxn ang="0">
                  <a:pos x="448" y="223"/>
                </a:cxn>
                <a:cxn ang="0">
                  <a:pos x="224" y="0"/>
                </a:cxn>
                <a:cxn ang="0">
                  <a:pos x="0" y="223"/>
                </a:cxn>
                <a:cxn ang="0">
                  <a:pos x="224" y="447"/>
                </a:cxn>
              </a:cxnLst>
              <a:rect l="0" t="0" r="r" b="b"/>
              <a:pathLst>
                <a:path w="448" h="447">
                  <a:moveTo>
                    <a:pt x="224" y="447"/>
                  </a:moveTo>
                  <a:lnTo>
                    <a:pt x="448" y="223"/>
                  </a:lnTo>
                  <a:lnTo>
                    <a:pt x="224" y="0"/>
                  </a:lnTo>
                  <a:lnTo>
                    <a:pt x="0" y="223"/>
                  </a:lnTo>
                  <a:lnTo>
                    <a:pt x="224" y="44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76" name="Rectangle 60"/>
            <p:cNvSpPr>
              <a:spLocks noChangeArrowheads="1"/>
            </p:cNvSpPr>
            <p:nvPr/>
          </p:nvSpPr>
          <p:spPr bwMode="auto">
            <a:xfrm>
              <a:off x="7532" y="5523"/>
              <a:ext cx="11" cy="291"/>
            </a:xfrm>
            <a:prstGeom prst="rect">
              <a:avLst/>
            </a:pr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75" name="Rectangle 59"/>
            <p:cNvSpPr>
              <a:spLocks noChangeArrowheads="1"/>
            </p:cNvSpPr>
            <p:nvPr/>
          </p:nvSpPr>
          <p:spPr bwMode="auto">
            <a:xfrm>
              <a:off x="7532" y="6272"/>
              <a:ext cx="11" cy="134"/>
            </a:xfrm>
            <a:prstGeom prst="rect">
              <a:avLst/>
            </a:pr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74" name="Rectangle 58"/>
            <p:cNvSpPr>
              <a:spLocks noChangeArrowheads="1"/>
            </p:cNvSpPr>
            <p:nvPr/>
          </p:nvSpPr>
          <p:spPr bwMode="auto">
            <a:xfrm>
              <a:off x="6642" y="6400"/>
              <a:ext cx="2105" cy="12"/>
            </a:xfrm>
            <a:prstGeom prst="rect">
              <a:avLst/>
            </a:pr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73" name="Rectangle 57"/>
            <p:cNvSpPr>
              <a:spLocks noChangeArrowheads="1"/>
            </p:cNvSpPr>
            <p:nvPr/>
          </p:nvSpPr>
          <p:spPr bwMode="auto">
            <a:xfrm>
              <a:off x="952" y="9138"/>
              <a:ext cx="8400" cy="11"/>
            </a:xfrm>
            <a:prstGeom prst="rect">
              <a:avLst/>
            </a:pr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72" name="Freeform 56"/>
            <p:cNvSpPr>
              <a:spLocks noEditPoints="1"/>
            </p:cNvSpPr>
            <p:nvPr/>
          </p:nvSpPr>
          <p:spPr bwMode="auto">
            <a:xfrm flipH="1">
              <a:off x="8621" y="6412"/>
              <a:ext cx="126" cy="2726"/>
            </a:xfrm>
            <a:custGeom>
              <a:avLst/>
              <a:gdLst/>
              <a:ahLst/>
              <a:cxnLst>
                <a:cxn ang="0">
                  <a:pos x="55" y="0"/>
                </a:cxn>
                <a:cxn ang="0">
                  <a:pos x="55" y="1565"/>
                </a:cxn>
                <a:cxn ang="0">
                  <a:pos x="44" y="1565"/>
                </a:cxn>
                <a:cxn ang="0">
                  <a:pos x="44" y="0"/>
                </a:cxn>
                <a:cxn ang="0">
                  <a:pos x="55" y="0"/>
                </a:cxn>
                <a:cxn ang="0">
                  <a:pos x="44" y="1568"/>
                </a:cxn>
                <a:cxn ang="0">
                  <a:pos x="0" y="1479"/>
                </a:cxn>
                <a:cxn ang="0">
                  <a:pos x="10" y="1474"/>
                </a:cxn>
                <a:cxn ang="0">
                  <a:pos x="55" y="1563"/>
                </a:cxn>
                <a:cxn ang="0">
                  <a:pos x="44" y="1563"/>
                </a:cxn>
                <a:cxn ang="0">
                  <a:pos x="89" y="1474"/>
                </a:cxn>
                <a:cxn ang="0">
                  <a:pos x="100" y="1479"/>
                </a:cxn>
                <a:cxn ang="0">
                  <a:pos x="49" y="1578"/>
                </a:cxn>
                <a:cxn ang="0">
                  <a:pos x="0" y="1479"/>
                </a:cxn>
                <a:cxn ang="0">
                  <a:pos x="10" y="1474"/>
                </a:cxn>
                <a:cxn ang="0">
                  <a:pos x="55" y="1563"/>
                </a:cxn>
                <a:cxn ang="0">
                  <a:pos x="44" y="1568"/>
                </a:cxn>
              </a:cxnLst>
              <a:rect l="0" t="0" r="r" b="b"/>
              <a:pathLst>
                <a:path w="100" h="1578">
                  <a:moveTo>
                    <a:pt x="55" y="0"/>
                  </a:moveTo>
                  <a:lnTo>
                    <a:pt x="55" y="1565"/>
                  </a:lnTo>
                  <a:lnTo>
                    <a:pt x="44" y="1565"/>
                  </a:lnTo>
                  <a:lnTo>
                    <a:pt x="44" y="0"/>
                  </a:lnTo>
                  <a:lnTo>
                    <a:pt x="55" y="0"/>
                  </a:lnTo>
                  <a:close/>
                  <a:moveTo>
                    <a:pt x="44" y="1568"/>
                  </a:moveTo>
                  <a:lnTo>
                    <a:pt x="0" y="1479"/>
                  </a:lnTo>
                  <a:lnTo>
                    <a:pt x="10" y="1474"/>
                  </a:lnTo>
                  <a:lnTo>
                    <a:pt x="55" y="1563"/>
                  </a:lnTo>
                  <a:lnTo>
                    <a:pt x="44" y="1563"/>
                  </a:lnTo>
                  <a:lnTo>
                    <a:pt x="89" y="1474"/>
                  </a:lnTo>
                  <a:lnTo>
                    <a:pt x="100" y="1479"/>
                  </a:lnTo>
                  <a:lnTo>
                    <a:pt x="49" y="1578"/>
                  </a:lnTo>
                  <a:lnTo>
                    <a:pt x="0" y="1479"/>
                  </a:lnTo>
                  <a:lnTo>
                    <a:pt x="10" y="1474"/>
                  </a:lnTo>
                  <a:lnTo>
                    <a:pt x="55" y="1563"/>
                  </a:lnTo>
                  <a:lnTo>
                    <a:pt x="44" y="1568"/>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71" name="Freeform 55"/>
            <p:cNvSpPr>
              <a:spLocks noEditPoints="1"/>
            </p:cNvSpPr>
            <p:nvPr/>
          </p:nvSpPr>
          <p:spPr bwMode="auto">
            <a:xfrm>
              <a:off x="6592" y="6406"/>
              <a:ext cx="100" cy="236"/>
            </a:xfrm>
            <a:custGeom>
              <a:avLst/>
              <a:gdLst/>
              <a:ahLst/>
              <a:cxnLst>
                <a:cxn ang="0">
                  <a:pos x="55" y="0"/>
                </a:cxn>
                <a:cxn ang="0">
                  <a:pos x="55" y="224"/>
                </a:cxn>
                <a:cxn ang="0">
                  <a:pos x="44" y="224"/>
                </a:cxn>
                <a:cxn ang="0">
                  <a:pos x="44" y="0"/>
                </a:cxn>
                <a:cxn ang="0">
                  <a:pos x="55" y="0"/>
                </a:cxn>
                <a:cxn ang="0">
                  <a:pos x="45" y="226"/>
                </a:cxn>
                <a:cxn ang="0">
                  <a:pos x="0" y="137"/>
                </a:cxn>
                <a:cxn ang="0">
                  <a:pos x="10" y="132"/>
                </a:cxn>
                <a:cxn ang="0">
                  <a:pos x="55" y="222"/>
                </a:cxn>
                <a:cxn ang="0">
                  <a:pos x="45" y="222"/>
                </a:cxn>
                <a:cxn ang="0">
                  <a:pos x="90" y="132"/>
                </a:cxn>
                <a:cxn ang="0">
                  <a:pos x="100" y="137"/>
                </a:cxn>
                <a:cxn ang="0">
                  <a:pos x="50" y="236"/>
                </a:cxn>
                <a:cxn ang="0">
                  <a:pos x="0" y="137"/>
                </a:cxn>
                <a:cxn ang="0">
                  <a:pos x="10" y="132"/>
                </a:cxn>
                <a:cxn ang="0">
                  <a:pos x="55" y="222"/>
                </a:cxn>
                <a:cxn ang="0">
                  <a:pos x="45" y="226"/>
                </a:cxn>
              </a:cxnLst>
              <a:rect l="0" t="0" r="r" b="b"/>
              <a:pathLst>
                <a:path w="100" h="236">
                  <a:moveTo>
                    <a:pt x="55" y="0"/>
                  </a:moveTo>
                  <a:lnTo>
                    <a:pt x="55" y="224"/>
                  </a:lnTo>
                  <a:lnTo>
                    <a:pt x="44" y="224"/>
                  </a:lnTo>
                  <a:lnTo>
                    <a:pt x="44" y="0"/>
                  </a:lnTo>
                  <a:lnTo>
                    <a:pt x="55" y="0"/>
                  </a:lnTo>
                  <a:close/>
                  <a:moveTo>
                    <a:pt x="45" y="226"/>
                  </a:moveTo>
                  <a:lnTo>
                    <a:pt x="0" y="137"/>
                  </a:lnTo>
                  <a:lnTo>
                    <a:pt x="10" y="132"/>
                  </a:lnTo>
                  <a:lnTo>
                    <a:pt x="55" y="222"/>
                  </a:lnTo>
                  <a:lnTo>
                    <a:pt x="45" y="222"/>
                  </a:lnTo>
                  <a:lnTo>
                    <a:pt x="90" y="132"/>
                  </a:lnTo>
                  <a:lnTo>
                    <a:pt x="100" y="137"/>
                  </a:lnTo>
                  <a:lnTo>
                    <a:pt x="50" y="236"/>
                  </a:lnTo>
                  <a:lnTo>
                    <a:pt x="0" y="137"/>
                  </a:lnTo>
                  <a:lnTo>
                    <a:pt x="10" y="132"/>
                  </a:lnTo>
                  <a:lnTo>
                    <a:pt x="55" y="222"/>
                  </a:lnTo>
                  <a:lnTo>
                    <a:pt x="45" y="226"/>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70" name="Freeform 54"/>
            <p:cNvSpPr>
              <a:spLocks noEditPoints="1"/>
            </p:cNvSpPr>
            <p:nvPr/>
          </p:nvSpPr>
          <p:spPr bwMode="auto">
            <a:xfrm>
              <a:off x="5630" y="9149"/>
              <a:ext cx="100" cy="236"/>
            </a:xfrm>
            <a:custGeom>
              <a:avLst/>
              <a:gdLst/>
              <a:ahLst/>
              <a:cxnLst>
                <a:cxn ang="0">
                  <a:pos x="55" y="0"/>
                </a:cxn>
                <a:cxn ang="0">
                  <a:pos x="55" y="224"/>
                </a:cxn>
                <a:cxn ang="0">
                  <a:pos x="44" y="224"/>
                </a:cxn>
                <a:cxn ang="0">
                  <a:pos x="44" y="0"/>
                </a:cxn>
                <a:cxn ang="0">
                  <a:pos x="55" y="0"/>
                </a:cxn>
                <a:cxn ang="0">
                  <a:pos x="45" y="227"/>
                </a:cxn>
                <a:cxn ang="0">
                  <a:pos x="0" y="137"/>
                </a:cxn>
                <a:cxn ang="0">
                  <a:pos x="10" y="132"/>
                </a:cxn>
                <a:cxn ang="0">
                  <a:pos x="55" y="222"/>
                </a:cxn>
                <a:cxn ang="0">
                  <a:pos x="45" y="222"/>
                </a:cxn>
                <a:cxn ang="0">
                  <a:pos x="90" y="132"/>
                </a:cxn>
                <a:cxn ang="0">
                  <a:pos x="100" y="137"/>
                </a:cxn>
                <a:cxn ang="0">
                  <a:pos x="50" y="236"/>
                </a:cxn>
                <a:cxn ang="0">
                  <a:pos x="0" y="137"/>
                </a:cxn>
                <a:cxn ang="0">
                  <a:pos x="10" y="132"/>
                </a:cxn>
                <a:cxn ang="0">
                  <a:pos x="55" y="222"/>
                </a:cxn>
                <a:cxn ang="0">
                  <a:pos x="45" y="227"/>
                </a:cxn>
              </a:cxnLst>
              <a:rect l="0" t="0" r="r" b="b"/>
              <a:pathLst>
                <a:path w="100" h="236">
                  <a:moveTo>
                    <a:pt x="55" y="0"/>
                  </a:moveTo>
                  <a:lnTo>
                    <a:pt x="55" y="224"/>
                  </a:lnTo>
                  <a:lnTo>
                    <a:pt x="44" y="224"/>
                  </a:lnTo>
                  <a:lnTo>
                    <a:pt x="44" y="0"/>
                  </a:lnTo>
                  <a:lnTo>
                    <a:pt x="55" y="0"/>
                  </a:lnTo>
                  <a:close/>
                  <a:moveTo>
                    <a:pt x="45" y="227"/>
                  </a:moveTo>
                  <a:lnTo>
                    <a:pt x="0" y="137"/>
                  </a:lnTo>
                  <a:lnTo>
                    <a:pt x="10" y="132"/>
                  </a:lnTo>
                  <a:lnTo>
                    <a:pt x="55" y="222"/>
                  </a:lnTo>
                  <a:lnTo>
                    <a:pt x="45" y="222"/>
                  </a:lnTo>
                  <a:lnTo>
                    <a:pt x="90" y="132"/>
                  </a:lnTo>
                  <a:lnTo>
                    <a:pt x="100" y="137"/>
                  </a:lnTo>
                  <a:lnTo>
                    <a:pt x="50" y="236"/>
                  </a:lnTo>
                  <a:lnTo>
                    <a:pt x="0" y="137"/>
                  </a:lnTo>
                  <a:lnTo>
                    <a:pt x="10" y="132"/>
                  </a:lnTo>
                  <a:lnTo>
                    <a:pt x="55" y="222"/>
                  </a:lnTo>
                  <a:lnTo>
                    <a:pt x="45" y="227"/>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69" name="Freeform 53"/>
            <p:cNvSpPr>
              <a:spLocks/>
            </p:cNvSpPr>
            <p:nvPr/>
          </p:nvSpPr>
          <p:spPr bwMode="auto">
            <a:xfrm>
              <a:off x="5541" y="9385"/>
              <a:ext cx="216" cy="223"/>
            </a:xfrm>
            <a:custGeom>
              <a:avLst/>
              <a:gdLst/>
              <a:ahLst/>
              <a:cxnLst>
                <a:cxn ang="0">
                  <a:pos x="4" y="160"/>
                </a:cxn>
                <a:cxn ang="0">
                  <a:pos x="148" y="0"/>
                </a:cxn>
                <a:cxn ang="0">
                  <a:pos x="308" y="160"/>
                </a:cxn>
                <a:cxn ang="0">
                  <a:pos x="148" y="320"/>
                </a:cxn>
                <a:cxn ang="0">
                  <a:pos x="4" y="160"/>
                </a:cxn>
              </a:cxnLst>
              <a:rect l="0" t="0" r="r" b="b"/>
              <a:pathLst>
                <a:path w="308" h="320">
                  <a:moveTo>
                    <a:pt x="4" y="160"/>
                  </a:moveTo>
                  <a:cubicBezTo>
                    <a:pt x="0" y="72"/>
                    <a:pt x="68" y="1"/>
                    <a:pt x="148" y="0"/>
                  </a:cubicBezTo>
                  <a:cubicBezTo>
                    <a:pt x="235" y="1"/>
                    <a:pt x="303" y="72"/>
                    <a:pt x="308" y="160"/>
                  </a:cubicBezTo>
                  <a:cubicBezTo>
                    <a:pt x="303" y="249"/>
                    <a:pt x="235" y="320"/>
                    <a:pt x="148" y="320"/>
                  </a:cubicBezTo>
                  <a:cubicBezTo>
                    <a:pt x="68" y="320"/>
                    <a:pt x="0" y="249"/>
                    <a:pt x="4" y="160"/>
                  </a:cubicBezTo>
                </a:path>
              </a:pathLst>
            </a:custGeom>
            <a:solidFill>
              <a:srgbClr val="FFFFFF"/>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68" name="Freeform 52"/>
            <p:cNvSpPr>
              <a:spLocks noEditPoints="1"/>
            </p:cNvSpPr>
            <p:nvPr/>
          </p:nvSpPr>
          <p:spPr bwMode="auto">
            <a:xfrm>
              <a:off x="5532" y="9385"/>
              <a:ext cx="225" cy="236"/>
            </a:xfrm>
            <a:custGeom>
              <a:avLst/>
              <a:gdLst/>
              <a:ahLst/>
              <a:cxnLst>
                <a:cxn ang="0">
                  <a:pos x="2" y="95"/>
                </a:cxn>
                <a:cxn ang="0">
                  <a:pos x="30" y="35"/>
                </a:cxn>
                <a:cxn ang="0">
                  <a:pos x="86" y="4"/>
                </a:cxn>
                <a:cxn ang="0">
                  <a:pos x="130" y="4"/>
                </a:cxn>
                <a:cxn ang="0">
                  <a:pos x="189" y="35"/>
                </a:cxn>
                <a:cxn ang="0">
                  <a:pos x="225" y="118"/>
                </a:cxn>
                <a:cxn ang="0">
                  <a:pos x="189" y="201"/>
                </a:cxn>
                <a:cxn ang="0">
                  <a:pos x="130" y="233"/>
                </a:cxn>
                <a:cxn ang="0">
                  <a:pos x="86" y="233"/>
                </a:cxn>
                <a:cxn ang="0">
                  <a:pos x="30" y="201"/>
                </a:cxn>
                <a:cxn ang="0">
                  <a:pos x="2" y="141"/>
                </a:cxn>
                <a:cxn ang="0">
                  <a:pos x="13" y="140"/>
                </a:cxn>
                <a:cxn ang="0">
                  <a:pos x="18" y="160"/>
                </a:cxn>
                <a:cxn ang="0">
                  <a:pos x="39" y="194"/>
                </a:cxn>
                <a:cxn ang="0">
                  <a:pos x="70" y="217"/>
                </a:cxn>
                <a:cxn ang="0">
                  <a:pos x="88" y="222"/>
                </a:cxn>
                <a:cxn ang="0">
                  <a:pos x="107" y="225"/>
                </a:cxn>
                <a:cxn ang="0">
                  <a:pos x="129" y="222"/>
                </a:cxn>
                <a:cxn ang="0">
                  <a:pos x="148" y="216"/>
                </a:cxn>
                <a:cxn ang="0">
                  <a:pos x="182" y="192"/>
                </a:cxn>
                <a:cxn ang="0">
                  <a:pos x="204" y="159"/>
                </a:cxn>
                <a:cxn ang="0">
                  <a:pos x="214" y="117"/>
                </a:cxn>
                <a:cxn ang="0">
                  <a:pos x="203" y="76"/>
                </a:cxn>
                <a:cxn ang="0">
                  <a:pos x="180" y="42"/>
                </a:cxn>
                <a:cxn ang="0">
                  <a:pos x="147" y="20"/>
                </a:cxn>
                <a:cxn ang="0">
                  <a:pos x="128" y="14"/>
                </a:cxn>
                <a:cxn ang="0">
                  <a:pos x="106" y="11"/>
                </a:cxn>
                <a:cxn ang="0">
                  <a:pos x="88" y="14"/>
                </a:cxn>
                <a:cxn ang="0">
                  <a:pos x="69" y="20"/>
                </a:cxn>
                <a:cxn ang="0">
                  <a:pos x="38" y="44"/>
                </a:cxn>
                <a:cxn ang="0">
                  <a:pos x="18" y="78"/>
                </a:cxn>
                <a:cxn ang="0">
                  <a:pos x="13" y="97"/>
                </a:cxn>
                <a:cxn ang="0">
                  <a:pos x="11" y="118"/>
                </a:cxn>
                <a:cxn ang="0">
                  <a:pos x="13" y="140"/>
                </a:cxn>
              </a:cxnLst>
              <a:rect l="0" t="0" r="r" b="b"/>
              <a:pathLst>
                <a:path w="225" h="236">
                  <a:moveTo>
                    <a:pt x="0" y="118"/>
                  </a:moveTo>
                  <a:lnTo>
                    <a:pt x="2" y="95"/>
                  </a:lnTo>
                  <a:lnTo>
                    <a:pt x="8" y="72"/>
                  </a:lnTo>
                  <a:lnTo>
                    <a:pt x="30" y="35"/>
                  </a:lnTo>
                  <a:lnTo>
                    <a:pt x="65" y="10"/>
                  </a:lnTo>
                  <a:lnTo>
                    <a:pt x="86" y="4"/>
                  </a:lnTo>
                  <a:lnTo>
                    <a:pt x="107" y="0"/>
                  </a:lnTo>
                  <a:lnTo>
                    <a:pt x="130" y="4"/>
                  </a:lnTo>
                  <a:lnTo>
                    <a:pt x="152" y="10"/>
                  </a:lnTo>
                  <a:lnTo>
                    <a:pt x="189" y="35"/>
                  </a:lnTo>
                  <a:lnTo>
                    <a:pt x="214" y="72"/>
                  </a:lnTo>
                  <a:lnTo>
                    <a:pt x="225" y="118"/>
                  </a:lnTo>
                  <a:lnTo>
                    <a:pt x="214" y="164"/>
                  </a:lnTo>
                  <a:lnTo>
                    <a:pt x="189" y="201"/>
                  </a:lnTo>
                  <a:lnTo>
                    <a:pt x="152" y="227"/>
                  </a:lnTo>
                  <a:lnTo>
                    <a:pt x="130" y="233"/>
                  </a:lnTo>
                  <a:lnTo>
                    <a:pt x="107" y="236"/>
                  </a:lnTo>
                  <a:lnTo>
                    <a:pt x="86" y="233"/>
                  </a:lnTo>
                  <a:lnTo>
                    <a:pt x="65" y="227"/>
                  </a:lnTo>
                  <a:lnTo>
                    <a:pt x="30" y="201"/>
                  </a:lnTo>
                  <a:lnTo>
                    <a:pt x="8" y="164"/>
                  </a:lnTo>
                  <a:lnTo>
                    <a:pt x="2" y="141"/>
                  </a:lnTo>
                  <a:lnTo>
                    <a:pt x="0" y="118"/>
                  </a:lnTo>
                  <a:close/>
                  <a:moveTo>
                    <a:pt x="13" y="140"/>
                  </a:moveTo>
                  <a:lnTo>
                    <a:pt x="13" y="139"/>
                  </a:lnTo>
                  <a:lnTo>
                    <a:pt x="18" y="160"/>
                  </a:lnTo>
                  <a:lnTo>
                    <a:pt x="18" y="159"/>
                  </a:lnTo>
                  <a:lnTo>
                    <a:pt x="39" y="194"/>
                  </a:lnTo>
                  <a:lnTo>
                    <a:pt x="38" y="192"/>
                  </a:lnTo>
                  <a:lnTo>
                    <a:pt x="70" y="217"/>
                  </a:lnTo>
                  <a:lnTo>
                    <a:pt x="69" y="216"/>
                  </a:lnTo>
                  <a:lnTo>
                    <a:pt x="88" y="222"/>
                  </a:lnTo>
                  <a:lnTo>
                    <a:pt x="87" y="222"/>
                  </a:lnTo>
                  <a:lnTo>
                    <a:pt x="107" y="225"/>
                  </a:lnTo>
                  <a:lnTo>
                    <a:pt x="129" y="222"/>
                  </a:lnTo>
                  <a:lnTo>
                    <a:pt x="128" y="222"/>
                  </a:lnTo>
                  <a:lnTo>
                    <a:pt x="148" y="216"/>
                  </a:lnTo>
                  <a:lnTo>
                    <a:pt x="147" y="217"/>
                  </a:lnTo>
                  <a:lnTo>
                    <a:pt x="182" y="192"/>
                  </a:lnTo>
                  <a:lnTo>
                    <a:pt x="180" y="194"/>
                  </a:lnTo>
                  <a:lnTo>
                    <a:pt x="204" y="159"/>
                  </a:lnTo>
                  <a:lnTo>
                    <a:pt x="203" y="161"/>
                  </a:lnTo>
                  <a:lnTo>
                    <a:pt x="214" y="117"/>
                  </a:lnTo>
                  <a:lnTo>
                    <a:pt x="214" y="119"/>
                  </a:lnTo>
                  <a:lnTo>
                    <a:pt x="203" y="76"/>
                  </a:lnTo>
                  <a:lnTo>
                    <a:pt x="204" y="78"/>
                  </a:lnTo>
                  <a:lnTo>
                    <a:pt x="180" y="42"/>
                  </a:lnTo>
                  <a:lnTo>
                    <a:pt x="182" y="44"/>
                  </a:lnTo>
                  <a:lnTo>
                    <a:pt x="147" y="20"/>
                  </a:lnTo>
                  <a:lnTo>
                    <a:pt x="148" y="20"/>
                  </a:lnTo>
                  <a:lnTo>
                    <a:pt x="128" y="14"/>
                  </a:lnTo>
                  <a:lnTo>
                    <a:pt x="106" y="11"/>
                  </a:lnTo>
                  <a:lnTo>
                    <a:pt x="108" y="11"/>
                  </a:lnTo>
                  <a:lnTo>
                    <a:pt x="88" y="14"/>
                  </a:lnTo>
                  <a:lnTo>
                    <a:pt x="69" y="20"/>
                  </a:lnTo>
                  <a:lnTo>
                    <a:pt x="70" y="20"/>
                  </a:lnTo>
                  <a:lnTo>
                    <a:pt x="38" y="44"/>
                  </a:lnTo>
                  <a:lnTo>
                    <a:pt x="39" y="42"/>
                  </a:lnTo>
                  <a:lnTo>
                    <a:pt x="18" y="78"/>
                  </a:lnTo>
                  <a:lnTo>
                    <a:pt x="18" y="76"/>
                  </a:lnTo>
                  <a:lnTo>
                    <a:pt x="13" y="97"/>
                  </a:lnTo>
                  <a:lnTo>
                    <a:pt x="13" y="96"/>
                  </a:lnTo>
                  <a:lnTo>
                    <a:pt x="11" y="118"/>
                  </a:lnTo>
                  <a:lnTo>
                    <a:pt x="13" y="140"/>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67" name="Freeform 51"/>
            <p:cNvSpPr>
              <a:spLocks/>
            </p:cNvSpPr>
            <p:nvPr/>
          </p:nvSpPr>
          <p:spPr bwMode="auto">
            <a:xfrm>
              <a:off x="5556" y="9379"/>
              <a:ext cx="201" cy="229"/>
            </a:xfrm>
            <a:custGeom>
              <a:avLst/>
              <a:gdLst/>
              <a:ahLst/>
              <a:cxnLst>
                <a:cxn ang="0">
                  <a:pos x="2" y="128"/>
                </a:cxn>
                <a:cxn ang="0">
                  <a:pos x="114" y="0"/>
                </a:cxn>
                <a:cxn ang="0">
                  <a:pos x="226" y="128"/>
                </a:cxn>
                <a:cxn ang="0">
                  <a:pos x="114" y="240"/>
                </a:cxn>
                <a:cxn ang="0">
                  <a:pos x="2" y="128"/>
                </a:cxn>
              </a:cxnLst>
              <a:rect l="0" t="0" r="r" b="b"/>
              <a:pathLst>
                <a:path w="228" h="248">
                  <a:moveTo>
                    <a:pt x="2" y="128"/>
                  </a:moveTo>
                  <a:cubicBezTo>
                    <a:pt x="0" y="62"/>
                    <a:pt x="52" y="8"/>
                    <a:pt x="114" y="0"/>
                  </a:cubicBezTo>
                  <a:cubicBezTo>
                    <a:pt x="177" y="8"/>
                    <a:pt x="228" y="62"/>
                    <a:pt x="226" y="128"/>
                  </a:cubicBezTo>
                  <a:cubicBezTo>
                    <a:pt x="228" y="195"/>
                    <a:pt x="177" y="248"/>
                    <a:pt x="114" y="240"/>
                  </a:cubicBezTo>
                  <a:cubicBezTo>
                    <a:pt x="52" y="248"/>
                    <a:pt x="0" y="195"/>
                    <a:pt x="2" y="128"/>
                  </a:cubicBezTo>
                </a:path>
              </a:pathLst>
            </a:custGeom>
            <a:solidFill>
              <a:srgbClr val="000000"/>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66" name="Rectangle 50"/>
            <p:cNvSpPr>
              <a:spLocks noChangeArrowheads="1"/>
            </p:cNvSpPr>
            <p:nvPr/>
          </p:nvSpPr>
          <p:spPr bwMode="auto">
            <a:xfrm>
              <a:off x="8288" y="6104"/>
              <a:ext cx="333" cy="1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No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65" name="Rectangle 49"/>
            <p:cNvSpPr>
              <a:spLocks noChangeArrowheads="1"/>
            </p:cNvSpPr>
            <p:nvPr/>
          </p:nvSpPr>
          <p:spPr bwMode="auto">
            <a:xfrm>
              <a:off x="6619" y="6115"/>
              <a:ext cx="285"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Yes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34862" name="Group 46"/>
            <p:cNvGrpSpPr>
              <a:grpSpLocks/>
            </p:cNvGrpSpPr>
            <p:nvPr/>
          </p:nvGrpSpPr>
          <p:grpSpPr bwMode="auto">
            <a:xfrm>
              <a:off x="6301" y="7715"/>
              <a:ext cx="116" cy="463"/>
              <a:chOff x="6373" y="6674"/>
              <a:chExt cx="116" cy="463"/>
            </a:xfrm>
          </p:grpSpPr>
          <p:sp>
            <p:nvSpPr>
              <p:cNvPr id="34864" name="Rectangle 48"/>
              <p:cNvSpPr>
                <a:spLocks noChangeArrowheads="1"/>
              </p:cNvSpPr>
              <p:nvPr/>
            </p:nvSpPr>
            <p:spPr bwMode="auto">
              <a:xfrm>
                <a:off x="6373" y="6674"/>
                <a:ext cx="105" cy="28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63" name="Rectangle 47"/>
              <p:cNvSpPr>
                <a:spLocks noChangeArrowheads="1"/>
              </p:cNvSpPr>
              <p:nvPr/>
            </p:nvSpPr>
            <p:spPr bwMode="auto">
              <a:xfrm>
                <a:off x="6384" y="6852"/>
                <a:ext cx="105" cy="28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34861" name="Rectangle 45"/>
            <p:cNvSpPr>
              <a:spLocks noChangeArrowheads="1"/>
            </p:cNvSpPr>
            <p:nvPr/>
          </p:nvSpPr>
          <p:spPr bwMode="auto">
            <a:xfrm>
              <a:off x="6194" y="8530"/>
              <a:ext cx="105" cy="28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60" name="Freeform 44"/>
            <p:cNvSpPr>
              <a:spLocks noEditPoints="1"/>
            </p:cNvSpPr>
            <p:nvPr/>
          </p:nvSpPr>
          <p:spPr bwMode="auto">
            <a:xfrm>
              <a:off x="6592" y="7295"/>
              <a:ext cx="100" cy="802"/>
            </a:xfrm>
            <a:custGeom>
              <a:avLst/>
              <a:gdLst/>
              <a:ahLst/>
              <a:cxnLst>
                <a:cxn ang="0">
                  <a:pos x="55" y="0"/>
                </a:cxn>
                <a:cxn ang="0">
                  <a:pos x="55" y="369"/>
                </a:cxn>
                <a:cxn ang="0">
                  <a:pos x="44" y="369"/>
                </a:cxn>
                <a:cxn ang="0">
                  <a:pos x="44" y="0"/>
                </a:cxn>
                <a:cxn ang="0">
                  <a:pos x="55" y="0"/>
                </a:cxn>
                <a:cxn ang="0">
                  <a:pos x="45" y="372"/>
                </a:cxn>
                <a:cxn ang="0">
                  <a:pos x="0" y="283"/>
                </a:cxn>
                <a:cxn ang="0">
                  <a:pos x="10" y="278"/>
                </a:cxn>
                <a:cxn ang="0">
                  <a:pos x="55" y="367"/>
                </a:cxn>
                <a:cxn ang="0">
                  <a:pos x="45" y="367"/>
                </a:cxn>
                <a:cxn ang="0">
                  <a:pos x="90" y="278"/>
                </a:cxn>
                <a:cxn ang="0">
                  <a:pos x="100" y="283"/>
                </a:cxn>
                <a:cxn ang="0">
                  <a:pos x="50" y="382"/>
                </a:cxn>
                <a:cxn ang="0">
                  <a:pos x="0" y="283"/>
                </a:cxn>
                <a:cxn ang="0">
                  <a:pos x="10" y="278"/>
                </a:cxn>
                <a:cxn ang="0">
                  <a:pos x="55" y="367"/>
                </a:cxn>
                <a:cxn ang="0">
                  <a:pos x="45" y="372"/>
                </a:cxn>
              </a:cxnLst>
              <a:rect l="0" t="0" r="r" b="b"/>
              <a:pathLst>
                <a:path w="100" h="382">
                  <a:moveTo>
                    <a:pt x="55" y="0"/>
                  </a:moveTo>
                  <a:lnTo>
                    <a:pt x="55" y="369"/>
                  </a:lnTo>
                  <a:lnTo>
                    <a:pt x="44" y="369"/>
                  </a:lnTo>
                  <a:lnTo>
                    <a:pt x="44" y="0"/>
                  </a:lnTo>
                  <a:lnTo>
                    <a:pt x="55" y="0"/>
                  </a:lnTo>
                  <a:close/>
                  <a:moveTo>
                    <a:pt x="45" y="372"/>
                  </a:moveTo>
                  <a:lnTo>
                    <a:pt x="0" y="283"/>
                  </a:lnTo>
                  <a:lnTo>
                    <a:pt x="10" y="278"/>
                  </a:lnTo>
                  <a:lnTo>
                    <a:pt x="55" y="367"/>
                  </a:lnTo>
                  <a:lnTo>
                    <a:pt x="45" y="367"/>
                  </a:lnTo>
                  <a:lnTo>
                    <a:pt x="90" y="278"/>
                  </a:lnTo>
                  <a:lnTo>
                    <a:pt x="100" y="283"/>
                  </a:lnTo>
                  <a:lnTo>
                    <a:pt x="50" y="382"/>
                  </a:lnTo>
                  <a:lnTo>
                    <a:pt x="0" y="283"/>
                  </a:lnTo>
                  <a:lnTo>
                    <a:pt x="10" y="278"/>
                  </a:lnTo>
                  <a:lnTo>
                    <a:pt x="55" y="367"/>
                  </a:lnTo>
                  <a:lnTo>
                    <a:pt x="45" y="372"/>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59" name="Freeform 43"/>
            <p:cNvSpPr>
              <a:spLocks noEditPoints="1"/>
            </p:cNvSpPr>
            <p:nvPr/>
          </p:nvSpPr>
          <p:spPr bwMode="auto">
            <a:xfrm>
              <a:off x="6642" y="8756"/>
              <a:ext cx="100" cy="382"/>
            </a:xfrm>
            <a:custGeom>
              <a:avLst/>
              <a:gdLst/>
              <a:ahLst/>
              <a:cxnLst>
                <a:cxn ang="0">
                  <a:pos x="55" y="0"/>
                </a:cxn>
                <a:cxn ang="0">
                  <a:pos x="55" y="369"/>
                </a:cxn>
                <a:cxn ang="0">
                  <a:pos x="44" y="369"/>
                </a:cxn>
                <a:cxn ang="0">
                  <a:pos x="44" y="0"/>
                </a:cxn>
                <a:cxn ang="0">
                  <a:pos x="55" y="0"/>
                </a:cxn>
                <a:cxn ang="0">
                  <a:pos x="45" y="372"/>
                </a:cxn>
                <a:cxn ang="0">
                  <a:pos x="0" y="283"/>
                </a:cxn>
                <a:cxn ang="0">
                  <a:pos x="10" y="278"/>
                </a:cxn>
                <a:cxn ang="0">
                  <a:pos x="55" y="367"/>
                </a:cxn>
                <a:cxn ang="0">
                  <a:pos x="45" y="367"/>
                </a:cxn>
                <a:cxn ang="0">
                  <a:pos x="90" y="278"/>
                </a:cxn>
                <a:cxn ang="0">
                  <a:pos x="100" y="283"/>
                </a:cxn>
                <a:cxn ang="0">
                  <a:pos x="50" y="382"/>
                </a:cxn>
                <a:cxn ang="0">
                  <a:pos x="0" y="283"/>
                </a:cxn>
                <a:cxn ang="0">
                  <a:pos x="10" y="278"/>
                </a:cxn>
                <a:cxn ang="0">
                  <a:pos x="55" y="367"/>
                </a:cxn>
                <a:cxn ang="0">
                  <a:pos x="45" y="372"/>
                </a:cxn>
              </a:cxnLst>
              <a:rect l="0" t="0" r="r" b="b"/>
              <a:pathLst>
                <a:path w="100" h="382">
                  <a:moveTo>
                    <a:pt x="55" y="0"/>
                  </a:moveTo>
                  <a:lnTo>
                    <a:pt x="55" y="369"/>
                  </a:lnTo>
                  <a:lnTo>
                    <a:pt x="44" y="369"/>
                  </a:lnTo>
                  <a:lnTo>
                    <a:pt x="44" y="0"/>
                  </a:lnTo>
                  <a:lnTo>
                    <a:pt x="55" y="0"/>
                  </a:lnTo>
                  <a:close/>
                  <a:moveTo>
                    <a:pt x="45" y="372"/>
                  </a:moveTo>
                  <a:lnTo>
                    <a:pt x="0" y="283"/>
                  </a:lnTo>
                  <a:lnTo>
                    <a:pt x="10" y="278"/>
                  </a:lnTo>
                  <a:lnTo>
                    <a:pt x="55" y="367"/>
                  </a:lnTo>
                  <a:lnTo>
                    <a:pt x="45" y="367"/>
                  </a:lnTo>
                  <a:lnTo>
                    <a:pt x="90" y="278"/>
                  </a:lnTo>
                  <a:lnTo>
                    <a:pt x="100" y="283"/>
                  </a:lnTo>
                  <a:lnTo>
                    <a:pt x="50" y="382"/>
                  </a:lnTo>
                  <a:lnTo>
                    <a:pt x="0" y="283"/>
                  </a:lnTo>
                  <a:lnTo>
                    <a:pt x="10" y="278"/>
                  </a:lnTo>
                  <a:lnTo>
                    <a:pt x="55" y="367"/>
                  </a:lnTo>
                  <a:lnTo>
                    <a:pt x="45" y="372"/>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58" name="Rectangle 42"/>
            <p:cNvSpPr>
              <a:spLocks noChangeArrowheads="1"/>
            </p:cNvSpPr>
            <p:nvPr/>
          </p:nvSpPr>
          <p:spPr bwMode="auto">
            <a:xfrm>
              <a:off x="4413" y="8530"/>
              <a:ext cx="105" cy="28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57" name="Rectangle 41"/>
            <p:cNvSpPr>
              <a:spLocks noChangeArrowheads="1"/>
            </p:cNvSpPr>
            <p:nvPr/>
          </p:nvSpPr>
          <p:spPr bwMode="auto">
            <a:xfrm>
              <a:off x="2767" y="1030"/>
              <a:ext cx="1467" cy="34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856" name="Freeform 40"/>
            <p:cNvSpPr>
              <a:spLocks noEditPoints="1"/>
            </p:cNvSpPr>
            <p:nvPr/>
          </p:nvSpPr>
          <p:spPr bwMode="auto">
            <a:xfrm>
              <a:off x="2750" y="1012"/>
              <a:ext cx="1478" cy="358"/>
            </a:xfrm>
            <a:custGeom>
              <a:avLst/>
              <a:gdLst/>
              <a:ahLst/>
              <a:cxnLst>
                <a:cxn ang="0">
                  <a:pos x="1472" y="346"/>
                </a:cxn>
                <a:cxn ang="0">
                  <a:pos x="1467" y="352"/>
                </a:cxn>
                <a:cxn ang="0">
                  <a:pos x="1467" y="5"/>
                </a:cxn>
                <a:cxn ang="0">
                  <a:pos x="1472" y="11"/>
                </a:cxn>
                <a:cxn ang="0">
                  <a:pos x="5" y="11"/>
                </a:cxn>
                <a:cxn ang="0">
                  <a:pos x="11" y="5"/>
                </a:cxn>
                <a:cxn ang="0">
                  <a:pos x="11" y="352"/>
                </a:cxn>
                <a:cxn ang="0">
                  <a:pos x="5" y="346"/>
                </a:cxn>
                <a:cxn ang="0">
                  <a:pos x="1472" y="346"/>
                </a:cxn>
                <a:cxn ang="0">
                  <a:pos x="0" y="358"/>
                </a:cxn>
                <a:cxn ang="0">
                  <a:pos x="0" y="0"/>
                </a:cxn>
                <a:cxn ang="0">
                  <a:pos x="1478" y="0"/>
                </a:cxn>
                <a:cxn ang="0">
                  <a:pos x="1478" y="358"/>
                </a:cxn>
                <a:cxn ang="0">
                  <a:pos x="0" y="358"/>
                </a:cxn>
              </a:cxnLst>
              <a:rect l="0" t="0" r="r" b="b"/>
              <a:pathLst>
                <a:path w="1478" h="358">
                  <a:moveTo>
                    <a:pt x="1472" y="346"/>
                  </a:moveTo>
                  <a:lnTo>
                    <a:pt x="1467" y="352"/>
                  </a:lnTo>
                  <a:lnTo>
                    <a:pt x="1467" y="5"/>
                  </a:lnTo>
                  <a:lnTo>
                    <a:pt x="1472" y="11"/>
                  </a:lnTo>
                  <a:lnTo>
                    <a:pt x="5" y="11"/>
                  </a:lnTo>
                  <a:lnTo>
                    <a:pt x="11" y="5"/>
                  </a:lnTo>
                  <a:lnTo>
                    <a:pt x="11" y="352"/>
                  </a:lnTo>
                  <a:lnTo>
                    <a:pt x="5" y="346"/>
                  </a:lnTo>
                  <a:lnTo>
                    <a:pt x="1472" y="346"/>
                  </a:lnTo>
                  <a:close/>
                  <a:moveTo>
                    <a:pt x="0" y="358"/>
                  </a:moveTo>
                  <a:lnTo>
                    <a:pt x="0" y="0"/>
                  </a:lnTo>
                  <a:lnTo>
                    <a:pt x="1478" y="0"/>
                  </a:lnTo>
                  <a:lnTo>
                    <a:pt x="1478" y="358"/>
                  </a:lnTo>
                  <a:lnTo>
                    <a:pt x="0" y="358"/>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55" name="Rectangle 39"/>
            <p:cNvSpPr>
              <a:spLocks noChangeArrowheads="1"/>
            </p:cNvSpPr>
            <p:nvPr/>
          </p:nvSpPr>
          <p:spPr bwMode="auto">
            <a:xfrm>
              <a:off x="2767" y="333"/>
              <a:ext cx="1470"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  User Registration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54" name="Freeform 38"/>
            <p:cNvSpPr>
              <a:spLocks/>
            </p:cNvSpPr>
            <p:nvPr/>
          </p:nvSpPr>
          <p:spPr bwMode="auto">
            <a:xfrm>
              <a:off x="3461" y="-183"/>
              <a:ext cx="152" cy="179"/>
            </a:xfrm>
            <a:custGeom>
              <a:avLst/>
              <a:gdLst/>
              <a:ahLst/>
              <a:cxnLst>
                <a:cxn ang="0">
                  <a:pos x="0" y="128"/>
                </a:cxn>
                <a:cxn ang="0">
                  <a:pos x="112" y="0"/>
                </a:cxn>
                <a:cxn ang="0">
                  <a:pos x="208" y="128"/>
                </a:cxn>
                <a:cxn ang="0">
                  <a:pos x="112" y="256"/>
                </a:cxn>
                <a:cxn ang="0">
                  <a:pos x="0" y="128"/>
                </a:cxn>
              </a:cxnLst>
              <a:rect l="0" t="0" r="r" b="b"/>
              <a:pathLst>
                <a:path w="216" h="256">
                  <a:moveTo>
                    <a:pt x="0" y="128"/>
                  </a:moveTo>
                  <a:cubicBezTo>
                    <a:pt x="7" y="57"/>
                    <a:pt x="54" y="0"/>
                    <a:pt x="112" y="0"/>
                  </a:cubicBezTo>
                  <a:cubicBezTo>
                    <a:pt x="169" y="0"/>
                    <a:pt x="216" y="57"/>
                    <a:pt x="208" y="128"/>
                  </a:cubicBezTo>
                  <a:cubicBezTo>
                    <a:pt x="216" y="196"/>
                    <a:pt x="169" y="252"/>
                    <a:pt x="112" y="256"/>
                  </a:cubicBezTo>
                  <a:cubicBezTo>
                    <a:pt x="54" y="252"/>
                    <a:pt x="7" y="196"/>
                    <a:pt x="0" y="128"/>
                  </a:cubicBezTo>
                </a:path>
              </a:pathLst>
            </a:custGeom>
            <a:solidFill>
              <a:srgbClr val="000000"/>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53" name="Freeform 37"/>
            <p:cNvSpPr>
              <a:spLocks noEditPoints="1"/>
            </p:cNvSpPr>
            <p:nvPr/>
          </p:nvSpPr>
          <p:spPr bwMode="auto">
            <a:xfrm>
              <a:off x="3438" y="-195"/>
              <a:ext cx="157" cy="191"/>
            </a:xfrm>
            <a:custGeom>
              <a:avLst/>
              <a:gdLst/>
              <a:ahLst/>
              <a:cxnLst>
                <a:cxn ang="0">
                  <a:pos x="0" y="96"/>
                </a:cxn>
                <a:cxn ang="0">
                  <a:pos x="9" y="58"/>
                </a:cxn>
                <a:cxn ang="0">
                  <a:pos x="27" y="28"/>
                </a:cxn>
                <a:cxn ang="0">
                  <a:pos x="53" y="8"/>
                </a:cxn>
                <a:cxn ang="0">
                  <a:pos x="84" y="0"/>
                </a:cxn>
                <a:cxn ang="0">
                  <a:pos x="115" y="8"/>
                </a:cxn>
                <a:cxn ang="0">
                  <a:pos x="139" y="28"/>
                </a:cxn>
                <a:cxn ang="0">
                  <a:pos x="154" y="59"/>
                </a:cxn>
                <a:cxn ang="0">
                  <a:pos x="157" y="96"/>
                </a:cxn>
                <a:cxn ang="0">
                  <a:pos x="154" y="131"/>
                </a:cxn>
                <a:cxn ang="0">
                  <a:pos x="139" y="160"/>
                </a:cxn>
                <a:cxn ang="0">
                  <a:pos x="115" y="182"/>
                </a:cxn>
                <a:cxn ang="0">
                  <a:pos x="84" y="191"/>
                </a:cxn>
                <a:cxn ang="0">
                  <a:pos x="53" y="182"/>
                </a:cxn>
                <a:cxn ang="0">
                  <a:pos x="27" y="161"/>
                </a:cxn>
                <a:cxn ang="0">
                  <a:pos x="9" y="132"/>
                </a:cxn>
                <a:cxn ang="0">
                  <a:pos x="0" y="96"/>
                </a:cxn>
                <a:cxn ang="0">
                  <a:pos x="19" y="128"/>
                </a:cxn>
                <a:cxn ang="0">
                  <a:pos x="19" y="126"/>
                </a:cxn>
                <a:cxn ang="0">
                  <a:pos x="36" y="154"/>
                </a:cxn>
                <a:cxn ang="0">
                  <a:pos x="36" y="153"/>
                </a:cxn>
                <a:cxn ang="0">
                  <a:pos x="59" y="172"/>
                </a:cxn>
                <a:cxn ang="0">
                  <a:pos x="57" y="172"/>
                </a:cxn>
                <a:cxn ang="0">
                  <a:pos x="86" y="180"/>
                </a:cxn>
                <a:cxn ang="0">
                  <a:pos x="82" y="180"/>
                </a:cxn>
                <a:cxn ang="0">
                  <a:pos x="110" y="172"/>
                </a:cxn>
                <a:cxn ang="0">
                  <a:pos x="108" y="172"/>
                </a:cxn>
                <a:cxn ang="0">
                  <a:pos x="131" y="153"/>
                </a:cxn>
                <a:cxn ang="0">
                  <a:pos x="129" y="155"/>
                </a:cxn>
                <a:cxn ang="0">
                  <a:pos x="143" y="127"/>
                </a:cxn>
                <a:cxn ang="0">
                  <a:pos x="143" y="129"/>
                </a:cxn>
                <a:cxn ang="0">
                  <a:pos x="145" y="96"/>
                </a:cxn>
                <a:cxn ang="0">
                  <a:pos x="145" y="96"/>
                </a:cxn>
                <a:cxn ang="0">
                  <a:pos x="143" y="61"/>
                </a:cxn>
                <a:cxn ang="0">
                  <a:pos x="143" y="63"/>
                </a:cxn>
                <a:cxn ang="0">
                  <a:pos x="129" y="35"/>
                </a:cxn>
                <a:cxn ang="0">
                  <a:pos x="131" y="37"/>
                </a:cxn>
                <a:cxn ang="0">
                  <a:pos x="108" y="18"/>
                </a:cxn>
                <a:cxn ang="0">
                  <a:pos x="111" y="19"/>
                </a:cxn>
                <a:cxn ang="0">
                  <a:pos x="83" y="12"/>
                </a:cxn>
                <a:cxn ang="0">
                  <a:pos x="85" y="12"/>
                </a:cxn>
                <a:cxn ang="0">
                  <a:pos x="57" y="19"/>
                </a:cxn>
                <a:cxn ang="0">
                  <a:pos x="59" y="18"/>
                </a:cxn>
                <a:cxn ang="0">
                  <a:pos x="35" y="37"/>
                </a:cxn>
                <a:cxn ang="0">
                  <a:pos x="36" y="35"/>
                </a:cxn>
                <a:cxn ang="0">
                  <a:pos x="19" y="64"/>
                </a:cxn>
                <a:cxn ang="0">
                  <a:pos x="19" y="62"/>
                </a:cxn>
                <a:cxn ang="0">
                  <a:pos x="11" y="97"/>
                </a:cxn>
                <a:cxn ang="0">
                  <a:pos x="11" y="95"/>
                </a:cxn>
                <a:cxn ang="0">
                  <a:pos x="19" y="128"/>
                </a:cxn>
              </a:cxnLst>
              <a:rect l="0" t="0" r="r" b="b"/>
              <a:pathLst>
                <a:path w="157" h="191">
                  <a:moveTo>
                    <a:pt x="0" y="96"/>
                  </a:moveTo>
                  <a:lnTo>
                    <a:pt x="9" y="58"/>
                  </a:lnTo>
                  <a:lnTo>
                    <a:pt x="27" y="28"/>
                  </a:lnTo>
                  <a:lnTo>
                    <a:pt x="53" y="8"/>
                  </a:lnTo>
                  <a:lnTo>
                    <a:pt x="84" y="0"/>
                  </a:lnTo>
                  <a:lnTo>
                    <a:pt x="115" y="8"/>
                  </a:lnTo>
                  <a:lnTo>
                    <a:pt x="139" y="28"/>
                  </a:lnTo>
                  <a:lnTo>
                    <a:pt x="154" y="59"/>
                  </a:lnTo>
                  <a:lnTo>
                    <a:pt x="157" y="96"/>
                  </a:lnTo>
                  <a:lnTo>
                    <a:pt x="154" y="131"/>
                  </a:lnTo>
                  <a:lnTo>
                    <a:pt x="139" y="160"/>
                  </a:lnTo>
                  <a:lnTo>
                    <a:pt x="115" y="182"/>
                  </a:lnTo>
                  <a:lnTo>
                    <a:pt x="84" y="191"/>
                  </a:lnTo>
                  <a:lnTo>
                    <a:pt x="53" y="182"/>
                  </a:lnTo>
                  <a:lnTo>
                    <a:pt x="27" y="161"/>
                  </a:lnTo>
                  <a:lnTo>
                    <a:pt x="9" y="132"/>
                  </a:lnTo>
                  <a:lnTo>
                    <a:pt x="0" y="96"/>
                  </a:lnTo>
                  <a:close/>
                  <a:moveTo>
                    <a:pt x="19" y="128"/>
                  </a:moveTo>
                  <a:lnTo>
                    <a:pt x="19" y="126"/>
                  </a:lnTo>
                  <a:lnTo>
                    <a:pt x="36" y="154"/>
                  </a:lnTo>
                  <a:lnTo>
                    <a:pt x="36" y="153"/>
                  </a:lnTo>
                  <a:lnTo>
                    <a:pt x="59" y="172"/>
                  </a:lnTo>
                  <a:lnTo>
                    <a:pt x="57" y="172"/>
                  </a:lnTo>
                  <a:lnTo>
                    <a:pt x="86" y="180"/>
                  </a:lnTo>
                  <a:lnTo>
                    <a:pt x="82" y="180"/>
                  </a:lnTo>
                  <a:lnTo>
                    <a:pt x="110" y="172"/>
                  </a:lnTo>
                  <a:lnTo>
                    <a:pt x="108" y="172"/>
                  </a:lnTo>
                  <a:lnTo>
                    <a:pt x="131" y="153"/>
                  </a:lnTo>
                  <a:lnTo>
                    <a:pt x="129" y="155"/>
                  </a:lnTo>
                  <a:lnTo>
                    <a:pt x="143" y="127"/>
                  </a:lnTo>
                  <a:lnTo>
                    <a:pt x="143" y="129"/>
                  </a:lnTo>
                  <a:lnTo>
                    <a:pt x="145" y="96"/>
                  </a:lnTo>
                  <a:lnTo>
                    <a:pt x="143" y="61"/>
                  </a:lnTo>
                  <a:lnTo>
                    <a:pt x="143" y="63"/>
                  </a:lnTo>
                  <a:lnTo>
                    <a:pt x="129" y="35"/>
                  </a:lnTo>
                  <a:lnTo>
                    <a:pt x="131" y="37"/>
                  </a:lnTo>
                  <a:lnTo>
                    <a:pt x="108" y="18"/>
                  </a:lnTo>
                  <a:lnTo>
                    <a:pt x="111" y="19"/>
                  </a:lnTo>
                  <a:lnTo>
                    <a:pt x="83" y="12"/>
                  </a:lnTo>
                  <a:lnTo>
                    <a:pt x="85" y="12"/>
                  </a:lnTo>
                  <a:lnTo>
                    <a:pt x="57" y="19"/>
                  </a:lnTo>
                  <a:lnTo>
                    <a:pt x="59" y="18"/>
                  </a:lnTo>
                  <a:lnTo>
                    <a:pt x="35" y="37"/>
                  </a:lnTo>
                  <a:lnTo>
                    <a:pt x="36" y="35"/>
                  </a:lnTo>
                  <a:lnTo>
                    <a:pt x="19" y="64"/>
                  </a:lnTo>
                  <a:lnTo>
                    <a:pt x="19" y="62"/>
                  </a:lnTo>
                  <a:lnTo>
                    <a:pt x="11" y="97"/>
                  </a:lnTo>
                  <a:lnTo>
                    <a:pt x="11" y="95"/>
                  </a:lnTo>
                  <a:lnTo>
                    <a:pt x="19" y="128"/>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52" name="Freeform 36"/>
            <p:cNvSpPr>
              <a:spLocks noEditPoints="1"/>
            </p:cNvSpPr>
            <p:nvPr/>
          </p:nvSpPr>
          <p:spPr bwMode="auto">
            <a:xfrm>
              <a:off x="3463" y="693"/>
              <a:ext cx="100" cy="337"/>
            </a:xfrm>
            <a:custGeom>
              <a:avLst/>
              <a:gdLst/>
              <a:ahLst/>
              <a:cxnLst>
                <a:cxn ang="0">
                  <a:pos x="55" y="0"/>
                </a:cxn>
                <a:cxn ang="0">
                  <a:pos x="55" y="324"/>
                </a:cxn>
                <a:cxn ang="0">
                  <a:pos x="44" y="324"/>
                </a:cxn>
                <a:cxn ang="0">
                  <a:pos x="44" y="0"/>
                </a:cxn>
                <a:cxn ang="0">
                  <a:pos x="55" y="0"/>
                </a:cxn>
                <a:cxn ang="0">
                  <a:pos x="45" y="327"/>
                </a:cxn>
                <a:cxn ang="0">
                  <a:pos x="0" y="238"/>
                </a:cxn>
                <a:cxn ang="0">
                  <a:pos x="10" y="233"/>
                </a:cxn>
                <a:cxn ang="0">
                  <a:pos x="55" y="322"/>
                </a:cxn>
                <a:cxn ang="0">
                  <a:pos x="45" y="322"/>
                </a:cxn>
                <a:cxn ang="0">
                  <a:pos x="89" y="233"/>
                </a:cxn>
                <a:cxn ang="0">
                  <a:pos x="100" y="238"/>
                </a:cxn>
                <a:cxn ang="0">
                  <a:pos x="49" y="337"/>
                </a:cxn>
                <a:cxn ang="0">
                  <a:pos x="0" y="238"/>
                </a:cxn>
                <a:cxn ang="0">
                  <a:pos x="10" y="233"/>
                </a:cxn>
                <a:cxn ang="0">
                  <a:pos x="55" y="322"/>
                </a:cxn>
                <a:cxn ang="0">
                  <a:pos x="45" y="327"/>
                </a:cxn>
              </a:cxnLst>
              <a:rect l="0" t="0" r="r" b="b"/>
              <a:pathLst>
                <a:path w="100" h="337">
                  <a:moveTo>
                    <a:pt x="55" y="0"/>
                  </a:moveTo>
                  <a:lnTo>
                    <a:pt x="55" y="324"/>
                  </a:lnTo>
                  <a:lnTo>
                    <a:pt x="44" y="324"/>
                  </a:lnTo>
                  <a:lnTo>
                    <a:pt x="44" y="0"/>
                  </a:lnTo>
                  <a:lnTo>
                    <a:pt x="55" y="0"/>
                  </a:lnTo>
                  <a:close/>
                  <a:moveTo>
                    <a:pt x="45" y="327"/>
                  </a:moveTo>
                  <a:lnTo>
                    <a:pt x="0" y="238"/>
                  </a:lnTo>
                  <a:lnTo>
                    <a:pt x="10" y="233"/>
                  </a:lnTo>
                  <a:lnTo>
                    <a:pt x="55" y="322"/>
                  </a:lnTo>
                  <a:lnTo>
                    <a:pt x="45" y="322"/>
                  </a:lnTo>
                  <a:lnTo>
                    <a:pt x="89" y="233"/>
                  </a:lnTo>
                  <a:lnTo>
                    <a:pt x="100" y="238"/>
                  </a:lnTo>
                  <a:lnTo>
                    <a:pt x="49" y="337"/>
                  </a:lnTo>
                  <a:lnTo>
                    <a:pt x="0" y="238"/>
                  </a:lnTo>
                  <a:lnTo>
                    <a:pt x="10" y="233"/>
                  </a:lnTo>
                  <a:lnTo>
                    <a:pt x="55" y="322"/>
                  </a:lnTo>
                  <a:lnTo>
                    <a:pt x="45" y="327"/>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51" name="Rectangle 35"/>
            <p:cNvSpPr>
              <a:spLocks noChangeArrowheads="1"/>
            </p:cNvSpPr>
            <p:nvPr/>
          </p:nvSpPr>
          <p:spPr bwMode="auto">
            <a:xfrm>
              <a:off x="3478" y="1330"/>
              <a:ext cx="11" cy="269"/>
            </a:xfrm>
            <a:prstGeom prst="rect">
              <a:avLst/>
            </a:pr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50" name="Freeform 34"/>
            <p:cNvSpPr>
              <a:spLocks/>
            </p:cNvSpPr>
            <p:nvPr/>
          </p:nvSpPr>
          <p:spPr bwMode="auto">
            <a:xfrm>
              <a:off x="3237" y="1599"/>
              <a:ext cx="493" cy="313"/>
            </a:xfrm>
            <a:custGeom>
              <a:avLst/>
              <a:gdLst/>
              <a:ahLst/>
              <a:cxnLst>
                <a:cxn ang="0">
                  <a:pos x="246" y="313"/>
                </a:cxn>
                <a:cxn ang="0">
                  <a:pos x="493" y="156"/>
                </a:cxn>
                <a:cxn ang="0">
                  <a:pos x="246" y="0"/>
                </a:cxn>
                <a:cxn ang="0">
                  <a:pos x="0" y="156"/>
                </a:cxn>
                <a:cxn ang="0">
                  <a:pos x="246" y="313"/>
                </a:cxn>
              </a:cxnLst>
              <a:rect l="0" t="0" r="r" b="b"/>
              <a:pathLst>
                <a:path w="493" h="313">
                  <a:moveTo>
                    <a:pt x="246" y="313"/>
                  </a:moveTo>
                  <a:lnTo>
                    <a:pt x="493" y="156"/>
                  </a:lnTo>
                  <a:lnTo>
                    <a:pt x="246" y="0"/>
                  </a:lnTo>
                  <a:lnTo>
                    <a:pt x="0" y="156"/>
                  </a:lnTo>
                  <a:lnTo>
                    <a:pt x="246" y="3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49" name="Freeform 33"/>
            <p:cNvSpPr>
              <a:spLocks noEditPoints="1"/>
            </p:cNvSpPr>
            <p:nvPr/>
          </p:nvSpPr>
          <p:spPr bwMode="auto">
            <a:xfrm>
              <a:off x="3227" y="1592"/>
              <a:ext cx="513" cy="327"/>
            </a:xfrm>
            <a:custGeom>
              <a:avLst/>
              <a:gdLst/>
              <a:ahLst/>
              <a:cxnLst>
                <a:cxn ang="0">
                  <a:pos x="260" y="316"/>
                </a:cxn>
                <a:cxn ang="0">
                  <a:pos x="253" y="316"/>
                </a:cxn>
                <a:cxn ang="0">
                  <a:pos x="500" y="159"/>
                </a:cxn>
                <a:cxn ang="0">
                  <a:pos x="500" y="168"/>
                </a:cxn>
                <a:cxn ang="0">
                  <a:pos x="253" y="12"/>
                </a:cxn>
                <a:cxn ang="0">
                  <a:pos x="260" y="12"/>
                </a:cxn>
                <a:cxn ang="0">
                  <a:pos x="13" y="168"/>
                </a:cxn>
                <a:cxn ang="0">
                  <a:pos x="13" y="159"/>
                </a:cxn>
                <a:cxn ang="0">
                  <a:pos x="260" y="316"/>
                </a:cxn>
                <a:cxn ang="0">
                  <a:pos x="0" y="163"/>
                </a:cxn>
                <a:cxn ang="0">
                  <a:pos x="256" y="0"/>
                </a:cxn>
                <a:cxn ang="0">
                  <a:pos x="513" y="163"/>
                </a:cxn>
                <a:cxn ang="0">
                  <a:pos x="256" y="327"/>
                </a:cxn>
                <a:cxn ang="0">
                  <a:pos x="0" y="163"/>
                </a:cxn>
              </a:cxnLst>
              <a:rect l="0" t="0" r="r" b="b"/>
              <a:pathLst>
                <a:path w="513" h="327">
                  <a:moveTo>
                    <a:pt x="260" y="316"/>
                  </a:moveTo>
                  <a:lnTo>
                    <a:pt x="253" y="316"/>
                  </a:lnTo>
                  <a:lnTo>
                    <a:pt x="500" y="159"/>
                  </a:lnTo>
                  <a:lnTo>
                    <a:pt x="500" y="168"/>
                  </a:lnTo>
                  <a:lnTo>
                    <a:pt x="253" y="12"/>
                  </a:lnTo>
                  <a:lnTo>
                    <a:pt x="260" y="12"/>
                  </a:lnTo>
                  <a:lnTo>
                    <a:pt x="13" y="168"/>
                  </a:lnTo>
                  <a:lnTo>
                    <a:pt x="13" y="159"/>
                  </a:lnTo>
                  <a:lnTo>
                    <a:pt x="260" y="316"/>
                  </a:lnTo>
                  <a:close/>
                  <a:moveTo>
                    <a:pt x="0" y="163"/>
                  </a:moveTo>
                  <a:lnTo>
                    <a:pt x="256" y="0"/>
                  </a:lnTo>
                  <a:lnTo>
                    <a:pt x="513" y="163"/>
                  </a:lnTo>
                  <a:lnTo>
                    <a:pt x="256" y="327"/>
                  </a:lnTo>
                  <a:lnTo>
                    <a:pt x="0" y="163"/>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48" name="Rectangle 32"/>
            <p:cNvSpPr>
              <a:spLocks noChangeArrowheads="1"/>
            </p:cNvSpPr>
            <p:nvPr/>
          </p:nvSpPr>
          <p:spPr bwMode="auto">
            <a:xfrm>
              <a:off x="3478" y="1912"/>
              <a:ext cx="11" cy="302"/>
            </a:xfrm>
            <a:prstGeom prst="rect">
              <a:avLst/>
            </a:pr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47" name="Rectangle 31"/>
            <p:cNvSpPr>
              <a:spLocks noChangeArrowheads="1"/>
            </p:cNvSpPr>
            <p:nvPr/>
          </p:nvSpPr>
          <p:spPr bwMode="auto">
            <a:xfrm>
              <a:off x="1982" y="2208"/>
              <a:ext cx="3248" cy="11"/>
            </a:xfrm>
            <a:prstGeom prst="rect">
              <a:avLst/>
            </a:pr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46" name="Freeform 30"/>
            <p:cNvSpPr>
              <a:spLocks noEditPoints="1"/>
            </p:cNvSpPr>
            <p:nvPr/>
          </p:nvSpPr>
          <p:spPr bwMode="auto">
            <a:xfrm>
              <a:off x="1933" y="2214"/>
              <a:ext cx="100" cy="269"/>
            </a:xfrm>
            <a:custGeom>
              <a:avLst/>
              <a:gdLst/>
              <a:ahLst/>
              <a:cxnLst>
                <a:cxn ang="0">
                  <a:pos x="55" y="0"/>
                </a:cxn>
                <a:cxn ang="0">
                  <a:pos x="55" y="257"/>
                </a:cxn>
                <a:cxn ang="0">
                  <a:pos x="44" y="257"/>
                </a:cxn>
                <a:cxn ang="0">
                  <a:pos x="44" y="0"/>
                </a:cxn>
                <a:cxn ang="0">
                  <a:pos x="55" y="0"/>
                </a:cxn>
                <a:cxn ang="0">
                  <a:pos x="45" y="260"/>
                </a:cxn>
                <a:cxn ang="0">
                  <a:pos x="0" y="170"/>
                </a:cxn>
                <a:cxn ang="0">
                  <a:pos x="10" y="165"/>
                </a:cxn>
                <a:cxn ang="0">
                  <a:pos x="55" y="255"/>
                </a:cxn>
                <a:cxn ang="0">
                  <a:pos x="45" y="255"/>
                </a:cxn>
                <a:cxn ang="0">
                  <a:pos x="89" y="165"/>
                </a:cxn>
                <a:cxn ang="0">
                  <a:pos x="100" y="170"/>
                </a:cxn>
                <a:cxn ang="0">
                  <a:pos x="49" y="269"/>
                </a:cxn>
                <a:cxn ang="0">
                  <a:pos x="0" y="170"/>
                </a:cxn>
                <a:cxn ang="0">
                  <a:pos x="10" y="165"/>
                </a:cxn>
                <a:cxn ang="0">
                  <a:pos x="55" y="255"/>
                </a:cxn>
                <a:cxn ang="0">
                  <a:pos x="45" y="260"/>
                </a:cxn>
              </a:cxnLst>
              <a:rect l="0" t="0" r="r" b="b"/>
              <a:pathLst>
                <a:path w="100" h="269">
                  <a:moveTo>
                    <a:pt x="55" y="0"/>
                  </a:moveTo>
                  <a:lnTo>
                    <a:pt x="55" y="257"/>
                  </a:lnTo>
                  <a:lnTo>
                    <a:pt x="44" y="257"/>
                  </a:lnTo>
                  <a:lnTo>
                    <a:pt x="44" y="0"/>
                  </a:lnTo>
                  <a:lnTo>
                    <a:pt x="55" y="0"/>
                  </a:lnTo>
                  <a:close/>
                  <a:moveTo>
                    <a:pt x="45" y="260"/>
                  </a:moveTo>
                  <a:lnTo>
                    <a:pt x="0" y="170"/>
                  </a:lnTo>
                  <a:lnTo>
                    <a:pt x="10" y="165"/>
                  </a:lnTo>
                  <a:lnTo>
                    <a:pt x="55" y="255"/>
                  </a:lnTo>
                  <a:lnTo>
                    <a:pt x="45" y="255"/>
                  </a:lnTo>
                  <a:lnTo>
                    <a:pt x="89" y="165"/>
                  </a:lnTo>
                  <a:lnTo>
                    <a:pt x="100" y="170"/>
                  </a:lnTo>
                  <a:lnTo>
                    <a:pt x="49" y="269"/>
                  </a:lnTo>
                  <a:lnTo>
                    <a:pt x="0" y="170"/>
                  </a:lnTo>
                  <a:lnTo>
                    <a:pt x="10" y="165"/>
                  </a:lnTo>
                  <a:lnTo>
                    <a:pt x="55" y="255"/>
                  </a:lnTo>
                  <a:lnTo>
                    <a:pt x="45" y="260"/>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45" name="Freeform 29"/>
            <p:cNvSpPr>
              <a:spLocks noEditPoints="1"/>
            </p:cNvSpPr>
            <p:nvPr/>
          </p:nvSpPr>
          <p:spPr bwMode="auto">
            <a:xfrm>
              <a:off x="5181" y="2214"/>
              <a:ext cx="100" cy="314"/>
            </a:xfrm>
            <a:custGeom>
              <a:avLst/>
              <a:gdLst/>
              <a:ahLst/>
              <a:cxnLst>
                <a:cxn ang="0">
                  <a:pos x="55" y="0"/>
                </a:cxn>
                <a:cxn ang="0">
                  <a:pos x="55" y="301"/>
                </a:cxn>
                <a:cxn ang="0">
                  <a:pos x="44" y="301"/>
                </a:cxn>
                <a:cxn ang="0">
                  <a:pos x="44" y="0"/>
                </a:cxn>
                <a:cxn ang="0">
                  <a:pos x="55" y="0"/>
                </a:cxn>
                <a:cxn ang="0">
                  <a:pos x="45" y="304"/>
                </a:cxn>
                <a:cxn ang="0">
                  <a:pos x="0" y="215"/>
                </a:cxn>
                <a:cxn ang="0">
                  <a:pos x="10" y="210"/>
                </a:cxn>
                <a:cxn ang="0">
                  <a:pos x="55" y="299"/>
                </a:cxn>
                <a:cxn ang="0">
                  <a:pos x="45" y="299"/>
                </a:cxn>
                <a:cxn ang="0">
                  <a:pos x="89" y="210"/>
                </a:cxn>
                <a:cxn ang="0">
                  <a:pos x="100" y="215"/>
                </a:cxn>
                <a:cxn ang="0">
                  <a:pos x="49" y="314"/>
                </a:cxn>
                <a:cxn ang="0">
                  <a:pos x="0" y="215"/>
                </a:cxn>
                <a:cxn ang="0">
                  <a:pos x="10" y="210"/>
                </a:cxn>
                <a:cxn ang="0">
                  <a:pos x="55" y="299"/>
                </a:cxn>
                <a:cxn ang="0">
                  <a:pos x="45" y="304"/>
                </a:cxn>
              </a:cxnLst>
              <a:rect l="0" t="0" r="r" b="b"/>
              <a:pathLst>
                <a:path w="100" h="314">
                  <a:moveTo>
                    <a:pt x="55" y="0"/>
                  </a:moveTo>
                  <a:lnTo>
                    <a:pt x="55" y="301"/>
                  </a:lnTo>
                  <a:lnTo>
                    <a:pt x="44" y="301"/>
                  </a:lnTo>
                  <a:lnTo>
                    <a:pt x="44" y="0"/>
                  </a:lnTo>
                  <a:lnTo>
                    <a:pt x="55" y="0"/>
                  </a:lnTo>
                  <a:close/>
                  <a:moveTo>
                    <a:pt x="45" y="304"/>
                  </a:moveTo>
                  <a:lnTo>
                    <a:pt x="0" y="215"/>
                  </a:lnTo>
                  <a:lnTo>
                    <a:pt x="10" y="210"/>
                  </a:lnTo>
                  <a:lnTo>
                    <a:pt x="55" y="299"/>
                  </a:lnTo>
                  <a:lnTo>
                    <a:pt x="45" y="299"/>
                  </a:lnTo>
                  <a:lnTo>
                    <a:pt x="89" y="210"/>
                  </a:lnTo>
                  <a:lnTo>
                    <a:pt x="100" y="215"/>
                  </a:lnTo>
                  <a:lnTo>
                    <a:pt x="49" y="314"/>
                  </a:lnTo>
                  <a:lnTo>
                    <a:pt x="0" y="215"/>
                  </a:lnTo>
                  <a:lnTo>
                    <a:pt x="10" y="210"/>
                  </a:lnTo>
                  <a:lnTo>
                    <a:pt x="55" y="299"/>
                  </a:lnTo>
                  <a:lnTo>
                    <a:pt x="45" y="304"/>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44" name="Freeform 28"/>
            <p:cNvSpPr>
              <a:spLocks noEditPoints="1"/>
            </p:cNvSpPr>
            <p:nvPr/>
          </p:nvSpPr>
          <p:spPr bwMode="auto">
            <a:xfrm>
              <a:off x="5181" y="2918"/>
              <a:ext cx="100" cy="281"/>
            </a:xfrm>
            <a:custGeom>
              <a:avLst/>
              <a:gdLst/>
              <a:ahLst/>
              <a:cxnLst>
                <a:cxn ang="0">
                  <a:pos x="55" y="0"/>
                </a:cxn>
                <a:cxn ang="0">
                  <a:pos x="55" y="268"/>
                </a:cxn>
                <a:cxn ang="0">
                  <a:pos x="44" y="268"/>
                </a:cxn>
                <a:cxn ang="0">
                  <a:pos x="44" y="0"/>
                </a:cxn>
                <a:cxn ang="0">
                  <a:pos x="55" y="0"/>
                </a:cxn>
                <a:cxn ang="0">
                  <a:pos x="45" y="271"/>
                </a:cxn>
                <a:cxn ang="0">
                  <a:pos x="0" y="182"/>
                </a:cxn>
                <a:cxn ang="0">
                  <a:pos x="10" y="177"/>
                </a:cxn>
                <a:cxn ang="0">
                  <a:pos x="55" y="266"/>
                </a:cxn>
                <a:cxn ang="0">
                  <a:pos x="45" y="266"/>
                </a:cxn>
                <a:cxn ang="0">
                  <a:pos x="89" y="177"/>
                </a:cxn>
                <a:cxn ang="0">
                  <a:pos x="100" y="182"/>
                </a:cxn>
                <a:cxn ang="0">
                  <a:pos x="49" y="281"/>
                </a:cxn>
                <a:cxn ang="0">
                  <a:pos x="0" y="182"/>
                </a:cxn>
                <a:cxn ang="0">
                  <a:pos x="10" y="177"/>
                </a:cxn>
                <a:cxn ang="0">
                  <a:pos x="55" y="266"/>
                </a:cxn>
                <a:cxn ang="0">
                  <a:pos x="45" y="271"/>
                </a:cxn>
              </a:cxnLst>
              <a:rect l="0" t="0" r="r" b="b"/>
              <a:pathLst>
                <a:path w="100" h="281">
                  <a:moveTo>
                    <a:pt x="55" y="0"/>
                  </a:moveTo>
                  <a:lnTo>
                    <a:pt x="55" y="268"/>
                  </a:lnTo>
                  <a:lnTo>
                    <a:pt x="44" y="268"/>
                  </a:lnTo>
                  <a:lnTo>
                    <a:pt x="44" y="0"/>
                  </a:lnTo>
                  <a:lnTo>
                    <a:pt x="55" y="0"/>
                  </a:lnTo>
                  <a:close/>
                  <a:moveTo>
                    <a:pt x="45" y="271"/>
                  </a:moveTo>
                  <a:lnTo>
                    <a:pt x="0" y="182"/>
                  </a:lnTo>
                  <a:lnTo>
                    <a:pt x="10" y="177"/>
                  </a:lnTo>
                  <a:lnTo>
                    <a:pt x="55" y="266"/>
                  </a:lnTo>
                  <a:lnTo>
                    <a:pt x="45" y="266"/>
                  </a:lnTo>
                  <a:lnTo>
                    <a:pt x="89" y="177"/>
                  </a:lnTo>
                  <a:lnTo>
                    <a:pt x="100" y="182"/>
                  </a:lnTo>
                  <a:lnTo>
                    <a:pt x="49" y="281"/>
                  </a:lnTo>
                  <a:lnTo>
                    <a:pt x="0" y="182"/>
                  </a:lnTo>
                  <a:lnTo>
                    <a:pt x="10" y="177"/>
                  </a:lnTo>
                  <a:lnTo>
                    <a:pt x="55" y="266"/>
                  </a:lnTo>
                  <a:lnTo>
                    <a:pt x="45" y="271"/>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43" name="Rectangle 27"/>
            <p:cNvSpPr>
              <a:spLocks noChangeArrowheads="1"/>
            </p:cNvSpPr>
            <p:nvPr/>
          </p:nvSpPr>
          <p:spPr bwMode="auto">
            <a:xfrm>
              <a:off x="1310" y="3192"/>
              <a:ext cx="7090" cy="11"/>
            </a:xfrm>
            <a:prstGeom prst="rect">
              <a:avLst/>
            </a:pr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42" name="Freeform 26"/>
            <p:cNvSpPr>
              <a:spLocks noEditPoints="1"/>
            </p:cNvSpPr>
            <p:nvPr/>
          </p:nvSpPr>
          <p:spPr bwMode="auto">
            <a:xfrm>
              <a:off x="7667" y="3186"/>
              <a:ext cx="100" cy="415"/>
            </a:xfrm>
            <a:custGeom>
              <a:avLst/>
              <a:gdLst/>
              <a:ahLst/>
              <a:cxnLst>
                <a:cxn ang="0">
                  <a:pos x="55" y="0"/>
                </a:cxn>
                <a:cxn ang="0">
                  <a:pos x="55" y="403"/>
                </a:cxn>
                <a:cxn ang="0">
                  <a:pos x="44" y="403"/>
                </a:cxn>
                <a:cxn ang="0">
                  <a:pos x="44" y="0"/>
                </a:cxn>
                <a:cxn ang="0">
                  <a:pos x="55" y="0"/>
                </a:cxn>
                <a:cxn ang="0">
                  <a:pos x="45" y="406"/>
                </a:cxn>
                <a:cxn ang="0">
                  <a:pos x="0" y="316"/>
                </a:cxn>
                <a:cxn ang="0">
                  <a:pos x="11" y="311"/>
                </a:cxn>
                <a:cxn ang="0">
                  <a:pos x="55" y="401"/>
                </a:cxn>
                <a:cxn ang="0">
                  <a:pos x="45" y="401"/>
                </a:cxn>
                <a:cxn ang="0">
                  <a:pos x="90" y="311"/>
                </a:cxn>
                <a:cxn ang="0">
                  <a:pos x="100" y="316"/>
                </a:cxn>
                <a:cxn ang="0">
                  <a:pos x="50" y="415"/>
                </a:cxn>
                <a:cxn ang="0">
                  <a:pos x="0" y="316"/>
                </a:cxn>
                <a:cxn ang="0">
                  <a:pos x="11" y="311"/>
                </a:cxn>
                <a:cxn ang="0">
                  <a:pos x="55" y="401"/>
                </a:cxn>
                <a:cxn ang="0">
                  <a:pos x="45" y="406"/>
                </a:cxn>
              </a:cxnLst>
              <a:rect l="0" t="0" r="r" b="b"/>
              <a:pathLst>
                <a:path w="100" h="415">
                  <a:moveTo>
                    <a:pt x="55" y="0"/>
                  </a:moveTo>
                  <a:lnTo>
                    <a:pt x="55" y="403"/>
                  </a:lnTo>
                  <a:lnTo>
                    <a:pt x="44" y="403"/>
                  </a:lnTo>
                  <a:lnTo>
                    <a:pt x="44" y="0"/>
                  </a:lnTo>
                  <a:lnTo>
                    <a:pt x="55" y="0"/>
                  </a:lnTo>
                  <a:close/>
                  <a:moveTo>
                    <a:pt x="45" y="406"/>
                  </a:moveTo>
                  <a:lnTo>
                    <a:pt x="0" y="316"/>
                  </a:lnTo>
                  <a:lnTo>
                    <a:pt x="11" y="311"/>
                  </a:lnTo>
                  <a:lnTo>
                    <a:pt x="55" y="401"/>
                  </a:lnTo>
                  <a:lnTo>
                    <a:pt x="45" y="401"/>
                  </a:lnTo>
                  <a:lnTo>
                    <a:pt x="90" y="311"/>
                  </a:lnTo>
                  <a:lnTo>
                    <a:pt x="100" y="316"/>
                  </a:lnTo>
                  <a:lnTo>
                    <a:pt x="50" y="415"/>
                  </a:lnTo>
                  <a:lnTo>
                    <a:pt x="0" y="316"/>
                  </a:lnTo>
                  <a:lnTo>
                    <a:pt x="11" y="311"/>
                  </a:lnTo>
                  <a:lnTo>
                    <a:pt x="55" y="401"/>
                  </a:lnTo>
                  <a:lnTo>
                    <a:pt x="45" y="406"/>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41" name="Freeform 25"/>
            <p:cNvSpPr>
              <a:spLocks/>
            </p:cNvSpPr>
            <p:nvPr/>
          </p:nvSpPr>
          <p:spPr bwMode="auto">
            <a:xfrm>
              <a:off x="1367" y="2471"/>
              <a:ext cx="1232" cy="357"/>
            </a:xfrm>
            <a:custGeom>
              <a:avLst/>
              <a:gdLst/>
              <a:ahLst/>
              <a:cxnLst>
                <a:cxn ang="0">
                  <a:pos x="255" y="512"/>
                </a:cxn>
                <a:cxn ang="0">
                  <a:pos x="1503" y="512"/>
                </a:cxn>
                <a:cxn ang="0">
                  <a:pos x="1511" y="505"/>
                </a:cxn>
                <a:cxn ang="0">
                  <a:pos x="1760" y="256"/>
                </a:cxn>
                <a:cxn ang="0">
                  <a:pos x="1511" y="6"/>
                </a:cxn>
                <a:cxn ang="0">
                  <a:pos x="1503" y="0"/>
                </a:cxn>
                <a:cxn ang="0">
                  <a:pos x="255" y="0"/>
                </a:cxn>
                <a:cxn ang="0">
                  <a:pos x="249" y="6"/>
                </a:cxn>
                <a:cxn ang="0">
                  <a:pos x="0" y="256"/>
                </a:cxn>
                <a:cxn ang="0">
                  <a:pos x="249" y="505"/>
                </a:cxn>
                <a:cxn ang="0">
                  <a:pos x="255" y="512"/>
                </a:cxn>
              </a:cxnLst>
              <a:rect l="0" t="0" r="r" b="b"/>
              <a:pathLst>
                <a:path w="1760" h="512">
                  <a:moveTo>
                    <a:pt x="255" y="512"/>
                  </a:moveTo>
                  <a:lnTo>
                    <a:pt x="1503" y="512"/>
                  </a:lnTo>
                  <a:lnTo>
                    <a:pt x="1511" y="505"/>
                  </a:lnTo>
                  <a:cubicBezTo>
                    <a:pt x="1649" y="505"/>
                    <a:pt x="1760" y="393"/>
                    <a:pt x="1760" y="256"/>
                  </a:cubicBezTo>
                  <a:cubicBezTo>
                    <a:pt x="1760" y="118"/>
                    <a:pt x="1649" y="6"/>
                    <a:pt x="1511" y="6"/>
                  </a:cubicBezTo>
                  <a:lnTo>
                    <a:pt x="1503" y="0"/>
                  </a:lnTo>
                  <a:lnTo>
                    <a:pt x="255" y="0"/>
                  </a:lnTo>
                  <a:lnTo>
                    <a:pt x="249" y="6"/>
                  </a:lnTo>
                  <a:cubicBezTo>
                    <a:pt x="111" y="6"/>
                    <a:pt x="0" y="118"/>
                    <a:pt x="0" y="256"/>
                  </a:cubicBezTo>
                  <a:cubicBezTo>
                    <a:pt x="0" y="393"/>
                    <a:pt x="111" y="505"/>
                    <a:pt x="249" y="505"/>
                  </a:cubicBezTo>
                  <a:lnTo>
                    <a:pt x="255" y="512"/>
                  </a:lnTo>
                  <a:close/>
                </a:path>
              </a:pathLst>
            </a:custGeom>
            <a:solidFill>
              <a:srgbClr val="FFFFFF"/>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40" name="Freeform 24"/>
            <p:cNvSpPr>
              <a:spLocks noEditPoints="1"/>
            </p:cNvSpPr>
            <p:nvPr/>
          </p:nvSpPr>
          <p:spPr bwMode="auto">
            <a:xfrm>
              <a:off x="1367" y="2459"/>
              <a:ext cx="1243" cy="369"/>
            </a:xfrm>
            <a:custGeom>
              <a:avLst/>
              <a:gdLst/>
              <a:ahLst/>
              <a:cxnLst>
                <a:cxn ang="0">
                  <a:pos x="184" y="358"/>
                </a:cxn>
                <a:cxn ang="0">
                  <a:pos x="1054" y="359"/>
                </a:cxn>
                <a:cxn ang="0">
                  <a:pos x="1098" y="350"/>
                </a:cxn>
                <a:cxn ang="0">
                  <a:pos x="1129" y="340"/>
                </a:cxn>
                <a:cxn ang="0">
                  <a:pos x="1158" y="324"/>
                </a:cxn>
                <a:cxn ang="0">
                  <a:pos x="1183" y="303"/>
                </a:cxn>
                <a:cxn ang="0">
                  <a:pos x="1204" y="278"/>
                </a:cxn>
                <a:cxn ang="0">
                  <a:pos x="1219" y="250"/>
                </a:cxn>
                <a:cxn ang="0">
                  <a:pos x="1229" y="218"/>
                </a:cxn>
                <a:cxn ang="0">
                  <a:pos x="1232" y="185"/>
                </a:cxn>
                <a:cxn ang="0">
                  <a:pos x="1229" y="150"/>
                </a:cxn>
                <a:cxn ang="0">
                  <a:pos x="1219" y="119"/>
                </a:cxn>
                <a:cxn ang="0">
                  <a:pos x="1203" y="90"/>
                </a:cxn>
                <a:cxn ang="0">
                  <a:pos x="1182" y="65"/>
                </a:cxn>
                <a:cxn ang="0">
                  <a:pos x="1157" y="45"/>
                </a:cxn>
                <a:cxn ang="0">
                  <a:pos x="1129" y="29"/>
                </a:cxn>
                <a:cxn ang="0">
                  <a:pos x="1096" y="19"/>
                </a:cxn>
                <a:cxn ang="0">
                  <a:pos x="1061" y="16"/>
                </a:cxn>
                <a:cxn ang="0">
                  <a:pos x="1057" y="11"/>
                </a:cxn>
                <a:cxn ang="0">
                  <a:pos x="188" y="10"/>
                </a:cxn>
                <a:cxn ang="0">
                  <a:pos x="145" y="19"/>
                </a:cxn>
                <a:cxn ang="0">
                  <a:pos x="114" y="29"/>
                </a:cxn>
                <a:cxn ang="0">
                  <a:pos x="85" y="45"/>
                </a:cxn>
                <a:cxn ang="0">
                  <a:pos x="60" y="66"/>
                </a:cxn>
                <a:cxn ang="0">
                  <a:pos x="39" y="91"/>
                </a:cxn>
                <a:cxn ang="0">
                  <a:pos x="25" y="120"/>
                </a:cxn>
                <a:cxn ang="0">
                  <a:pos x="14" y="152"/>
                </a:cxn>
                <a:cxn ang="0">
                  <a:pos x="11" y="185"/>
                </a:cxn>
                <a:cxn ang="0">
                  <a:pos x="14" y="220"/>
                </a:cxn>
                <a:cxn ang="0">
                  <a:pos x="25" y="251"/>
                </a:cxn>
                <a:cxn ang="0">
                  <a:pos x="40" y="280"/>
                </a:cxn>
                <a:cxn ang="0">
                  <a:pos x="61" y="304"/>
                </a:cxn>
                <a:cxn ang="0">
                  <a:pos x="86" y="324"/>
                </a:cxn>
                <a:cxn ang="0">
                  <a:pos x="114" y="340"/>
                </a:cxn>
                <a:cxn ang="0">
                  <a:pos x="147" y="350"/>
                </a:cxn>
                <a:cxn ang="0">
                  <a:pos x="182" y="354"/>
                </a:cxn>
                <a:cxn ang="0">
                  <a:pos x="175" y="363"/>
                </a:cxn>
                <a:cxn ang="0">
                  <a:pos x="144" y="361"/>
                </a:cxn>
                <a:cxn ang="0">
                  <a:pos x="79" y="333"/>
                </a:cxn>
                <a:cxn ang="0">
                  <a:pos x="30" y="285"/>
                </a:cxn>
                <a:cxn ang="0">
                  <a:pos x="4" y="221"/>
                </a:cxn>
                <a:cxn ang="0">
                  <a:pos x="4" y="149"/>
                </a:cxn>
                <a:cxn ang="0">
                  <a:pos x="30" y="84"/>
                </a:cxn>
                <a:cxn ang="0">
                  <a:pos x="79" y="36"/>
                </a:cxn>
                <a:cxn ang="0">
                  <a:pos x="144" y="9"/>
                </a:cxn>
                <a:cxn ang="0">
                  <a:pos x="176" y="6"/>
                </a:cxn>
                <a:cxn ang="0">
                  <a:pos x="1059" y="0"/>
                </a:cxn>
                <a:cxn ang="0">
                  <a:pos x="1064" y="5"/>
                </a:cxn>
                <a:cxn ang="0">
                  <a:pos x="1134" y="19"/>
                </a:cxn>
                <a:cxn ang="0">
                  <a:pos x="1190" y="57"/>
                </a:cxn>
                <a:cxn ang="0">
                  <a:pos x="1229" y="115"/>
                </a:cxn>
                <a:cxn ang="0">
                  <a:pos x="1243" y="185"/>
                </a:cxn>
                <a:cxn ang="0">
                  <a:pos x="1229" y="255"/>
                </a:cxn>
                <a:cxn ang="0">
                  <a:pos x="1190" y="312"/>
                </a:cxn>
                <a:cxn ang="0">
                  <a:pos x="1134" y="350"/>
                </a:cxn>
                <a:cxn ang="0">
                  <a:pos x="1064" y="364"/>
                </a:cxn>
                <a:cxn ang="0">
                  <a:pos x="1059" y="369"/>
                </a:cxn>
                <a:cxn ang="0">
                  <a:pos x="175" y="363"/>
                </a:cxn>
              </a:cxnLst>
              <a:rect l="0" t="0" r="r" b="b"/>
              <a:pathLst>
                <a:path w="1243" h="369">
                  <a:moveTo>
                    <a:pt x="189" y="360"/>
                  </a:moveTo>
                  <a:lnTo>
                    <a:pt x="184" y="358"/>
                  </a:lnTo>
                  <a:lnTo>
                    <a:pt x="1057" y="358"/>
                  </a:lnTo>
                  <a:lnTo>
                    <a:pt x="1054" y="359"/>
                  </a:lnTo>
                  <a:lnTo>
                    <a:pt x="1061" y="354"/>
                  </a:lnTo>
                  <a:lnTo>
                    <a:pt x="1098" y="350"/>
                  </a:lnTo>
                  <a:lnTo>
                    <a:pt x="1096" y="350"/>
                  </a:lnTo>
                  <a:lnTo>
                    <a:pt x="1129" y="340"/>
                  </a:lnTo>
                  <a:lnTo>
                    <a:pt x="1158" y="324"/>
                  </a:lnTo>
                  <a:lnTo>
                    <a:pt x="1157" y="324"/>
                  </a:lnTo>
                  <a:lnTo>
                    <a:pt x="1183" y="303"/>
                  </a:lnTo>
                  <a:lnTo>
                    <a:pt x="1182" y="304"/>
                  </a:lnTo>
                  <a:lnTo>
                    <a:pt x="1204" y="278"/>
                  </a:lnTo>
                  <a:lnTo>
                    <a:pt x="1203" y="280"/>
                  </a:lnTo>
                  <a:lnTo>
                    <a:pt x="1219" y="250"/>
                  </a:lnTo>
                  <a:lnTo>
                    <a:pt x="1219" y="251"/>
                  </a:lnTo>
                  <a:lnTo>
                    <a:pt x="1229" y="218"/>
                  </a:lnTo>
                  <a:lnTo>
                    <a:pt x="1229" y="220"/>
                  </a:lnTo>
                  <a:lnTo>
                    <a:pt x="1232" y="185"/>
                  </a:lnTo>
                  <a:lnTo>
                    <a:pt x="1229" y="150"/>
                  </a:lnTo>
                  <a:lnTo>
                    <a:pt x="1229" y="152"/>
                  </a:lnTo>
                  <a:lnTo>
                    <a:pt x="1219" y="119"/>
                  </a:lnTo>
                  <a:lnTo>
                    <a:pt x="1219" y="120"/>
                  </a:lnTo>
                  <a:lnTo>
                    <a:pt x="1203" y="90"/>
                  </a:lnTo>
                  <a:lnTo>
                    <a:pt x="1204" y="91"/>
                  </a:lnTo>
                  <a:lnTo>
                    <a:pt x="1182" y="65"/>
                  </a:lnTo>
                  <a:lnTo>
                    <a:pt x="1183" y="66"/>
                  </a:lnTo>
                  <a:lnTo>
                    <a:pt x="1157" y="45"/>
                  </a:lnTo>
                  <a:lnTo>
                    <a:pt x="1158" y="45"/>
                  </a:lnTo>
                  <a:lnTo>
                    <a:pt x="1129" y="29"/>
                  </a:lnTo>
                  <a:lnTo>
                    <a:pt x="1096" y="19"/>
                  </a:lnTo>
                  <a:lnTo>
                    <a:pt x="1098" y="19"/>
                  </a:lnTo>
                  <a:lnTo>
                    <a:pt x="1061" y="16"/>
                  </a:lnTo>
                  <a:lnTo>
                    <a:pt x="1054" y="11"/>
                  </a:lnTo>
                  <a:lnTo>
                    <a:pt x="1057" y="11"/>
                  </a:lnTo>
                  <a:lnTo>
                    <a:pt x="184" y="11"/>
                  </a:lnTo>
                  <a:lnTo>
                    <a:pt x="188" y="10"/>
                  </a:lnTo>
                  <a:lnTo>
                    <a:pt x="182" y="16"/>
                  </a:lnTo>
                  <a:lnTo>
                    <a:pt x="145" y="19"/>
                  </a:lnTo>
                  <a:lnTo>
                    <a:pt x="147" y="19"/>
                  </a:lnTo>
                  <a:lnTo>
                    <a:pt x="114" y="29"/>
                  </a:lnTo>
                  <a:lnTo>
                    <a:pt x="85" y="45"/>
                  </a:lnTo>
                  <a:lnTo>
                    <a:pt x="86" y="45"/>
                  </a:lnTo>
                  <a:lnTo>
                    <a:pt x="60" y="66"/>
                  </a:lnTo>
                  <a:lnTo>
                    <a:pt x="61" y="65"/>
                  </a:lnTo>
                  <a:lnTo>
                    <a:pt x="39" y="91"/>
                  </a:lnTo>
                  <a:lnTo>
                    <a:pt x="40" y="90"/>
                  </a:lnTo>
                  <a:lnTo>
                    <a:pt x="25" y="120"/>
                  </a:lnTo>
                  <a:lnTo>
                    <a:pt x="25" y="119"/>
                  </a:lnTo>
                  <a:lnTo>
                    <a:pt x="14" y="152"/>
                  </a:lnTo>
                  <a:lnTo>
                    <a:pt x="14" y="150"/>
                  </a:lnTo>
                  <a:lnTo>
                    <a:pt x="11" y="185"/>
                  </a:lnTo>
                  <a:lnTo>
                    <a:pt x="14" y="220"/>
                  </a:lnTo>
                  <a:lnTo>
                    <a:pt x="14" y="218"/>
                  </a:lnTo>
                  <a:lnTo>
                    <a:pt x="25" y="251"/>
                  </a:lnTo>
                  <a:lnTo>
                    <a:pt x="25" y="250"/>
                  </a:lnTo>
                  <a:lnTo>
                    <a:pt x="40" y="280"/>
                  </a:lnTo>
                  <a:lnTo>
                    <a:pt x="39" y="278"/>
                  </a:lnTo>
                  <a:lnTo>
                    <a:pt x="61" y="304"/>
                  </a:lnTo>
                  <a:lnTo>
                    <a:pt x="60" y="303"/>
                  </a:lnTo>
                  <a:lnTo>
                    <a:pt x="86" y="324"/>
                  </a:lnTo>
                  <a:lnTo>
                    <a:pt x="85" y="324"/>
                  </a:lnTo>
                  <a:lnTo>
                    <a:pt x="114" y="340"/>
                  </a:lnTo>
                  <a:lnTo>
                    <a:pt x="147" y="350"/>
                  </a:lnTo>
                  <a:lnTo>
                    <a:pt x="145" y="350"/>
                  </a:lnTo>
                  <a:lnTo>
                    <a:pt x="182" y="354"/>
                  </a:lnTo>
                  <a:lnTo>
                    <a:pt x="189" y="360"/>
                  </a:lnTo>
                  <a:close/>
                  <a:moveTo>
                    <a:pt x="175" y="363"/>
                  </a:moveTo>
                  <a:lnTo>
                    <a:pt x="179" y="364"/>
                  </a:lnTo>
                  <a:lnTo>
                    <a:pt x="144" y="361"/>
                  </a:lnTo>
                  <a:lnTo>
                    <a:pt x="109" y="350"/>
                  </a:lnTo>
                  <a:lnTo>
                    <a:pt x="79" y="333"/>
                  </a:lnTo>
                  <a:lnTo>
                    <a:pt x="53" y="312"/>
                  </a:lnTo>
                  <a:lnTo>
                    <a:pt x="30" y="285"/>
                  </a:lnTo>
                  <a:lnTo>
                    <a:pt x="14" y="255"/>
                  </a:lnTo>
                  <a:lnTo>
                    <a:pt x="4" y="221"/>
                  </a:lnTo>
                  <a:lnTo>
                    <a:pt x="0" y="185"/>
                  </a:lnTo>
                  <a:lnTo>
                    <a:pt x="4" y="149"/>
                  </a:lnTo>
                  <a:lnTo>
                    <a:pt x="14" y="115"/>
                  </a:lnTo>
                  <a:lnTo>
                    <a:pt x="30" y="84"/>
                  </a:lnTo>
                  <a:lnTo>
                    <a:pt x="53" y="57"/>
                  </a:lnTo>
                  <a:lnTo>
                    <a:pt x="79" y="36"/>
                  </a:lnTo>
                  <a:lnTo>
                    <a:pt x="109" y="19"/>
                  </a:lnTo>
                  <a:lnTo>
                    <a:pt x="144" y="9"/>
                  </a:lnTo>
                  <a:lnTo>
                    <a:pt x="179" y="5"/>
                  </a:lnTo>
                  <a:lnTo>
                    <a:pt x="176" y="6"/>
                  </a:lnTo>
                  <a:lnTo>
                    <a:pt x="182" y="0"/>
                  </a:lnTo>
                  <a:lnTo>
                    <a:pt x="1059" y="0"/>
                  </a:lnTo>
                  <a:lnTo>
                    <a:pt x="1066" y="6"/>
                  </a:lnTo>
                  <a:lnTo>
                    <a:pt x="1064" y="5"/>
                  </a:lnTo>
                  <a:lnTo>
                    <a:pt x="1099" y="9"/>
                  </a:lnTo>
                  <a:lnTo>
                    <a:pt x="1134" y="19"/>
                  </a:lnTo>
                  <a:lnTo>
                    <a:pt x="1164" y="36"/>
                  </a:lnTo>
                  <a:lnTo>
                    <a:pt x="1190" y="57"/>
                  </a:lnTo>
                  <a:lnTo>
                    <a:pt x="1213" y="84"/>
                  </a:lnTo>
                  <a:lnTo>
                    <a:pt x="1229" y="115"/>
                  </a:lnTo>
                  <a:lnTo>
                    <a:pt x="1239" y="149"/>
                  </a:lnTo>
                  <a:lnTo>
                    <a:pt x="1243" y="185"/>
                  </a:lnTo>
                  <a:lnTo>
                    <a:pt x="1239" y="221"/>
                  </a:lnTo>
                  <a:lnTo>
                    <a:pt x="1229" y="255"/>
                  </a:lnTo>
                  <a:lnTo>
                    <a:pt x="1213" y="285"/>
                  </a:lnTo>
                  <a:lnTo>
                    <a:pt x="1190" y="312"/>
                  </a:lnTo>
                  <a:lnTo>
                    <a:pt x="1164" y="333"/>
                  </a:lnTo>
                  <a:lnTo>
                    <a:pt x="1134" y="350"/>
                  </a:lnTo>
                  <a:lnTo>
                    <a:pt x="1099" y="361"/>
                  </a:lnTo>
                  <a:lnTo>
                    <a:pt x="1064" y="364"/>
                  </a:lnTo>
                  <a:lnTo>
                    <a:pt x="1067" y="363"/>
                  </a:lnTo>
                  <a:lnTo>
                    <a:pt x="1059" y="369"/>
                  </a:lnTo>
                  <a:lnTo>
                    <a:pt x="182" y="369"/>
                  </a:lnTo>
                  <a:lnTo>
                    <a:pt x="175" y="363"/>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39" name="Rectangle 23"/>
            <p:cNvSpPr>
              <a:spLocks noChangeArrowheads="1"/>
            </p:cNvSpPr>
            <p:nvPr/>
          </p:nvSpPr>
          <p:spPr bwMode="auto">
            <a:xfrm>
              <a:off x="1770" y="2519"/>
              <a:ext cx="829" cy="3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Invalid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38" name="Freeform 22"/>
            <p:cNvSpPr>
              <a:spLocks/>
            </p:cNvSpPr>
            <p:nvPr/>
          </p:nvSpPr>
          <p:spPr bwMode="auto">
            <a:xfrm>
              <a:off x="4413" y="2513"/>
              <a:ext cx="1855" cy="405"/>
            </a:xfrm>
            <a:custGeom>
              <a:avLst/>
              <a:gdLst/>
              <a:ahLst/>
              <a:cxnLst>
                <a:cxn ang="0">
                  <a:pos x="288" y="580"/>
                </a:cxn>
                <a:cxn ang="0">
                  <a:pos x="1472" y="580"/>
                </a:cxn>
                <a:cxn ang="0">
                  <a:pos x="1473" y="575"/>
                </a:cxn>
                <a:cxn ang="0">
                  <a:pos x="1761" y="287"/>
                </a:cxn>
                <a:cxn ang="0">
                  <a:pos x="1473" y="0"/>
                </a:cxn>
                <a:cxn ang="0">
                  <a:pos x="1472" y="4"/>
                </a:cxn>
                <a:cxn ang="0">
                  <a:pos x="288" y="4"/>
                </a:cxn>
                <a:cxn ang="0">
                  <a:pos x="287" y="0"/>
                </a:cxn>
                <a:cxn ang="0">
                  <a:pos x="0" y="287"/>
                </a:cxn>
                <a:cxn ang="0">
                  <a:pos x="287" y="575"/>
                </a:cxn>
                <a:cxn ang="0">
                  <a:pos x="288" y="580"/>
                </a:cxn>
              </a:cxnLst>
              <a:rect l="0" t="0" r="r" b="b"/>
              <a:pathLst>
                <a:path w="1761" h="580">
                  <a:moveTo>
                    <a:pt x="288" y="580"/>
                  </a:moveTo>
                  <a:lnTo>
                    <a:pt x="1472" y="580"/>
                  </a:lnTo>
                  <a:lnTo>
                    <a:pt x="1473" y="575"/>
                  </a:lnTo>
                  <a:cubicBezTo>
                    <a:pt x="1632" y="575"/>
                    <a:pt x="1761" y="446"/>
                    <a:pt x="1761" y="287"/>
                  </a:cubicBezTo>
                  <a:cubicBezTo>
                    <a:pt x="1761" y="129"/>
                    <a:pt x="1632" y="0"/>
                    <a:pt x="1473" y="0"/>
                  </a:cubicBezTo>
                  <a:lnTo>
                    <a:pt x="1472" y="4"/>
                  </a:lnTo>
                  <a:lnTo>
                    <a:pt x="288" y="4"/>
                  </a:lnTo>
                  <a:lnTo>
                    <a:pt x="287" y="0"/>
                  </a:lnTo>
                  <a:cubicBezTo>
                    <a:pt x="129" y="0"/>
                    <a:pt x="0" y="129"/>
                    <a:pt x="0" y="287"/>
                  </a:cubicBezTo>
                  <a:cubicBezTo>
                    <a:pt x="0" y="446"/>
                    <a:pt x="129" y="575"/>
                    <a:pt x="287" y="575"/>
                  </a:cubicBezTo>
                  <a:lnTo>
                    <a:pt x="288" y="580"/>
                  </a:lnTo>
                  <a:close/>
                </a:path>
              </a:pathLst>
            </a:custGeom>
            <a:solidFill>
              <a:srgbClr val="FFFFFF"/>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37" name="Freeform 21"/>
            <p:cNvSpPr>
              <a:spLocks noEditPoints="1"/>
            </p:cNvSpPr>
            <p:nvPr/>
          </p:nvSpPr>
          <p:spPr bwMode="auto">
            <a:xfrm>
              <a:off x="4413" y="2501"/>
              <a:ext cx="1855" cy="417"/>
            </a:xfrm>
            <a:custGeom>
              <a:avLst/>
              <a:gdLst/>
              <a:ahLst/>
              <a:cxnLst>
                <a:cxn ang="0">
                  <a:pos x="207" y="405"/>
                </a:cxn>
                <a:cxn ang="0">
                  <a:pos x="1031" y="410"/>
                </a:cxn>
                <a:cxn ang="0">
                  <a:pos x="1077" y="398"/>
                </a:cxn>
                <a:cxn ang="0">
                  <a:pos x="1114" y="386"/>
                </a:cxn>
                <a:cxn ang="0">
                  <a:pos x="1147" y="368"/>
                </a:cxn>
                <a:cxn ang="0">
                  <a:pos x="1176" y="345"/>
                </a:cxn>
                <a:cxn ang="0">
                  <a:pos x="1200" y="315"/>
                </a:cxn>
                <a:cxn ang="0">
                  <a:pos x="1217" y="282"/>
                </a:cxn>
                <a:cxn ang="0">
                  <a:pos x="1229" y="245"/>
                </a:cxn>
                <a:cxn ang="0">
                  <a:pos x="1233" y="206"/>
                </a:cxn>
                <a:cxn ang="0">
                  <a:pos x="1229" y="166"/>
                </a:cxn>
                <a:cxn ang="0">
                  <a:pos x="1217" y="131"/>
                </a:cxn>
                <a:cxn ang="0">
                  <a:pos x="1199" y="97"/>
                </a:cxn>
                <a:cxn ang="0">
                  <a:pos x="1175" y="69"/>
                </a:cxn>
                <a:cxn ang="0">
                  <a:pos x="1146" y="45"/>
                </a:cxn>
                <a:cxn ang="0">
                  <a:pos x="1113" y="27"/>
                </a:cxn>
                <a:cxn ang="0">
                  <a:pos x="1076" y="15"/>
                </a:cxn>
                <a:cxn ang="0">
                  <a:pos x="1037" y="11"/>
                </a:cxn>
                <a:cxn ang="0">
                  <a:pos x="1041" y="14"/>
                </a:cxn>
                <a:cxn ang="0">
                  <a:pos x="201" y="7"/>
                </a:cxn>
                <a:cxn ang="0">
                  <a:pos x="166" y="15"/>
                </a:cxn>
                <a:cxn ang="0">
                  <a:pos x="131" y="27"/>
                </a:cxn>
                <a:cxn ang="0">
                  <a:pos x="97" y="45"/>
                </a:cxn>
                <a:cxn ang="0">
                  <a:pos x="68" y="69"/>
                </a:cxn>
                <a:cxn ang="0">
                  <a:pos x="45" y="99"/>
                </a:cxn>
                <a:cxn ang="0">
                  <a:pos x="27" y="131"/>
                </a:cxn>
                <a:cxn ang="0">
                  <a:pos x="15" y="168"/>
                </a:cxn>
                <a:cxn ang="0">
                  <a:pos x="11" y="207"/>
                </a:cxn>
                <a:cxn ang="0">
                  <a:pos x="15" y="247"/>
                </a:cxn>
                <a:cxn ang="0">
                  <a:pos x="27" y="283"/>
                </a:cxn>
                <a:cxn ang="0">
                  <a:pos x="45" y="317"/>
                </a:cxn>
                <a:cxn ang="0">
                  <a:pos x="69" y="345"/>
                </a:cxn>
                <a:cxn ang="0">
                  <a:pos x="99" y="369"/>
                </a:cxn>
                <a:cxn ang="0">
                  <a:pos x="131" y="386"/>
                </a:cxn>
                <a:cxn ang="0">
                  <a:pos x="168" y="398"/>
                </a:cxn>
                <a:cxn ang="0">
                  <a:pos x="211" y="403"/>
                </a:cxn>
                <a:cxn ang="0">
                  <a:pos x="201" y="409"/>
                </a:cxn>
                <a:cxn ang="0">
                  <a:pos x="165" y="409"/>
                </a:cxn>
                <a:cxn ang="0">
                  <a:pos x="92" y="378"/>
                </a:cxn>
                <a:cxn ang="0">
                  <a:pos x="36" y="322"/>
                </a:cxn>
                <a:cxn ang="0">
                  <a:pos x="5" y="248"/>
                </a:cxn>
                <a:cxn ang="0">
                  <a:pos x="5" y="165"/>
                </a:cxn>
                <a:cxn ang="0">
                  <a:pos x="36" y="92"/>
                </a:cxn>
                <a:cxn ang="0">
                  <a:pos x="92" y="36"/>
                </a:cxn>
                <a:cxn ang="0">
                  <a:pos x="165" y="5"/>
                </a:cxn>
                <a:cxn ang="0">
                  <a:pos x="213" y="8"/>
                </a:cxn>
                <a:cxn ang="0">
                  <a:pos x="1036" y="3"/>
                </a:cxn>
                <a:cxn ang="0">
                  <a:pos x="1032" y="0"/>
                </a:cxn>
                <a:cxn ang="0">
                  <a:pos x="1118" y="17"/>
                </a:cxn>
                <a:cxn ang="0">
                  <a:pos x="1184" y="61"/>
                </a:cxn>
                <a:cxn ang="0">
                  <a:pos x="1228" y="127"/>
                </a:cxn>
                <a:cxn ang="0">
                  <a:pos x="1244" y="206"/>
                </a:cxn>
                <a:cxn ang="0">
                  <a:pos x="1228" y="287"/>
                </a:cxn>
                <a:cxn ang="0">
                  <a:pos x="1184" y="353"/>
                </a:cxn>
                <a:cxn ang="0">
                  <a:pos x="1118" y="397"/>
                </a:cxn>
                <a:cxn ang="0">
                  <a:pos x="1037" y="413"/>
                </a:cxn>
                <a:cxn ang="0">
                  <a:pos x="1041" y="417"/>
                </a:cxn>
                <a:cxn ang="0">
                  <a:pos x="201" y="409"/>
                </a:cxn>
              </a:cxnLst>
              <a:rect l="0" t="0" r="r" b="b"/>
              <a:pathLst>
                <a:path w="1244" h="417">
                  <a:moveTo>
                    <a:pt x="213" y="410"/>
                  </a:moveTo>
                  <a:lnTo>
                    <a:pt x="207" y="405"/>
                  </a:lnTo>
                  <a:lnTo>
                    <a:pt x="1036" y="405"/>
                  </a:lnTo>
                  <a:lnTo>
                    <a:pt x="1031" y="410"/>
                  </a:lnTo>
                  <a:lnTo>
                    <a:pt x="1032" y="403"/>
                  </a:lnTo>
                  <a:lnTo>
                    <a:pt x="1077" y="398"/>
                  </a:lnTo>
                  <a:lnTo>
                    <a:pt x="1076" y="398"/>
                  </a:lnTo>
                  <a:lnTo>
                    <a:pt x="1114" y="386"/>
                  </a:lnTo>
                  <a:lnTo>
                    <a:pt x="1113" y="386"/>
                  </a:lnTo>
                  <a:lnTo>
                    <a:pt x="1147" y="368"/>
                  </a:lnTo>
                  <a:lnTo>
                    <a:pt x="1146" y="369"/>
                  </a:lnTo>
                  <a:lnTo>
                    <a:pt x="1176" y="345"/>
                  </a:lnTo>
                  <a:lnTo>
                    <a:pt x="1175" y="345"/>
                  </a:lnTo>
                  <a:lnTo>
                    <a:pt x="1200" y="315"/>
                  </a:lnTo>
                  <a:lnTo>
                    <a:pt x="1199" y="317"/>
                  </a:lnTo>
                  <a:lnTo>
                    <a:pt x="1217" y="282"/>
                  </a:lnTo>
                  <a:lnTo>
                    <a:pt x="1217" y="283"/>
                  </a:lnTo>
                  <a:lnTo>
                    <a:pt x="1229" y="245"/>
                  </a:lnTo>
                  <a:lnTo>
                    <a:pt x="1229" y="247"/>
                  </a:lnTo>
                  <a:lnTo>
                    <a:pt x="1233" y="206"/>
                  </a:lnTo>
                  <a:lnTo>
                    <a:pt x="1233" y="207"/>
                  </a:lnTo>
                  <a:lnTo>
                    <a:pt x="1229" y="166"/>
                  </a:lnTo>
                  <a:lnTo>
                    <a:pt x="1229" y="168"/>
                  </a:lnTo>
                  <a:lnTo>
                    <a:pt x="1217" y="131"/>
                  </a:lnTo>
                  <a:lnTo>
                    <a:pt x="1199" y="97"/>
                  </a:lnTo>
                  <a:lnTo>
                    <a:pt x="1200" y="99"/>
                  </a:lnTo>
                  <a:lnTo>
                    <a:pt x="1175" y="69"/>
                  </a:lnTo>
                  <a:lnTo>
                    <a:pt x="1176" y="69"/>
                  </a:lnTo>
                  <a:lnTo>
                    <a:pt x="1146" y="45"/>
                  </a:lnTo>
                  <a:lnTo>
                    <a:pt x="1147" y="45"/>
                  </a:lnTo>
                  <a:lnTo>
                    <a:pt x="1113" y="27"/>
                  </a:lnTo>
                  <a:lnTo>
                    <a:pt x="1114" y="27"/>
                  </a:lnTo>
                  <a:lnTo>
                    <a:pt x="1076" y="15"/>
                  </a:lnTo>
                  <a:lnTo>
                    <a:pt x="1077" y="15"/>
                  </a:lnTo>
                  <a:lnTo>
                    <a:pt x="1037" y="11"/>
                  </a:lnTo>
                  <a:lnTo>
                    <a:pt x="1042" y="7"/>
                  </a:lnTo>
                  <a:lnTo>
                    <a:pt x="1041" y="14"/>
                  </a:lnTo>
                  <a:lnTo>
                    <a:pt x="203" y="14"/>
                  </a:lnTo>
                  <a:lnTo>
                    <a:pt x="201" y="7"/>
                  </a:lnTo>
                  <a:lnTo>
                    <a:pt x="207" y="11"/>
                  </a:lnTo>
                  <a:lnTo>
                    <a:pt x="166" y="15"/>
                  </a:lnTo>
                  <a:lnTo>
                    <a:pt x="168" y="15"/>
                  </a:lnTo>
                  <a:lnTo>
                    <a:pt x="131" y="27"/>
                  </a:lnTo>
                  <a:lnTo>
                    <a:pt x="97" y="45"/>
                  </a:lnTo>
                  <a:lnTo>
                    <a:pt x="99" y="45"/>
                  </a:lnTo>
                  <a:lnTo>
                    <a:pt x="68" y="69"/>
                  </a:lnTo>
                  <a:lnTo>
                    <a:pt x="69" y="69"/>
                  </a:lnTo>
                  <a:lnTo>
                    <a:pt x="45" y="99"/>
                  </a:lnTo>
                  <a:lnTo>
                    <a:pt x="45" y="97"/>
                  </a:lnTo>
                  <a:lnTo>
                    <a:pt x="27" y="131"/>
                  </a:lnTo>
                  <a:lnTo>
                    <a:pt x="15" y="168"/>
                  </a:lnTo>
                  <a:lnTo>
                    <a:pt x="15" y="166"/>
                  </a:lnTo>
                  <a:lnTo>
                    <a:pt x="11" y="207"/>
                  </a:lnTo>
                  <a:lnTo>
                    <a:pt x="11" y="206"/>
                  </a:lnTo>
                  <a:lnTo>
                    <a:pt x="15" y="247"/>
                  </a:lnTo>
                  <a:lnTo>
                    <a:pt x="15" y="245"/>
                  </a:lnTo>
                  <a:lnTo>
                    <a:pt x="27" y="283"/>
                  </a:lnTo>
                  <a:lnTo>
                    <a:pt x="27" y="282"/>
                  </a:lnTo>
                  <a:lnTo>
                    <a:pt x="45" y="317"/>
                  </a:lnTo>
                  <a:lnTo>
                    <a:pt x="45" y="315"/>
                  </a:lnTo>
                  <a:lnTo>
                    <a:pt x="69" y="345"/>
                  </a:lnTo>
                  <a:lnTo>
                    <a:pt x="68" y="345"/>
                  </a:lnTo>
                  <a:lnTo>
                    <a:pt x="99" y="369"/>
                  </a:lnTo>
                  <a:lnTo>
                    <a:pt x="97" y="368"/>
                  </a:lnTo>
                  <a:lnTo>
                    <a:pt x="131" y="386"/>
                  </a:lnTo>
                  <a:lnTo>
                    <a:pt x="168" y="398"/>
                  </a:lnTo>
                  <a:lnTo>
                    <a:pt x="166" y="398"/>
                  </a:lnTo>
                  <a:lnTo>
                    <a:pt x="211" y="403"/>
                  </a:lnTo>
                  <a:lnTo>
                    <a:pt x="213" y="410"/>
                  </a:lnTo>
                  <a:close/>
                  <a:moveTo>
                    <a:pt x="201" y="409"/>
                  </a:moveTo>
                  <a:lnTo>
                    <a:pt x="206" y="413"/>
                  </a:lnTo>
                  <a:lnTo>
                    <a:pt x="165" y="409"/>
                  </a:lnTo>
                  <a:lnTo>
                    <a:pt x="127" y="397"/>
                  </a:lnTo>
                  <a:lnTo>
                    <a:pt x="92" y="378"/>
                  </a:lnTo>
                  <a:lnTo>
                    <a:pt x="61" y="353"/>
                  </a:lnTo>
                  <a:lnTo>
                    <a:pt x="36" y="322"/>
                  </a:lnTo>
                  <a:lnTo>
                    <a:pt x="17" y="287"/>
                  </a:lnTo>
                  <a:lnTo>
                    <a:pt x="5" y="248"/>
                  </a:lnTo>
                  <a:lnTo>
                    <a:pt x="0" y="206"/>
                  </a:lnTo>
                  <a:lnTo>
                    <a:pt x="5" y="165"/>
                  </a:lnTo>
                  <a:lnTo>
                    <a:pt x="17" y="127"/>
                  </a:lnTo>
                  <a:lnTo>
                    <a:pt x="36" y="92"/>
                  </a:lnTo>
                  <a:lnTo>
                    <a:pt x="61" y="61"/>
                  </a:lnTo>
                  <a:lnTo>
                    <a:pt x="92" y="36"/>
                  </a:lnTo>
                  <a:lnTo>
                    <a:pt x="127" y="17"/>
                  </a:lnTo>
                  <a:lnTo>
                    <a:pt x="165" y="5"/>
                  </a:lnTo>
                  <a:lnTo>
                    <a:pt x="211" y="0"/>
                  </a:lnTo>
                  <a:lnTo>
                    <a:pt x="213" y="8"/>
                  </a:lnTo>
                  <a:lnTo>
                    <a:pt x="207" y="3"/>
                  </a:lnTo>
                  <a:lnTo>
                    <a:pt x="1036" y="3"/>
                  </a:lnTo>
                  <a:lnTo>
                    <a:pt x="1031" y="8"/>
                  </a:lnTo>
                  <a:lnTo>
                    <a:pt x="1032" y="0"/>
                  </a:lnTo>
                  <a:lnTo>
                    <a:pt x="1079" y="5"/>
                  </a:lnTo>
                  <a:lnTo>
                    <a:pt x="1118" y="17"/>
                  </a:lnTo>
                  <a:lnTo>
                    <a:pt x="1153" y="36"/>
                  </a:lnTo>
                  <a:lnTo>
                    <a:pt x="1184" y="61"/>
                  </a:lnTo>
                  <a:lnTo>
                    <a:pt x="1209" y="92"/>
                  </a:lnTo>
                  <a:lnTo>
                    <a:pt x="1228" y="127"/>
                  </a:lnTo>
                  <a:lnTo>
                    <a:pt x="1240" y="165"/>
                  </a:lnTo>
                  <a:lnTo>
                    <a:pt x="1244" y="206"/>
                  </a:lnTo>
                  <a:lnTo>
                    <a:pt x="1240" y="248"/>
                  </a:lnTo>
                  <a:lnTo>
                    <a:pt x="1228" y="287"/>
                  </a:lnTo>
                  <a:lnTo>
                    <a:pt x="1209" y="322"/>
                  </a:lnTo>
                  <a:lnTo>
                    <a:pt x="1184" y="353"/>
                  </a:lnTo>
                  <a:lnTo>
                    <a:pt x="1153" y="378"/>
                  </a:lnTo>
                  <a:lnTo>
                    <a:pt x="1118" y="397"/>
                  </a:lnTo>
                  <a:lnTo>
                    <a:pt x="1079" y="409"/>
                  </a:lnTo>
                  <a:lnTo>
                    <a:pt x="1037" y="413"/>
                  </a:lnTo>
                  <a:lnTo>
                    <a:pt x="1042" y="409"/>
                  </a:lnTo>
                  <a:lnTo>
                    <a:pt x="1041" y="417"/>
                  </a:lnTo>
                  <a:lnTo>
                    <a:pt x="203" y="417"/>
                  </a:lnTo>
                  <a:lnTo>
                    <a:pt x="201" y="409"/>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36" name="Rectangle 20"/>
            <p:cNvSpPr>
              <a:spLocks noChangeArrowheads="1"/>
            </p:cNvSpPr>
            <p:nvPr/>
          </p:nvSpPr>
          <p:spPr bwMode="auto">
            <a:xfrm>
              <a:off x="4687" y="2644"/>
              <a:ext cx="1409" cy="2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 Valid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35" name="Freeform 19"/>
            <p:cNvSpPr>
              <a:spLocks/>
            </p:cNvSpPr>
            <p:nvPr/>
          </p:nvSpPr>
          <p:spPr bwMode="auto">
            <a:xfrm>
              <a:off x="7298" y="3599"/>
              <a:ext cx="1046" cy="795"/>
            </a:xfrm>
            <a:custGeom>
              <a:avLst/>
              <a:gdLst/>
              <a:ahLst/>
              <a:cxnLst>
                <a:cxn ang="0">
                  <a:pos x="1319" y="1137"/>
                </a:cxn>
                <a:cxn ang="0">
                  <a:pos x="1495" y="961"/>
                </a:cxn>
                <a:cxn ang="0">
                  <a:pos x="1495" y="177"/>
                </a:cxn>
                <a:cxn ang="0">
                  <a:pos x="1319" y="1"/>
                </a:cxn>
                <a:cxn ang="0">
                  <a:pos x="183" y="1"/>
                </a:cxn>
                <a:cxn ang="0">
                  <a:pos x="7" y="177"/>
                </a:cxn>
                <a:cxn ang="0">
                  <a:pos x="7" y="961"/>
                </a:cxn>
                <a:cxn ang="0">
                  <a:pos x="183" y="1137"/>
                </a:cxn>
                <a:cxn ang="0">
                  <a:pos x="1319" y="1137"/>
                </a:cxn>
              </a:cxnLst>
              <a:rect l="0" t="0" r="r" b="b"/>
              <a:pathLst>
                <a:path w="1495" h="1137">
                  <a:moveTo>
                    <a:pt x="1319" y="1137"/>
                  </a:moveTo>
                  <a:cubicBezTo>
                    <a:pt x="1415" y="1137"/>
                    <a:pt x="1495" y="1057"/>
                    <a:pt x="1495" y="961"/>
                  </a:cubicBezTo>
                  <a:lnTo>
                    <a:pt x="1495" y="177"/>
                  </a:lnTo>
                  <a:cubicBezTo>
                    <a:pt x="1495" y="80"/>
                    <a:pt x="1415" y="0"/>
                    <a:pt x="1319" y="1"/>
                  </a:cubicBezTo>
                  <a:lnTo>
                    <a:pt x="183" y="1"/>
                  </a:lnTo>
                  <a:cubicBezTo>
                    <a:pt x="80" y="0"/>
                    <a:pt x="0" y="80"/>
                    <a:pt x="7" y="177"/>
                  </a:cubicBezTo>
                  <a:lnTo>
                    <a:pt x="7" y="961"/>
                  </a:lnTo>
                  <a:cubicBezTo>
                    <a:pt x="0" y="1057"/>
                    <a:pt x="80" y="1137"/>
                    <a:pt x="183" y="1137"/>
                  </a:cubicBezTo>
                  <a:lnTo>
                    <a:pt x="1319" y="1137"/>
                  </a:lnTo>
                  <a:close/>
                </a:path>
              </a:pathLst>
            </a:custGeom>
            <a:solidFill>
              <a:srgbClr val="FFFFFF"/>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34" name="Freeform 18"/>
            <p:cNvSpPr>
              <a:spLocks noEditPoints="1"/>
            </p:cNvSpPr>
            <p:nvPr/>
          </p:nvSpPr>
          <p:spPr bwMode="auto">
            <a:xfrm>
              <a:off x="7297" y="3594"/>
              <a:ext cx="1053" cy="805"/>
            </a:xfrm>
            <a:custGeom>
              <a:avLst/>
              <a:gdLst/>
              <a:ahLst/>
              <a:cxnLst>
                <a:cxn ang="0">
                  <a:pos x="924" y="795"/>
                </a:cxn>
                <a:cxn ang="0">
                  <a:pos x="947" y="792"/>
                </a:cxn>
                <a:cxn ang="0">
                  <a:pos x="969" y="786"/>
                </a:cxn>
                <a:cxn ang="0">
                  <a:pos x="1006" y="761"/>
                </a:cxn>
                <a:cxn ang="0">
                  <a:pos x="1032" y="723"/>
                </a:cxn>
                <a:cxn ang="0">
                  <a:pos x="1039" y="701"/>
                </a:cxn>
                <a:cxn ang="0">
                  <a:pos x="1041" y="677"/>
                </a:cxn>
                <a:cxn ang="0">
                  <a:pos x="1042" y="130"/>
                </a:cxn>
                <a:cxn ang="0">
                  <a:pos x="1039" y="107"/>
                </a:cxn>
                <a:cxn ang="0">
                  <a:pos x="1033" y="84"/>
                </a:cxn>
                <a:cxn ang="0">
                  <a:pos x="1007" y="46"/>
                </a:cxn>
                <a:cxn ang="0">
                  <a:pos x="990" y="32"/>
                </a:cxn>
                <a:cxn ang="0">
                  <a:pos x="970" y="21"/>
                </a:cxn>
                <a:cxn ang="0">
                  <a:pos x="948" y="14"/>
                </a:cxn>
                <a:cxn ang="0">
                  <a:pos x="924" y="11"/>
                </a:cxn>
                <a:cxn ang="0">
                  <a:pos x="129" y="11"/>
                </a:cxn>
                <a:cxn ang="0">
                  <a:pos x="105" y="14"/>
                </a:cxn>
                <a:cxn ang="0">
                  <a:pos x="81" y="20"/>
                </a:cxn>
                <a:cxn ang="0">
                  <a:pos x="60" y="32"/>
                </a:cxn>
                <a:cxn ang="0">
                  <a:pos x="43" y="46"/>
                </a:cxn>
                <a:cxn ang="0">
                  <a:pos x="29" y="62"/>
                </a:cxn>
                <a:cxn ang="0">
                  <a:pos x="18" y="83"/>
                </a:cxn>
                <a:cxn ang="0">
                  <a:pos x="12" y="105"/>
                </a:cxn>
                <a:cxn ang="0">
                  <a:pos x="11" y="129"/>
                </a:cxn>
                <a:cxn ang="0">
                  <a:pos x="11" y="677"/>
                </a:cxn>
                <a:cxn ang="0">
                  <a:pos x="12" y="700"/>
                </a:cxn>
                <a:cxn ang="0">
                  <a:pos x="18" y="722"/>
                </a:cxn>
                <a:cxn ang="0">
                  <a:pos x="28" y="742"/>
                </a:cxn>
                <a:cxn ang="0">
                  <a:pos x="42" y="759"/>
                </a:cxn>
                <a:cxn ang="0">
                  <a:pos x="80" y="785"/>
                </a:cxn>
                <a:cxn ang="0">
                  <a:pos x="103" y="792"/>
                </a:cxn>
                <a:cxn ang="0">
                  <a:pos x="129" y="794"/>
                </a:cxn>
                <a:cxn ang="0">
                  <a:pos x="129" y="805"/>
                </a:cxn>
                <a:cxn ang="0">
                  <a:pos x="76" y="795"/>
                </a:cxn>
                <a:cxn ang="0">
                  <a:pos x="19" y="749"/>
                </a:cxn>
                <a:cxn ang="0">
                  <a:pos x="1" y="703"/>
                </a:cxn>
                <a:cxn ang="0">
                  <a:pos x="0" y="129"/>
                </a:cxn>
                <a:cxn ang="0">
                  <a:pos x="8" y="79"/>
                </a:cxn>
                <a:cxn ang="0">
                  <a:pos x="35" y="38"/>
                </a:cxn>
                <a:cxn ang="0">
                  <a:pos x="76" y="10"/>
                </a:cxn>
                <a:cxn ang="0">
                  <a:pos x="129" y="0"/>
                </a:cxn>
                <a:cxn ang="0">
                  <a:pos x="950" y="3"/>
                </a:cxn>
                <a:cxn ang="0">
                  <a:pos x="996" y="23"/>
                </a:cxn>
                <a:cxn ang="0">
                  <a:pos x="1043" y="79"/>
                </a:cxn>
                <a:cxn ang="0">
                  <a:pos x="1053" y="129"/>
                </a:cxn>
                <a:cxn ang="0">
                  <a:pos x="1050" y="703"/>
                </a:cxn>
                <a:cxn ang="0">
                  <a:pos x="1015" y="768"/>
                </a:cxn>
                <a:cxn ang="0">
                  <a:pos x="950" y="802"/>
                </a:cxn>
                <a:cxn ang="0">
                  <a:pos x="129" y="805"/>
                </a:cxn>
              </a:cxnLst>
              <a:rect l="0" t="0" r="r" b="b"/>
              <a:pathLst>
                <a:path w="1053" h="805">
                  <a:moveTo>
                    <a:pt x="924" y="794"/>
                  </a:moveTo>
                  <a:lnTo>
                    <a:pt x="924" y="795"/>
                  </a:lnTo>
                  <a:lnTo>
                    <a:pt x="948" y="792"/>
                  </a:lnTo>
                  <a:lnTo>
                    <a:pt x="947" y="792"/>
                  </a:lnTo>
                  <a:lnTo>
                    <a:pt x="970" y="785"/>
                  </a:lnTo>
                  <a:lnTo>
                    <a:pt x="969" y="786"/>
                  </a:lnTo>
                  <a:lnTo>
                    <a:pt x="1008" y="759"/>
                  </a:lnTo>
                  <a:lnTo>
                    <a:pt x="1006" y="761"/>
                  </a:lnTo>
                  <a:lnTo>
                    <a:pt x="1033" y="721"/>
                  </a:lnTo>
                  <a:lnTo>
                    <a:pt x="1032" y="723"/>
                  </a:lnTo>
                  <a:lnTo>
                    <a:pt x="1039" y="700"/>
                  </a:lnTo>
                  <a:lnTo>
                    <a:pt x="1039" y="701"/>
                  </a:lnTo>
                  <a:lnTo>
                    <a:pt x="1042" y="677"/>
                  </a:lnTo>
                  <a:lnTo>
                    <a:pt x="1041" y="677"/>
                  </a:lnTo>
                  <a:lnTo>
                    <a:pt x="1041" y="129"/>
                  </a:lnTo>
                  <a:lnTo>
                    <a:pt x="1042" y="130"/>
                  </a:lnTo>
                  <a:lnTo>
                    <a:pt x="1039" y="105"/>
                  </a:lnTo>
                  <a:lnTo>
                    <a:pt x="1039" y="107"/>
                  </a:lnTo>
                  <a:lnTo>
                    <a:pt x="1032" y="83"/>
                  </a:lnTo>
                  <a:lnTo>
                    <a:pt x="1033" y="84"/>
                  </a:lnTo>
                  <a:lnTo>
                    <a:pt x="1006" y="45"/>
                  </a:lnTo>
                  <a:lnTo>
                    <a:pt x="1007" y="46"/>
                  </a:lnTo>
                  <a:lnTo>
                    <a:pt x="989" y="32"/>
                  </a:lnTo>
                  <a:lnTo>
                    <a:pt x="990" y="32"/>
                  </a:lnTo>
                  <a:lnTo>
                    <a:pt x="969" y="20"/>
                  </a:lnTo>
                  <a:lnTo>
                    <a:pt x="970" y="21"/>
                  </a:lnTo>
                  <a:lnTo>
                    <a:pt x="947" y="14"/>
                  </a:lnTo>
                  <a:lnTo>
                    <a:pt x="948" y="14"/>
                  </a:lnTo>
                  <a:lnTo>
                    <a:pt x="924" y="11"/>
                  </a:lnTo>
                  <a:lnTo>
                    <a:pt x="129" y="11"/>
                  </a:lnTo>
                  <a:lnTo>
                    <a:pt x="103" y="14"/>
                  </a:lnTo>
                  <a:lnTo>
                    <a:pt x="105" y="14"/>
                  </a:lnTo>
                  <a:lnTo>
                    <a:pt x="80" y="21"/>
                  </a:lnTo>
                  <a:lnTo>
                    <a:pt x="81" y="20"/>
                  </a:lnTo>
                  <a:lnTo>
                    <a:pt x="59" y="32"/>
                  </a:lnTo>
                  <a:lnTo>
                    <a:pt x="60" y="32"/>
                  </a:lnTo>
                  <a:lnTo>
                    <a:pt x="42" y="46"/>
                  </a:lnTo>
                  <a:lnTo>
                    <a:pt x="43" y="46"/>
                  </a:lnTo>
                  <a:lnTo>
                    <a:pt x="28" y="64"/>
                  </a:lnTo>
                  <a:lnTo>
                    <a:pt x="29" y="62"/>
                  </a:lnTo>
                  <a:lnTo>
                    <a:pt x="18" y="83"/>
                  </a:lnTo>
                  <a:lnTo>
                    <a:pt x="12" y="107"/>
                  </a:lnTo>
                  <a:lnTo>
                    <a:pt x="12" y="105"/>
                  </a:lnTo>
                  <a:lnTo>
                    <a:pt x="11" y="130"/>
                  </a:lnTo>
                  <a:lnTo>
                    <a:pt x="11" y="129"/>
                  </a:lnTo>
                  <a:lnTo>
                    <a:pt x="11" y="677"/>
                  </a:lnTo>
                  <a:lnTo>
                    <a:pt x="12" y="701"/>
                  </a:lnTo>
                  <a:lnTo>
                    <a:pt x="12" y="700"/>
                  </a:lnTo>
                  <a:lnTo>
                    <a:pt x="18" y="723"/>
                  </a:lnTo>
                  <a:lnTo>
                    <a:pt x="18" y="722"/>
                  </a:lnTo>
                  <a:lnTo>
                    <a:pt x="29" y="743"/>
                  </a:lnTo>
                  <a:lnTo>
                    <a:pt x="28" y="742"/>
                  </a:lnTo>
                  <a:lnTo>
                    <a:pt x="43" y="760"/>
                  </a:lnTo>
                  <a:lnTo>
                    <a:pt x="42" y="759"/>
                  </a:lnTo>
                  <a:lnTo>
                    <a:pt x="82" y="786"/>
                  </a:lnTo>
                  <a:lnTo>
                    <a:pt x="80" y="785"/>
                  </a:lnTo>
                  <a:lnTo>
                    <a:pt x="105" y="792"/>
                  </a:lnTo>
                  <a:lnTo>
                    <a:pt x="103" y="792"/>
                  </a:lnTo>
                  <a:lnTo>
                    <a:pt x="129" y="795"/>
                  </a:lnTo>
                  <a:lnTo>
                    <a:pt x="129" y="794"/>
                  </a:lnTo>
                  <a:lnTo>
                    <a:pt x="924" y="794"/>
                  </a:lnTo>
                  <a:close/>
                  <a:moveTo>
                    <a:pt x="129" y="805"/>
                  </a:moveTo>
                  <a:lnTo>
                    <a:pt x="102" y="802"/>
                  </a:lnTo>
                  <a:lnTo>
                    <a:pt x="76" y="795"/>
                  </a:lnTo>
                  <a:lnTo>
                    <a:pt x="35" y="768"/>
                  </a:lnTo>
                  <a:lnTo>
                    <a:pt x="19" y="749"/>
                  </a:lnTo>
                  <a:lnTo>
                    <a:pt x="8" y="726"/>
                  </a:lnTo>
                  <a:lnTo>
                    <a:pt x="1" y="703"/>
                  </a:lnTo>
                  <a:lnTo>
                    <a:pt x="0" y="677"/>
                  </a:lnTo>
                  <a:lnTo>
                    <a:pt x="0" y="129"/>
                  </a:lnTo>
                  <a:lnTo>
                    <a:pt x="1" y="104"/>
                  </a:lnTo>
                  <a:lnTo>
                    <a:pt x="8" y="79"/>
                  </a:lnTo>
                  <a:lnTo>
                    <a:pt x="19" y="57"/>
                  </a:lnTo>
                  <a:lnTo>
                    <a:pt x="35" y="38"/>
                  </a:lnTo>
                  <a:lnTo>
                    <a:pt x="54" y="23"/>
                  </a:lnTo>
                  <a:lnTo>
                    <a:pt x="76" y="10"/>
                  </a:lnTo>
                  <a:lnTo>
                    <a:pt x="102" y="3"/>
                  </a:lnTo>
                  <a:lnTo>
                    <a:pt x="129" y="0"/>
                  </a:lnTo>
                  <a:lnTo>
                    <a:pt x="925" y="0"/>
                  </a:lnTo>
                  <a:lnTo>
                    <a:pt x="950" y="3"/>
                  </a:lnTo>
                  <a:lnTo>
                    <a:pt x="974" y="10"/>
                  </a:lnTo>
                  <a:lnTo>
                    <a:pt x="996" y="23"/>
                  </a:lnTo>
                  <a:lnTo>
                    <a:pt x="1015" y="38"/>
                  </a:lnTo>
                  <a:lnTo>
                    <a:pt x="1043" y="79"/>
                  </a:lnTo>
                  <a:lnTo>
                    <a:pt x="1050" y="104"/>
                  </a:lnTo>
                  <a:lnTo>
                    <a:pt x="1053" y="129"/>
                  </a:lnTo>
                  <a:lnTo>
                    <a:pt x="1053" y="677"/>
                  </a:lnTo>
                  <a:lnTo>
                    <a:pt x="1050" y="703"/>
                  </a:lnTo>
                  <a:lnTo>
                    <a:pt x="1043" y="727"/>
                  </a:lnTo>
                  <a:lnTo>
                    <a:pt x="1015" y="768"/>
                  </a:lnTo>
                  <a:lnTo>
                    <a:pt x="974" y="795"/>
                  </a:lnTo>
                  <a:lnTo>
                    <a:pt x="950" y="802"/>
                  </a:lnTo>
                  <a:lnTo>
                    <a:pt x="925" y="805"/>
                  </a:lnTo>
                  <a:lnTo>
                    <a:pt x="129" y="805"/>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34829" name="Group 13"/>
            <p:cNvGrpSpPr>
              <a:grpSpLocks/>
            </p:cNvGrpSpPr>
            <p:nvPr/>
          </p:nvGrpSpPr>
          <p:grpSpPr bwMode="auto">
            <a:xfrm>
              <a:off x="7048" y="3679"/>
              <a:ext cx="1122" cy="746"/>
              <a:chOff x="7370" y="3633"/>
              <a:chExt cx="638" cy="746"/>
            </a:xfrm>
          </p:grpSpPr>
          <p:sp>
            <p:nvSpPr>
              <p:cNvPr id="34833" name="Rectangle 17"/>
              <p:cNvSpPr>
                <a:spLocks noChangeArrowheads="1"/>
              </p:cNvSpPr>
              <p:nvPr/>
            </p:nvSpPr>
            <p:spPr bwMode="auto">
              <a:xfrm>
                <a:off x="7661" y="3633"/>
                <a:ext cx="347" cy="2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View</a:t>
                </a:r>
                <a:r>
                  <a:rPr kumimoji="0" lang="en-US" sz="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32" name="Rectangle 16"/>
              <p:cNvSpPr>
                <a:spLocks noChangeArrowheads="1"/>
              </p:cNvSpPr>
              <p:nvPr/>
            </p:nvSpPr>
            <p:spPr bwMode="auto">
              <a:xfrm>
                <a:off x="7370" y="3811"/>
                <a:ext cx="552" cy="2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Product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31" name="Rectangle 15"/>
              <p:cNvSpPr>
                <a:spLocks noChangeArrowheads="1"/>
              </p:cNvSpPr>
              <p:nvPr/>
            </p:nvSpPr>
            <p:spPr bwMode="auto">
              <a:xfrm>
                <a:off x="7403" y="3990"/>
                <a:ext cx="73" cy="2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30" name="Rectangle 14"/>
              <p:cNvSpPr>
                <a:spLocks noChangeArrowheads="1"/>
              </p:cNvSpPr>
              <p:nvPr/>
            </p:nvSpPr>
            <p:spPr bwMode="auto">
              <a:xfrm>
                <a:off x="7594" y="4169"/>
                <a:ext cx="73" cy="2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34828" name="Freeform 12"/>
            <p:cNvSpPr>
              <a:spLocks noEditPoints="1"/>
            </p:cNvSpPr>
            <p:nvPr/>
          </p:nvSpPr>
          <p:spPr bwMode="auto">
            <a:xfrm>
              <a:off x="2750" y="309"/>
              <a:ext cx="1478" cy="358"/>
            </a:xfrm>
            <a:custGeom>
              <a:avLst/>
              <a:gdLst/>
              <a:ahLst/>
              <a:cxnLst>
                <a:cxn ang="0">
                  <a:pos x="1472" y="346"/>
                </a:cxn>
                <a:cxn ang="0">
                  <a:pos x="1467" y="352"/>
                </a:cxn>
                <a:cxn ang="0">
                  <a:pos x="1467" y="5"/>
                </a:cxn>
                <a:cxn ang="0">
                  <a:pos x="1472" y="11"/>
                </a:cxn>
                <a:cxn ang="0">
                  <a:pos x="5" y="11"/>
                </a:cxn>
                <a:cxn ang="0">
                  <a:pos x="11" y="5"/>
                </a:cxn>
                <a:cxn ang="0">
                  <a:pos x="11" y="352"/>
                </a:cxn>
                <a:cxn ang="0">
                  <a:pos x="5" y="346"/>
                </a:cxn>
                <a:cxn ang="0">
                  <a:pos x="1472" y="346"/>
                </a:cxn>
                <a:cxn ang="0">
                  <a:pos x="0" y="358"/>
                </a:cxn>
                <a:cxn ang="0">
                  <a:pos x="0" y="0"/>
                </a:cxn>
                <a:cxn ang="0">
                  <a:pos x="1478" y="0"/>
                </a:cxn>
                <a:cxn ang="0">
                  <a:pos x="1478" y="358"/>
                </a:cxn>
                <a:cxn ang="0">
                  <a:pos x="0" y="358"/>
                </a:cxn>
              </a:cxnLst>
              <a:rect l="0" t="0" r="r" b="b"/>
              <a:pathLst>
                <a:path w="1478" h="358">
                  <a:moveTo>
                    <a:pt x="1472" y="346"/>
                  </a:moveTo>
                  <a:lnTo>
                    <a:pt x="1467" y="352"/>
                  </a:lnTo>
                  <a:lnTo>
                    <a:pt x="1467" y="5"/>
                  </a:lnTo>
                  <a:lnTo>
                    <a:pt x="1472" y="11"/>
                  </a:lnTo>
                  <a:lnTo>
                    <a:pt x="5" y="11"/>
                  </a:lnTo>
                  <a:lnTo>
                    <a:pt x="11" y="5"/>
                  </a:lnTo>
                  <a:lnTo>
                    <a:pt x="11" y="352"/>
                  </a:lnTo>
                  <a:lnTo>
                    <a:pt x="5" y="346"/>
                  </a:lnTo>
                  <a:lnTo>
                    <a:pt x="1472" y="346"/>
                  </a:lnTo>
                  <a:close/>
                  <a:moveTo>
                    <a:pt x="0" y="358"/>
                  </a:moveTo>
                  <a:lnTo>
                    <a:pt x="0" y="0"/>
                  </a:lnTo>
                  <a:lnTo>
                    <a:pt x="1478" y="0"/>
                  </a:lnTo>
                  <a:lnTo>
                    <a:pt x="1478" y="358"/>
                  </a:lnTo>
                  <a:lnTo>
                    <a:pt x="0" y="358"/>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27" name="Freeform 11"/>
            <p:cNvSpPr>
              <a:spLocks noEditPoints="1"/>
            </p:cNvSpPr>
            <p:nvPr/>
          </p:nvSpPr>
          <p:spPr bwMode="auto">
            <a:xfrm>
              <a:off x="3478" y="-4"/>
              <a:ext cx="100" cy="337"/>
            </a:xfrm>
            <a:custGeom>
              <a:avLst/>
              <a:gdLst/>
              <a:ahLst/>
              <a:cxnLst>
                <a:cxn ang="0">
                  <a:pos x="55" y="0"/>
                </a:cxn>
                <a:cxn ang="0">
                  <a:pos x="55" y="324"/>
                </a:cxn>
                <a:cxn ang="0">
                  <a:pos x="44" y="324"/>
                </a:cxn>
                <a:cxn ang="0">
                  <a:pos x="44" y="0"/>
                </a:cxn>
                <a:cxn ang="0">
                  <a:pos x="55" y="0"/>
                </a:cxn>
                <a:cxn ang="0">
                  <a:pos x="45" y="327"/>
                </a:cxn>
                <a:cxn ang="0">
                  <a:pos x="0" y="238"/>
                </a:cxn>
                <a:cxn ang="0">
                  <a:pos x="10" y="233"/>
                </a:cxn>
                <a:cxn ang="0">
                  <a:pos x="55" y="322"/>
                </a:cxn>
                <a:cxn ang="0">
                  <a:pos x="45" y="322"/>
                </a:cxn>
                <a:cxn ang="0">
                  <a:pos x="89" y="233"/>
                </a:cxn>
                <a:cxn ang="0">
                  <a:pos x="100" y="238"/>
                </a:cxn>
                <a:cxn ang="0">
                  <a:pos x="49" y="337"/>
                </a:cxn>
                <a:cxn ang="0">
                  <a:pos x="0" y="238"/>
                </a:cxn>
                <a:cxn ang="0">
                  <a:pos x="10" y="233"/>
                </a:cxn>
                <a:cxn ang="0">
                  <a:pos x="55" y="322"/>
                </a:cxn>
                <a:cxn ang="0">
                  <a:pos x="45" y="327"/>
                </a:cxn>
              </a:cxnLst>
              <a:rect l="0" t="0" r="r" b="b"/>
              <a:pathLst>
                <a:path w="100" h="337">
                  <a:moveTo>
                    <a:pt x="55" y="0"/>
                  </a:moveTo>
                  <a:lnTo>
                    <a:pt x="55" y="324"/>
                  </a:lnTo>
                  <a:lnTo>
                    <a:pt x="44" y="324"/>
                  </a:lnTo>
                  <a:lnTo>
                    <a:pt x="44" y="0"/>
                  </a:lnTo>
                  <a:lnTo>
                    <a:pt x="55" y="0"/>
                  </a:lnTo>
                  <a:close/>
                  <a:moveTo>
                    <a:pt x="45" y="327"/>
                  </a:moveTo>
                  <a:lnTo>
                    <a:pt x="0" y="238"/>
                  </a:lnTo>
                  <a:lnTo>
                    <a:pt x="10" y="233"/>
                  </a:lnTo>
                  <a:lnTo>
                    <a:pt x="55" y="322"/>
                  </a:lnTo>
                  <a:lnTo>
                    <a:pt x="45" y="322"/>
                  </a:lnTo>
                  <a:lnTo>
                    <a:pt x="89" y="233"/>
                  </a:lnTo>
                  <a:lnTo>
                    <a:pt x="100" y="238"/>
                  </a:lnTo>
                  <a:lnTo>
                    <a:pt x="49" y="337"/>
                  </a:lnTo>
                  <a:lnTo>
                    <a:pt x="0" y="238"/>
                  </a:lnTo>
                  <a:lnTo>
                    <a:pt x="10" y="233"/>
                  </a:lnTo>
                  <a:lnTo>
                    <a:pt x="55" y="322"/>
                  </a:lnTo>
                  <a:lnTo>
                    <a:pt x="45" y="327"/>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26" name="Rectangle 10"/>
            <p:cNvSpPr>
              <a:spLocks noChangeArrowheads="1"/>
            </p:cNvSpPr>
            <p:nvPr/>
          </p:nvSpPr>
          <p:spPr bwMode="auto">
            <a:xfrm>
              <a:off x="3250" y="1146"/>
              <a:ext cx="510"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 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25" name="Freeform 9"/>
            <p:cNvSpPr>
              <a:spLocks noEditPoints="1"/>
            </p:cNvSpPr>
            <p:nvPr/>
          </p:nvSpPr>
          <p:spPr bwMode="auto">
            <a:xfrm>
              <a:off x="6126" y="8097"/>
              <a:ext cx="1176" cy="659"/>
            </a:xfrm>
            <a:custGeom>
              <a:avLst/>
              <a:gdLst/>
              <a:ahLst/>
              <a:cxnLst>
                <a:cxn ang="0">
                  <a:pos x="1170" y="648"/>
                </a:cxn>
                <a:cxn ang="0">
                  <a:pos x="1164" y="654"/>
                </a:cxn>
                <a:cxn ang="0">
                  <a:pos x="1164" y="5"/>
                </a:cxn>
                <a:cxn ang="0">
                  <a:pos x="1170" y="11"/>
                </a:cxn>
                <a:cxn ang="0">
                  <a:pos x="5" y="11"/>
                </a:cxn>
                <a:cxn ang="0">
                  <a:pos x="11" y="5"/>
                </a:cxn>
                <a:cxn ang="0">
                  <a:pos x="11" y="654"/>
                </a:cxn>
                <a:cxn ang="0">
                  <a:pos x="5" y="648"/>
                </a:cxn>
                <a:cxn ang="0">
                  <a:pos x="1170" y="648"/>
                </a:cxn>
                <a:cxn ang="0">
                  <a:pos x="0" y="659"/>
                </a:cxn>
                <a:cxn ang="0">
                  <a:pos x="0" y="0"/>
                </a:cxn>
                <a:cxn ang="0">
                  <a:pos x="1176" y="0"/>
                </a:cxn>
                <a:cxn ang="0">
                  <a:pos x="1176" y="659"/>
                </a:cxn>
                <a:cxn ang="0">
                  <a:pos x="0" y="659"/>
                </a:cxn>
              </a:cxnLst>
              <a:rect l="0" t="0" r="r" b="b"/>
              <a:pathLst>
                <a:path w="1176" h="659">
                  <a:moveTo>
                    <a:pt x="1170" y="648"/>
                  </a:moveTo>
                  <a:lnTo>
                    <a:pt x="1164" y="654"/>
                  </a:lnTo>
                  <a:lnTo>
                    <a:pt x="1164" y="5"/>
                  </a:lnTo>
                  <a:lnTo>
                    <a:pt x="1170" y="11"/>
                  </a:lnTo>
                  <a:lnTo>
                    <a:pt x="5" y="11"/>
                  </a:lnTo>
                  <a:lnTo>
                    <a:pt x="11" y="5"/>
                  </a:lnTo>
                  <a:lnTo>
                    <a:pt x="11" y="654"/>
                  </a:lnTo>
                  <a:lnTo>
                    <a:pt x="5" y="648"/>
                  </a:lnTo>
                  <a:lnTo>
                    <a:pt x="1170" y="648"/>
                  </a:lnTo>
                  <a:close/>
                  <a:moveTo>
                    <a:pt x="0" y="659"/>
                  </a:moveTo>
                  <a:lnTo>
                    <a:pt x="0" y="0"/>
                  </a:lnTo>
                  <a:lnTo>
                    <a:pt x="1176" y="0"/>
                  </a:lnTo>
                  <a:lnTo>
                    <a:pt x="1176" y="659"/>
                  </a:lnTo>
                  <a:lnTo>
                    <a:pt x="0" y="659"/>
                  </a:lnTo>
                  <a:close/>
                </a:path>
              </a:pathLst>
            </a:custGeom>
            <a:solidFill>
              <a:srgbClr val="000000"/>
            </a:solidFill>
            <a:ln w="11">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34822" name="Group 6"/>
            <p:cNvGrpSpPr>
              <a:grpSpLocks/>
            </p:cNvGrpSpPr>
            <p:nvPr/>
          </p:nvGrpSpPr>
          <p:grpSpPr bwMode="auto">
            <a:xfrm>
              <a:off x="5829" y="8169"/>
              <a:ext cx="1838" cy="637"/>
              <a:chOff x="7202" y="5076"/>
              <a:chExt cx="630" cy="363"/>
            </a:xfrm>
          </p:grpSpPr>
          <p:sp>
            <p:nvSpPr>
              <p:cNvPr id="34824" name="Rectangle 8"/>
              <p:cNvSpPr>
                <a:spLocks noChangeArrowheads="1"/>
              </p:cNvSpPr>
              <p:nvPr/>
            </p:nvSpPr>
            <p:spPr bwMode="auto">
              <a:xfrm>
                <a:off x="7202" y="5076"/>
                <a:ext cx="409" cy="1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 Order to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23" name="Rectangle 7"/>
              <p:cNvSpPr>
                <a:spLocks noChangeArrowheads="1"/>
              </p:cNvSpPr>
              <p:nvPr/>
            </p:nvSpPr>
            <p:spPr bwMode="auto">
              <a:xfrm>
                <a:off x="7280" y="5255"/>
                <a:ext cx="552" cy="1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    Product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34821" name="Rectangle 5"/>
            <p:cNvSpPr>
              <a:spLocks noChangeArrowheads="1"/>
            </p:cNvSpPr>
            <p:nvPr/>
          </p:nvSpPr>
          <p:spPr bwMode="auto">
            <a:xfrm rot="16200000">
              <a:off x="1890" y="2909"/>
              <a:ext cx="173" cy="11"/>
            </a:xfrm>
            <a:prstGeom prst="rect">
              <a:avLst/>
            </a:prstGeom>
            <a:solidFill>
              <a:srgbClr val="000000"/>
            </a:solidFill>
            <a:ln w="0">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20" name="Rectangle 4"/>
            <p:cNvSpPr>
              <a:spLocks noChangeArrowheads="1"/>
            </p:cNvSpPr>
            <p:nvPr/>
          </p:nvSpPr>
          <p:spPr bwMode="auto">
            <a:xfrm>
              <a:off x="646" y="3001"/>
              <a:ext cx="1325" cy="11"/>
            </a:xfrm>
            <a:prstGeom prst="rect">
              <a:avLst/>
            </a:prstGeom>
            <a:solidFill>
              <a:srgbClr val="000000"/>
            </a:solidFill>
            <a:ln w="0">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19" name="Rectangle 3"/>
            <p:cNvSpPr>
              <a:spLocks noChangeArrowheads="1"/>
            </p:cNvSpPr>
            <p:nvPr/>
          </p:nvSpPr>
          <p:spPr bwMode="auto">
            <a:xfrm rot="5400000">
              <a:off x="-216" y="2117"/>
              <a:ext cx="1757" cy="11"/>
            </a:xfrm>
            <a:prstGeom prst="rect">
              <a:avLst/>
            </a:prstGeom>
            <a:solidFill>
              <a:srgbClr val="000000"/>
            </a:solidFill>
            <a:ln w="0">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4818" name="AutoShape 2"/>
            <p:cNvSpPr>
              <a:spLocks noChangeShapeType="1"/>
            </p:cNvSpPr>
            <p:nvPr/>
          </p:nvSpPr>
          <p:spPr bwMode="auto">
            <a:xfrm flipV="1">
              <a:off x="664" y="1244"/>
              <a:ext cx="2006" cy="1"/>
            </a:xfrm>
            <a:prstGeom prst="straightConnector1">
              <a:avLst/>
            </a:prstGeom>
            <a:noFill/>
            <a:ln w="12700">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2438400" cy="369332"/>
          </a:xfrm>
          <a:prstGeom prst="rect">
            <a:avLst/>
          </a:prstGeom>
        </p:spPr>
        <p:txBody>
          <a:bodyPr wrap="square">
            <a:spAutoFit/>
          </a:bodyPr>
          <a:lstStyle/>
          <a:p>
            <a:r>
              <a:rPr lang="en-US" b="1" i="1" dirty="0"/>
              <a:t>Form Design:-</a:t>
            </a:r>
            <a:endParaRPr lang="en-US" dirty="0"/>
          </a:p>
        </p:txBody>
      </p:sp>
      <p:pic>
        <p:nvPicPr>
          <p:cNvPr id="3" name="Picture 2"/>
          <p:cNvPicPr/>
          <p:nvPr/>
        </p:nvPicPr>
        <p:blipFill>
          <a:blip r:embed="rId2"/>
          <a:srcRect/>
          <a:stretch>
            <a:fillRect/>
          </a:stretch>
        </p:blipFill>
        <p:spPr bwMode="auto">
          <a:xfrm>
            <a:off x="1447800" y="1066800"/>
            <a:ext cx="6130541" cy="3825966"/>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228600" y="457200"/>
            <a:ext cx="2262158"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219325" algn="l"/>
              </a:tabLst>
            </a:pPr>
            <a:r>
              <a:rPr kumimoji="0" lang="en-U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User Registration:-</a:t>
            </a:r>
            <a:endParaRPr kumimoji="0" lang="en-US" b="1" i="1"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p:nvPr/>
        </p:nvPicPr>
        <p:blipFill>
          <a:blip r:embed="rId2"/>
          <a:srcRect/>
          <a:stretch>
            <a:fillRect/>
          </a:stretch>
        </p:blipFill>
        <p:spPr bwMode="auto">
          <a:xfrm>
            <a:off x="1487267" y="1705708"/>
            <a:ext cx="6169465" cy="3446584"/>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457200" y="304800"/>
            <a:ext cx="2159566"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219325" algn="l"/>
              </a:tabLst>
            </a:pPr>
            <a:r>
              <a:rPr kumimoji="0" lang="en-U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User Login Page:-</a:t>
            </a:r>
            <a:endParaRPr kumimoji="0" lang="en-US" b="1" i="1"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p:nvPr/>
        </p:nvPicPr>
        <p:blipFill>
          <a:blip r:embed="rId2"/>
          <a:srcRect/>
          <a:stretch>
            <a:fillRect/>
          </a:stretch>
        </p:blipFill>
        <p:spPr bwMode="auto">
          <a:xfrm>
            <a:off x="1516777" y="1465807"/>
            <a:ext cx="6110445" cy="392638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304800" y="533400"/>
            <a:ext cx="301877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219325" algn="l"/>
              </a:tabLst>
            </a:pPr>
            <a:r>
              <a:rPr kumimoji="0" lang="en-U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User Login Successfully:-</a:t>
            </a:r>
            <a:endParaRPr kumimoji="0" lang="en-US" b="1" i="1"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p:nvPr/>
        </p:nvPicPr>
        <p:blipFill>
          <a:blip r:embed="rId2"/>
          <a:srcRect/>
          <a:stretch>
            <a:fillRect/>
          </a:stretch>
        </p:blipFill>
        <p:spPr bwMode="auto">
          <a:xfrm>
            <a:off x="1516777" y="1485891"/>
            <a:ext cx="6110445" cy="3886218"/>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2819400" cy="369332"/>
          </a:xfrm>
          <a:prstGeom prst="rect">
            <a:avLst/>
          </a:prstGeom>
        </p:spPr>
        <p:txBody>
          <a:bodyPr wrap="square">
            <a:spAutoFit/>
          </a:bodyPr>
          <a:lstStyle/>
          <a:p>
            <a:r>
              <a:rPr lang="en-US" b="1" i="1" dirty="0"/>
              <a:t>Home Page:-	</a:t>
            </a:r>
          </a:p>
        </p:txBody>
      </p:sp>
      <p:pic>
        <p:nvPicPr>
          <p:cNvPr id="3" name="Picture 2"/>
          <p:cNvPicPr/>
          <p:nvPr/>
        </p:nvPicPr>
        <p:blipFill>
          <a:blip r:embed="rId2"/>
          <a:srcRect/>
          <a:stretch>
            <a:fillRect/>
          </a:stretch>
        </p:blipFill>
        <p:spPr bwMode="auto">
          <a:xfrm>
            <a:off x="1506729" y="1571247"/>
            <a:ext cx="6130541" cy="371550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381000" y="685800"/>
            <a:ext cx="1928733"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Buy cake form:-</a:t>
            </a:r>
            <a:endParaRPr kumimoji="0" lang="en-US" b="1" i="1"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p:nvPr/>
        </p:nvPicPr>
        <p:blipFill>
          <a:blip r:embed="rId2"/>
          <a:srcRect/>
          <a:stretch>
            <a:fillRect/>
          </a:stretch>
        </p:blipFill>
        <p:spPr bwMode="auto">
          <a:xfrm>
            <a:off x="1600200" y="1757933"/>
            <a:ext cx="5943600" cy="3342133"/>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228600" y="533400"/>
            <a:ext cx="177484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4200" algn="l"/>
              </a:tabLst>
            </a:pPr>
            <a:r>
              <a:rPr kumimoji="0" lang="en-U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Buy gift form:-</a:t>
            </a:r>
            <a:endParaRPr kumimoji="0" lang="en-US" b="1" i="1"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p:nvPr/>
        </p:nvPicPr>
        <p:blipFill>
          <a:blip r:embed="rId2"/>
          <a:srcRect/>
          <a:stretch>
            <a:fillRect/>
          </a:stretch>
        </p:blipFill>
        <p:spPr bwMode="auto">
          <a:xfrm>
            <a:off x="1600200" y="1757933"/>
            <a:ext cx="5943600" cy="3342133"/>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457200" y="609600"/>
            <a:ext cx="1749197"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Admin Login:-</a:t>
            </a:r>
            <a:endParaRPr kumimoji="0" lang="en-US" b="1" i="1"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p:nvPr/>
        </p:nvPicPr>
        <p:blipFill>
          <a:blip r:embed="rId2"/>
          <a:srcRect/>
          <a:stretch>
            <a:fillRect/>
          </a:stretch>
        </p:blipFill>
        <p:spPr bwMode="auto">
          <a:xfrm>
            <a:off x="1600200" y="1710650"/>
            <a:ext cx="5943600" cy="34367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381000" y="609600"/>
            <a:ext cx="2651110"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Home Page of Admin:-</a:t>
            </a:r>
            <a:endParaRPr kumimoji="0" lang="en-US" b="1" i="1"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p:nvPr/>
        </p:nvPicPr>
        <p:blipFill>
          <a:blip r:embed="rId2"/>
          <a:srcRect/>
          <a:stretch>
            <a:fillRect/>
          </a:stretch>
        </p:blipFill>
        <p:spPr bwMode="auto">
          <a:xfrm>
            <a:off x="1510258" y="1600200"/>
            <a:ext cx="6123484" cy="36576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85800"/>
            <a:ext cx="8915400" cy="4801314"/>
          </a:xfrm>
          <a:prstGeom prst="rect">
            <a:avLst/>
          </a:prstGeom>
        </p:spPr>
        <p:txBody>
          <a:bodyPr wrap="square">
            <a:spAutoFit/>
          </a:bodyPr>
          <a:lstStyle/>
          <a:p>
            <a:r>
              <a:rPr lang="en-US" b="1" i="1" dirty="0"/>
              <a:t>SCOP OF THE SYSTEM</a:t>
            </a:r>
            <a:r>
              <a:rPr lang="en-US" b="1" i="1" dirty="0" smtClean="0"/>
              <a:t>:-</a:t>
            </a:r>
          </a:p>
          <a:p>
            <a:endParaRPr lang="en-US" b="1" i="1" dirty="0" smtClean="0"/>
          </a:p>
          <a:p>
            <a:pPr marL="342900" lvl="0" indent="-342900">
              <a:lnSpc>
                <a:spcPct val="150000"/>
              </a:lnSpc>
              <a:buFont typeface="+mj-lt"/>
              <a:buAutoNum type="arabicPeriod"/>
            </a:pPr>
            <a:r>
              <a:rPr lang="en-US" dirty="0">
                <a:latin typeface="Times New Roman" pitchFamily="18" charset="0"/>
                <a:cs typeface="Times New Roman" pitchFamily="18" charset="0"/>
              </a:rPr>
              <a:t>Users can order the cake and gift without visiting the bakery or sweet hotels.</a:t>
            </a:r>
          </a:p>
          <a:p>
            <a:pPr marL="342900" lvl="0" indent="-342900">
              <a:lnSpc>
                <a:spcPct val="150000"/>
              </a:lnSpc>
              <a:buFont typeface="+mj-lt"/>
              <a:buAutoNum type="arabicPeriod"/>
            </a:pPr>
            <a:r>
              <a:rPr lang="en-US" dirty="0">
                <a:latin typeface="Times New Roman" pitchFamily="18" charset="0"/>
                <a:cs typeface="Times New Roman" pitchFamily="18" charset="0"/>
              </a:rPr>
              <a:t>Users from any location can order the cake and gift by looking at the cake and gift items and pay in advance or at the time of delivery.</a:t>
            </a:r>
          </a:p>
          <a:p>
            <a:pPr marL="342900" lvl="0" indent="-342900">
              <a:lnSpc>
                <a:spcPct val="150000"/>
              </a:lnSpc>
              <a:buFont typeface="+mj-lt"/>
              <a:buAutoNum type="arabicPeriod"/>
            </a:pPr>
            <a:r>
              <a:rPr lang="en-US" dirty="0">
                <a:latin typeface="Times New Roman" pitchFamily="18" charset="0"/>
                <a:cs typeface="Times New Roman" pitchFamily="18" charset="0"/>
              </a:rPr>
              <a:t>Save users time.</a:t>
            </a:r>
          </a:p>
          <a:p>
            <a:pPr marL="342900" lvl="0" indent="-342900">
              <a:lnSpc>
                <a:spcPct val="150000"/>
              </a:lnSpc>
              <a:buFont typeface="+mj-lt"/>
              <a:buAutoNum type="arabicPeriod"/>
            </a:pPr>
            <a:r>
              <a:rPr lang="en-US" dirty="0">
                <a:latin typeface="Times New Roman" pitchFamily="18" charset="0"/>
                <a:cs typeface="Times New Roman" pitchFamily="18" charset="0"/>
              </a:rPr>
              <a:t>The online cake and gift order system will be helpful for the bakery or sweet hotels to increase the scope of the business by helping users to give order through online.</a:t>
            </a:r>
          </a:p>
          <a:p>
            <a:pPr marL="342900" lvl="0" indent="-342900">
              <a:lnSpc>
                <a:spcPct val="150000"/>
              </a:lnSpc>
              <a:buFont typeface="+mj-lt"/>
              <a:buAutoNum type="arabicPeriod"/>
            </a:pPr>
            <a:r>
              <a:rPr lang="en-US" dirty="0">
                <a:latin typeface="Times New Roman" pitchFamily="18" charset="0"/>
                <a:cs typeface="Times New Roman" pitchFamily="18" charset="0"/>
              </a:rPr>
              <a:t>The main aim’s is to simplify and improve the efficiency of the ordering process for both customer and bakery or sweet hotels, </a:t>
            </a:r>
            <a:r>
              <a:rPr lang="en-US" b="1" dirty="0">
                <a:latin typeface="Times New Roman" pitchFamily="18" charset="0"/>
                <a:cs typeface="Times New Roman" pitchFamily="18" charset="0"/>
              </a:rPr>
              <a:t>“Excellent client</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service”</a:t>
            </a:r>
            <a:r>
              <a:rPr lang="en-US" dirty="0">
                <a:latin typeface="Times New Roman" pitchFamily="18" charset="0"/>
                <a:cs typeface="Times New Roman" pitchFamily="18" charset="0"/>
              </a:rPr>
              <a:t>. </a:t>
            </a:r>
          </a:p>
          <a:p>
            <a:pPr marL="342900" indent="-342900">
              <a:lnSpc>
                <a:spcPct val="150000"/>
              </a:lnSpc>
            </a:pPr>
            <a:r>
              <a:rPr lang="en-US" dirty="0">
                <a:latin typeface="Times New Roman" pitchFamily="18" charset="0"/>
                <a:cs typeface="Times New Roman" pitchFamily="18" charset="0"/>
              </a:rPr>
              <a:t> </a:t>
            </a:r>
          </a:p>
          <a:p>
            <a:pPr marL="342900" indent="-342900">
              <a:lnSpc>
                <a:spcPct val="150000"/>
              </a:lnSpc>
              <a:buFont typeface="+mj-lt"/>
              <a:buAutoNum type="arabicPeriod"/>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228600" y="609600"/>
            <a:ext cx="3044423"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List of the buy cake user:-</a:t>
            </a:r>
            <a:endParaRPr kumimoji="0" lang="en-US" b="1" i="1"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p:nvPr/>
        </p:nvPicPr>
        <p:blipFill>
          <a:blip r:embed="rId2"/>
          <a:srcRect/>
          <a:stretch>
            <a:fillRect/>
          </a:stretch>
        </p:blipFill>
        <p:spPr bwMode="auto">
          <a:xfrm>
            <a:off x="1600200" y="1641837"/>
            <a:ext cx="5943600" cy="3574326"/>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ChangeArrowheads="1"/>
          </p:cNvSpPr>
          <p:nvPr/>
        </p:nvSpPr>
        <p:spPr bwMode="auto">
          <a:xfrm>
            <a:off x="533400" y="762000"/>
            <a:ext cx="7086940" cy="393954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LIMITATION:-</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It is useful to only small/big city.</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Our system is not work for some Amazon,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Flipkart</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so on.</a:t>
            </a:r>
          </a:p>
          <a:p>
            <a:pPr marL="0" marR="0" lvl="0" indent="0" algn="l" defTabSz="914400" rtl="0" eaLnBrk="0" fontAlgn="base" latinLnBrk="0" hangingPunct="0">
              <a:lnSpc>
                <a:spcPct val="150000"/>
              </a:lnSpc>
              <a:spcBef>
                <a:spcPct val="0"/>
              </a:spcBef>
              <a:spcAft>
                <a:spcPct val="0"/>
              </a:spcAft>
              <a:buClrTx/>
              <a:buSzTx/>
              <a:buFontTx/>
              <a:buChar char="•"/>
              <a:tabLst/>
            </a:pPr>
            <a:endParaRPr lang="en-US" dirty="0">
              <a:latin typeface="Times New Roman" pitchFamily="18" charset="0"/>
              <a:cs typeface="Times New Roman" pitchFamily="18" charset="0"/>
            </a:endParaRPr>
          </a:p>
          <a:p>
            <a:r>
              <a:rPr lang="en-US" b="1" i="1" dirty="0" smtClean="0"/>
              <a:t>FEATURE </a:t>
            </a:r>
            <a:r>
              <a:rPr lang="en-US" b="1" i="1" dirty="0"/>
              <a:t>ENHANCEMENT:-</a:t>
            </a:r>
            <a:endParaRPr lang="en-US" dirty="0"/>
          </a:p>
          <a:p>
            <a:pPr>
              <a:lnSpc>
                <a:spcPct val="150000"/>
              </a:lnSpc>
              <a:buFont typeface="Wingdings" pitchFamily="2" charset="2"/>
              <a:buChar char="Ø"/>
            </a:pPr>
            <a:r>
              <a:rPr lang="en-US" b="1" i="1" dirty="0"/>
              <a:t> </a:t>
            </a:r>
            <a:r>
              <a:rPr lang="en-US" dirty="0" smtClean="0"/>
              <a:t>We </a:t>
            </a:r>
            <a:r>
              <a:rPr lang="en-US" dirty="0"/>
              <a:t>are try to make system for online payment.</a:t>
            </a:r>
          </a:p>
          <a:p>
            <a:pPr lvl="0">
              <a:lnSpc>
                <a:spcPct val="150000"/>
              </a:lnSpc>
              <a:buFont typeface="Wingdings" pitchFamily="2" charset="2"/>
              <a:buChar char="Ø"/>
            </a:pPr>
            <a:r>
              <a:rPr lang="en-US" dirty="0"/>
              <a:t>We are try to Admin add dynamic cake and gift flavor pages of website. </a:t>
            </a:r>
          </a:p>
          <a:p>
            <a:pPr lvl="0">
              <a:lnSpc>
                <a:spcPct val="150000"/>
              </a:lnSpc>
              <a:buFont typeface="Wingdings" pitchFamily="2" charset="2"/>
              <a:buChar char="Ø"/>
            </a:pPr>
            <a:r>
              <a:rPr lang="en-US" dirty="0"/>
              <a:t>We are try to the totally dynamic website.</a:t>
            </a:r>
          </a:p>
          <a:p>
            <a:pPr marL="0" marR="0" lvl="0" indent="0" algn="l" defTabSz="914400" rtl="0" eaLnBrk="0" fontAlgn="base" latinLnBrk="0" hangingPunct="0">
              <a:lnSpc>
                <a:spcPct val="150000"/>
              </a:lnSpc>
              <a:spcBef>
                <a:spcPct val="0"/>
              </a:spcBef>
              <a:spcAft>
                <a:spcPct val="0"/>
              </a:spcAft>
              <a:buClrTx/>
              <a:buSzTx/>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eks.jpg"/>
          <p:cNvPicPr>
            <a:picLocks noChangeAspect="1"/>
          </p:cNvPicPr>
          <p:nvPr/>
        </p:nvPicPr>
        <p:blipFill>
          <a:blip r:embed="rId2"/>
          <a:srcRect/>
          <a:stretch>
            <a:fillRect/>
          </a:stretch>
        </p:blipFill>
        <p:spPr bwMode="auto">
          <a:xfrm>
            <a:off x="1447800" y="1330325"/>
            <a:ext cx="6172200" cy="2974975"/>
          </a:xfrm>
          <a:prstGeom prst="rect">
            <a:avLst/>
          </a:prstGeom>
          <a:noFill/>
          <a:ln w="9525">
            <a:noFill/>
            <a:miter lim="800000"/>
            <a:headEnd/>
            <a:tailEnd/>
          </a:ln>
        </p:spPr>
      </p:pic>
      <p:pic>
        <p:nvPicPr>
          <p:cNvPr id="3" name="Picture 4" descr="C:\Documents and Settings\user\Local Settings\Temporary Internet Files\Content.IE5\DEFEJ64Z\MM900041090[1].gif"/>
          <p:cNvPicPr>
            <a:picLocks noChangeAspect="1" noChangeArrowheads="1" noCrop="1"/>
          </p:cNvPicPr>
          <p:nvPr/>
        </p:nvPicPr>
        <p:blipFill>
          <a:blip r:embed="rId3"/>
          <a:srcRect/>
          <a:stretch>
            <a:fillRect/>
          </a:stretch>
        </p:blipFill>
        <p:spPr bwMode="auto">
          <a:xfrm>
            <a:off x="1828800" y="5029200"/>
            <a:ext cx="1000125" cy="962025"/>
          </a:xfrm>
          <a:prstGeom prst="rect">
            <a:avLst/>
          </a:prstGeom>
          <a:noFill/>
          <a:ln w="9525">
            <a:noFill/>
            <a:miter lim="800000"/>
            <a:headEnd/>
            <a:tailEnd/>
          </a:ln>
        </p:spPr>
      </p:pic>
      <p:pic>
        <p:nvPicPr>
          <p:cNvPr id="4" name="Picture 4" descr="C:\Documents and Settings\user\Local Settings\Temporary Internet Files\Content.IE5\DEFEJ64Z\MM900041090[1].gif"/>
          <p:cNvPicPr>
            <a:picLocks noChangeAspect="1" noChangeArrowheads="1" noCrop="1"/>
          </p:cNvPicPr>
          <p:nvPr/>
        </p:nvPicPr>
        <p:blipFill>
          <a:blip r:embed="rId3"/>
          <a:srcRect/>
          <a:stretch>
            <a:fillRect/>
          </a:stretch>
        </p:blipFill>
        <p:spPr bwMode="auto">
          <a:xfrm>
            <a:off x="3048000" y="5638800"/>
            <a:ext cx="1000125" cy="962025"/>
          </a:xfrm>
          <a:prstGeom prst="rect">
            <a:avLst/>
          </a:prstGeom>
          <a:noFill/>
          <a:ln w="9525">
            <a:noFill/>
            <a:miter lim="800000"/>
            <a:headEnd/>
            <a:tailEnd/>
          </a:ln>
        </p:spPr>
      </p:pic>
      <p:pic>
        <p:nvPicPr>
          <p:cNvPr id="5" name="Picture 4" descr="C:\Documents and Settings\user\Local Settings\Temporary Internet Files\Content.IE5\DEFEJ64Z\MM900041090[1].gif"/>
          <p:cNvPicPr>
            <a:picLocks noChangeAspect="1" noChangeArrowheads="1" noCrop="1"/>
          </p:cNvPicPr>
          <p:nvPr/>
        </p:nvPicPr>
        <p:blipFill>
          <a:blip r:embed="rId3"/>
          <a:srcRect/>
          <a:stretch>
            <a:fillRect/>
          </a:stretch>
        </p:blipFill>
        <p:spPr bwMode="auto">
          <a:xfrm>
            <a:off x="5334000" y="5715000"/>
            <a:ext cx="1000125" cy="962025"/>
          </a:xfrm>
          <a:prstGeom prst="rect">
            <a:avLst/>
          </a:prstGeom>
          <a:noFill/>
          <a:ln w="9525">
            <a:noFill/>
            <a:miter lim="800000"/>
            <a:headEnd/>
            <a:tailEnd/>
          </a:ln>
        </p:spPr>
      </p:pic>
      <p:pic>
        <p:nvPicPr>
          <p:cNvPr id="6" name="Picture 4" descr="C:\Documents and Settings\user\Local Settings\Temporary Internet Files\Content.IE5\DEFEJ64Z\MM900041090[1].gif"/>
          <p:cNvPicPr>
            <a:picLocks noChangeAspect="1" noChangeArrowheads="1" noCrop="1"/>
          </p:cNvPicPr>
          <p:nvPr/>
        </p:nvPicPr>
        <p:blipFill>
          <a:blip r:embed="rId3"/>
          <a:srcRect/>
          <a:stretch>
            <a:fillRect/>
          </a:stretch>
        </p:blipFill>
        <p:spPr bwMode="auto">
          <a:xfrm>
            <a:off x="6477000" y="4876800"/>
            <a:ext cx="1000125" cy="9620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686800" cy="7294305"/>
          </a:xfrm>
          <a:prstGeom prst="rect">
            <a:avLst/>
          </a:prstGeom>
        </p:spPr>
        <p:txBody>
          <a:bodyPr wrap="square">
            <a:spAutoFit/>
          </a:bodyPr>
          <a:lstStyle/>
          <a:p>
            <a:r>
              <a:rPr lang="en-US" b="1" i="1" dirty="0"/>
              <a:t>EXISTING SYSTEM</a:t>
            </a:r>
            <a:r>
              <a:rPr lang="en-US" b="1" i="1" dirty="0" smtClean="0"/>
              <a:t>:-</a:t>
            </a:r>
          </a:p>
          <a:p>
            <a:pPr lvl="0">
              <a:lnSpc>
                <a:spcPct val="150000"/>
              </a:lnSpc>
              <a:buFont typeface="Wingdings" pitchFamily="2" charset="2"/>
              <a:buChar char="Ø"/>
            </a:pPr>
            <a:r>
              <a:rPr lang="en-US" dirty="0">
                <a:latin typeface="Times New Roman" pitchFamily="18" charset="0"/>
                <a:cs typeface="Times New Roman" pitchFamily="18" charset="0"/>
              </a:rPr>
              <a:t>Reports are prepared manually as and when needed maintain of reports is very tedious task.</a:t>
            </a:r>
          </a:p>
          <a:p>
            <a:pPr lvl="0">
              <a:lnSpc>
                <a:spcPct val="150000"/>
              </a:lnSpc>
              <a:buFont typeface="Wingdings" pitchFamily="2" charset="2"/>
              <a:buChar char="Ø"/>
            </a:pPr>
            <a:r>
              <a:rPr lang="en-US" dirty="0">
                <a:latin typeface="Times New Roman" pitchFamily="18" charset="0"/>
                <a:cs typeface="Times New Roman" pitchFamily="18" charset="0"/>
              </a:rPr>
              <a:t>In the existing system all transaction dealing of products purchasing of products were manually which is time consuming.</a:t>
            </a:r>
          </a:p>
          <a:p>
            <a:pPr lvl="0">
              <a:lnSpc>
                <a:spcPct val="150000"/>
              </a:lnSpc>
              <a:buFont typeface="Wingdings" pitchFamily="2" charset="2"/>
              <a:buChar char="Ø"/>
            </a:pPr>
            <a:r>
              <a:rPr lang="en-US" dirty="0">
                <a:latin typeface="Times New Roman" pitchFamily="18" charset="0"/>
                <a:cs typeface="Times New Roman" pitchFamily="18" charset="0"/>
              </a:rPr>
              <a:t>To buy are product’s user has to collects information either by visiting the shop or asking which is the better one</a:t>
            </a:r>
            <a:r>
              <a:rPr lang="en-US" dirty="0" smtClean="0">
                <a:latin typeface="Times New Roman" pitchFamily="18" charset="0"/>
                <a:cs typeface="Times New Roman" pitchFamily="18" charset="0"/>
              </a:rPr>
              <a:t>.</a:t>
            </a:r>
          </a:p>
          <a:p>
            <a:endParaRPr lang="en-US" b="1" i="1" dirty="0" smtClean="0"/>
          </a:p>
          <a:p>
            <a:r>
              <a:rPr lang="en-US" b="1" i="1" dirty="0" smtClean="0"/>
              <a:t>PROPOSED </a:t>
            </a:r>
            <a:r>
              <a:rPr lang="en-US" b="1" i="1" dirty="0"/>
              <a:t>SYSTEM</a:t>
            </a:r>
            <a:r>
              <a:rPr lang="en-US" b="1" i="1" dirty="0" smtClean="0"/>
              <a:t>:-</a:t>
            </a:r>
            <a:endParaRPr lang="en-US" dirty="0"/>
          </a:p>
          <a:p>
            <a:pPr lvl="0">
              <a:lnSpc>
                <a:spcPct val="150000"/>
              </a:lnSpc>
              <a:buFont typeface="Wingdings" pitchFamily="2" charset="2"/>
              <a:buChar char="Ø"/>
            </a:pPr>
            <a:r>
              <a:rPr lang="en-US" dirty="0">
                <a:latin typeface="Times New Roman" pitchFamily="18" charset="0"/>
                <a:cs typeface="Times New Roman" pitchFamily="18" charset="0"/>
              </a:rPr>
              <a:t>Shop online is the online application which provides the online shopping facility available for everyone.</a:t>
            </a:r>
          </a:p>
          <a:p>
            <a:pPr lvl="0">
              <a:lnSpc>
                <a:spcPct val="150000"/>
              </a:lnSpc>
              <a:buFont typeface="Wingdings" pitchFamily="2" charset="2"/>
              <a:buChar char="Ø"/>
            </a:pPr>
            <a:r>
              <a:rPr lang="en-US" dirty="0">
                <a:latin typeface="Times New Roman" pitchFamily="18" charset="0"/>
                <a:cs typeface="Times New Roman" pitchFamily="18" charset="0"/>
              </a:rPr>
              <a:t>Shop online application concentrates more on user friendly interface and promotes. User to purchase faster and easier.</a:t>
            </a:r>
          </a:p>
          <a:p>
            <a:pPr lvl="0">
              <a:lnSpc>
                <a:spcPct val="150000"/>
              </a:lnSpc>
              <a:buFont typeface="Wingdings" pitchFamily="2" charset="2"/>
              <a:buChar char="Ø"/>
            </a:pPr>
            <a:r>
              <a:rPr lang="en-US" dirty="0">
                <a:latin typeface="Times New Roman" pitchFamily="18" charset="0"/>
                <a:cs typeface="Times New Roman" pitchFamily="18" charset="0"/>
              </a:rPr>
              <a:t>Security issue pay’s major important today extra attention to word’s security is done in shopping applications.</a:t>
            </a:r>
          </a:p>
          <a:p>
            <a:pPr lvl="0">
              <a:lnSpc>
                <a:spcPct val="150000"/>
              </a:lnSpc>
              <a:buFont typeface="Wingdings" pitchFamily="2" charset="2"/>
              <a:buChar char="Ø"/>
            </a:pPr>
            <a:r>
              <a:rPr lang="en-US" dirty="0">
                <a:latin typeface="Times New Roman" pitchFamily="18" charset="0"/>
                <a:cs typeface="Times New Roman" pitchFamily="18" charset="0"/>
              </a:rPr>
              <a:t>It Provide the customer support page.</a:t>
            </a:r>
          </a:p>
          <a:p>
            <a:pPr lvl="0">
              <a:lnSpc>
                <a:spcPct val="150000"/>
              </a:lnSpc>
            </a:pPr>
            <a:endParaRPr lang="en-US" dirty="0">
              <a:latin typeface="Times New Roman" pitchFamily="18" charset="0"/>
              <a:cs typeface="Times New Roman" pitchFamily="18" charset="0"/>
            </a:endParaRPr>
          </a:p>
          <a:p>
            <a:endParaRPr lang="en-US" b="1" i="1" dirty="0" smtClean="0"/>
          </a:p>
          <a:p>
            <a:endParaRPr lang="en-US" dirty="0"/>
          </a:p>
        </p:txBody>
      </p:sp>
    </p:spTree>
  </p:cSld>
  <p:clrMapOvr>
    <a:masterClrMapping/>
  </p:clrMapOvr>
  <p:transition>
    <p:cut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228600"/>
            <a:ext cx="9144000"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Feasibility Study:-</a:t>
            </a:r>
          </a:p>
          <a:p>
            <a:pPr>
              <a:lnSpc>
                <a:spcPct val="150000"/>
              </a:lnSpc>
            </a:pPr>
            <a:r>
              <a:rPr lang="en-US" dirty="0">
                <a:latin typeface="Times New Roman" pitchFamily="18" charset="0"/>
                <a:cs typeface="Times New Roman" pitchFamily="18" charset="0"/>
              </a:rPr>
              <a:t>Feasibility is the process of planning to develop system or improving an existing system. The purpose of feasibility study is to develop a selection criterion, a selection procedure and effective decision making organization such company can be certain. It is working on right problem and in the right sequence.</a:t>
            </a:r>
          </a:p>
          <a:p>
            <a:pPr>
              <a:lnSpc>
                <a:spcPct val="150000"/>
              </a:lnSpc>
            </a:pPr>
            <a:r>
              <a:rPr lang="en-US" dirty="0">
                <a:latin typeface="Times New Roman" pitchFamily="18" charset="0"/>
                <a:cs typeface="Times New Roman" pitchFamily="18" charset="0"/>
              </a:rPr>
              <a:t>        Depending on the result of the initial investigation, the survey is expanded to a more detailed feasibility study.</a:t>
            </a:r>
          </a:p>
          <a:p>
            <a:pPr>
              <a:lnSpc>
                <a:spcPct val="150000"/>
              </a:lnSpc>
            </a:pPr>
            <a:r>
              <a:rPr lang="en-US" dirty="0">
                <a:latin typeface="Times New Roman" pitchFamily="18" charset="0"/>
                <a:cs typeface="Times New Roman" pitchFamily="18" charset="0"/>
              </a:rPr>
              <a:t> </a:t>
            </a:r>
          </a:p>
          <a:p>
            <a:pPr>
              <a:lnSpc>
                <a:spcPct val="150000"/>
              </a:lnSpc>
            </a:pPr>
            <a:r>
              <a:rPr lang="en-US" b="1" dirty="0">
                <a:latin typeface="Times New Roman" pitchFamily="18" charset="0"/>
                <a:cs typeface="Times New Roman" pitchFamily="18" charset="0"/>
              </a:rPr>
              <a:t>Technical Feasibility:-</a:t>
            </a:r>
            <a:endParaRPr lang="en-US" dirty="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      In technical feasibility, the user can write, read and can change stored data and proposal may be technically feasible. In this we can work for the project is done with current equipment. Existing software technology and available personal, if new technology is required what is the like hood that it can be developed.</a:t>
            </a:r>
            <a:endParaRPr kumimoji="0" lang="en-US" sz="18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i="1"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304800"/>
            <a:ext cx="8839200" cy="5078313"/>
          </a:xfrm>
          <a:prstGeom prst="rect">
            <a:avLst/>
          </a:prstGeom>
        </p:spPr>
        <p:txBody>
          <a:bodyPr wrap="square">
            <a:spAutoFit/>
          </a:bodyPr>
          <a:lstStyle/>
          <a:p>
            <a:pPr lvl="0" fontAlgn="base">
              <a:spcBef>
                <a:spcPct val="0"/>
              </a:spcBef>
              <a:spcAft>
                <a:spcPct val="0"/>
              </a:spcAft>
              <a:tabLst>
                <a:tab pos="2514600" algn="l"/>
              </a:tabLst>
            </a:pPr>
            <a:r>
              <a:rPr kumimoji="0" lang="en-U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Economical Feasibility:-</a:t>
            </a:r>
          </a:p>
          <a:p>
            <a:pPr>
              <a:lnSpc>
                <a:spcPct val="150000"/>
              </a:lnSpc>
            </a:pPr>
            <a:r>
              <a:rPr lang="en-US" sz="900" dirty="0" smtClean="0"/>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 Economical feasibility, economically the software cost less and there are more gains by using the computer system, because the other extra resources are not required like scanner, printer etc.</a:t>
            </a:r>
          </a:p>
          <a:p>
            <a:pPr>
              <a:lnSpc>
                <a:spcPct val="150000"/>
              </a:lnSpc>
            </a:pPr>
            <a:r>
              <a:rPr lang="en-US" dirty="0">
                <a:latin typeface="Times New Roman" pitchFamily="18" charset="0"/>
                <a:cs typeface="Times New Roman" pitchFamily="18" charset="0"/>
              </a:rPr>
              <a:t>There are sufficient benefits in creating the system to make the cost acceptable.</a:t>
            </a:r>
          </a:p>
          <a:p>
            <a:r>
              <a:rPr lang="en-US" dirty="0"/>
              <a:t> </a:t>
            </a:r>
          </a:p>
          <a:p>
            <a:r>
              <a:rPr lang="en-US" b="1" dirty="0"/>
              <a:t> </a:t>
            </a:r>
            <a:endParaRPr lang="en-US" dirty="0"/>
          </a:p>
          <a:p>
            <a:r>
              <a:rPr lang="en-US" b="1" dirty="0"/>
              <a:t> </a:t>
            </a:r>
            <a:endParaRPr lang="en-US" dirty="0"/>
          </a:p>
          <a:p>
            <a:r>
              <a:rPr lang="en-US" dirty="0"/>
              <a:t> </a:t>
            </a:r>
            <a:r>
              <a:rPr lang="en-US" b="1" dirty="0" smtClean="0"/>
              <a:t> </a:t>
            </a:r>
            <a:r>
              <a:rPr lang="en-US" b="1" dirty="0"/>
              <a:t>Operational feasibility:-</a:t>
            </a:r>
            <a:endParaRPr lang="en-US" dirty="0"/>
          </a:p>
          <a:p>
            <a:pPr>
              <a:lnSpc>
                <a:spcPct val="150000"/>
              </a:lnSpc>
            </a:pPr>
            <a:r>
              <a:rPr lang="en-US" dirty="0"/>
              <a:t>         </a:t>
            </a:r>
            <a:r>
              <a:rPr lang="en-US" dirty="0">
                <a:latin typeface="Times New Roman" pitchFamily="18" charset="0"/>
                <a:cs typeface="Times New Roman" pitchFamily="18" charset="0"/>
              </a:rPr>
              <a:t>Operational feasibility means considering whether it is feasibility to operate the system is our organization environment.</a:t>
            </a:r>
          </a:p>
          <a:p>
            <a:pPr>
              <a:lnSpc>
                <a:spcPct val="150000"/>
              </a:lnSpc>
            </a:pPr>
            <a:r>
              <a:rPr lang="en-US" dirty="0">
                <a:latin typeface="Times New Roman" pitchFamily="18" charset="0"/>
                <a:cs typeface="Times New Roman" pitchFamily="18" charset="0"/>
              </a:rPr>
              <a:t>In operational feasibility, the interaction with software is very user friendly and accessing speed is faster.</a:t>
            </a:r>
          </a:p>
          <a:p>
            <a:r>
              <a:rPr lang="en-US" dirty="0"/>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14400"/>
            <a:ext cx="8458200" cy="3970318"/>
          </a:xfrm>
          <a:prstGeom prst="rect">
            <a:avLst/>
          </a:prstGeom>
        </p:spPr>
        <p:txBody>
          <a:bodyPr wrap="square">
            <a:spAutoFit/>
          </a:bodyPr>
          <a:lstStyle/>
          <a:p>
            <a:r>
              <a:rPr lang="en-US" b="1" i="1" dirty="0"/>
              <a:t>Fact Finding Technique</a:t>
            </a:r>
            <a:r>
              <a:rPr lang="en-US" b="1" i="1" dirty="0" smtClean="0"/>
              <a:t>:-</a:t>
            </a:r>
          </a:p>
          <a:p>
            <a:pPr>
              <a:lnSpc>
                <a:spcPct val="150000"/>
              </a:lnSpc>
            </a:pPr>
            <a:r>
              <a:rPr lang="en-US" dirty="0" smtClean="0"/>
              <a:t>	</a:t>
            </a:r>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study the system we need to collect facts i.e. gathering information about the system. The proper use of tools for gathering information is the key to success analysis.</a:t>
            </a:r>
          </a:p>
          <a:p>
            <a:pPr>
              <a:lnSpc>
                <a:spcPct val="150000"/>
              </a:lnSpc>
            </a:pPr>
            <a:r>
              <a:rPr lang="en-US" dirty="0">
                <a:latin typeface="Times New Roman" pitchFamily="18" charset="0"/>
                <a:cs typeface="Times New Roman" pitchFamily="18" charset="0"/>
              </a:rPr>
              <a:t>We used the following Fact Finding Technique:</a:t>
            </a:r>
          </a:p>
          <a:p>
            <a:pPr lvl="0">
              <a:lnSpc>
                <a:spcPct val="150000"/>
              </a:lnSpc>
            </a:pPr>
            <a:r>
              <a:rPr lang="en-US" dirty="0">
                <a:latin typeface="Times New Roman" pitchFamily="18" charset="0"/>
                <a:cs typeface="Times New Roman" pitchFamily="18" charset="0"/>
              </a:rPr>
              <a:t>Observation</a:t>
            </a:r>
          </a:p>
          <a:p>
            <a:pPr>
              <a:lnSpc>
                <a:spcPct val="150000"/>
              </a:lnSpc>
            </a:pPr>
            <a:r>
              <a:rPr lang="en-US" b="1" dirty="0">
                <a:latin typeface="Times New Roman" pitchFamily="18" charset="0"/>
                <a:cs typeface="Times New Roman" pitchFamily="18" charset="0"/>
              </a:rPr>
              <a:t>Observation:-</a:t>
            </a:r>
            <a:endParaRPr lang="en-US" dirty="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              Observation allows analyst to gain information they can’t from any other fact-finding techniques. In this method analyst observes the flow of documents, way the process is carried out etc.</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8458200" cy="5770811"/>
          </a:xfrm>
          <a:prstGeom prst="rect">
            <a:avLst/>
          </a:prstGeom>
        </p:spPr>
        <p:txBody>
          <a:bodyPr wrap="square">
            <a:spAutoFit/>
          </a:bodyPr>
          <a:lstStyle/>
          <a:p>
            <a:r>
              <a:rPr lang="en-US" b="1" i="1" dirty="0"/>
              <a:t>Software &amp; Hardware Requirement</a:t>
            </a:r>
            <a:r>
              <a:rPr lang="en-US" b="1" i="1" dirty="0" smtClean="0"/>
              <a:t>:-</a:t>
            </a:r>
          </a:p>
          <a:p>
            <a:pPr>
              <a:lnSpc>
                <a:spcPct val="150000"/>
              </a:lnSpc>
            </a:pPr>
            <a:r>
              <a:rPr lang="en-US" dirty="0">
                <a:latin typeface="Times New Roman" pitchFamily="18" charset="0"/>
                <a:cs typeface="Times New Roman" pitchFamily="18" charset="0"/>
              </a:rPr>
              <a:t>To run system it requires the following Operating System Environment.</a:t>
            </a:r>
          </a:p>
          <a:p>
            <a:pPr>
              <a:lnSpc>
                <a:spcPct val="150000"/>
              </a:lnSpc>
            </a:pPr>
            <a:r>
              <a:rPr lang="en-US" dirty="0">
                <a:latin typeface="Times New Roman" pitchFamily="18" charset="0"/>
                <a:cs typeface="Times New Roman" pitchFamily="18" charset="0"/>
              </a:rPr>
              <a:t> </a:t>
            </a:r>
          </a:p>
          <a:p>
            <a:pPr>
              <a:lnSpc>
                <a:spcPct val="150000"/>
              </a:lnSpc>
            </a:pPr>
            <a:r>
              <a:rPr lang="en-US" dirty="0">
                <a:latin typeface="Times New Roman" pitchFamily="18" charset="0"/>
                <a:cs typeface="Times New Roman" pitchFamily="18" charset="0"/>
              </a:rPr>
              <a:t> </a:t>
            </a:r>
          </a:p>
          <a:p>
            <a:pPr>
              <a:lnSpc>
                <a:spcPct val="150000"/>
              </a:lnSpc>
            </a:pPr>
            <a:r>
              <a:rPr lang="en-US" b="1" dirty="0">
                <a:latin typeface="Times New Roman" pitchFamily="18" charset="0"/>
                <a:cs typeface="Times New Roman" pitchFamily="18" charset="0"/>
              </a:rPr>
              <a:t>         Machine capability:-</a:t>
            </a:r>
          </a:p>
          <a:p>
            <a:pPr lvl="2">
              <a:lnSpc>
                <a:spcPct val="150000"/>
              </a:lnSpc>
            </a:pPr>
            <a:r>
              <a:rPr lang="en-US" dirty="0">
                <a:latin typeface="Times New Roman" pitchFamily="18" charset="0"/>
                <a:cs typeface="Times New Roman" pitchFamily="18" charset="0"/>
              </a:rPr>
              <a:t>Processor:  Intel Core i3 and above </a:t>
            </a:r>
          </a:p>
          <a:p>
            <a:pPr lvl="2">
              <a:lnSpc>
                <a:spcPct val="150000"/>
              </a:lnSpc>
            </a:pPr>
            <a:r>
              <a:rPr lang="en-US" dirty="0">
                <a:latin typeface="Times New Roman" pitchFamily="18" charset="0"/>
                <a:cs typeface="Times New Roman" pitchFamily="18" charset="0"/>
              </a:rPr>
              <a:t>RAM:	 4GB</a:t>
            </a:r>
          </a:p>
          <a:p>
            <a:pPr lvl="2">
              <a:lnSpc>
                <a:spcPct val="150000"/>
              </a:lnSpc>
            </a:pPr>
            <a:r>
              <a:rPr lang="en-US" dirty="0">
                <a:latin typeface="Times New Roman" pitchFamily="18" charset="0"/>
                <a:cs typeface="Times New Roman" pitchFamily="18" charset="0"/>
              </a:rPr>
              <a:t>Hard Disk:  500GB</a:t>
            </a:r>
          </a:p>
          <a:p>
            <a:pPr>
              <a:lnSpc>
                <a:spcPct val="150000"/>
              </a:lnSpc>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Software required:-</a:t>
            </a:r>
          </a:p>
          <a:p>
            <a:pPr lvl="2">
              <a:lnSpc>
                <a:spcPct val="150000"/>
              </a:lnSpc>
            </a:pPr>
            <a:r>
              <a:rPr lang="en-US" dirty="0">
                <a:latin typeface="Times New Roman" pitchFamily="18" charset="0"/>
                <a:cs typeface="Times New Roman" pitchFamily="18" charset="0"/>
              </a:rPr>
              <a:t>PHP</a:t>
            </a:r>
          </a:p>
          <a:p>
            <a:pPr lvl="2">
              <a:lnSpc>
                <a:spcPct val="150000"/>
              </a:lnSpc>
            </a:pPr>
            <a:r>
              <a:rPr lang="en-US" dirty="0">
                <a:latin typeface="Times New Roman" pitchFamily="18" charset="0"/>
                <a:cs typeface="Times New Roman" pitchFamily="18" charset="0"/>
              </a:rPr>
              <a:t>My SQL</a:t>
            </a:r>
          </a:p>
          <a:p>
            <a:pPr lvl="2">
              <a:lnSpc>
                <a:spcPct val="150000"/>
              </a:lnSpc>
            </a:pPr>
            <a:r>
              <a:rPr lang="en-US" dirty="0">
                <a:latin typeface="Times New Roman" pitchFamily="18" charset="0"/>
                <a:cs typeface="Times New Roman" pitchFamily="18" charset="0"/>
              </a:rPr>
              <a:t> </a:t>
            </a:r>
          </a:p>
          <a:p>
            <a:pPr>
              <a:lnSpc>
                <a:spcPct val="150000"/>
              </a:lnSpc>
            </a:pPr>
            <a:r>
              <a:rPr lang="en-US" dirty="0">
                <a:latin typeface="Times New Roman" pitchFamily="18" charset="0"/>
                <a:cs typeface="Times New Roman" pitchFamily="18" charset="0"/>
              </a:rPr>
              <a:t> </a:t>
            </a:r>
          </a:p>
          <a:p>
            <a:pPr>
              <a:lnSpc>
                <a:spcPct val="150000"/>
              </a:lnSpc>
            </a:pPr>
            <a:endParaRPr lang="en-US" b="1"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l="14641" t="25000" r="52562" b="6250"/>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61</TotalTime>
  <Words>820</Words>
  <Application>Microsoft Office PowerPoint</Application>
  <PresentationFormat>On-screen Show (4:3)</PresentationFormat>
  <Paragraphs>224</Paragraphs>
  <Slides>32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Office Theme</vt:lpstr>
      <vt:lpstr>Slide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Akshay</dc:creator>
  <cp:lastModifiedBy>Akshay</cp:lastModifiedBy>
  <cp:revision>10</cp:revision>
  <dcterms:created xsi:type="dcterms:W3CDTF">2017-03-15T10:45:56Z</dcterms:created>
  <dcterms:modified xsi:type="dcterms:W3CDTF">2017-03-20T17:38:32Z</dcterms:modified>
</cp:coreProperties>
</file>