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0BAE-3558-479A-9608-A61AB6133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Battle of the </a:t>
            </a:r>
            <a:r>
              <a:rPr lang="en-US" dirty="0" err="1"/>
              <a:t>Neighbourhoods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5EEE4-656A-43AC-89FF-116656550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-By Atul Jain</a:t>
            </a:r>
          </a:p>
        </p:txBody>
      </p:sp>
    </p:spTree>
    <p:extLst>
      <p:ext uri="{BB962C8B-B14F-4D97-AF65-F5344CB8AC3E}">
        <p14:creationId xmlns:p14="http://schemas.microsoft.com/office/powerpoint/2010/main" val="34180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8B85-69F6-4B0F-B9C9-2828003B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C802-34D7-4D42-A6B5-972CE3F20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objective is to find a place to start indoor-sports arena in the best neighborhood in the USA. It would be dependent on the following variables:</a:t>
            </a:r>
          </a:p>
          <a:p>
            <a:r>
              <a:rPr lang="en-US" dirty="0"/>
              <a:t>Per Capita Income</a:t>
            </a:r>
          </a:p>
          <a:p>
            <a:r>
              <a:rPr lang="en-US" dirty="0"/>
              <a:t>Population of locality</a:t>
            </a:r>
          </a:p>
          <a:p>
            <a:r>
              <a:rPr lang="en-US" dirty="0" err="1"/>
              <a:t>Areans</a:t>
            </a:r>
            <a:r>
              <a:rPr lang="en-US" dirty="0"/>
              <a:t> in the given neighborhood</a:t>
            </a:r>
          </a:p>
        </p:txBody>
      </p:sp>
    </p:spTree>
    <p:extLst>
      <p:ext uri="{BB962C8B-B14F-4D97-AF65-F5344CB8AC3E}">
        <p14:creationId xmlns:p14="http://schemas.microsoft.com/office/powerpoint/2010/main" val="354308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1968-4AE5-45AB-9B67-22CB86C8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5CC6-4A50-47CD-9CBF-B813BD856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square API</a:t>
            </a:r>
          </a:p>
          <a:p>
            <a:r>
              <a:rPr lang="en-US" dirty="0"/>
              <a:t>List of United states cities by population(Wikipedia)</a:t>
            </a:r>
          </a:p>
          <a:p>
            <a:r>
              <a:rPr lang="en-US" dirty="0"/>
              <a:t>List of United states counties by per capita income(Wikipedia)</a:t>
            </a:r>
          </a:p>
          <a:p>
            <a:r>
              <a:rPr lang="en-US" dirty="0"/>
              <a:t>IBM Watson account for </a:t>
            </a:r>
            <a:r>
              <a:rPr lang="en-US" dirty="0" err="1"/>
              <a:t>Jupyter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3B51-18AD-4321-A7EE-B8DB24EF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D9EAB-D31D-4819-9EFC-D96B74B98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Foursquare API is then used to get the venues in each city of United States</a:t>
            </a:r>
          </a:p>
          <a:p>
            <a:r>
              <a:rPr lang="en-US" dirty="0"/>
              <a:t>he Wikipedia page (https://en.wikipedia.org/wiki/List_of_United_States_cities_by_population) was scraped using the </a:t>
            </a:r>
            <a:r>
              <a:rPr lang="en-US" dirty="0" err="1"/>
              <a:t>BeautifulSoup</a:t>
            </a:r>
            <a:r>
              <a:rPr lang="en-US" dirty="0"/>
              <a:t> library to build a pandas </a:t>
            </a:r>
            <a:r>
              <a:rPr lang="en-US" dirty="0" err="1"/>
              <a:t>dataframe</a:t>
            </a:r>
            <a:r>
              <a:rPr lang="en-US" dirty="0"/>
              <a:t> listing the cities, states, coordinates, area and population density. </a:t>
            </a:r>
            <a:r>
              <a:rPr lang="en-US" dirty="0" err="1"/>
              <a:t>Dataframe</a:t>
            </a:r>
            <a:r>
              <a:rPr lang="en-US" dirty="0"/>
              <a:t> was cleaned by dropping rows which were not needed and processed.</a:t>
            </a:r>
          </a:p>
          <a:p>
            <a:r>
              <a:rPr lang="en-US" dirty="0"/>
              <a:t>The Wikipedia page (https://en.wikipedia.org/wiki/List_of_United_States_counties_by_per_capita_income) was scraped using the </a:t>
            </a:r>
            <a:r>
              <a:rPr lang="en-US" dirty="0" err="1"/>
              <a:t>BeautifulSoup</a:t>
            </a:r>
            <a:r>
              <a:rPr lang="en-US" dirty="0"/>
              <a:t> library to build a pandas </a:t>
            </a:r>
            <a:r>
              <a:rPr lang="en-US" dirty="0" err="1"/>
              <a:t>dataframe</a:t>
            </a:r>
            <a:r>
              <a:rPr lang="en-US" dirty="0"/>
              <a:t> listing the cities, states and </a:t>
            </a:r>
            <a:r>
              <a:rPr lang="en-US" dirty="0" err="1"/>
              <a:t>percapita</a:t>
            </a:r>
            <a:r>
              <a:rPr lang="en-US" dirty="0"/>
              <a:t> income. </a:t>
            </a:r>
            <a:r>
              <a:rPr lang="en-US" dirty="0" err="1"/>
              <a:t>Dataframe</a:t>
            </a:r>
            <a:r>
              <a:rPr lang="en-US" dirty="0"/>
              <a:t> was cleaned by dropping rows which were not needed and processed.</a:t>
            </a:r>
          </a:p>
          <a:p>
            <a:r>
              <a:rPr lang="en-US" dirty="0"/>
              <a:t>The city is decided using the algorithm, then we use Four Square API to get the venues for that city and assign weights to each category</a:t>
            </a:r>
          </a:p>
          <a:p>
            <a:r>
              <a:rPr lang="en-US" dirty="0"/>
              <a:t>Here we cluster neighborhoods via K-means clustering method K means to cluster the venues based on the category and get the coordinates of the cluster that has maximum weight and is location to </a:t>
            </a:r>
            <a:r>
              <a:rPr lang="en-US" dirty="0" err="1"/>
              <a:t>steup</a:t>
            </a:r>
            <a:r>
              <a:rPr lang="en-US" dirty="0"/>
              <a:t> sports arena.</a:t>
            </a:r>
          </a:p>
        </p:txBody>
      </p:sp>
    </p:spTree>
    <p:extLst>
      <p:ext uri="{BB962C8B-B14F-4D97-AF65-F5344CB8AC3E}">
        <p14:creationId xmlns:p14="http://schemas.microsoft.com/office/powerpoint/2010/main" val="76614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C72C-4C96-4E87-9597-3119D189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 in </a:t>
            </a:r>
            <a:r>
              <a:rPr lang="en-US" dirty="0" err="1"/>
              <a:t>Provos,Utah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A0C14E-811F-4E04-A84C-2B63E4CCE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4893" y="2603500"/>
            <a:ext cx="644652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62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C804-BCA9-4938-9829-D4C3ECF0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1CC21-C8DD-4177-ACBF-54A02CFE8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Marked location is the best location to start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01DA2-8183-471F-B2F6-AA1B8A484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35" y="3315270"/>
            <a:ext cx="5753878" cy="263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45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</TotalTime>
  <Words>308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The Battle of the Neighbourhoods</vt:lpstr>
      <vt:lpstr>Business Problem</vt:lpstr>
      <vt:lpstr>Data needed</vt:lpstr>
      <vt:lpstr>Approach</vt:lpstr>
      <vt:lpstr>Locations in Provos,Utah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Neighbourhoods</dc:title>
  <dc:creator>Atul Jain</dc:creator>
  <cp:lastModifiedBy>Atul Jain</cp:lastModifiedBy>
  <cp:revision>1</cp:revision>
  <dcterms:created xsi:type="dcterms:W3CDTF">2019-10-25T14:32:17Z</dcterms:created>
  <dcterms:modified xsi:type="dcterms:W3CDTF">2019-10-25T14:40:06Z</dcterms:modified>
</cp:coreProperties>
</file>