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60" r:id="rId6"/>
    <p:sldId id="268" r:id="rId7"/>
    <p:sldId id="279" r:id="rId8"/>
    <p:sldId id="259" r:id="rId9"/>
    <p:sldId id="263" r:id="rId10"/>
    <p:sldId id="271" r:id="rId11"/>
    <p:sldId id="264" r:id="rId12"/>
    <p:sldId id="272" r:id="rId13"/>
    <p:sldId id="273" r:id="rId14"/>
    <p:sldId id="262" r:id="rId15"/>
    <p:sldId id="275" r:id="rId16"/>
    <p:sldId id="277" r:id="rId17"/>
    <p:sldId id="276" r:id="rId18"/>
    <p:sldId id="27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0466-B369-462D-A811-24EC5A56612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8AB6-C3D6-4413-8BB7-A852F149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ljoshi1990/Independent-Studi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editdistance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hyperlink" Target="https://docs.python.org/2/library/diffli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umpy.org/" TargetMode="External"/><Relationship Id="rId5" Type="http://schemas.openxmlformats.org/officeDocument/2006/relationships/hyperlink" Target="http://federalgovernmentzipcodes.us/" TargetMode="External"/><Relationship Id="rId4" Type="http://schemas.openxmlformats.org/officeDocument/2006/relationships/hyperlink" Target="https://machinelearningmastery.com/tutorial-first-neural-network-python-kera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EMG &amp; DCSA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Structural Matching output for two different datasets: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Structural Matching output for the same datasets: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" y="2338796"/>
            <a:ext cx="10036084" cy="1501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1816"/>
            <a:ext cx="10108474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Constraint Matching</a:t>
            </a:r>
          </a:p>
          <a:p>
            <a:pPr lvl="1"/>
            <a:r>
              <a:rPr lang="en-US" dirty="0" smtClean="0"/>
              <a:t>Constraint matching aims to find the similarity of constraint conditions among data items such as type, length, etc.</a:t>
            </a:r>
          </a:p>
          <a:p>
            <a:pPr lvl="1"/>
            <a:r>
              <a:rPr lang="en-US" dirty="0" smtClean="0"/>
              <a:t>Similarity </a:t>
            </a:r>
            <a:r>
              <a:rPr lang="en-US" dirty="0"/>
              <a:t>degree of the </a:t>
            </a:r>
            <a:r>
              <a:rPr lang="en-US" dirty="0" smtClean="0"/>
              <a:t>datasets </a:t>
            </a:r>
            <a:r>
              <a:rPr lang="en-US" dirty="0"/>
              <a:t>is computed based on the relevant pairs of </a:t>
            </a:r>
            <a:r>
              <a:rPr lang="en-US" dirty="0" smtClean="0"/>
              <a:t>similar names.</a:t>
            </a:r>
          </a:p>
          <a:p>
            <a:pPr lvl="1"/>
            <a:r>
              <a:rPr lang="en-US" dirty="0" smtClean="0"/>
              <a:t>Similarity degree is between 0 and 1.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Constraint matching takes the input as the two datasets. </a:t>
            </a:r>
          </a:p>
          <a:p>
            <a:pPr lvl="1"/>
            <a:r>
              <a:rPr lang="en-US" dirty="0" smtClean="0"/>
              <a:t>Compares the actual values of the datasets and finds out the similarity degree based on how similar the name pairs are.</a:t>
            </a:r>
          </a:p>
          <a:p>
            <a:pPr lvl="1"/>
            <a:r>
              <a:rPr lang="en-US" dirty="0" smtClean="0"/>
              <a:t>We have used </a:t>
            </a:r>
            <a:r>
              <a:rPr lang="en-US" dirty="0" err="1" smtClean="0"/>
              <a:t>SequenceMatcher</a:t>
            </a:r>
            <a:r>
              <a:rPr lang="en-US" dirty="0" smtClean="0"/>
              <a:t> library to find out the similarity probability among two similar values.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SequenceMatcher</a:t>
            </a:r>
            <a:endParaRPr lang="en-US" dirty="0" smtClean="0"/>
          </a:p>
          <a:p>
            <a:pPr lvl="1"/>
            <a:r>
              <a:rPr lang="en-US" dirty="0" smtClean="0"/>
              <a:t>It is an API provided by “</a:t>
            </a:r>
            <a:r>
              <a:rPr lang="en-US" dirty="0" err="1" smtClean="0"/>
              <a:t>difflib</a:t>
            </a:r>
            <a:r>
              <a:rPr lang="en-US" dirty="0" smtClean="0"/>
              <a:t>” library by python.</a:t>
            </a:r>
          </a:p>
          <a:p>
            <a:pPr lvl="1"/>
            <a:r>
              <a:rPr lang="en-US" dirty="0" smtClean="0"/>
              <a:t>Takes two string values as the input and generates a similarity </a:t>
            </a:r>
            <a:r>
              <a:rPr lang="en-US" dirty="0" err="1" smtClean="0"/>
              <a:t>probablity</a:t>
            </a:r>
            <a:r>
              <a:rPr lang="en-US" dirty="0" smtClean="0"/>
              <a:t> between those two strings.</a:t>
            </a:r>
          </a:p>
          <a:p>
            <a:pPr lvl="1"/>
            <a:r>
              <a:rPr lang="en-US" dirty="0" err="1" smtClean="0"/>
              <a:t>SequenceMatcher.ratio</a:t>
            </a:r>
            <a:r>
              <a:rPr lang="en-US" dirty="0"/>
              <a:t>() returns a float in [0, 1], measuring the similarity of the sequences. As a rule of thumb, a ratio() value over 0.6 means the sequences are close </a:t>
            </a:r>
            <a:r>
              <a:rPr lang="en-US" dirty="0" smtClean="0"/>
              <a:t>matches: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" y="4820194"/>
            <a:ext cx="5277803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4801144"/>
            <a:ext cx="578249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Constraint </a:t>
            </a:r>
            <a:r>
              <a:rPr lang="en-US" dirty="0"/>
              <a:t>Matching output for two different datasets: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Constraint </a:t>
            </a:r>
            <a:r>
              <a:rPr lang="en-US" dirty="0"/>
              <a:t>Matching output for the same datasets: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4335687"/>
            <a:ext cx="10448109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1" y="2271031"/>
            <a:ext cx="10467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4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Linguistic Matching</a:t>
            </a:r>
          </a:p>
          <a:p>
            <a:pPr lvl="1"/>
            <a:r>
              <a:rPr lang="en-US" dirty="0"/>
              <a:t>Linguistic Matching attempts to match data </a:t>
            </a:r>
            <a:r>
              <a:rPr lang="en-US" dirty="0" smtClean="0"/>
              <a:t>items with </a:t>
            </a:r>
            <a:r>
              <a:rPr lang="en-US" dirty="0"/>
              <a:t>similar linguistic features.</a:t>
            </a:r>
            <a:endParaRPr lang="en-US" dirty="0" smtClean="0"/>
          </a:p>
          <a:p>
            <a:pPr lvl="1"/>
            <a:r>
              <a:rPr lang="en-US" dirty="0" smtClean="0"/>
              <a:t>Auxiliary information file contains all relevant pairs having the same names.</a:t>
            </a:r>
          </a:p>
          <a:p>
            <a:pPr lvl="1"/>
            <a:r>
              <a:rPr lang="en-US" dirty="0" smtClean="0"/>
              <a:t>The value of similarity lies between 0 to 1.</a:t>
            </a:r>
          </a:p>
          <a:p>
            <a:pPr lvl="1"/>
            <a:r>
              <a:rPr lang="en-US" dirty="0" smtClean="0"/>
              <a:t>If similar linguistic features the value will be as high as 0.8 .</a:t>
            </a:r>
          </a:p>
          <a:p>
            <a:pPr lvl="1"/>
            <a:r>
              <a:rPr lang="en-US" dirty="0" smtClean="0"/>
              <a:t>Threshold is considered as 0.8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we thought we had already done the matching of similar names in constraint matching.</a:t>
            </a:r>
          </a:p>
          <a:p>
            <a:r>
              <a:rPr lang="en-US" dirty="0"/>
              <a:t>W</a:t>
            </a:r>
            <a:r>
              <a:rPr lang="en-US" dirty="0" smtClean="0"/>
              <a:t>hat we thought is it was unnecessary to do the same thing as in Linguistic Matching we were simply finding the similar names.</a:t>
            </a:r>
          </a:p>
          <a:p>
            <a:r>
              <a:rPr lang="en-US" dirty="0" smtClean="0"/>
              <a:t>And based on that we were finding the similarity value.</a:t>
            </a:r>
          </a:p>
          <a:p>
            <a:r>
              <a:rPr lang="en-US" dirty="0" smtClean="0"/>
              <a:t>The same thing was also done in constraint matching, so we didn’t work on linguistic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1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following datasets for the testing purpose.</a:t>
            </a:r>
          </a:p>
          <a:p>
            <a:r>
              <a:rPr lang="en-US" dirty="0" smtClean="0"/>
              <a:t>We got the reference to these datasets from the research papers which were provided to us.</a:t>
            </a:r>
          </a:p>
          <a:p>
            <a:r>
              <a:rPr lang="en-US" dirty="0" smtClean="0"/>
              <a:t>free-zipcode-database.csv</a:t>
            </a:r>
          </a:p>
          <a:p>
            <a:r>
              <a:rPr lang="en-US" dirty="0"/>
              <a:t>country-capitals.csv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4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and the files used in this project are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is the link for the same: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github.com/atuljoshi1990/Independent-Studies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7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docs.python.org/2/library/difflib.html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pypi.python.org/pypi/editdistance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https://machinelearningmastery.com/tutorial-first-neural-network-python-keras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http://federalgovernmentzipcodes.us</a:t>
            </a:r>
            <a:r>
              <a:rPr lang="en-US" dirty="0" smtClean="0">
                <a:hlinkClick r:id="rId5"/>
              </a:rPr>
              <a:t>//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http://www.numpy.org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https://keras.io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9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EMG (Enhanced Metadata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8649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Used by EMG to identify names of the data items which can be of any type.</a:t>
            </a:r>
          </a:p>
          <a:p>
            <a:r>
              <a:rPr lang="en-US" dirty="0" smtClean="0"/>
              <a:t>The </a:t>
            </a:r>
            <a:r>
              <a:rPr lang="en-US" dirty="0"/>
              <a:t>proposed metadata </a:t>
            </a:r>
            <a:r>
              <a:rPr lang="en-US" dirty="0" smtClean="0"/>
              <a:t>generator in the research paper generates descriptive </a:t>
            </a:r>
            <a:r>
              <a:rPr lang="en-US" dirty="0"/>
              <a:t>metadata from the datasets itself, </a:t>
            </a:r>
            <a:r>
              <a:rPr lang="en-US" dirty="0" smtClean="0"/>
              <a:t>by harnessing </a:t>
            </a:r>
            <a:r>
              <a:rPr lang="en-US" dirty="0"/>
              <a:t>information such as title</a:t>
            </a:r>
            <a:r>
              <a:rPr lang="en-US" dirty="0" smtClean="0"/>
              <a:t>, uniqueness, </a:t>
            </a:r>
            <a:r>
              <a:rPr lang="en-US" dirty="0"/>
              <a:t>type </a:t>
            </a:r>
            <a:r>
              <a:rPr lang="en-US" dirty="0" smtClean="0"/>
              <a:t>of content.</a:t>
            </a:r>
          </a:p>
          <a:p>
            <a:r>
              <a:rPr lang="en-US" dirty="0" smtClean="0"/>
              <a:t>Once the metadata is generated it is consumed by data context similarity analyzer to calculate the similarity between the datasets.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EMG (Enhanced Metadata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EMG works on neural network.</a:t>
            </a:r>
          </a:p>
          <a:p>
            <a:r>
              <a:rPr lang="en-US" dirty="0" smtClean="0"/>
              <a:t>Our dataset had a set of mixed datatypes.</a:t>
            </a:r>
          </a:p>
          <a:p>
            <a:r>
              <a:rPr lang="en-US" dirty="0" smtClean="0"/>
              <a:t>After a long research it was understood that to use a neural network we need numeric values.</a:t>
            </a:r>
          </a:p>
          <a:p>
            <a:r>
              <a:rPr lang="en-US" dirty="0" smtClean="0"/>
              <a:t>Dr. Crick suggested us to create a dictionary which would have key as the String value and the count as the numeric count.</a:t>
            </a:r>
          </a:p>
          <a:p>
            <a:r>
              <a:rPr lang="en-US" dirty="0" smtClean="0"/>
              <a:t>So first we created the dictionary.txt which was generated by createDictionary.py.</a:t>
            </a:r>
          </a:p>
          <a:p>
            <a:r>
              <a:rPr lang="en-US" dirty="0" smtClean="0"/>
              <a:t>And then we passed the numeric values for the strings to the neural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EMG (Enhanced Metadata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Dictionary.txt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04" y="1404302"/>
            <a:ext cx="3571875" cy="51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EMG (Enhanced Metadata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200" dirty="0" smtClean="0"/>
              <a:t>How the EMG works</a:t>
            </a:r>
          </a:p>
          <a:p>
            <a:pPr lvl="2"/>
            <a:r>
              <a:rPr lang="en-US" sz="2400" dirty="0" smtClean="0"/>
              <a:t>It extract </a:t>
            </a:r>
            <a:r>
              <a:rPr lang="en-US" sz="2400" dirty="0"/>
              <a:t>the </a:t>
            </a:r>
            <a:r>
              <a:rPr lang="en-US" sz="2400" dirty="0" smtClean="0"/>
              <a:t>header names </a:t>
            </a:r>
            <a:r>
              <a:rPr lang="en-US" sz="2400" dirty="0"/>
              <a:t>from </a:t>
            </a:r>
            <a:r>
              <a:rPr lang="en-US" sz="2400" dirty="0" smtClean="0"/>
              <a:t>the input dataset and use them as the expected output for the neural network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We have implemented the neural network in two ways.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200" dirty="0" smtClean="0"/>
              <a:t>Single Model Implementation:</a:t>
            </a:r>
          </a:p>
          <a:p>
            <a:pPr lvl="4"/>
            <a:r>
              <a:rPr lang="en-US" sz="2200" dirty="0"/>
              <a:t>Divide the dataset to training and test data, 30% and 70% respectively.</a:t>
            </a:r>
          </a:p>
          <a:p>
            <a:pPr lvl="4"/>
            <a:r>
              <a:rPr lang="en-US" sz="2200" dirty="0" smtClean="0"/>
              <a:t>Pass </a:t>
            </a:r>
            <a:r>
              <a:rPr lang="en-US" sz="2200" dirty="0" smtClean="0"/>
              <a:t>the training dataset to the neural network to train the model.</a:t>
            </a:r>
          </a:p>
          <a:p>
            <a:pPr lvl="4"/>
            <a:r>
              <a:rPr lang="en-US" sz="2200" dirty="0" smtClean="0"/>
              <a:t>The input to the neural network will be the training data and the expected header names extracted from the dataset.</a:t>
            </a:r>
          </a:p>
          <a:p>
            <a:pPr lvl="4"/>
            <a:r>
              <a:rPr lang="en-US" sz="2200" dirty="0" smtClean="0"/>
              <a:t>Once the model is trained save it and use it on test data to predict the header name</a:t>
            </a:r>
            <a:r>
              <a:rPr lang="en-US" sz="2200" dirty="0" smtClean="0"/>
              <a:t>.</a:t>
            </a:r>
            <a:endParaRPr lang="en-US" sz="2200" dirty="0"/>
          </a:p>
          <a:p>
            <a:pPr marL="1828800" lvl="3" indent="-457200">
              <a:buFont typeface="+mj-lt"/>
              <a:buAutoNum type="arabicPeriod"/>
            </a:pPr>
            <a:r>
              <a:rPr lang="en-US" sz="2200" dirty="0" smtClean="0"/>
              <a:t>Multiple Models Implementation:</a:t>
            </a:r>
          </a:p>
          <a:p>
            <a:pPr lvl="4"/>
            <a:r>
              <a:rPr lang="en-US" sz="2200" dirty="0" smtClean="0"/>
              <a:t>Generate the model for each column separately and save each model in a list.</a:t>
            </a:r>
          </a:p>
          <a:p>
            <a:pPr lvl="4"/>
            <a:r>
              <a:rPr lang="en-US" sz="2200" dirty="0" smtClean="0"/>
              <a:t>Use the models saved in the list iteratively to predict the header names.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180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EMG (Enhanced Metadata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EMG generates the metadata in JSON format: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41" y="2778169"/>
            <a:ext cx="3990975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77" y="2993162"/>
            <a:ext cx="3962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6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EMG (Enhanced Metadata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 shown above is similar for type of implementations.</a:t>
            </a:r>
          </a:p>
          <a:p>
            <a:r>
              <a:rPr lang="en-US" dirty="0" smtClean="0"/>
              <a:t>The only difference between the both of them is the performance factor.</a:t>
            </a:r>
          </a:p>
          <a:p>
            <a:r>
              <a:rPr lang="en-US" dirty="0" smtClean="0"/>
              <a:t>The neural network implemented using single model gave results in 49 seconds for zip-code-dataset having 15 columns.</a:t>
            </a:r>
          </a:p>
          <a:p>
            <a:r>
              <a:rPr lang="en-US" dirty="0" smtClean="0"/>
              <a:t>The multi-model implementation for the same dataset took 3 minutes and 11 seconds.</a:t>
            </a:r>
          </a:p>
          <a:p>
            <a:r>
              <a:rPr lang="en-US" dirty="0" smtClean="0"/>
              <a:t>If we compare both of these implementations single model implementation is almost 4 times faster then the multi-model implementation.</a:t>
            </a:r>
          </a:p>
          <a:p>
            <a:r>
              <a:rPr lang="en-US" dirty="0" smtClean="0"/>
              <a:t>This ratio will only increase with the increase in number of columns in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DCSA (Data Context Similarity Analyzer)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metadata is generated by EMG, it is consumed by DCSA to do data association.</a:t>
            </a:r>
          </a:p>
          <a:p>
            <a:r>
              <a:rPr lang="en-US" dirty="0" smtClean="0"/>
              <a:t>For data context similarity analysis following techniques are used :</a:t>
            </a:r>
          </a:p>
          <a:p>
            <a:pPr lvl="1"/>
            <a:r>
              <a:rPr lang="en-US" dirty="0" smtClean="0"/>
              <a:t>Structure Matching</a:t>
            </a:r>
          </a:p>
          <a:p>
            <a:pPr lvl="1"/>
            <a:r>
              <a:rPr lang="en-US" dirty="0" smtClean="0"/>
              <a:t>Constraint Matching</a:t>
            </a:r>
          </a:p>
          <a:p>
            <a:pPr lvl="1"/>
            <a:r>
              <a:rPr lang="en-US" dirty="0"/>
              <a:t>Linguistic Matching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DCSA (Data Context Similarity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Structure Matching</a:t>
            </a:r>
          </a:p>
          <a:p>
            <a:pPr lvl="1"/>
            <a:r>
              <a:rPr lang="en-US" dirty="0" smtClean="0"/>
              <a:t>Matches data items with similar features such as names, data types.</a:t>
            </a:r>
          </a:p>
          <a:p>
            <a:pPr lvl="1"/>
            <a:r>
              <a:rPr lang="en-US" dirty="0" smtClean="0"/>
              <a:t>These are obtained from metadata generated by EMG.</a:t>
            </a:r>
          </a:p>
          <a:p>
            <a:pPr lvl="1"/>
            <a:r>
              <a:rPr lang="en-US" dirty="0" smtClean="0"/>
              <a:t> Structure </a:t>
            </a:r>
            <a:r>
              <a:rPr lang="en-US" dirty="0"/>
              <a:t>matching similarity values lie between </a:t>
            </a:r>
            <a:r>
              <a:rPr lang="en-US" dirty="0" smtClean="0"/>
              <a:t>0 and </a:t>
            </a:r>
            <a:r>
              <a:rPr lang="en-US" dirty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StructureMatching.py takes EM of two datasets generated by EMG as input.</a:t>
            </a:r>
          </a:p>
          <a:p>
            <a:pPr lvl="1"/>
            <a:r>
              <a:rPr lang="en-US" dirty="0" smtClean="0"/>
              <a:t>It compares the keys from the two metadata and compares them </a:t>
            </a:r>
            <a:r>
              <a:rPr lang="en-US" dirty="0"/>
              <a:t>using </a:t>
            </a:r>
            <a:r>
              <a:rPr lang="en-US" dirty="0" err="1" smtClean="0"/>
              <a:t>SequenceMatcher</a:t>
            </a:r>
            <a:r>
              <a:rPr lang="en-US" dirty="0" smtClean="0"/>
              <a:t> python library. </a:t>
            </a:r>
          </a:p>
          <a:p>
            <a:pPr lvl="1"/>
            <a:r>
              <a:rPr lang="en-US" dirty="0" smtClean="0"/>
              <a:t>Once they match it checks if the datatypes of both the keys are matching, and if they both are unique or not.</a:t>
            </a:r>
          </a:p>
          <a:p>
            <a:pPr lvl="1"/>
            <a:r>
              <a:rPr lang="en-US" dirty="0" smtClean="0"/>
              <a:t>Based on these three parameters we get a value between 0 and 1.  </a:t>
            </a:r>
          </a:p>
        </p:txBody>
      </p:sp>
    </p:spTree>
    <p:extLst>
      <p:ext uri="{BB962C8B-B14F-4D97-AF65-F5344CB8AC3E}">
        <p14:creationId xmlns:p14="http://schemas.microsoft.com/office/powerpoint/2010/main" val="3014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1033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EMG &amp; DCSA</vt:lpstr>
      <vt:lpstr>EMG (Enhanced Metadata Generator)</vt:lpstr>
      <vt:lpstr>EMG (Enhanced Metadata Generator)</vt:lpstr>
      <vt:lpstr>EMG (Enhanced Metadata Generator)</vt:lpstr>
      <vt:lpstr>EMG (Enhanced Metadata Generator)</vt:lpstr>
      <vt:lpstr>EMG (Enhanced Metadata Generator)</vt:lpstr>
      <vt:lpstr>EMG (Enhanced Metadata Generator)</vt:lpstr>
      <vt:lpstr>DCSA (Data Context Similarity Analyzer)</vt:lpstr>
      <vt:lpstr>DCSA (Data Context Similarity Analyzer)</vt:lpstr>
      <vt:lpstr>DCSA (Data Context Similarity Analyzer)</vt:lpstr>
      <vt:lpstr>DCSA (Data Context Similarity Analyzer)</vt:lpstr>
      <vt:lpstr>DCSA (Data Context Similarity Analyzer)</vt:lpstr>
      <vt:lpstr>DCSA (Data Context Similarity Analyzer)</vt:lpstr>
      <vt:lpstr>DCSA (Data Context Similarity Analyzer)</vt:lpstr>
      <vt:lpstr>DCSA (Data Context Similarity Analyzer)</vt:lpstr>
      <vt:lpstr>Datasets Used</vt:lpstr>
      <vt:lpstr>GITHUB</vt:lpstr>
      <vt:lpstr>References</vt:lpstr>
      <vt:lpstr>THE END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&amp; DSCA</dc:title>
  <dc:creator>Atul</dc:creator>
  <cp:lastModifiedBy>atul joshi</cp:lastModifiedBy>
  <cp:revision>39</cp:revision>
  <dcterms:created xsi:type="dcterms:W3CDTF">2017-03-06T08:18:06Z</dcterms:created>
  <dcterms:modified xsi:type="dcterms:W3CDTF">2018-05-29T21:20:49Z</dcterms:modified>
</cp:coreProperties>
</file>