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9" r:id="rId4"/>
    <p:sldId id="270" r:id="rId5"/>
    <p:sldId id="297" r:id="rId6"/>
    <p:sldId id="272" r:id="rId7"/>
    <p:sldId id="273" r:id="rId8"/>
    <p:sldId id="258" r:id="rId9"/>
    <p:sldId id="280" r:id="rId10"/>
    <p:sldId id="275" r:id="rId11"/>
    <p:sldId id="276" r:id="rId12"/>
    <p:sldId id="277" r:id="rId13"/>
    <p:sldId id="278" r:id="rId14"/>
    <p:sldId id="279" r:id="rId15"/>
    <p:sldId id="282" r:id="rId16"/>
    <p:sldId id="283" r:id="rId17"/>
    <p:sldId id="285" r:id="rId18"/>
    <p:sldId id="287" r:id="rId19"/>
    <p:sldId id="286" r:id="rId20"/>
    <p:sldId id="284" r:id="rId21"/>
    <p:sldId id="289" r:id="rId22"/>
    <p:sldId id="288" r:id="rId23"/>
    <p:sldId id="299" r:id="rId24"/>
    <p:sldId id="290" r:id="rId25"/>
    <p:sldId id="292" r:id="rId26"/>
    <p:sldId id="298" r:id="rId27"/>
    <p:sldId id="291" r:id="rId28"/>
    <p:sldId id="296" r:id="rId29"/>
    <p:sldId id="281" r:id="rId30"/>
    <p:sldId id="300" r:id="rId31"/>
    <p:sldId id="301" r:id="rId32"/>
    <p:sldId id="302" r:id="rId33"/>
    <p:sldId id="304" r:id="rId34"/>
    <p:sldId id="30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ED0C29-0BC1-4E12-8318-A2ACD192DAC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8E2E88-43B6-4480-8C26-80402CBF4A9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Rich and diverse content about technological changes and advancements.</a:t>
          </a:r>
          <a:endParaRPr lang="en-US"/>
        </a:p>
      </dgm:t>
    </dgm:pt>
    <dgm:pt modelId="{690A00C6-4A84-48E7-81D6-5A8EA13D7532}" type="parTrans" cxnId="{3763B77A-916E-465D-9FF2-0EE5C8818DF9}">
      <dgm:prSet/>
      <dgm:spPr/>
      <dgm:t>
        <a:bodyPr/>
        <a:lstStyle/>
        <a:p>
          <a:endParaRPr lang="en-US"/>
        </a:p>
      </dgm:t>
    </dgm:pt>
    <dgm:pt modelId="{FAB63AF5-66ED-4382-AE63-CE819327082D}" type="sibTrans" cxnId="{3763B77A-916E-465D-9FF2-0EE5C8818DF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B241CEF-490C-435E-829F-012B1C15E84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Domain-specific vocabulary.</a:t>
          </a:r>
          <a:endParaRPr lang="en-US"/>
        </a:p>
      </dgm:t>
    </dgm:pt>
    <dgm:pt modelId="{A8A99EDF-84A2-4C1B-B599-F42FF510B87F}" type="parTrans" cxnId="{25E769C8-BC62-4497-8C99-5FD7301579A7}">
      <dgm:prSet/>
      <dgm:spPr/>
      <dgm:t>
        <a:bodyPr/>
        <a:lstStyle/>
        <a:p>
          <a:endParaRPr lang="en-US"/>
        </a:p>
      </dgm:t>
    </dgm:pt>
    <dgm:pt modelId="{52F67F92-51AE-44C4-950F-332682F7069B}" type="sibTrans" cxnId="{25E769C8-BC62-4497-8C99-5FD7301579A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B955159-0972-465F-87C4-00D285B02BFF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Well structured, makes it easier to extract specifics.</a:t>
          </a:r>
          <a:endParaRPr lang="en-US"/>
        </a:p>
      </dgm:t>
    </dgm:pt>
    <dgm:pt modelId="{E73380FE-9030-44CE-BA26-D669B31332F2}" type="parTrans" cxnId="{AF24C0B0-2BCE-4DF6-84B0-9E0D02CB8822}">
      <dgm:prSet/>
      <dgm:spPr/>
      <dgm:t>
        <a:bodyPr/>
        <a:lstStyle/>
        <a:p>
          <a:endParaRPr lang="en-US"/>
        </a:p>
      </dgm:t>
    </dgm:pt>
    <dgm:pt modelId="{4872CE5B-623B-4584-9041-EAEA4BAF988B}" type="sibTrans" cxnId="{AF24C0B0-2BCE-4DF6-84B0-9E0D02CB882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CD5D12E-88BB-4AE4-8774-8E53B5839AF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Predicted bigrams might open the doors for new research areas.</a:t>
          </a:r>
          <a:endParaRPr lang="en-US"/>
        </a:p>
      </dgm:t>
    </dgm:pt>
    <dgm:pt modelId="{6D1539BD-1208-4446-9712-CF48047D8056}" type="parTrans" cxnId="{FEC0362E-57D4-4EF1-B1B9-5819E901BE0C}">
      <dgm:prSet/>
      <dgm:spPr/>
      <dgm:t>
        <a:bodyPr/>
        <a:lstStyle/>
        <a:p>
          <a:endParaRPr lang="en-US"/>
        </a:p>
      </dgm:t>
    </dgm:pt>
    <dgm:pt modelId="{5B359B80-8DEB-4457-8A1A-FD6C05519382}" type="sibTrans" cxnId="{FEC0362E-57D4-4EF1-B1B9-5819E901BE0C}">
      <dgm:prSet/>
      <dgm:spPr/>
      <dgm:t>
        <a:bodyPr/>
        <a:lstStyle/>
        <a:p>
          <a:endParaRPr lang="en-US"/>
        </a:p>
      </dgm:t>
    </dgm:pt>
    <dgm:pt modelId="{82EC949B-0D66-4548-8F6C-68BB3272F190}" type="pres">
      <dgm:prSet presAssocID="{29ED0C29-0BC1-4E12-8318-A2ACD192DAC3}" presName="root" presStyleCnt="0">
        <dgm:presLayoutVars>
          <dgm:dir/>
          <dgm:resizeHandles val="exact"/>
        </dgm:presLayoutVars>
      </dgm:prSet>
      <dgm:spPr/>
    </dgm:pt>
    <dgm:pt modelId="{179F88AF-05AD-440B-8B61-14219B034874}" type="pres">
      <dgm:prSet presAssocID="{29ED0C29-0BC1-4E12-8318-A2ACD192DAC3}" presName="container" presStyleCnt="0">
        <dgm:presLayoutVars>
          <dgm:dir/>
          <dgm:resizeHandles val="exact"/>
        </dgm:presLayoutVars>
      </dgm:prSet>
      <dgm:spPr/>
    </dgm:pt>
    <dgm:pt modelId="{096A0C6D-657E-4FEE-81F4-CDABD870D585}" type="pres">
      <dgm:prSet presAssocID="{C58E2E88-43B6-4480-8C26-80402CBF4A9B}" presName="compNode" presStyleCnt="0"/>
      <dgm:spPr/>
    </dgm:pt>
    <dgm:pt modelId="{E53EC4F9-7C52-4108-B9DD-268DEDC55295}" type="pres">
      <dgm:prSet presAssocID="{C58E2E88-43B6-4480-8C26-80402CBF4A9B}" presName="iconBgRect" presStyleLbl="bgShp" presStyleIdx="0" presStyleCnt="4"/>
      <dgm:spPr/>
    </dgm:pt>
    <dgm:pt modelId="{CF751589-05D3-4BB0-9F32-B81396E7B77A}" type="pres">
      <dgm:prSet presAssocID="{C58E2E88-43B6-4480-8C26-80402CBF4A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F733396-DBD8-480E-9225-AB66D2577BF0}" type="pres">
      <dgm:prSet presAssocID="{C58E2E88-43B6-4480-8C26-80402CBF4A9B}" presName="spaceRect" presStyleCnt="0"/>
      <dgm:spPr/>
    </dgm:pt>
    <dgm:pt modelId="{2978000C-F5F6-4B70-B3E4-C87241A1FCBD}" type="pres">
      <dgm:prSet presAssocID="{C58E2E88-43B6-4480-8C26-80402CBF4A9B}" presName="textRect" presStyleLbl="revTx" presStyleIdx="0" presStyleCnt="4">
        <dgm:presLayoutVars>
          <dgm:chMax val="1"/>
          <dgm:chPref val="1"/>
        </dgm:presLayoutVars>
      </dgm:prSet>
      <dgm:spPr/>
    </dgm:pt>
    <dgm:pt modelId="{93A7F8D6-DC97-4094-950A-30840FD60ABB}" type="pres">
      <dgm:prSet presAssocID="{FAB63AF5-66ED-4382-AE63-CE819327082D}" presName="sibTrans" presStyleLbl="sibTrans2D1" presStyleIdx="0" presStyleCnt="0"/>
      <dgm:spPr/>
    </dgm:pt>
    <dgm:pt modelId="{C9394A80-B7E5-47FD-B331-FC50ED79A1BB}" type="pres">
      <dgm:prSet presAssocID="{6B241CEF-490C-435E-829F-012B1C15E849}" presName="compNode" presStyleCnt="0"/>
      <dgm:spPr/>
    </dgm:pt>
    <dgm:pt modelId="{42258320-A241-4B57-86F4-03A3553BAC2E}" type="pres">
      <dgm:prSet presAssocID="{6B241CEF-490C-435E-829F-012B1C15E849}" presName="iconBgRect" presStyleLbl="bgShp" presStyleIdx="1" presStyleCnt="4"/>
      <dgm:spPr/>
    </dgm:pt>
    <dgm:pt modelId="{18CA6E3B-445E-4A9E-98AF-DDC39DCEA019}" type="pres">
      <dgm:prSet presAssocID="{6B241CEF-490C-435E-829F-012B1C15E84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C17B5EB-63CA-45DF-AA5F-63BCB138CC70}" type="pres">
      <dgm:prSet presAssocID="{6B241CEF-490C-435E-829F-012B1C15E849}" presName="spaceRect" presStyleCnt="0"/>
      <dgm:spPr/>
    </dgm:pt>
    <dgm:pt modelId="{4EB21C26-8578-4DF0-B242-AE5C359742BE}" type="pres">
      <dgm:prSet presAssocID="{6B241CEF-490C-435E-829F-012B1C15E849}" presName="textRect" presStyleLbl="revTx" presStyleIdx="1" presStyleCnt="4">
        <dgm:presLayoutVars>
          <dgm:chMax val="1"/>
          <dgm:chPref val="1"/>
        </dgm:presLayoutVars>
      </dgm:prSet>
      <dgm:spPr/>
    </dgm:pt>
    <dgm:pt modelId="{DDB65E26-CEA8-4A21-8714-8E3A9F6A6DD2}" type="pres">
      <dgm:prSet presAssocID="{52F67F92-51AE-44C4-950F-332682F7069B}" presName="sibTrans" presStyleLbl="sibTrans2D1" presStyleIdx="0" presStyleCnt="0"/>
      <dgm:spPr/>
    </dgm:pt>
    <dgm:pt modelId="{01915D75-B6FB-415D-B0F4-966F06205D90}" type="pres">
      <dgm:prSet presAssocID="{7B955159-0972-465F-87C4-00D285B02BFF}" presName="compNode" presStyleCnt="0"/>
      <dgm:spPr/>
    </dgm:pt>
    <dgm:pt modelId="{0BA4D19B-4966-4005-A3A8-09F2E4523FED}" type="pres">
      <dgm:prSet presAssocID="{7B955159-0972-465F-87C4-00D285B02BFF}" presName="iconBgRect" presStyleLbl="bgShp" presStyleIdx="2" presStyleCnt="4"/>
      <dgm:spPr/>
    </dgm:pt>
    <dgm:pt modelId="{92C63D09-A626-4F67-AAE1-643FD87913DD}" type="pres">
      <dgm:prSet presAssocID="{7B955159-0972-465F-87C4-00D285B02BF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9BA8BED-A4FD-4741-960A-3812EB0681B7}" type="pres">
      <dgm:prSet presAssocID="{7B955159-0972-465F-87C4-00D285B02BFF}" presName="spaceRect" presStyleCnt="0"/>
      <dgm:spPr/>
    </dgm:pt>
    <dgm:pt modelId="{66707EFF-B42B-49A6-BE74-67E6AB9683FF}" type="pres">
      <dgm:prSet presAssocID="{7B955159-0972-465F-87C4-00D285B02BFF}" presName="textRect" presStyleLbl="revTx" presStyleIdx="2" presStyleCnt="4">
        <dgm:presLayoutVars>
          <dgm:chMax val="1"/>
          <dgm:chPref val="1"/>
        </dgm:presLayoutVars>
      </dgm:prSet>
      <dgm:spPr/>
    </dgm:pt>
    <dgm:pt modelId="{EE2D8DDD-D24A-4C7B-850A-926B081901EB}" type="pres">
      <dgm:prSet presAssocID="{4872CE5B-623B-4584-9041-EAEA4BAF988B}" presName="sibTrans" presStyleLbl="sibTrans2D1" presStyleIdx="0" presStyleCnt="0"/>
      <dgm:spPr/>
    </dgm:pt>
    <dgm:pt modelId="{A0557EE3-2ED3-4C56-BC9E-6CA15CEE70FF}" type="pres">
      <dgm:prSet presAssocID="{9CD5D12E-88BB-4AE4-8774-8E53B5839AF5}" presName="compNode" presStyleCnt="0"/>
      <dgm:spPr/>
    </dgm:pt>
    <dgm:pt modelId="{6D83E54F-0FE7-4B66-933D-B24C4F57B286}" type="pres">
      <dgm:prSet presAssocID="{9CD5D12E-88BB-4AE4-8774-8E53B5839AF5}" presName="iconBgRect" presStyleLbl="bgShp" presStyleIdx="3" presStyleCnt="4"/>
      <dgm:spPr/>
    </dgm:pt>
    <dgm:pt modelId="{081C99BA-6257-48DF-941C-2F81F07DEDB1}" type="pres">
      <dgm:prSet presAssocID="{9CD5D12E-88BB-4AE4-8774-8E53B5839AF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6B88E444-CD36-4E1C-B8F3-C1D4CD3C2C86}" type="pres">
      <dgm:prSet presAssocID="{9CD5D12E-88BB-4AE4-8774-8E53B5839AF5}" presName="spaceRect" presStyleCnt="0"/>
      <dgm:spPr/>
    </dgm:pt>
    <dgm:pt modelId="{F3D1B0B3-7613-45FA-9AA1-3099390BEAEB}" type="pres">
      <dgm:prSet presAssocID="{9CD5D12E-88BB-4AE4-8774-8E53B5839AF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34A511-3A4A-48A1-8A7C-A67F8944B923}" type="presOf" srcId="{4872CE5B-623B-4584-9041-EAEA4BAF988B}" destId="{EE2D8DDD-D24A-4C7B-850A-926B081901EB}" srcOrd="0" destOrd="0" presId="urn:microsoft.com/office/officeart/2018/2/layout/IconCircleList"/>
    <dgm:cxn modelId="{FEC0362E-57D4-4EF1-B1B9-5819E901BE0C}" srcId="{29ED0C29-0BC1-4E12-8318-A2ACD192DAC3}" destId="{9CD5D12E-88BB-4AE4-8774-8E53B5839AF5}" srcOrd="3" destOrd="0" parTransId="{6D1539BD-1208-4446-9712-CF48047D8056}" sibTransId="{5B359B80-8DEB-4457-8A1A-FD6C05519382}"/>
    <dgm:cxn modelId="{9FC9C15D-A569-488E-9F8B-C44FD2C8B4F8}" type="presOf" srcId="{29ED0C29-0BC1-4E12-8318-A2ACD192DAC3}" destId="{82EC949B-0D66-4548-8F6C-68BB3272F190}" srcOrd="0" destOrd="0" presId="urn:microsoft.com/office/officeart/2018/2/layout/IconCircleList"/>
    <dgm:cxn modelId="{9FE64970-3B1A-4F9E-9CDB-2D6E80D14963}" type="presOf" srcId="{FAB63AF5-66ED-4382-AE63-CE819327082D}" destId="{93A7F8D6-DC97-4094-950A-30840FD60ABB}" srcOrd="0" destOrd="0" presId="urn:microsoft.com/office/officeart/2018/2/layout/IconCircleList"/>
    <dgm:cxn modelId="{3763B77A-916E-465D-9FF2-0EE5C8818DF9}" srcId="{29ED0C29-0BC1-4E12-8318-A2ACD192DAC3}" destId="{C58E2E88-43B6-4480-8C26-80402CBF4A9B}" srcOrd="0" destOrd="0" parTransId="{690A00C6-4A84-48E7-81D6-5A8EA13D7532}" sibTransId="{FAB63AF5-66ED-4382-AE63-CE819327082D}"/>
    <dgm:cxn modelId="{39642B7F-7C7E-418D-AAA6-4BFAE6D60DA2}" type="presOf" srcId="{6B241CEF-490C-435E-829F-012B1C15E849}" destId="{4EB21C26-8578-4DF0-B242-AE5C359742BE}" srcOrd="0" destOrd="0" presId="urn:microsoft.com/office/officeart/2018/2/layout/IconCircleList"/>
    <dgm:cxn modelId="{D2594381-5583-4495-9F33-637EBAB4315A}" type="presOf" srcId="{C58E2E88-43B6-4480-8C26-80402CBF4A9B}" destId="{2978000C-F5F6-4B70-B3E4-C87241A1FCBD}" srcOrd="0" destOrd="0" presId="urn:microsoft.com/office/officeart/2018/2/layout/IconCircleList"/>
    <dgm:cxn modelId="{B1B81585-E90C-40F1-BA7F-A4E72473CA20}" type="presOf" srcId="{52F67F92-51AE-44C4-950F-332682F7069B}" destId="{DDB65E26-CEA8-4A21-8714-8E3A9F6A6DD2}" srcOrd="0" destOrd="0" presId="urn:microsoft.com/office/officeart/2018/2/layout/IconCircleList"/>
    <dgm:cxn modelId="{200DDBA4-C600-497A-8672-BEB8B42D4D2B}" type="presOf" srcId="{9CD5D12E-88BB-4AE4-8774-8E53B5839AF5}" destId="{F3D1B0B3-7613-45FA-9AA1-3099390BEAEB}" srcOrd="0" destOrd="0" presId="urn:microsoft.com/office/officeart/2018/2/layout/IconCircleList"/>
    <dgm:cxn modelId="{AF24C0B0-2BCE-4DF6-84B0-9E0D02CB8822}" srcId="{29ED0C29-0BC1-4E12-8318-A2ACD192DAC3}" destId="{7B955159-0972-465F-87C4-00D285B02BFF}" srcOrd="2" destOrd="0" parTransId="{E73380FE-9030-44CE-BA26-D669B31332F2}" sibTransId="{4872CE5B-623B-4584-9041-EAEA4BAF988B}"/>
    <dgm:cxn modelId="{25E769C8-BC62-4497-8C99-5FD7301579A7}" srcId="{29ED0C29-0BC1-4E12-8318-A2ACD192DAC3}" destId="{6B241CEF-490C-435E-829F-012B1C15E849}" srcOrd="1" destOrd="0" parTransId="{A8A99EDF-84A2-4C1B-B599-F42FF510B87F}" sibTransId="{52F67F92-51AE-44C4-950F-332682F7069B}"/>
    <dgm:cxn modelId="{2F069EFC-A59D-455D-B824-DFAF29A1A491}" type="presOf" srcId="{7B955159-0972-465F-87C4-00D285B02BFF}" destId="{66707EFF-B42B-49A6-BE74-67E6AB9683FF}" srcOrd="0" destOrd="0" presId="urn:microsoft.com/office/officeart/2018/2/layout/IconCircleList"/>
    <dgm:cxn modelId="{77A8B873-3E5D-4E35-853A-EAF04A2DB34F}" type="presParOf" srcId="{82EC949B-0D66-4548-8F6C-68BB3272F190}" destId="{179F88AF-05AD-440B-8B61-14219B034874}" srcOrd="0" destOrd="0" presId="urn:microsoft.com/office/officeart/2018/2/layout/IconCircleList"/>
    <dgm:cxn modelId="{58F4FEDE-BC3A-410F-86C7-5018C2F18D3D}" type="presParOf" srcId="{179F88AF-05AD-440B-8B61-14219B034874}" destId="{096A0C6D-657E-4FEE-81F4-CDABD870D585}" srcOrd="0" destOrd="0" presId="urn:microsoft.com/office/officeart/2018/2/layout/IconCircleList"/>
    <dgm:cxn modelId="{3CCE250E-9C16-4A43-812F-918E84F48A98}" type="presParOf" srcId="{096A0C6D-657E-4FEE-81F4-CDABD870D585}" destId="{E53EC4F9-7C52-4108-B9DD-268DEDC55295}" srcOrd="0" destOrd="0" presId="urn:microsoft.com/office/officeart/2018/2/layout/IconCircleList"/>
    <dgm:cxn modelId="{959A218B-9F49-4EAC-ADF2-FFC4428056F8}" type="presParOf" srcId="{096A0C6D-657E-4FEE-81F4-CDABD870D585}" destId="{CF751589-05D3-4BB0-9F32-B81396E7B77A}" srcOrd="1" destOrd="0" presId="urn:microsoft.com/office/officeart/2018/2/layout/IconCircleList"/>
    <dgm:cxn modelId="{272B3CCD-B79B-4B8B-B311-649129229267}" type="presParOf" srcId="{096A0C6D-657E-4FEE-81F4-CDABD870D585}" destId="{BF733396-DBD8-480E-9225-AB66D2577BF0}" srcOrd="2" destOrd="0" presId="urn:microsoft.com/office/officeart/2018/2/layout/IconCircleList"/>
    <dgm:cxn modelId="{C559A0FB-DC70-4D1C-B5C5-26A4CCE904D2}" type="presParOf" srcId="{096A0C6D-657E-4FEE-81F4-CDABD870D585}" destId="{2978000C-F5F6-4B70-B3E4-C87241A1FCBD}" srcOrd="3" destOrd="0" presId="urn:microsoft.com/office/officeart/2018/2/layout/IconCircleList"/>
    <dgm:cxn modelId="{64D679ED-C182-4A1D-98DC-08515FF4B740}" type="presParOf" srcId="{179F88AF-05AD-440B-8B61-14219B034874}" destId="{93A7F8D6-DC97-4094-950A-30840FD60ABB}" srcOrd="1" destOrd="0" presId="urn:microsoft.com/office/officeart/2018/2/layout/IconCircleList"/>
    <dgm:cxn modelId="{0B3AC440-878A-430B-8BD2-F357FC3AE8DF}" type="presParOf" srcId="{179F88AF-05AD-440B-8B61-14219B034874}" destId="{C9394A80-B7E5-47FD-B331-FC50ED79A1BB}" srcOrd="2" destOrd="0" presId="urn:microsoft.com/office/officeart/2018/2/layout/IconCircleList"/>
    <dgm:cxn modelId="{81409434-7561-4C41-9440-D4AD9B03964D}" type="presParOf" srcId="{C9394A80-B7E5-47FD-B331-FC50ED79A1BB}" destId="{42258320-A241-4B57-86F4-03A3553BAC2E}" srcOrd="0" destOrd="0" presId="urn:microsoft.com/office/officeart/2018/2/layout/IconCircleList"/>
    <dgm:cxn modelId="{E0395B5E-C9AE-4F39-A866-9F6E5C5EC6D2}" type="presParOf" srcId="{C9394A80-B7E5-47FD-B331-FC50ED79A1BB}" destId="{18CA6E3B-445E-4A9E-98AF-DDC39DCEA019}" srcOrd="1" destOrd="0" presId="urn:microsoft.com/office/officeart/2018/2/layout/IconCircleList"/>
    <dgm:cxn modelId="{6F76C656-0A5F-4D75-B9A3-14EB8DDB445B}" type="presParOf" srcId="{C9394A80-B7E5-47FD-B331-FC50ED79A1BB}" destId="{5C17B5EB-63CA-45DF-AA5F-63BCB138CC70}" srcOrd="2" destOrd="0" presId="urn:microsoft.com/office/officeart/2018/2/layout/IconCircleList"/>
    <dgm:cxn modelId="{8D057F9E-FA28-48FA-8A7E-8ABA7D3CFBC2}" type="presParOf" srcId="{C9394A80-B7E5-47FD-B331-FC50ED79A1BB}" destId="{4EB21C26-8578-4DF0-B242-AE5C359742BE}" srcOrd="3" destOrd="0" presId="urn:microsoft.com/office/officeart/2018/2/layout/IconCircleList"/>
    <dgm:cxn modelId="{CCFAD947-71D1-4A45-A8DC-4E0782C4284A}" type="presParOf" srcId="{179F88AF-05AD-440B-8B61-14219B034874}" destId="{DDB65E26-CEA8-4A21-8714-8E3A9F6A6DD2}" srcOrd="3" destOrd="0" presId="urn:microsoft.com/office/officeart/2018/2/layout/IconCircleList"/>
    <dgm:cxn modelId="{7F5F339B-DEB1-4B23-8BFC-F90F5958A03D}" type="presParOf" srcId="{179F88AF-05AD-440B-8B61-14219B034874}" destId="{01915D75-B6FB-415D-B0F4-966F06205D90}" srcOrd="4" destOrd="0" presId="urn:microsoft.com/office/officeart/2018/2/layout/IconCircleList"/>
    <dgm:cxn modelId="{60B1B6B3-3DFE-4D91-8B17-CB7C0F073C8B}" type="presParOf" srcId="{01915D75-B6FB-415D-B0F4-966F06205D90}" destId="{0BA4D19B-4966-4005-A3A8-09F2E4523FED}" srcOrd="0" destOrd="0" presId="urn:microsoft.com/office/officeart/2018/2/layout/IconCircleList"/>
    <dgm:cxn modelId="{CB4C829E-63E9-44B7-874D-DF14C9E40D7C}" type="presParOf" srcId="{01915D75-B6FB-415D-B0F4-966F06205D90}" destId="{92C63D09-A626-4F67-AAE1-643FD87913DD}" srcOrd="1" destOrd="0" presId="urn:microsoft.com/office/officeart/2018/2/layout/IconCircleList"/>
    <dgm:cxn modelId="{96DA6AC9-0C7D-4789-854E-83DE0CCBA1C2}" type="presParOf" srcId="{01915D75-B6FB-415D-B0F4-966F06205D90}" destId="{09BA8BED-A4FD-4741-960A-3812EB0681B7}" srcOrd="2" destOrd="0" presId="urn:microsoft.com/office/officeart/2018/2/layout/IconCircleList"/>
    <dgm:cxn modelId="{22D3055A-8DD2-46EE-8738-654206D09A76}" type="presParOf" srcId="{01915D75-B6FB-415D-B0F4-966F06205D90}" destId="{66707EFF-B42B-49A6-BE74-67E6AB9683FF}" srcOrd="3" destOrd="0" presId="urn:microsoft.com/office/officeart/2018/2/layout/IconCircleList"/>
    <dgm:cxn modelId="{C30531B3-2066-49B3-9E02-B302ED385509}" type="presParOf" srcId="{179F88AF-05AD-440B-8B61-14219B034874}" destId="{EE2D8DDD-D24A-4C7B-850A-926B081901EB}" srcOrd="5" destOrd="0" presId="urn:microsoft.com/office/officeart/2018/2/layout/IconCircleList"/>
    <dgm:cxn modelId="{FEB7CBFE-4E61-40EE-953E-0F44FD3E07AA}" type="presParOf" srcId="{179F88AF-05AD-440B-8B61-14219B034874}" destId="{A0557EE3-2ED3-4C56-BC9E-6CA15CEE70FF}" srcOrd="6" destOrd="0" presId="urn:microsoft.com/office/officeart/2018/2/layout/IconCircleList"/>
    <dgm:cxn modelId="{DC744573-AA2F-4509-BBD7-8DEE59D50F2C}" type="presParOf" srcId="{A0557EE3-2ED3-4C56-BC9E-6CA15CEE70FF}" destId="{6D83E54F-0FE7-4B66-933D-B24C4F57B286}" srcOrd="0" destOrd="0" presId="urn:microsoft.com/office/officeart/2018/2/layout/IconCircleList"/>
    <dgm:cxn modelId="{ED6B833A-1BD0-433F-A590-FA8F49FFFC6A}" type="presParOf" srcId="{A0557EE3-2ED3-4C56-BC9E-6CA15CEE70FF}" destId="{081C99BA-6257-48DF-941C-2F81F07DEDB1}" srcOrd="1" destOrd="0" presId="urn:microsoft.com/office/officeart/2018/2/layout/IconCircleList"/>
    <dgm:cxn modelId="{D2B032E5-4FFE-44D8-9D4D-F937A2E75FBF}" type="presParOf" srcId="{A0557EE3-2ED3-4C56-BC9E-6CA15CEE70FF}" destId="{6B88E444-CD36-4E1C-B8F3-C1D4CD3C2C86}" srcOrd="2" destOrd="0" presId="urn:microsoft.com/office/officeart/2018/2/layout/IconCircleList"/>
    <dgm:cxn modelId="{3628189A-9CC4-4AE1-A125-424327BCEA0E}" type="presParOf" srcId="{A0557EE3-2ED3-4C56-BC9E-6CA15CEE70FF}" destId="{F3D1B0B3-7613-45FA-9AA1-3099390BEAE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48744E-D15C-4C4B-A2B0-78DF49BC56B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2224F868-92BC-400C-BE5D-356A1ED804D0}">
      <dgm:prSet/>
      <dgm:spPr/>
      <dgm:t>
        <a:bodyPr/>
        <a:lstStyle/>
        <a:p>
          <a:r>
            <a:rPr lang="en-CA"/>
            <a:t>Numeric and Punctuation</a:t>
          </a:r>
          <a:endParaRPr lang="en-US"/>
        </a:p>
      </dgm:t>
    </dgm:pt>
    <dgm:pt modelId="{2F19D5B9-3CFE-4437-991D-4141A8624946}" type="parTrans" cxnId="{77901DF3-88FD-4801-8BF4-004F72ACF222}">
      <dgm:prSet/>
      <dgm:spPr/>
      <dgm:t>
        <a:bodyPr/>
        <a:lstStyle/>
        <a:p>
          <a:endParaRPr lang="en-US"/>
        </a:p>
      </dgm:t>
    </dgm:pt>
    <dgm:pt modelId="{CEA4A135-C9A5-4985-87D5-06F2ACDD3763}" type="sibTrans" cxnId="{77901DF3-88FD-4801-8BF4-004F72ACF222}">
      <dgm:prSet/>
      <dgm:spPr/>
      <dgm:t>
        <a:bodyPr/>
        <a:lstStyle/>
        <a:p>
          <a:endParaRPr lang="en-US"/>
        </a:p>
      </dgm:t>
    </dgm:pt>
    <dgm:pt modelId="{4DF58820-EE54-471D-9545-66EC5274FE3D}">
      <dgm:prSet/>
      <dgm:spPr/>
      <dgm:t>
        <a:bodyPr/>
        <a:lstStyle/>
        <a:p>
          <a:r>
            <a:rPr lang="en-CA"/>
            <a:t>Special Characters</a:t>
          </a:r>
          <a:endParaRPr lang="en-US"/>
        </a:p>
      </dgm:t>
    </dgm:pt>
    <dgm:pt modelId="{D9998D1A-7FDA-4B43-AE0D-1A20CF4B3A52}" type="parTrans" cxnId="{04D5BF8A-B04B-4AA6-9115-62B0BE1D6646}">
      <dgm:prSet/>
      <dgm:spPr/>
      <dgm:t>
        <a:bodyPr/>
        <a:lstStyle/>
        <a:p>
          <a:endParaRPr lang="en-US"/>
        </a:p>
      </dgm:t>
    </dgm:pt>
    <dgm:pt modelId="{E718E9A9-EF17-4F20-AF41-D20F0BBB2198}" type="sibTrans" cxnId="{04D5BF8A-B04B-4AA6-9115-62B0BE1D6646}">
      <dgm:prSet/>
      <dgm:spPr/>
      <dgm:t>
        <a:bodyPr/>
        <a:lstStyle/>
        <a:p>
          <a:endParaRPr lang="en-US"/>
        </a:p>
      </dgm:t>
    </dgm:pt>
    <dgm:pt modelId="{7543EA8C-1424-4318-8A65-BA30EA9B8A59}">
      <dgm:prSet/>
      <dgm:spPr/>
      <dgm:t>
        <a:bodyPr/>
        <a:lstStyle/>
        <a:p>
          <a:r>
            <a:rPr lang="en-CA"/>
            <a:t>Stopwords</a:t>
          </a:r>
          <a:endParaRPr lang="en-US"/>
        </a:p>
      </dgm:t>
    </dgm:pt>
    <dgm:pt modelId="{37510AB7-308F-4565-847F-8B58889FB6EE}" type="parTrans" cxnId="{9C7B6D4C-E9A3-46AF-9981-280E3115A9E6}">
      <dgm:prSet/>
      <dgm:spPr/>
      <dgm:t>
        <a:bodyPr/>
        <a:lstStyle/>
        <a:p>
          <a:endParaRPr lang="en-US"/>
        </a:p>
      </dgm:t>
    </dgm:pt>
    <dgm:pt modelId="{0B41C0AF-8DC2-40C9-8416-A9240D06D56C}" type="sibTrans" cxnId="{9C7B6D4C-E9A3-46AF-9981-280E3115A9E6}">
      <dgm:prSet/>
      <dgm:spPr/>
      <dgm:t>
        <a:bodyPr/>
        <a:lstStyle/>
        <a:p>
          <a:endParaRPr lang="en-US"/>
        </a:p>
      </dgm:t>
    </dgm:pt>
    <dgm:pt modelId="{D3722432-F262-4BFD-B6AB-2EAE1EAAB6D9}">
      <dgm:prSet/>
      <dgm:spPr/>
      <dgm:t>
        <a:bodyPr/>
        <a:lstStyle/>
        <a:p>
          <a:r>
            <a:rPr lang="en-CA"/>
            <a:t>Tokenization</a:t>
          </a:r>
          <a:endParaRPr lang="en-US"/>
        </a:p>
      </dgm:t>
    </dgm:pt>
    <dgm:pt modelId="{E0AD8A2F-5199-4DDE-8EDF-E0DB4E41E6A4}" type="parTrans" cxnId="{F409B20F-9986-4872-B382-6D6D1BC3EE07}">
      <dgm:prSet/>
      <dgm:spPr/>
      <dgm:t>
        <a:bodyPr/>
        <a:lstStyle/>
        <a:p>
          <a:endParaRPr lang="en-US"/>
        </a:p>
      </dgm:t>
    </dgm:pt>
    <dgm:pt modelId="{02B2FC96-2E7C-48BF-830D-A48CACA00828}" type="sibTrans" cxnId="{F409B20F-9986-4872-B382-6D6D1BC3EE07}">
      <dgm:prSet/>
      <dgm:spPr/>
      <dgm:t>
        <a:bodyPr/>
        <a:lstStyle/>
        <a:p>
          <a:endParaRPr lang="en-US"/>
        </a:p>
      </dgm:t>
    </dgm:pt>
    <dgm:pt modelId="{F1C5F91B-7E66-4DF2-87C4-B8DA99CB10DC}">
      <dgm:prSet/>
      <dgm:spPr/>
      <dgm:t>
        <a:bodyPr/>
        <a:lstStyle/>
        <a:p>
          <a:r>
            <a:rPr lang="en-CA"/>
            <a:t>Lemmatization</a:t>
          </a:r>
          <a:endParaRPr lang="en-US"/>
        </a:p>
      </dgm:t>
    </dgm:pt>
    <dgm:pt modelId="{377F4123-43F4-4947-999C-94549C7B7B5D}" type="parTrans" cxnId="{A904CD9F-8DBF-4BBE-9485-4FD8D3D3E811}">
      <dgm:prSet/>
      <dgm:spPr/>
      <dgm:t>
        <a:bodyPr/>
        <a:lstStyle/>
        <a:p>
          <a:endParaRPr lang="en-US"/>
        </a:p>
      </dgm:t>
    </dgm:pt>
    <dgm:pt modelId="{2E4A26EF-0287-4271-B7A4-934A8C871010}" type="sibTrans" cxnId="{A904CD9F-8DBF-4BBE-9485-4FD8D3D3E811}">
      <dgm:prSet/>
      <dgm:spPr/>
      <dgm:t>
        <a:bodyPr/>
        <a:lstStyle/>
        <a:p>
          <a:endParaRPr lang="en-US"/>
        </a:p>
      </dgm:t>
    </dgm:pt>
    <dgm:pt modelId="{C29F672E-486A-4E16-8CCE-A0FEBD6F7CD6}">
      <dgm:prSet/>
      <dgm:spPr/>
      <dgm:t>
        <a:bodyPr/>
        <a:lstStyle/>
        <a:p>
          <a:r>
            <a:rPr lang="en-CA"/>
            <a:t>Repetitive Words</a:t>
          </a:r>
          <a:endParaRPr lang="en-US"/>
        </a:p>
      </dgm:t>
    </dgm:pt>
    <dgm:pt modelId="{8329FC03-D8A8-4000-AA59-E51E84154693}" type="parTrans" cxnId="{86AD9427-13F2-4CC3-AD18-DB0BA1483E1F}">
      <dgm:prSet/>
      <dgm:spPr/>
      <dgm:t>
        <a:bodyPr/>
        <a:lstStyle/>
        <a:p>
          <a:endParaRPr lang="en-US"/>
        </a:p>
      </dgm:t>
    </dgm:pt>
    <dgm:pt modelId="{D9A9112F-AEBF-48FF-B615-5100A5E0AD98}" type="sibTrans" cxnId="{86AD9427-13F2-4CC3-AD18-DB0BA1483E1F}">
      <dgm:prSet/>
      <dgm:spPr/>
      <dgm:t>
        <a:bodyPr/>
        <a:lstStyle/>
        <a:p>
          <a:endParaRPr lang="en-US"/>
        </a:p>
      </dgm:t>
    </dgm:pt>
    <dgm:pt modelId="{E9E224B4-9C89-4421-802E-25EA4FFE9882}" type="pres">
      <dgm:prSet presAssocID="{7448744E-D15C-4C4B-A2B0-78DF49BC56B5}" presName="Name0" presStyleCnt="0">
        <dgm:presLayoutVars>
          <dgm:dir/>
          <dgm:resizeHandles val="exact"/>
        </dgm:presLayoutVars>
      </dgm:prSet>
      <dgm:spPr/>
    </dgm:pt>
    <dgm:pt modelId="{1908602B-EAA6-46BD-89C6-6EB7A724AC95}" type="pres">
      <dgm:prSet presAssocID="{2224F868-92BC-400C-BE5D-356A1ED804D0}" presName="node" presStyleLbl="node1" presStyleIdx="0" presStyleCnt="6">
        <dgm:presLayoutVars>
          <dgm:bulletEnabled val="1"/>
        </dgm:presLayoutVars>
      </dgm:prSet>
      <dgm:spPr/>
    </dgm:pt>
    <dgm:pt modelId="{7C946C97-E472-459F-9A1B-9E0F6FB53F54}" type="pres">
      <dgm:prSet presAssocID="{CEA4A135-C9A5-4985-87D5-06F2ACDD3763}" presName="sibTrans" presStyleLbl="sibTrans1D1" presStyleIdx="0" presStyleCnt="5"/>
      <dgm:spPr/>
    </dgm:pt>
    <dgm:pt modelId="{4BF6B9E9-2EAD-40CC-A71C-7EA363669741}" type="pres">
      <dgm:prSet presAssocID="{CEA4A135-C9A5-4985-87D5-06F2ACDD3763}" presName="connectorText" presStyleLbl="sibTrans1D1" presStyleIdx="0" presStyleCnt="5"/>
      <dgm:spPr/>
    </dgm:pt>
    <dgm:pt modelId="{701FC73A-C299-415F-BD30-55040647BEF6}" type="pres">
      <dgm:prSet presAssocID="{4DF58820-EE54-471D-9545-66EC5274FE3D}" presName="node" presStyleLbl="node1" presStyleIdx="1" presStyleCnt="6">
        <dgm:presLayoutVars>
          <dgm:bulletEnabled val="1"/>
        </dgm:presLayoutVars>
      </dgm:prSet>
      <dgm:spPr/>
    </dgm:pt>
    <dgm:pt modelId="{BFC8F0E3-27B3-46C9-8B09-9A2E89EC3726}" type="pres">
      <dgm:prSet presAssocID="{E718E9A9-EF17-4F20-AF41-D20F0BBB2198}" presName="sibTrans" presStyleLbl="sibTrans1D1" presStyleIdx="1" presStyleCnt="5"/>
      <dgm:spPr/>
    </dgm:pt>
    <dgm:pt modelId="{6B3A3264-3F10-4AFC-BAE2-33C630DE753C}" type="pres">
      <dgm:prSet presAssocID="{E718E9A9-EF17-4F20-AF41-D20F0BBB2198}" presName="connectorText" presStyleLbl="sibTrans1D1" presStyleIdx="1" presStyleCnt="5"/>
      <dgm:spPr/>
    </dgm:pt>
    <dgm:pt modelId="{29252FE0-33E9-48E8-AA69-659E1DAA7724}" type="pres">
      <dgm:prSet presAssocID="{7543EA8C-1424-4318-8A65-BA30EA9B8A59}" presName="node" presStyleLbl="node1" presStyleIdx="2" presStyleCnt="6">
        <dgm:presLayoutVars>
          <dgm:bulletEnabled val="1"/>
        </dgm:presLayoutVars>
      </dgm:prSet>
      <dgm:spPr/>
    </dgm:pt>
    <dgm:pt modelId="{542AF73B-5FCA-4D7A-85EB-7C7AB225B67F}" type="pres">
      <dgm:prSet presAssocID="{0B41C0AF-8DC2-40C9-8416-A9240D06D56C}" presName="sibTrans" presStyleLbl="sibTrans1D1" presStyleIdx="2" presStyleCnt="5"/>
      <dgm:spPr/>
    </dgm:pt>
    <dgm:pt modelId="{0FF7D862-FD1B-4BEC-AB91-7FDF1242735C}" type="pres">
      <dgm:prSet presAssocID="{0B41C0AF-8DC2-40C9-8416-A9240D06D56C}" presName="connectorText" presStyleLbl="sibTrans1D1" presStyleIdx="2" presStyleCnt="5"/>
      <dgm:spPr/>
    </dgm:pt>
    <dgm:pt modelId="{E9A45C8D-D9D6-4048-9744-3A7DDFF38D4E}" type="pres">
      <dgm:prSet presAssocID="{D3722432-F262-4BFD-B6AB-2EAE1EAAB6D9}" presName="node" presStyleLbl="node1" presStyleIdx="3" presStyleCnt="6">
        <dgm:presLayoutVars>
          <dgm:bulletEnabled val="1"/>
        </dgm:presLayoutVars>
      </dgm:prSet>
      <dgm:spPr/>
    </dgm:pt>
    <dgm:pt modelId="{AC55673C-D670-41A2-8AD0-B9A7034A77C1}" type="pres">
      <dgm:prSet presAssocID="{02B2FC96-2E7C-48BF-830D-A48CACA00828}" presName="sibTrans" presStyleLbl="sibTrans1D1" presStyleIdx="3" presStyleCnt="5"/>
      <dgm:spPr/>
    </dgm:pt>
    <dgm:pt modelId="{B7245753-EF2F-4D3B-99E4-1DCE0D735F10}" type="pres">
      <dgm:prSet presAssocID="{02B2FC96-2E7C-48BF-830D-A48CACA00828}" presName="connectorText" presStyleLbl="sibTrans1D1" presStyleIdx="3" presStyleCnt="5"/>
      <dgm:spPr/>
    </dgm:pt>
    <dgm:pt modelId="{29BF3280-30D7-48BD-9052-7F196D2C446C}" type="pres">
      <dgm:prSet presAssocID="{F1C5F91B-7E66-4DF2-87C4-B8DA99CB10DC}" presName="node" presStyleLbl="node1" presStyleIdx="4" presStyleCnt="6">
        <dgm:presLayoutVars>
          <dgm:bulletEnabled val="1"/>
        </dgm:presLayoutVars>
      </dgm:prSet>
      <dgm:spPr/>
    </dgm:pt>
    <dgm:pt modelId="{3A534063-1EB2-4560-A8DD-5DC255B1AE9E}" type="pres">
      <dgm:prSet presAssocID="{2E4A26EF-0287-4271-B7A4-934A8C871010}" presName="sibTrans" presStyleLbl="sibTrans1D1" presStyleIdx="4" presStyleCnt="5"/>
      <dgm:spPr/>
    </dgm:pt>
    <dgm:pt modelId="{B8CAEEAF-45DE-4877-9F48-5E8734F074C8}" type="pres">
      <dgm:prSet presAssocID="{2E4A26EF-0287-4271-B7A4-934A8C871010}" presName="connectorText" presStyleLbl="sibTrans1D1" presStyleIdx="4" presStyleCnt="5"/>
      <dgm:spPr/>
    </dgm:pt>
    <dgm:pt modelId="{9F97C8F9-8C3E-48A9-8747-67E6FE608A80}" type="pres">
      <dgm:prSet presAssocID="{C29F672E-486A-4E16-8CCE-A0FEBD6F7CD6}" presName="node" presStyleLbl="node1" presStyleIdx="5" presStyleCnt="6">
        <dgm:presLayoutVars>
          <dgm:bulletEnabled val="1"/>
        </dgm:presLayoutVars>
      </dgm:prSet>
      <dgm:spPr/>
    </dgm:pt>
  </dgm:ptLst>
  <dgm:cxnLst>
    <dgm:cxn modelId="{EB305E0A-DA30-4ED2-BE0A-6EC603C9FC82}" type="presOf" srcId="{CEA4A135-C9A5-4985-87D5-06F2ACDD3763}" destId="{7C946C97-E472-459F-9A1B-9E0F6FB53F54}" srcOrd="0" destOrd="0" presId="urn:microsoft.com/office/officeart/2016/7/layout/RepeatingBendingProcessNew"/>
    <dgm:cxn modelId="{840A360C-DB87-4BA7-BDC4-26BA7A85D3DC}" type="presOf" srcId="{7543EA8C-1424-4318-8A65-BA30EA9B8A59}" destId="{29252FE0-33E9-48E8-AA69-659E1DAA7724}" srcOrd="0" destOrd="0" presId="urn:microsoft.com/office/officeart/2016/7/layout/RepeatingBendingProcessNew"/>
    <dgm:cxn modelId="{F409B20F-9986-4872-B382-6D6D1BC3EE07}" srcId="{7448744E-D15C-4C4B-A2B0-78DF49BC56B5}" destId="{D3722432-F262-4BFD-B6AB-2EAE1EAAB6D9}" srcOrd="3" destOrd="0" parTransId="{E0AD8A2F-5199-4DDE-8EDF-E0DB4E41E6A4}" sibTransId="{02B2FC96-2E7C-48BF-830D-A48CACA00828}"/>
    <dgm:cxn modelId="{15091620-C46E-4BFA-9BA0-672F762AED79}" type="presOf" srcId="{C29F672E-486A-4E16-8CCE-A0FEBD6F7CD6}" destId="{9F97C8F9-8C3E-48A9-8747-67E6FE608A80}" srcOrd="0" destOrd="0" presId="urn:microsoft.com/office/officeart/2016/7/layout/RepeatingBendingProcessNew"/>
    <dgm:cxn modelId="{6D896D21-29C8-48BC-8A71-322E26A45D65}" type="presOf" srcId="{2E4A26EF-0287-4271-B7A4-934A8C871010}" destId="{B8CAEEAF-45DE-4877-9F48-5E8734F074C8}" srcOrd="1" destOrd="0" presId="urn:microsoft.com/office/officeart/2016/7/layout/RepeatingBendingProcessNew"/>
    <dgm:cxn modelId="{86AD9427-13F2-4CC3-AD18-DB0BA1483E1F}" srcId="{7448744E-D15C-4C4B-A2B0-78DF49BC56B5}" destId="{C29F672E-486A-4E16-8CCE-A0FEBD6F7CD6}" srcOrd="5" destOrd="0" parTransId="{8329FC03-D8A8-4000-AA59-E51E84154693}" sibTransId="{D9A9112F-AEBF-48FF-B615-5100A5E0AD98}"/>
    <dgm:cxn modelId="{43890C28-75FC-4C33-9876-9CCD62B29612}" type="presOf" srcId="{4DF58820-EE54-471D-9545-66EC5274FE3D}" destId="{701FC73A-C299-415F-BD30-55040647BEF6}" srcOrd="0" destOrd="0" presId="urn:microsoft.com/office/officeart/2016/7/layout/RepeatingBendingProcessNew"/>
    <dgm:cxn modelId="{7659BC5B-59DE-480E-BAAD-802EBB190C90}" type="presOf" srcId="{02B2FC96-2E7C-48BF-830D-A48CACA00828}" destId="{B7245753-EF2F-4D3B-99E4-1DCE0D735F10}" srcOrd="1" destOrd="0" presId="urn:microsoft.com/office/officeart/2016/7/layout/RepeatingBendingProcessNew"/>
    <dgm:cxn modelId="{37C65944-87F9-451D-900C-E592ED92D913}" type="presOf" srcId="{E718E9A9-EF17-4F20-AF41-D20F0BBB2198}" destId="{6B3A3264-3F10-4AFC-BAE2-33C630DE753C}" srcOrd="1" destOrd="0" presId="urn:microsoft.com/office/officeart/2016/7/layout/RepeatingBendingProcessNew"/>
    <dgm:cxn modelId="{4155C345-9306-45C4-B1E0-A398A1C533F8}" type="presOf" srcId="{0B41C0AF-8DC2-40C9-8416-A9240D06D56C}" destId="{542AF73B-5FCA-4D7A-85EB-7C7AB225B67F}" srcOrd="0" destOrd="0" presId="urn:microsoft.com/office/officeart/2016/7/layout/RepeatingBendingProcessNew"/>
    <dgm:cxn modelId="{9C7B6D4C-E9A3-46AF-9981-280E3115A9E6}" srcId="{7448744E-D15C-4C4B-A2B0-78DF49BC56B5}" destId="{7543EA8C-1424-4318-8A65-BA30EA9B8A59}" srcOrd="2" destOrd="0" parTransId="{37510AB7-308F-4565-847F-8B58889FB6EE}" sibTransId="{0B41C0AF-8DC2-40C9-8416-A9240D06D56C}"/>
    <dgm:cxn modelId="{152F8F6D-303D-46D8-A633-E3C76020146F}" type="presOf" srcId="{2E4A26EF-0287-4271-B7A4-934A8C871010}" destId="{3A534063-1EB2-4560-A8DD-5DC255B1AE9E}" srcOrd="0" destOrd="0" presId="urn:microsoft.com/office/officeart/2016/7/layout/RepeatingBendingProcessNew"/>
    <dgm:cxn modelId="{8589027B-B7A4-40C3-8E2B-255D65B4C1F9}" type="presOf" srcId="{F1C5F91B-7E66-4DF2-87C4-B8DA99CB10DC}" destId="{29BF3280-30D7-48BD-9052-7F196D2C446C}" srcOrd="0" destOrd="0" presId="urn:microsoft.com/office/officeart/2016/7/layout/RepeatingBendingProcessNew"/>
    <dgm:cxn modelId="{FD472F89-36CF-4E5B-AC43-5873B131FD4C}" type="presOf" srcId="{02B2FC96-2E7C-48BF-830D-A48CACA00828}" destId="{AC55673C-D670-41A2-8AD0-B9A7034A77C1}" srcOrd="0" destOrd="0" presId="urn:microsoft.com/office/officeart/2016/7/layout/RepeatingBendingProcessNew"/>
    <dgm:cxn modelId="{04D5BF8A-B04B-4AA6-9115-62B0BE1D6646}" srcId="{7448744E-D15C-4C4B-A2B0-78DF49BC56B5}" destId="{4DF58820-EE54-471D-9545-66EC5274FE3D}" srcOrd="1" destOrd="0" parTransId="{D9998D1A-7FDA-4B43-AE0D-1A20CF4B3A52}" sibTransId="{E718E9A9-EF17-4F20-AF41-D20F0BBB2198}"/>
    <dgm:cxn modelId="{4FF8328C-89A3-47F5-8DF7-DECB30416082}" type="presOf" srcId="{CEA4A135-C9A5-4985-87D5-06F2ACDD3763}" destId="{4BF6B9E9-2EAD-40CC-A71C-7EA363669741}" srcOrd="1" destOrd="0" presId="urn:microsoft.com/office/officeart/2016/7/layout/RepeatingBendingProcessNew"/>
    <dgm:cxn modelId="{983D7791-C149-4026-B40D-AD807DFFBD97}" type="presOf" srcId="{0B41C0AF-8DC2-40C9-8416-A9240D06D56C}" destId="{0FF7D862-FD1B-4BEC-AB91-7FDF1242735C}" srcOrd="1" destOrd="0" presId="urn:microsoft.com/office/officeart/2016/7/layout/RepeatingBendingProcessNew"/>
    <dgm:cxn modelId="{A904CD9F-8DBF-4BBE-9485-4FD8D3D3E811}" srcId="{7448744E-D15C-4C4B-A2B0-78DF49BC56B5}" destId="{F1C5F91B-7E66-4DF2-87C4-B8DA99CB10DC}" srcOrd="4" destOrd="0" parTransId="{377F4123-43F4-4947-999C-94549C7B7B5D}" sibTransId="{2E4A26EF-0287-4271-B7A4-934A8C871010}"/>
    <dgm:cxn modelId="{6AC7DEA5-DDF9-48F1-8343-3777F73C2F1E}" type="presOf" srcId="{2224F868-92BC-400C-BE5D-356A1ED804D0}" destId="{1908602B-EAA6-46BD-89C6-6EB7A724AC95}" srcOrd="0" destOrd="0" presId="urn:microsoft.com/office/officeart/2016/7/layout/RepeatingBendingProcessNew"/>
    <dgm:cxn modelId="{40DFC0B6-27E6-43C7-84D2-088208F7B530}" type="presOf" srcId="{E718E9A9-EF17-4F20-AF41-D20F0BBB2198}" destId="{BFC8F0E3-27B3-46C9-8B09-9A2E89EC3726}" srcOrd="0" destOrd="0" presId="urn:microsoft.com/office/officeart/2016/7/layout/RepeatingBendingProcessNew"/>
    <dgm:cxn modelId="{E5CDE4E9-A8CF-466C-A978-76A729CB10B9}" type="presOf" srcId="{7448744E-D15C-4C4B-A2B0-78DF49BC56B5}" destId="{E9E224B4-9C89-4421-802E-25EA4FFE9882}" srcOrd="0" destOrd="0" presId="urn:microsoft.com/office/officeart/2016/7/layout/RepeatingBendingProcessNew"/>
    <dgm:cxn modelId="{77901DF3-88FD-4801-8BF4-004F72ACF222}" srcId="{7448744E-D15C-4C4B-A2B0-78DF49BC56B5}" destId="{2224F868-92BC-400C-BE5D-356A1ED804D0}" srcOrd="0" destOrd="0" parTransId="{2F19D5B9-3CFE-4437-991D-4141A8624946}" sibTransId="{CEA4A135-C9A5-4985-87D5-06F2ACDD3763}"/>
    <dgm:cxn modelId="{34020CF7-4234-42E7-A8EF-ACD4D6FF4F86}" type="presOf" srcId="{D3722432-F262-4BFD-B6AB-2EAE1EAAB6D9}" destId="{E9A45C8D-D9D6-4048-9744-3A7DDFF38D4E}" srcOrd="0" destOrd="0" presId="urn:microsoft.com/office/officeart/2016/7/layout/RepeatingBendingProcessNew"/>
    <dgm:cxn modelId="{8CC1EA84-E726-48E7-A780-BB3BB57BF6BE}" type="presParOf" srcId="{E9E224B4-9C89-4421-802E-25EA4FFE9882}" destId="{1908602B-EAA6-46BD-89C6-6EB7A724AC95}" srcOrd="0" destOrd="0" presId="urn:microsoft.com/office/officeart/2016/7/layout/RepeatingBendingProcessNew"/>
    <dgm:cxn modelId="{9504004C-F442-42F7-8FC4-7D59F5768971}" type="presParOf" srcId="{E9E224B4-9C89-4421-802E-25EA4FFE9882}" destId="{7C946C97-E472-459F-9A1B-9E0F6FB53F54}" srcOrd="1" destOrd="0" presId="urn:microsoft.com/office/officeart/2016/7/layout/RepeatingBendingProcessNew"/>
    <dgm:cxn modelId="{E1A5D983-7975-4C09-877F-5A0AC56002F4}" type="presParOf" srcId="{7C946C97-E472-459F-9A1B-9E0F6FB53F54}" destId="{4BF6B9E9-2EAD-40CC-A71C-7EA363669741}" srcOrd="0" destOrd="0" presId="urn:microsoft.com/office/officeart/2016/7/layout/RepeatingBendingProcessNew"/>
    <dgm:cxn modelId="{943E7AE8-6FEA-49C1-A5A6-34CB50B27369}" type="presParOf" srcId="{E9E224B4-9C89-4421-802E-25EA4FFE9882}" destId="{701FC73A-C299-415F-BD30-55040647BEF6}" srcOrd="2" destOrd="0" presId="urn:microsoft.com/office/officeart/2016/7/layout/RepeatingBendingProcessNew"/>
    <dgm:cxn modelId="{72BEC257-6B30-4463-94E9-B1B1A69C4279}" type="presParOf" srcId="{E9E224B4-9C89-4421-802E-25EA4FFE9882}" destId="{BFC8F0E3-27B3-46C9-8B09-9A2E89EC3726}" srcOrd="3" destOrd="0" presId="urn:microsoft.com/office/officeart/2016/7/layout/RepeatingBendingProcessNew"/>
    <dgm:cxn modelId="{8CE04457-776F-4CB1-B610-8B6F9C445EA8}" type="presParOf" srcId="{BFC8F0E3-27B3-46C9-8B09-9A2E89EC3726}" destId="{6B3A3264-3F10-4AFC-BAE2-33C630DE753C}" srcOrd="0" destOrd="0" presId="urn:microsoft.com/office/officeart/2016/7/layout/RepeatingBendingProcessNew"/>
    <dgm:cxn modelId="{1DB654AA-5684-46B7-B3EF-CA25BB2DA9E9}" type="presParOf" srcId="{E9E224B4-9C89-4421-802E-25EA4FFE9882}" destId="{29252FE0-33E9-48E8-AA69-659E1DAA7724}" srcOrd="4" destOrd="0" presId="urn:microsoft.com/office/officeart/2016/7/layout/RepeatingBendingProcessNew"/>
    <dgm:cxn modelId="{E3E9EDEE-2546-41AC-A1F0-138654522FAA}" type="presParOf" srcId="{E9E224B4-9C89-4421-802E-25EA4FFE9882}" destId="{542AF73B-5FCA-4D7A-85EB-7C7AB225B67F}" srcOrd="5" destOrd="0" presId="urn:microsoft.com/office/officeart/2016/7/layout/RepeatingBendingProcessNew"/>
    <dgm:cxn modelId="{6E6457A2-C7A8-4DB9-91C4-CF627369C3D8}" type="presParOf" srcId="{542AF73B-5FCA-4D7A-85EB-7C7AB225B67F}" destId="{0FF7D862-FD1B-4BEC-AB91-7FDF1242735C}" srcOrd="0" destOrd="0" presId="urn:microsoft.com/office/officeart/2016/7/layout/RepeatingBendingProcessNew"/>
    <dgm:cxn modelId="{5A474578-03EB-41D0-B58B-13099771F874}" type="presParOf" srcId="{E9E224B4-9C89-4421-802E-25EA4FFE9882}" destId="{E9A45C8D-D9D6-4048-9744-3A7DDFF38D4E}" srcOrd="6" destOrd="0" presId="urn:microsoft.com/office/officeart/2016/7/layout/RepeatingBendingProcessNew"/>
    <dgm:cxn modelId="{E429D618-6DED-4450-9C38-6416A06D0D87}" type="presParOf" srcId="{E9E224B4-9C89-4421-802E-25EA4FFE9882}" destId="{AC55673C-D670-41A2-8AD0-B9A7034A77C1}" srcOrd="7" destOrd="0" presId="urn:microsoft.com/office/officeart/2016/7/layout/RepeatingBendingProcessNew"/>
    <dgm:cxn modelId="{301E1896-91C1-4803-8374-93476695A161}" type="presParOf" srcId="{AC55673C-D670-41A2-8AD0-B9A7034A77C1}" destId="{B7245753-EF2F-4D3B-99E4-1DCE0D735F10}" srcOrd="0" destOrd="0" presId="urn:microsoft.com/office/officeart/2016/7/layout/RepeatingBendingProcessNew"/>
    <dgm:cxn modelId="{0A10619A-000D-48D8-A7A3-DBA800710983}" type="presParOf" srcId="{E9E224B4-9C89-4421-802E-25EA4FFE9882}" destId="{29BF3280-30D7-48BD-9052-7F196D2C446C}" srcOrd="8" destOrd="0" presId="urn:microsoft.com/office/officeart/2016/7/layout/RepeatingBendingProcessNew"/>
    <dgm:cxn modelId="{0E1A40B4-0EE1-4452-974D-DF1BE4DB13E1}" type="presParOf" srcId="{E9E224B4-9C89-4421-802E-25EA4FFE9882}" destId="{3A534063-1EB2-4560-A8DD-5DC255B1AE9E}" srcOrd="9" destOrd="0" presId="urn:microsoft.com/office/officeart/2016/7/layout/RepeatingBendingProcessNew"/>
    <dgm:cxn modelId="{1BC88961-29E9-40DF-9D42-AE62392E4C95}" type="presParOf" srcId="{3A534063-1EB2-4560-A8DD-5DC255B1AE9E}" destId="{B8CAEEAF-45DE-4877-9F48-5E8734F074C8}" srcOrd="0" destOrd="0" presId="urn:microsoft.com/office/officeart/2016/7/layout/RepeatingBendingProcessNew"/>
    <dgm:cxn modelId="{A966F951-4C6A-470C-8527-0DA3A267F6FC}" type="presParOf" srcId="{E9E224B4-9C89-4421-802E-25EA4FFE9882}" destId="{9F97C8F9-8C3E-48A9-8747-67E6FE608A80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3E922F-A804-4C16-8B18-E16A77345E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5_2" csCatId="accent5" phldr="1"/>
      <dgm:spPr/>
      <dgm:t>
        <a:bodyPr/>
        <a:lstStyle/>
        <a:p>
          <a:endParaRPr lang="en-US"/>
        </a:p>
      </dgm:t>
    </dgm:pt>
    <dgm:pt modelId="{570FAD2C-B01F-4156-906C-05B64BC6DA6D}">
      <dgm:prSet/>
      <dgm:spPr/>
      <dgm:t>
        <a:bodyPr/>
        <a:lstStyle/>
        <a:p>
          <a:r>
            <a:rPr lang="en-CA"/>
            <a:t>Popular word embedding technique for NLP tasks</a:t>
          </a:r>
          <a:endParaRPr lang="en-US"/>
        </a:p>
      </dgm:t>
    </dgm:pt>
    <dgm:pt modelId="{EB0BA617-AE01-44E8-AE9F-222E8429B893}" type="parTrans" cxnId="{CFEDBEAB-6769-464C-8AB1-C8360A666AA7}">
      <dgm:prSet/>
      <dgm:spPr/>
      <dgm:t>
        <a:bodyPr/>
        <a:lstStyle/>
        <a:p>
          <a:endParaRPr lang="en-US"/>
        </a:p>
      </dgm:t>
    </dgm:pt>
    <dgm:pt modelId="{B848363E-FD44-4156-85EA-87A29842AFDB}" type="sibTrans" cxnId="{CFEDBEAB-6769-464C-8AB1-C8360A666AA7}">
      <dgm:prSet/>
      <dgm:spPr/>
      <dgm:t>
        <a:bodyPr/>
        <a:lstStyle/>
        <a:p>
          <a:endParaRPr lang="en-US"/>
        </a:p>
      </dgm:t>
    </dgm:pt>
    <dgm:pt modelId="{FBA34596-10D6-4AD4-B991-5DA0E081E905}">
      <dgm:prSet/>
      <dgm:spPr/>
      <dgm:t>
        <a:bodyPr/>
        <a:lstStyle/>
        <a:p>
          <a:r>
            <a:rPr lang="en-CA"/>
            <a:t>Tokens are represented as vectors and calculate the semantic relationship between words.</a:t>
          </a:r>
          <a:endParaRPr lang="en-US"/>
        </a:p>
      </dgm:t>
    </dgm:pt>
    <dgm:pt modelId="{8F423831-D82A-4934-9BD5-345914BB040C}" type="parTrans" cxnId="{0460242A-1A51-4A67-92A9-B6B6F6F8509A}">
      <dgm:prSet/>
      <dgm:spPr/>
      <dgm:t>
        <a:bodyPr/>
        <a:lstStyle/>
        <a:p>
          <a:endParaRPr lang="en-US"/>
        </a:p>
      </dgm:t>
    </dgm:pt>
    <dgm:pt modelId="{1123AF61-08F6-4C99-9B90-BC0410148B16}" type="sibTrans" cxnId="{0460242A-1A51-4A67-92A9-B6B6F6F8509A}">
      <dgm:prSet/>
      <dgm:spPr/>
      <dgm:t>
        <a:bodyPr/>
        <a:lstStyle/>
        <a:p>
          <a:endParaRPr lang="en-US"/>
        </a:p>
      </dgm:t>
    </dgm:pt>
    <dgm:pt modelId="{28A435B3-2B8C-4D61-A986-7556B8BDDE1E}">
      <dgm:prSet/>
      <dgm:spPr/>
      <dgm:t>
        <a:bodyPr/>
        <a:lstStyle/>
        <a:p>
          <a:r>
            <a:rPr lang="en-CA"/>
            <a:t>Trained Word2vec model on each time period patents separately.</a:t>
          </a:r>
          <a:endParaRPr lang="en-US"/>
        </a:p>
      </dgm:t>
    </dgm:pt>
    <dgm:pt modelId="{FEFD6981-167F-46DC-8AFD-191D3DC5414B}" type="parTrans" cxnId="{B60E7469-F3A7-42B8-B750-CD8E8E038568}">
      <dgm:prSet/>
      <dgm:spPr/>
      <dgm:t>
        <a:bodyPr/>
        <a:lstStyle/>
        <a:p>
          <a:endParaRPr lang="en-US"/>
        </a:p>
      </dgm:t>
    </dgm:pt>
    <dgm:pt modelId="{C7F685C4-CAE2-4842-91C2-3FD0464BB85A}" type="sibTrans" cxnId="{B60E7469-F3A7-42B8-B750-CD8E8E038568}">
      <dgm:prSet/>
      <dgm:spPr/>
      <dgm:t>
        <a:bodyPr/>
        <a:lstStyle/>
        <a:p>
          <a:endParaRPr lang="en-US"/>
        </a:p>
      </dgm:t>
    </dgm:pt>
    <dgm:pt modelId="{002579FD-D6E4-46DF-A8A0-DC84EE1EEB6C}">
      <dgm:prSet/>
      <dgm:spPr/>
      <dgm:t>
        <a:bodyPr/>
        <a:lstStyle/>
        <a:p>
          <a:r>
            <a:rPr lang="en-CA"/>
            <a:t>Generated all possible bigrams (connected or not)</a:t>
          </a:r>
          <a:endParaRPr lang="en-US"/>
        </a:p>
      </dgm:t>
    </dgm:pt>
    <dgm:pt modelId="{4FB61B42-6CDD-4A6B-96CB-B4DD512A3CF8}" type="parTrans" cxnId="{19FF6F95-CB3F-415F-A06A-7270050E0069}">
      <dgm:prSet/>
      <dgm:spPr/>
      <dgm:t>
        <a:bodyPr/>
        <a:lstStyle/>
        <a:p>
          <a:endParaRPr lang="en-US"/>
        </a:p>
      </dgm:t>
    </dgm:pt>
    <dgm:pt modelId="{6B06493A-DCD7-4B6E-8C41-52E89213645B}" type="sibTrans" cxnId="{19FF6F95-CB3F-415F-A06A-7270050E0069}">
      <dgm:prSet/>
      <dgm:spPr/>
      <dgm:t>
        <a:bodyPr/>
        <a:lstStyle/>
        <a:p>
          <a:endParaRPr lang="en-US"/>
        </a:p>
      </dgm:t>
    </dgm:pt>
    <dgm:pt modelId="{3E73F95A-1454-4434-9CE5-FFA424622F5B}">
      <dgm:prSet/>
      <dgm:spPr/>
      <dgm:t>
        <a:bodyPr/>
        <a:lstStyle/>
        <a:p>
          <a:r>
            <a:rPr lang="en-CA"/>
            <a:t>Calculated the cosine similarity score between bigram’s pairs of words for each year.</a:t>
          </a:r>
          <a:endParaRPr lang="en-US"/>
        </a:p>
      </dgm:t>
    </dgm:pt>
    <dgm:pt modelId="{1B38ADF6-B352-430A-9FDC-80281E9DE0BA}" type="parTrans" cxnId="{C1CB3BF9-F11E-4285-BE7D-0FC0AFF71E31}">
      <dgm:prSet/>
      <dgm:spPr/>
      <dgm:t>
        <a:bodyPr/>
        <a:lstStyle/>
        <a:p>
          <a:endParaRPr lang="en-US"/>
        </a:p>
      </dgm:t>
    </dgm:pt>
    <dgm:pt modelId="{CA46BCBE-3DB5-483D-953A-0FBF58DB371D}" type="sibTrans" cxnId="{C1CB3BF9-F11E-4285-BE7D-0FC0AFF71E31}">
      <dgm:prSet/>
      <dgm:spPr/>
      <dgm:t>
        <a:bodyPr/>
        <a:lstStyle/>
        <a:p>
          <a:endParaRPr lang="en-US"/>
        </a:p>
      </dgm:t>
    </dgm:pt>
    <dgm:pt modelId="{07F63D72-66FF-4B99-AC8C-BA64A44D279E}" type="pres">
      <dgm:prSet presAssocID="{973E922F-A804-4C16-8B18-E16A77345E9E}" presName="root" presStyleCnt="0">
        <dgm:presLayoutVars>
          <dgm:dir/>
          <dgm:resizeHandles val="exact"/>
        </dgm:presLayoutVars>
      </dgm:prSet>
      <dgm:spPr/>
    </dgm:pt>
    <dgm:pt modelId="{992A4CCE-6475-449F-9E7A-9881267D7BF9}" type="pres">
      <dgm:prSet presAssocID="{570FAD2C-B01F-4156-906C-05B64BC6DA6D}" presName="compNode" presStyleCnt="0"/>
      <dgm:spPr/>
    </dgm:pt>
    <dgm:pt modelId="{9F5266D1-E297-496C-A94C-A7F40C933281}" type="pres">
      <dgm:prSet presAssocID="{570FAD2C-B01F-4156-906C-05B64BC6DA6D}" presName="bgRect" presStyleLbl="bgShp" presStyleIdx="0" presStyleCnt="5"/>
      <dgm:spPr/>
    </dgm:pt>
    <dgm:pt modelId="{6FE5F38D-C478-4999-8602-12CDFBDC7518}" type="pres">
      <dgm:prSet presAssocID="{570FAD2C-B01F-4156-906C-05B64BC6DA6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946E3846-EEC5-4F8E-857D-B397EFFBC664}" type="pres">
      <dgm:prSet presAssocID="{570FAD2C-B01F-4156-906C-05B64BC6DA6D}" presName="spaceRect" presStyleCnt="0"/>
      <dgm:spPr/>
    </dgm:pt>
    <dgm:pt modelId="{1E75230D-15DD-42F0-9412-E9F6917AB6BA}" type="pres">
      <dgm:prSet presAssocID="{570FAD2C-B01F-4156-906C-05B64BC6DA6D}" presName="parTx" presStyleLbl="revTx" presStyleIdx="0" presStyleCnt="5">
        <dgm:presLayoutVars>
          <dgm:chMax val="0"/>
          <dgm:chPref val="0"/>
        </dgm:presLayoutVars>
      </dgm:prSet>
      <dgm:spPr/>
    </dgm:pt>
    <dgm:pt modelId="{3D043A66-DA29-4724-A61F-0C9C7E163FF4}" type="pres">
      <dgm:prSet presAssocID="{B848363E-FD44-4156-85EA-87A29842AFDB}" presName="sibTrans" presStyleCnt="0"/>
      <dgm:spPr/>
    </dgm:pt>
    <dgm:pt modelId="{B9BA0803-EE89-4622-A085-7AFE6E22423E}" type="pres">
      <dgm:prSet presAssocID="{FBA34596-10D6-4AD4-B991-5DA0E081E905}" presName="compNode" presStyleCnt="0"/>
      <dgm:spPr/>
    </dgm:pt>
    <dgm:pt modelId="{B8A87981-6B3D-4623-846C-135E47598B1A}" type="pres">
      <dgm:prSet presAssocID="{FBA34596-10D6-4AD4-B991-5DA0E081E905}" presName="bgRect" presStyleLbl="bgShp" presStyleIdx="1" presStyleCnt="5"/>
      <dgm:spPr/>
    </dgm:pt>
    <dgm:pt modelId="{C91CEC69-10D6-4AF3-A7AC-6554EAC66A70}" type="pres">
      <dgm:prSet presAssocID="{FBA34596-10D6-4AD4-B991-5DA0E081E90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397F42C7-9B03-406B-A3B1-36B6982FE508}" type="pres">
      <dgm:prSet presAssocID="{FBA34596-10D6-4AD4-B991-5DA0E081E905}" presName="spaceRect" presStyleCnt="0"/>
      <dgm:spPr/>
    </dgm:pt>
    <dgm:pt modelId="{292E9137-F537-4FEE-8432-9FC05C576604}" type="pres">
      <dgm:prSet presAssocID="{FBA34596-10D6-4AD4-B991-5DA0E081E905}" presName="parTx" presStyleLbl="revTx" presStyleIdx="1" presStyleCnt="5">
        <dgm:presLayoutVars>
          <dgm:chMax val="0"/>
          <dgm:chPref val="0"/>
        </dgm:presLayoutVars>
      </dgm:prSet>
      <dgm:spPr/>
    </dgm:pt>
    <dgm:pt modelId="{B0E0DF1B-5F47-4F47-A04D-7635A0E3FD5A}" type="pres">
      <dgm:prSet presAssocID="{1123AF61-08F6-4C99-9B90-BC0410148B16}" presName="sibTrans" presStyleCnt="0"/>
      <dgm:spPr/>
    </dgm:pt>
    <dgm:pt modelId="{22E9ED3D-70FE-4992-823E-B70FD290C00C}" type="pres">
      <dgm:prSet presAssocID="{28A435B3-2B8C-4D61-A986-7556B8BDDE1E}" presName="compNode" presStyleCnt="0"/>
      <dgm:spPr/>
    </dgm:pt>
    <dgm:pt modelId="{29B3C472-6741-44BA-A5A0-D6D86CA78C43}" type="pres">
      <dgm:prSet presAssocID="{28A435B3-2B8C-4D61-A986-7556B8BDDE1E}" presName="bgRect" presStyleLbl="bgShp" presStyleIdx="2" presStyleCnt="5" custLinFactY="15694" custLinFactNeighborX="1415" custLinFactNeighborY="100000"/>
      <dgm:spPr/>
    </dgm:pt>
    <dgm:pt modelId="{CC7C7A38-A8CF-4C24-89E9-647643FD79FD}" type="pres">
      <dgm:prSet presAssocID="{28A435B3-2B8C-4D61-A986-7556B8BDDE1E}" presName="iconRect" presStyleLbl="node1" presStyleIdx="2" presStyleCnt="5" custLinFactY="100000" custLinFactNeighborY="11035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3C24D15-206D-46B5-950F-C5CBDA3AC07F}" type="pres">
      <dgm:prSet presAssocID="{28A435B3-2B8C-4D61-A986-7556B8BDDE1E}" presName="spaceRect" presStyleCnt="0"/>
      <dgm:spPr/>
    </dgm:pt>
    <dgm:pt modelId="{0390E0C8-3941-48A2-8519-81EBC589078E}" type="pres">
      <dgm:prSet presAssocID="{28A435B3-2B8C-4D61-A986-7556B8BDDE1E}" presName="parTx" presStyleLbl="revTx" presStyleIdx="2" presStyleCnt="5" custLinFactY="15694" custLinFactNeighborY="100000">
        <dgm:presLayoutVars>
          <dgm:chMax val="0"/>
          <dgm:chPref val="0"/>
        </dgm:presLayoutVars>
      </dgm:prSet>
      <dgm:spPr/>
    </dgm:pt>
    <dgm:pt modelId="{AC298D04-7774-4024-8108-CD3D0B02B8DE}" type="pres">
      <dgm:prSet presAssocID="{C7F685C4-CAE2-4842-91C2-3FD0464BB85A}" presName="sibTrans" presStyleCnt="0"/>
      <dgm:spPr/>
    </dgm:pt>
    <dgm:pt modelId="{966E1B43-D5C4-4187-A4E0-0D310CD1E636}" type="pres">
      <dgm:prSet presAssocID="{002579FD-D6E4-46DF-A8A0-DC84EE1EEB6C}" presName="compNode" presStyleCnt="0"/>
      <dgm:spPr/>
    </dgm:pt>
    <dgm:pt modelId="{B78062AF-85BB-4D2C-87D3-2D2663AD89CE}" type="pres">
      <dgm:prSet presAssocID="{002579FD-D6E4-46DF-A8A0-DC84EE1EEB6C}" presName="bgRect" presStyleLbl="bgShp" presStyleIdx="3" presStyleCnt="5" custLinFactY="-34402" custLinFactNeighborY="-100000"/>
      <dgm:spPr/>
    </dgm:pt>
    <dgm:pt modelId="{AF2E3823-96A9-4B0E-8DDF-6B70FC3D596C}" type="pres">
      <dgm:prSet presAssocID="{002579FD-D6E4-46DF-A8A0-DC84EE1EEB6C}" presName="iconRect" presStyleLbl="node1" presStyleIdx="3" presStyleCnt="5" custLinFactY="-100000" custLinFactNeighborX="22499" custLinFactNeighborY="-13500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686E7C1C-3646-4CB5-8D65-5CA8C641EB3D}" type="pres">
      <dgm:prSet presAssocID="{002579FD-D6E4-46DF-A8A0-DC84EE1EEB6C}" presName="spaceRect" presStyleCnt="0"/>
      <dgm:spPr/>
    </dgm:pt>
    <dgm:pt modelId="{9E439338-3AB0-4A99-94F1-7FE34FC4D37D}" type="pres">
      <dgm:prSet presAssocID="{002579FD-D6E4-46DF-A8A0-DC84EE1EEB6C}" presName="parTx" presStyleLbl="revTx" presStyleIdx="3" presStyleCnt="5" custLinFactY="-41572" custLinFactNeighborX="104" custLinFactNeighborY="-100000">
        <dgm:presLayoutVars>
          <dgm:chMax val="0"/>
          <dgm:chPref val="0"/>
        </dgm:presLayoutVars>
      </dgm:prSet>
      <dgm:spPr/>
    </dgm:pt>
    <dgm:pt modelId="{9946DF77-09FA-4626-B4DF-ED326740887F}" type="pres">
      <dgm:prSet presAssocID="{6B06493A-DCD7-4B6E-8C41-52E89213645B}" presName="sibTrans" presStyleCnt="0"/>
      <dgm:spPr/>
    </dgm:pt>
    <dgm:pt modelId="{371F7DAA-AADA-4573-B5E8-ABE6F4B154A4}" type="pres">
      <dgm:prSet presAssocID="{3E73F95A-1454-4434-9CE5-FFA424622F5B}" presName="compNode" presStyleCnt="0"/>
      <dgm:spPr/>
    </dgm:pt>
    <dgm:pt modelId="{855D79F6-55EE-4FB7-AD9B-6856066A67ED}" type="pres">
      <dgm:prSet presAssocID="{3E73F95A-1454-4434-9CE5-FFA424622F5B}" presName="bgRect" presStyleLbl="bgShp" presStyleIdx="4" presStyleCnt="5"/>
      <dgm:spPr/>
    </dgm:pt>
    <dgm:pt modelId="{81AF48B1-FBB6-43C8-A14E-A2FDDDB614D9}" type="pres">
      <dgm:prSet presAssocID="{3E73F95A-1454-4434-9CE5-FFA424622F5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0913842-CADE-43A6-B7C3-E88BD93D4F60}" type="pres">
      <dgm:prSet presAssocID="{3E73F95A-1454-4434-9CE5-FFA424622F5B}" presName="spaceRect" presStyleCnt="0"/>
      <dgm:spPr/>
    </dgm:pt>
    <dgm:pt modelId="{F07FB140-FD3E-4ADA-A1F6-FA7E63A7EBAB}" type="pres">
      <dgm:prSet presAssocID="{3E73F95A-1454-4434-9CE5-FFA424622F5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5B3A425-71DD-4CDD-8017-AEE4CF7A8C76}" type="presOf" srcId="{FBA34596-10D6-4AD4-B991-5DA0E081E905}" destId="{292E9137-F537-4FEE-8432-9FC05C576604}" srcOrd="0" destOrd="0" presId="urn:microsoft.com/office/officeart/2018/2/layout/IconVerticalSolidList"/>
    <dgm:cxn modelId="{0460242A-1A51-4A67-92A9-B6B6F6F8509A}" srcId="{973E922F-A804-4C16-8B18-E16A77345E9E}" destId="{FBA34596-10D6-4AD4-B991-5DA0E081E905}" srcOrd="1" destOrd="0" parTransId="{8F423831-D82A-4934-9BD5-345914BB040C}" sibTransId="{1123AF61-08F6-4C99-9B90-BC0410148B16}"/>
    <dgm:cxn modelId="{B60E7469-F3A7-42B8-B750-CD8E8E038568}" srcId="{973E922F-A804-4C16-8B18-E16A77345E9E}" destId="{28A435B3-2B8C-4D61-A986-7556B8BDDE1E}" srcOrd="2" destOrd="0" parTransId="{FEFD6981-167F-46DC-8AFD-191D3DC5414B}" sibTransId="{C7F685C4-CAE2-4842-91C2-3FD0464BB85A}"/>
    <dgm:cxn modelId="{22BCA95A-1570-43C2-B2EC-40E277D47ADC}" type="presOf" srcId="{570FAD2C-B01F-4156-906C-05B64BC6DA6D}" destId="{1E75230D-15DD-42F0-9412-E9F6917AB6BA}" srcOrd="0" destOrd="0" presId="urn:microsoft.com/office/officeart/2018/2/layout/IconVerticalSolidList"/>
    <dgm:cxn modelId="{19FF6F95-CB3F-415F-A06A-7270050E0069}" srcId="{973E922F-A804-4C16-8B18-E16A77345E9E}" destId="{002579FD-D6E4-46DF-A8A0-DC84EE1EEB6C}" srcOrd="3" destOrd="0" parTransId="{4FB61B42-6CDD-4A6B-96CB-B4DD512A3CF8}" sibTransId="{6B06493A-DCD7-4B6E-8C41-52E89213645B}"/>
    <dgm:cxn modelId="{CFEDBEAB-6769-464C-8AB1-C8360A666AA7}" srcId="{973E922F-A804-4C16-8B18-E16A77345E9E}" destId="{570FAD2C-B01F-4156-906C-05B64BC6DA6D}" srcOrd="0" destOrd="0" parTransId="{EB0BA617-AE01-44E8-AE9F-222E8429B893}" sibTransId="{B848363E-FD44-4156-85EA-87A29842AFDB}"/>
    <dgm:cxn modelId="{18C1E3B3-F31A-4586-816F-F728F5CB8114}" type="presOf" srcId="{28A435B3-2B8C-4D61-A986-7556B8BDDE1E}" destId="{0390E0C8-3941-48A2-8519-81EBC589078E}" srcOrd="0" destOrd="0" presId="urn:microsoft.com/office/officeart/2018/2/layout/IconVerticalSolidList"/>
    <dgm:cxn modelId="{A51C71D9-D0F8-422D-8AA0-65105BB3727E}" type="presOf" srcId="{002579FD-D6E4-46DF-A8A0-DC84EE1EEB6C}" destId="{9E439338-3AB0-4A99-94F1-7FE34FC4D37D}" srcOrd="0" destOrd="0" presId="urn:microsoft.com/office/officeart/2018/2/layout/IconVerticalSolidList"/>
    <dgm:cxn modelId="{94C50DE4-D400-4ED1-ADB8-608B3DB37160}" type="presOf" srcId="{3E73F95A-1454-4434-9CE5-FFA424622F5B}" destId="{F07FB140-FD3E-4ADA-A1F6-FA7E63A7EBAB}" srcOrd="0" destOrd="0" presId="urn:microsoft.com/office/officeart/2018/2/layout/IconVerticalSolidList"/>
    <dgm:cxn modelId="{85FAD6EA-3B16-4311-991B-FC4F79D5F68F}" type="presOf" srcId="{973E922F-A804-4C16-8B18-E16A77345E9E}" destId="{07F63D72-66FF-4B99-AC8C-BA64A44D279E}" srcOrd="0" destOrd="0" presId="urn:microsoft.com/office/officeart/2018/2/layout/IconVerticalSolidList"/>
    <dgm:cxn modelId="{C1CB3BF9-F11E-4285-BE7D-0FC0AFF71E31}" srcId="{973E922F-A804-4C16-8B18-E16A77345E9E}" destId="{3E73F95A-1454-4434-9CE5-FFA424622F5B}" srcOrd="4" destOrd="0" parTransId="{1B38ADF6-B352-430A-9FDC-80281E9DE0BA}" sibTransId="{CA46BCBE-3DB5-483D-953A-0FBF58DB371D}"/>
    <dgm:cxn modelId="{B9A7BB6E-8FD9-4FB6-9237-29C68D8F7405}" type="presParOf" srcId="{07F63D72-66FF-4B99-AC8C-BA64A44D279E}" destId="{992A4CCE-6475-449F-9E7A-9881267D7BF9}" srcOrd="0" destOrd="0" presId="urn:microsoft.com/office/officeart/2018/2/layout/IconVerticalSolidList"/>
    <dgm:cxn modelId="{E2EE7501-059A-4A0A-BFD9-8BB0EB4B49C4}" type="presParOf" srcId="{992A4CCE-6475-449F-9E7A-9881267D7BF9}" destId="{9F5266D1-E297-496C-A94C-A7F40C933281}" srcOrd="0" destOrd="0" presId="urn:microsoft.com/office/officeart/2018/2/layout/IconVerticalSolidList"/>
    <dgm:cxn modelId="{C901CF55-7576-4223-BAC8-20059F845919}" type="presParOf" srcId="{992A4CCE-6475-449F-9E7A-9881267D7BF9}" destId="{6FE5F38D-C478-4999-8602-12CDFBDC7518}" srcOrd="1" destOrd="0" presId="urn:microsoft.com/office/officeart/2018/2/layout/IconVerticalSolidList"/>
    <dgm:cxn modelId="{2F1FE53A-7D6C-41B8-A1D6-D6F6E557DA53}" type="presParOf" srcId="{992A4CCE-6475-449F-9E7A-9881267D7BF9}" destId="{946E3846-EEC5-4F8E-857D-B397EFFBC664}" srcOrd="2" destOrd="0" presId="urn:microsoft.com/office/officeart/2018/2/layout/IconVerticalSolidList"/>
    <dgm:cxn modelId="{ADCFF015-D845-4A78-B99F-6F2D94BE2120}" type="presParOf" srcId="{992A4CCE-6475-449F-9E7A-9881267D7BF9}" destId="{1E75230D-15DD-42F0-9412-E9F6917AB6BA}" srcOrd="3" destOrd="0" presId="urn:microsoft.com/office/officeart/2018/2/layout/IconVerticalSolidList"/>
    <dgm:cxn modelId="{61820B47-1EED-44A1-9951-1D5B5EA86D15}" type="presParOf" srcId="{07F63D72-66FF-4B99-AC8C-BA64A44D279E}" destId="{3D043A66-DA29-4724-A61F-0C9C7E163FF4}" srcOrd="1" destOrd="0" presId="urn:microsoft.com/office/officeart/2018/2/layout/IconVerticalSolidList"/>
    <dgm:cxn modelId="{8501BFC4-4716-48E5-9B77-575D841580A0}" type="presParOf" srcId="{07F63D72-66FF-4B99-AC8C-BA64A44D279E}" destId="{B9BA0803-EE89-4622-A085-7AFE6E22423E}" srcOrd="2" destOrd="0" presId="urn:microsoft.com/office/officeart/2018/2/layout/IconVerticalSolidList"/>
    <dgm:cxn modelId="{6169A73A-3EEB-49DE-A09C-1B55389BA261}" type="presParOf" srcId="{B9BA0803-EE89-4622-A085-7AFE6E22423E}" destId="{B8A87981-6B3D-4623-846C-135E47598B1A}" srcOrd="0" destOrd="0" presId="urn:microsoft.com/office/officeart/2018/2/layout/IconVerticalSolidList"/>
    <dgm:cxn modelId="{D331E2D1-CF70-4EB2-871E-D75EC7954FB1}" type="presParOf" srcId="{B9BA0803-EE89-4622-A085-7AFE6E22423E}" destId="{C91CEC69-10D6-4AF3-A7AC-6554EAC66A70}" srcOrd="1" destOrd="0" presId="urn:microsoft.com/office/officeart/2018/2/layout/IconVerticalSolidList"/>
    <dgm:cxn modelId="{861CC8DE-A003-475F-8544-FA83041D2043}" type="presParOf" srcId="{B9BA0803-EE89-4622-A085-7AFE6E22423E}" destId="{397F42C7-9B03-406B-A3B1-36B6982FE508}" srcOrd="2" destOrd="0" presId="urn:microsoft.com/office/officeart/2018/2/layout/IconVerticalSolidList"/>
    <dgm:cxn modelId="{06746EE2-A1F3-49AA-9896-6E66C6B71E32}" type="presParOf" srcId="{B9BA0803-EE89-4622-A085-7AFE6E22423E}" destId="{292E9137-F537-4FEE-8432-9FC05C576604}" srcOrd="3" destOrd="0" presId="urn:microsoft.com/office/officeart/2018/2/layout/IconVerticalSolidList"/>
    <dgm:cxn modelId="{0943D646-2CB5-4D87-B2DC-495FC21B5391}" type="presParOf" srcId="{07F63D72-66FF-4B99-AC8C-BA64A44D279E}" destId="{B0E0DF1B-5F47-4F47-A04D-7635A0E3FD5A}" srcOrd="3" destOrd="0" presId="urn:microsoft.com/office/officeart/2018/2/layout/IconVerticalSolidList"/>
    <dgm:cxn modelId="{8B5AC1F4-30B8-44AC-8B2C-1B8C2CC41772}" type="presParOf" srcId="{07F63D72-66FF-4B99-AC8C-BA64A44D279E}" destId="{22E9ED3D-70FE-4992-823E-B70FD290C00C}" srcOrd="4" destOrd="0" presId="urn:microsoft.com/office/officeart/2018/2/layout/IconVerticalSolidList"/>
    <dgm:cxn modelId="{78E15D8E-9E8E-479E-A8BB-6162842D4D16}" type="presParOf" srcId="{22E9ED3D-70FE-4992-823E-B70FD290C00C}" destId="{29B3C472-6741-44BA-A5A0-D6D86CA78C43}" srcOrd="0" destOrd="0" presId="urn:microsoft.com/office/officeart/2018/2/layout/IconVerticalSolidList"/>
    <dgm:cxn modelId="{93D1457E-1546-4CC8-ADA7-0C327A300544}" type="presParOf" srcId="{22E9ED3D-70FE-4992-823E-B70FD290C00C}" destId="{CC7C7A38-A8CF-4C24-89E9-647643FD79FD}" srcOrd="1" destOrd="0" presId="urn:microsoft.com/office/officeart/2018/2/layout/IconVerticalSolidList"/>
    <dgm:cxn modelId="{65248661-6E2D-49A0-91EF-ABFD2D466A81}" type="presParOf" srcId="{22E9ED3D-70FE-4992-823E-B70FD290C00C}" destId="{63C24D15-206D-46B5-950F-C5CBDA3AC07F}" srcOrd="2" destOrd="0" presId="urn:microsoft.com/office/officeart/2018/2/layout/IconVerticalSolidList"/>
    <dgm:cxn modelId="{769ECA5A-6EA7-47C9-9926-707321730EC5}" type="presParOf" srcId="{22E9ED3D-70FE-4992-823E-B70FD290C00C}" destId="{0390E0C8-3941-48A2-8519-81EBC589078E}" srcOrd="3" destOrd="0" presId="urn:microsoft.com/office/officeart/2018/2/layout/IconVerticalSolidList"/>
    <dgm:cxn modelId="{0701C730-1D8E-491F-90C2-3504AA2F36D7}" type="presParOf" srcId="{07F63D72-66FF-4B99-AC8C-BA64A44D279E}" destId="{AC298D04-7774-4024-8108-CD3D0B02B8DE}" srcOrd="5" destOrd="0" presId="urn:microsoft.com/office/officeart/2018/2/layout/IconVerticalSolidList"/>
    <dgm:cxn modelId="{C1A665DD-5761-492B-86D4-9B21B271FBF5}" type="presParOf" srcId="{07F63D72-66FF-4B99-AC8C-BA64A44D279E}" destId="{966E1B43-D5C4-4187-A4E0-0D310CD1E636}" srcOrd="6" destOrd="0" presId="urn:microsoft.com/office/officeart/2018/2/layout/IconVerticalSolidList"/>
    <dgm:cxn modelId="{D8A0AB51-73F7-4B37-BADB-9AC82F8EF50D}" type="presParOf" srcId="{966E1B43-D5C4-4187-A4E0-0D310CD1E636}" destId="{B78062AF-85BB-4D2C-87D3-2D2663AD89CE}" srcOrd="0" destOrd="0" presId="urn:microsoft.com/office/officeart/2018/2/layout/IconVerticalSolidList"/>
    <dgm:cxn modelId="{A07AA1CE-3EA2-4E30-8B22-26AB981FC1F3}" type="presParOf" srcId="{966E1B43-D5C4-4187-A4E0-0D310CD1E636}" destId="{AF2E3823-96A9-4B0E-8DDF-6B70FC3D596C}" srcOrd="1" destOrd="0" presId="urn:microsoft.com/office/officeart/2018/2/layout/IconVerticalSolidList"/>
    <dgm:cxn modelId="{909D5FC7-28B4-4C0C-8FF6-1BF2B90CEB14}" type="presParOf" srcId="{966E1B43-D5C4-4187-A4E0-0D310CD1E636}" destId="{686E7C1C-3646-4CB5-8D65-5CA8C641EB3D}" srcOrd="2" destOrd="0" presId="urn:microsoft.com/office/officeart/2018/2/layout/IconVerticalSolidList"/>
    <dgm:cxn modelId="{28E1D135-35B3-48D6-9579-69F3944281E3}" type="presParOf" srcId="{966E1B43-D5C4-4187-A4E0-0D310CD1E636}" destId="{9E439338-3AB0-4A99-94F1-7FE34FC4D37D}" srcOrd="3" destOrd="0" presId="urn:microsoft.com/office/officeart/2018/2/layout/IconVerticalSolidList"/>
    <dgm:cxn modelId="{31394BCF-4068-4176-8BBF-742968D7B6A3}" type="presParOf" srcId="{07F63D72-66FF-4B99-AC8C-BA64A44D279E}" destId="{9946DF77-09FA-4626-B4DF-ED326740887F}" srcOrd="7" destOrd="0" presId="urn:microsoft.com/office/officeart/2018/2/layout/IconVerticalSolidList"/>
    <dgm:cxn modelId="{43D78042-30E4-48C4-A129-27221E459CAC}" type="presParOf" srcId="{07F63D72-66FF-4B99-AC8C-BA64A44D279E}" destId="{371F7DAA-AADA-4573-B5E8-ABE6F4B154A4}" srcOrd="8" destOrd="0" presId="urn:microsoft.com/office/officeart/2018/2/layout/IconVerticalSolidList"/>
    <dgm:cxn modelId="{868FA431-8794-4094-8064-A9ED0516ED07}" type="presParOf" srcId="{371F7DAA-AADA-4573-B5E8-ABE6F4B154A4}" destId="{855D79F6-55EE-4FB7-AD9B-6856066A67ED}" srcOrd="0" destOrd="0" presId="urn:microsoft.com/office/officeart/2018/2/layout/IconVerticalSolidList"/>
    <dgm:cxn modelId="{44838083-0AC1-471C-8599-967B71D9CA22}" type="presParOf" srcId="{371F7DAA-AADA-4573-B5E8-ABE6F4B154A4}" destId="{81AF48B1-FBB6-43C8-A14E-A2FDDDB614D9}" srcOrd="1" destOrd="0" presId="urn:microsoft.com/office/officeart/2018/2/layout/IconVerticalSolidList"/>
    <dgm:cxn modelId="{6FA3B3EB-4F2E-429D-9E1D-5991EB3E54BC}" type="presParOf" srcId="{371F7DAA-AADA-4573-B5E8-ABE6F4B154A4}" destId="{E0913842-CADE-43A6-B7C3-E88BD93D4F60}" srcOrd="2" destOrd="0" presId="urn:microsoft.com/office/officeart/2018/2/layout/IconVerticalSolidList"/>
    <dgm:cxn modelId="{F2B7C0F8-A410-42FA-A0EE-53D5FD21AED3}" type="presParOf" srcId="{371F7DAA-AADA-4573-B5E8-ABE6F4B154A4}" destId="{F07FB140-FD3E-4ADA-A1F6-FA7E63A7EB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F54F8F-DC06-4AD9-A455-0AB215306BD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FEB9015-80AF-49DA-8B13-6E8925DF4F75}">
      <dgm:prSet/>
      <dgm:spPr/>
      <dgm:t>
        <a:bodyPr/>
        <a:lstStyle/>
        <a:p>
          <a:r>
            <a:rPr lang="en-CA"/>
            <a:t>Common Neighbours</a:t>
          </a:r>
          <a:endParaRPr lang="en-US"/>
        </a:p>
      </dgm:t>
    </dgm:pt>
    <dgm:pt modelId="{C4172224-E505-4443-A8A9-EF2497F9F359}" type="parTrans" cxnId="{E7B55716-F84F-47CB-BFA0-B0044E8EF892}">
      <dgm:prSet/>
      <dgm:spPr/>
      <dgm:t>
        <a:bodyPr/>
        <a:lstStyle/>
        <a:p>
          <a:endParaRPr lang="en-US"/>
        </a:p>
      </dgm:t>
    </dgm:pt>
    <dgm:pt modelId="{E7CB6C3F-744B-451F-B33D-EA0650868F92}" type="sibTrans" cxnId="{E7B55716-F84F-47CB-BFA0-B0044E8EF892}">
      <dgm:prSet/>
      <dgm:spPr/>
      <dgm:t>
        <a:bodyPr/>
        <a:lstStyle/>
        <a:p>
          <a:endParaRPr lang="en-US"/>
        </a:p>
      </dgm:t>
    </dgm:pt>
    <dgm:pt modelId="{3B706840-2FBF-4054-B900-0094498FDEDE}">
      <dgm:prSet/>
      <dgm:spPr/>
      <dgm:t>
        <a:bodyPr/>
        <a:lstStyle/>
        <a:p>
          <a:r>
            <a:rPr lang="en-CA"/>
            <a:t>Adamic Adar</a:t>
          </a:r>
          <a:endParaRPr lang="en-US"/>
        </a:p>
      </dgm:t>
    </dgm:pt>
    <dgm:pt modelId="{5BE7D0E2-3844-4DBF-AA3F-33970E9A8706}" type="parTrans" cxnId="{2EB9A7A5-36A8-4AFA-9849-A52BAFA1C890}">
      <dgm:prSet/>
      <dgm:spPr/>
      <dgm:t>
        <a:bodyPr/>
        <a:lstStyle/>
        <a:p>
          <a:endParaRPr lang="en-US"/>
        </a:p>
      </dgm:t>
    </dgm:pt>
    <dgm:pt modelId="{7A01ABA4-F751-4A78-99F3-CA737F295813}" type="sibTrans" cxnId="{2EB9A7A5-36A8-4AFA-9849-A52BAFA1C890}">
      <dgm:prSet/>
      <dgm:spPr/>
      <dgm:t>
        <a:bodyPr/>
        <a:lstStyle/>
        <a:p>
          <a:endParaRPr lang="en-US"/>
        </a:p>
      </dgm:t>
    </dgm:pt>
    <dgm:pt modelId="{F3EC2653-5196-4776-BCF3-9CB4117C595C}">
      <dgm:prSet/>
      <dgm:spPr/>
      <dgm:t>
        <a:bodyPr/>
        <a:lstStyle/>
        <a:p>
          <a:r>
            <a:rPr lang="en-CA"/>
            <a:t>Jaccard</a:t>
          </a:r>
          <a:endParaRPr lang="en-US"/>
        </a:p>
      </dgm:t>
    </dgm:pt>
    <dgm:pt modelId="{30A8A206-4363-44BA-B557-AB032BA8C49E}" type="parTrans" cxnId="{C479DA7D-5B74-4928-A6E0-1316C533856D}">
      <dgm:prSet/>
      <dgm:spPr/>
      <dgm:t>
        <a:bodyPr/>
        <a:lstStyle/>
        <a:p>
          <a:endParaRPr lang="en-US"/>
        </a:p>
      </dgm:t>
    </dgm:pt>
    <dgm:pt modelId="{1B6B2577-B39D-4B13-9CBC-D7A5975A2E1D}" type="sibTrans" cxnId="{C479DA7D-5B74-4928-A6E0-1316C533856D}">
      <dgm:prSet/>
      <dgm:spPr/>
      <dgm:t>
        <a:bodyPr/>
        <a:lstStyle/>
        <a:p>
          <a:endParaRPr lang="en-US"/>
        </a:p>
      </dgm:t>
    </dgm:pt>
    <dgm:pt modelId="{D961DFBB-D6F7-4373-980F-A48D8F188127}">
      <dgm:prSet/>
      <dgm:spPr/>
      <dgm:t>
        <a:bodyPr/>
        <a:lstStyle/>
        <a:p>
          <a:r>
            <a:rPr lang="en-CA"/>
            <a:t>Preferential Attachment</a:t>
          </a:r>
          <a:endParaRPr lang="en-US"/>
        </a:p>
      </dgm:t>
    </dgm:pt>
    <dgm:pt modelId="{F5EF6B64-6D6B-475F-903F-9C5154CF069C}" type="parTrans" cxnId="{84742562-FA3F-4771-A2DF-15B93F27228E}">
      <dgm:prSet/>
      <dgm:spPr/>
      <dgm:t>
        <a:bodyPr/>
        <a:lstStyle/>
        <a:p>
          <a:endParaRPr lang="en-US"/>
        </a:p>
      </dgm:t>
    </dgm:pt>
    <dgm:pt modelId="{BC794DA1-15B1-4AF5-A418-0D810194893C}" type="sibTrans" cxnId="{84742562-FA3F-4771-A2DF-15B93F27228E}">
      <dgm:prSet/>
      <dgm:spPr/>
      <dgm:t>
        <a:bodyPr/>
        <a:lstStyle/>
        <a:p>
          <a:endParaRPr lang="en-US"/>
        </a:p>
      </dgm:t>
    </dgm:pt>
    <dgm:pt modelId="{6817E3E4-F506-4EE4-A655-635CD3C2CD9D}">
      <dgm:prSet/>
      <dgm:spPr/>
      <dgm:t>
        <a:bodyPr/>
        <a:lstStyle/>
        <a:p>
          <a:r>
            <a:rPr lang="en-CA"/>
            <a:t>SimRank</a:t>
          </a:r>
          <a:endParaRPr lang="en-US"/>
        </a:p>
      </dgm:t>
    </dgm:pt>
    <dgm:pt modelId="{C8707824-EB2D-4401-BCD6-B30AC38B40B1}" type="parTrans" cxnId="{3A213F80-8A9F-40A6-BF7C-75564A24C374}">
      <dgm:prSet/>
      <dgm:spPr/>
      <dgm:t>
        <a:bodyPr/>
        <a:lstStyle/>
        <a:p>
          <a:endParaRPr lang="en-US"/>
        </a:p>
      </dgm:t>
    </dgm:pt>
    <dgm:pt modelId="{DE714E80-ED29-4AEB-BF4C-FE272D3A0BFF}" type="sibTrans" cxnId="{3A213F80-8A9F-40A6-BF7C-75564A24C374}">
      <dgm:prSet/>
      <dgm:spPr/>
      <dgm:t>
        <a:bodyPr/>
        <a:lstStyle/>
        <a:p>
          <a:endParaRPr lang="en-US"/>
        </a:p>
      </dgm:t>
    </dgm:pt>
    <dgm:pt modelId="{900C4156-DCB5-4B54-AE36-01C7231B3055}">
      <dgm:prSet/>
      <dgm:spPr/>
      <dgm:t>
        <a:bodyPr/>
        <a:lstStyle/>
        <a:p>
          <a:r>
            <a:rPr lang="en-CA"/>
            <a:t>RootedPageRank</a:t>
          </a:r>
          <a:endParaRPr lang="en-US"/>
        </a:p>
      </dgm:t>
    </dgm:pt>
    <dgm:pt modelId="{CA13FEFF-D66E-4257-9655-732DD35C60E8}" type="parTrans" cxnId="{D8ABFFAD-5508-4FB5-BF88-A21C5063DA87}">
      <dgm:prSet/>
      <dgm:spPr/>
      <dgm:t>
        <a:bodyPr/>
        <a:lstStyle/>
        <a:p>
          <a:endParaRPr lang="en-US"/>
        </a:p>
      </dgm:t>
    </dgm:pt>
    <dgm:pt modelId="{A042625D-D67F-4462-8F34-ABFE6449B210}" type="sibTrans" cxnId="{D8ABFFAD-5508-4FB5-BF88-A21C5063DA87}">
      <dgm:prSet/>
      <dgm:spPr/>
      <dgm:t>
        <a:bodyPr/>
        <a:lstStyle/>
        <a:p>
          <a:endParaRPr lang="en-US"/>
        </a:p>
      </dgm:t>
    </dgm:pt>
    <dgm:pt modelId="{69327F3A-898C-4420-8845-77FF9C080D5B}">
      <dgm:prSet/>
      <dgm:spPr/>
      <dgm:t>
        <a:bodyPr/>
        <a:lstStyle/>
        <a:p>
          <a:r>
            <a:rPr lang="en-CA"/>
            <a:t>Katz</a:t>
          </a:r>
          <a:endParaRPr lang="en-US"/>
        </a:p>
      </dgm:t>
    </dgm:pt>
    <dgm:pt modelId="{B064F552-E10E-45B8-B923-681BE0C4AB6B}" type="parTrans" cxnId="{B77BF8A3-5610-4A61-B0C0-DF001081E4E8}">
      <dgm:prSet/>
      <dgm:spPr/>
      <dgm:t>
        <a:bodyPr/>
        <a:lstStyle/>
        <a:p>
          <a:endParaRPr lang="en-US"/>
        </a:p>
      </dgm:t>
    </dgm:pt>
    <dgm:pt modelId="{1AC31133-4531-4B6E-AA77-0FB1A592BA15}" type="sibTrans" cxnId="{B77BF8A3-5610-4A61-B0C0-DF001081E4E8}">
      <dgm:prSet/>
      <dgm:spPr/>
      <dgm:t>
        <a:bodyPr/>
        <a:lstStyle/>
        <a:p>
          <a:endParaRPr lang="en-US"/>
        </a:p>
      </dgm:t>
    </dgm:pt>
    <dgm:pt modelId="{883F86F9-06C8-41DD-A33F-6F84CF709486}">
      <dgm:prSet/>
      <dgm:spPr/>
      <dgm:t>
        <a:bodyPr/>
        <a:lstStyle/>
        <a:p>
          <a:r>
            <a:rPr lang="en-CA"/>
            <a:t>Resource Allocation</a:t>
          </a:r>
          <a:endParaRPr lang="en-US"/>
        </a:p>
      </dgm:t>
    </dgm:pt>
    <dgm:pt modelId="{D94A14EF-8C22-4406-8C0A-B61167C6336A}" type="parTrans" cxnId="{BAA7A949-6989-415D-9752-6127C4C5B3CC}">
      <dgm:prSet/>
      <dgm:spPr/>
      <dgm:t>
        <a:bodyPr/>
        <a:lstStyle/>
        <a:p>
          <a:endParaRPr lang="en-US"/>
        </a:p>
      </dgm:t>
    </dgm:pt>
    <dgm:pt modelId="{C44CE4F7-96A3-4F2C-9E22-685845157C94}" type="sibTrans" cxnId="{BAA7A949-6989-415D-9752-6127C4C5B3CC}">
      <dgm:prSet/>
      <dgm:spPr/>
      <dgm:t>
        <a:bodyPr/>
        <a:lstStyle/>
        <a:p>
          <a:endParaRPr lang="en-US"/>
        </a:p>
      </dgm:t>
    </dgm:pt>
    <dgm:pt modelId="{A4B5BC2B-7965-4612-AE0C-448DB0C8C0E0}" type="pres">
      <dgm:prSet presAssocID="{32F54F8F-DC06-4AD9-A455-0AB215306BDE}" presName="diagram" presStyleCnt="0">
        <dgm:presLayoutVars>
          <dgm:dir/>
          <dgm:resizeHandles val="exact"/>
        </dgm:presLayoutVars>
      </dgm:prSet>
      <dgm:spPr/>
    </dgm:pt>
    <dgm:pt modelId="{7F4DE723-A8EA-4ECD-B823-EAB7B8F4CE8F}" type="pres">
      <dgm:prSet presAssocID="{2FEB9015-80AF-49DA-8B13-6E8925DF4F75}" presName="node" presStyleLbl="node1" presStyleIdx="0" presStyleCnt="8">
        <dgm:presLayoutVars>
          <dgm:bulletEnabled val="1"/>
        </dgm:presLayoutVars>
      </dgm:prSet>
      <dgm:spPr/>
    </dgm:pt>
    <dgm:pt modelId="{85C8E0E3-0B66-4564-A174-02C28DD2D236}" type="pres">
      <dgm:prSet presAssocID="{E7CB6C3F-744B-451F-B33D-EA0650868F92}" presName="sibTrans" presStyleCnt="0"/>
      <dgm:spPr/>
    </dgm:pt>
    <dgm:pt modelId="{656239F9-8A75-4CB8-A1A5-04F247784E5C}" type="pres">
      <dgm:prSet presAssocID="{3B706840-2FBF-4054-B900-0094498FDEDE}" presName="node" presStyleLbl="node1" presStyleIdx="1" presStyleCnt="8">
        <dgm:presLayoutVars>
          <dgm:bulletEnabled val="1"/>
        </dgm:presLayoutVars>
      </dgm:prSet>
      <dgm:spPr/>
    </dgm:pt>
    <dgm:pt modelId="{BA5CCEC4-FEB1-4E62-9452-A2F8AD439420}" type="pres">
      <dgm:prSet presAssocID="{7A01ABA4-F751-4A78-99F3-CA737F295813}" presName="sibTrans" presStyleCnt="0"/>
      <dgm:spPr/>
    </dgm:pt>
    <dgm:pt modelId="{08CDDB94-C33F-43F9-B761-FE432D3FE3F9}" type="pres">
      <dgm:prSet presAssocID="{F3EC2653-5196-4776-BCF3-9CB4117C595C}" presName="node" presStyleLbl="node1" presStyleIdx="2" presStyleCnt="8">
        <dgm:presLayoutVars>
          <dgm:bulletEnabled val="1"/>
        </dgm:presLayoutVars>
      </dgm:prSet>
      <dgm:spPr/>
    </dgm:pt>
    <dgm:pt modelId="{D8C43B39-50DF-4DC6-AC8F-E15C01104CC3}" type="pres">
      <dgm:prSet presAssocID="{1B6B2577-B39D-4B13-9CBC-D7A5975A2E1D}" presName="sibTrans" presStyleCnt="0"/>
      <dgm:spPr/>
    </dgm:pt>
    <dgm:pt modelId="{96A4D6CC-9249-4C27-A98B-C63A56CAD80D}" type="pres">
      <dgm:prSet presAssocID="{D961DFBB-D6F7-4373-980F-A48D8F188127}" presName="node" presStyleLbl="node1" presStyleIdx="3" presStyleCnt="8">
        <dgm:presLayoutVars>
          <dgm:bulletEnabled val="1"/>
        </dgm:presLayoutVars>
      </dgm:prSet>
      <dgm:spPr/>
    </dgm:pt>
    <dgm:pt modelId="{9B3C6CF9-0788-4C06-9B48-B9D83890B32E}" type="pres">
      <dgm:prSet presAssocID="{BC794DA1-15B1-4AF5-A418-0D810194893C}" presName="sibTrans" presStyleCnt="0"/>
      <dgm:spPr/>
    </dgm:pt>
    <dgm:pt modelId="{EF327E68-2C76-46C6-B930-BB226623E4A2}" type="pres">
      <dgm:prSet presAssocID="{6817E3E4-F506-4EE4-A655-635CD3C2CD9D}" presName="node" presStyleLbl="node1" presStyleIdx="4" presStyleCnt="8">
        <dgm:presLayoutVars>
          <dgm:bulletEnabled val="1"/>
        </dgm:presLayoutVars>
      </dgm:prSet>
      <dgm:spPr/>
    </dgm:pt>
    <dgm:pt modelId="{765DE4C3-D343-41D7-9B06-B6C63CB310E5}" type="pres">
      <dgm:prSet presAssocID="{DE714E80-ED29-4AEB-BF4C-FE272D3A0BFF}" presName="sibTrans" presStyleCnt="0"/>
      <dgm:spPr/>
    </dgm:pt>
    <dgm:pt modelId="{1975342C-AD21-4E93-BFA4-7003678F0DF6}" type="pres">
      <dgm:prSet presAssocID="{900C4156-DCB5-4B54-AE36-01C7231B3055}" presName="node" presStyleLbl="node1" presStyleIdx="5" presStyleCnt="8">
        <dgm:presLayoutVars>
          <dgm:bulletEnabled val="1"/>
        </dgm:presLayoutVars>
      </dgm:prSet>
      <dgm:spPr/>
    </dgm:pt>
    <dgm:pt modelId="{252111EE-D5D7-4F21-88AA-1600F2BAC941}" type="pres">
      <dgm:prSet presAssocID="{A042625D-D67F-4462-8F34-ABFE6449B210}" presName="sibTrans" presStyleCnt="0"/>
      <dgm:spPr/>
    </dgm:pt>
    <dgm:pt modelId="{10927662-A05C-4794-AF74-5C46B4386EAD}" type="pres">
      <dgm:prSet presAssocID="{69327F3A-898C-4420-8845-77FF9C080D5B}" presName="node" presStyleLbl="node1" presStyleIdx="6" presStyleCnt="8">
        <dgm:presLayoutVars>
          <dgm:bulletEnabled val="1"/>
        </dgm:presLayoutVars>
      </dgm:prSet>
      <dgm:spPr/>
    </dgm:pt>
    <dgm:pt modelId="{CED7EB90-C5B5-4063-9859-E974AB906ACF}" type="pres">
      <dgm:prSet presAssocID="{1AC31133-4531-4B6E-AA77-0FB1A592BA15}" presName="sibTrans" presStyleCnt="0"/>
      <dgm:spPr/>
    </dgm:pt>
    <dgm:pt modelId="{705749DE-ADBA-494A-B024-1AEDE281285C}" type="pres">
      <dgm:prSet presAssocID="{883F86F9-06C8-41DD-A33F-6F84CF709486}" presName="node" presStyleLbl="node1" presStyleIdx="7" presStyleCnt="8">
        <dgm:presLayoutVars>
          <dgm:bulletEnabled val="1"/>
        </dgm:presLayoutVars>
      </dgm:prSet>
      <dgm:spPr/>
    </dgm:pt>
  </dgm:ptLst>
  <dgm:cxnLst>
    <dgm:cxn modelId="{E7B55716-F84F-47CB-BFA0-B0044E8EF892}" srcId="{32F54F8F-DC06-4AD9-A455-0AB215306BDE}" destId="{2FEB9015-80AF-49DA-8B13-6E8925DF4F75}" srcOrd="0" destOrd="0" parTransId="{C4172224-E505-4443-A8A9-EF2497F9F359}" sibTransId="{E7CB6C3F-744B-451F-B33D-EA0650868F92}"/>
    <dgm:cxn modelId="{B66EF83C-DD41-445F-B99A-DF8D23DE51A9}" type="presOf" srcId="{32F54F8F-DC06-4AD9-A455-0AB215306BDE}" destId="{A4B5BC2B-7965-4612-AE0C-448DB0C8C0E0}" srcOrd="0" destOrd="0" presId="urn:microsoft.com/office/officeart/2005/8/layout/default"/>
    <dgm:cxn modelId="{84742562-FA3F-4771-A2DF-15B93F27228E}" srcId="{32F54F8F-DC06-4AD9-A455-0AB215306BDE}" destId="{D961DFBB-D6F7-4373-980F-A48D8F188127}" srcOrd="3" destOrd="0" parTransId="{F5EF6B64-6D6B-475F-903F-9C5154CF069C}" sibTransId="{BC794DA1-15B1-4AF5-A418-0D810194893C}"/>
    <dgm:cxn modelId="{B9F16967-3687-456F-8390-EA0B66B73F73}" type="presOf" srcId="{6817E3E4-F506-4EE4-A655-635CD3C2CD9D}" destId="{EF327E68-2C76-46C6-B930-BB226623E4A2}" srcOrd="0" destOrd="0" presId="urn:microsoft.com/office/officeart/2005/8/layout/default"/>
    <dgm:cxn modelId="{AED10649-0D37-48EE-85B8-682E37839154}" type="presOf" srcId="{D961DFBB-D6F7-4373-980F-A48D8F188127}" destId="{96A4D6CC-9249-4C27-A98B-C63A56CAD80D}" srcOrd="0" destOrd="0" presId="urn:microsoft.com/office/officeart/2005/8/layout/default"/>
    <dgm:cxn modelId="{BAA7A949-6989-415D-9752-6127C4C5B3CC}" srcId="{32F54F8F-DC06-4AD9-A455-0AB215306BDE}" destId="{883F86F9-06C8-41DD-A33F-6F84CF709486}" srcOrd="7" destOrd="0" parTransId="{D94A14EF-8C22-4406-8C0A-B61167C6336A}" sibTransId="{C44CE4F7-96A3-4F2C-9E22-685845157C94}"/>
    <dgm:cxn modelId="{2DA7F853-3531-4C48-B025-2155C5D8B773}" type="presOf" srcId="{2FEB9015-80AF-49DA-8B13-6E8925DF4F75}" destId="{7F4DE723-A8EA-4ECD-B823-EAB7B8F4CE8F}" srcOrd="0" destOrd="0" presId="urn:microsoft.com/office/officeart/2005/8/layout/default"/>
    <dgm:cxn modelId="{41174B7D-2AA4-4A50-97CD-CAE93F552EAE}" type="presOf" srcId="{883F86F9-06C8-41DD-A33F-6F84CF709486}" destId="{705749DE-ADBA-494A-B024-1AEDE281285C}" srcOrd="0" destOrd="0" presId="urn:microsoft.com/office/officeart/2005/8/layout/default"/>
    <dgm:cxn modelId="{C479DA7D-5B74-4928-A6E0-1316C533856D}" srcId="{32F54F8F-DC06-4AD9-A455-0AB215306BDE}" destId="{F3EC2653-5196-4776-BCF3-9CB4117C595C}" srcOrd="2" destOrd="0" parTransId="{30A8A206-4363-44BA-B557-AB032BA8C49E}" sibTransId="{1B6B2577-B39D-4B13-9CBC-D7A5975A2E1D}"/>
    <dgm:cxn modelId="{3A213F80-8A9F-40A6-BF7C-75564A24C374}" srcId="{32F54F8F-DC06-4AD9-A455-0AB215306BDE}" destId="{6817E3E4-F506-4EE4-A655-635CD3C2CD9D}" srcOrd="4" destOrd="0" parTransId="{C8707824-EB2D-4401-BCD6-B30AC38B40B1}" sibTransId="{DE714E80-ED29-4AEB-BF4C-FE272D3A0BFF}"/>
    <dgm:cxn modelId="{B77BF8A3-5610-4A61-B0C0-DF001081E4E8}" srcId="{32F54F8F-DC06-4AD9-A455-0AB215306BDE}" destId="{69327F3A-898C-4420-8845-77FF9C080D5B}" srcOrd="6" destOrd="0" parTransId="{B064F552-E10E-45B8-B923-681BE0C4AB6B}" sibTransId="{1AC31133-4531-4B6E-AA77-0FB1A592BA15}"/>
    <dgm:cxn modelId="{2EB9A7A5-36A8-4AFA-9849-A52BAFA1C890}" srcId="{32F54F8F-DC06-4AD9-A455-0AB215306BDE}" destId="{3B706840-2FBF-4054-B900-0094498FDEDE}" srcOrd="1" destOrd="0" parTransId="{5BE7D0E2-3844-4DBF-AA3F-33970E9A8706}" sibTransId="{7A01ABA4-F751-4A78-99F3-CA737F295813}"/>
    <dgm:cxn modelId="{D8ABFFAD-5508-4FB5-BF88-A21C5063DA87}" srcId="{32F54F8F-DC06-4AD9-A455-0AB215306BDE}" destId="{900C4156-DCB5-4B54-AE36-01C7231B3055}" srcOrd="5" destOrd="0" parTransId="{CA13FEFF-D66E-4257-9655-732DD35C60E8}" sibTransId="{A042625D-D67F-4462-8F34-ABFE6449B210}"/>
    <dgm:cxn modelId="{D8179DAE-DAA1-41E7-A702-1D6101232DD9}" type="presOf" srcId="{3B706840-2FBF-4054-B900-0094498FDEDE}" destId="{656239F9-8A75-4CB8-A1A5-04F247784E5C}" srcOrd="0" destOrd="0" presId="urn:microsoft.com/office/officeart/2005/8/layout/default"/>
    <dgm:cxn modelId="{EEF1E3CB-0CD0-408F-A863-356AD604128C}" type="presOf" srcId="{F3EC2653-5196-4776-BCF3-9CB4117C595C}" destId="{08CDDB94-C33F-43F9-B761-FE432D3FE3F9}" srcOrd="0" destOrd="0" presId="urn:microsoft.com/office/officeart/2005/8/layout/default"/>
    <dgm:cxn modelId="{6B6EADE3-8328-43B2-B4ED-F7D4C392053B}" type="presOf" srcId="{900C4156-DCB5-4B54-AE36-01C7231B3055}" destId="{1975342C-AD21-4E93-BFA4-7003678F0DF6}" srcOrd="0" destOrd="0" presId="urn:microsoft.com/office/officeart/2005/8/layout/default"/>
    <dgm:cxn modelId="{F53569F1-EA1E-472B-86FA-7FFB2CD58F8C}" type="presOf" srcId="{69327F3A-898C-4420-8845-77FF9C080D5B}" destId="{10927662-A05C-4794-AF74-5C46B4386EAD}" srcOrd="0" destOrd="0" presId="urn:microsoft.com/office/officeart/2005/8/layout/default"/>
    <dgm:cxn modelId="{49C6FD66-875F-4C99-91BF-B06E18306C41}" type="presParOf" srcId="{A4B5BC2B-7965-4612-AE0C-448DB0C8C0E0}" destId="{7F4DE723-A8EA-4ECD-B823-EAB7B8F4CE8F}" srcOrd="0" destOrd="0" presId="urn:microsoft.com/office/officeart/2005/8/layout/default"/>
    <dgm:cxn modelId="{3CB18FF4-D939-4335-9754-2D2EBCD80941}" type="presParOf" srcId="{A4B5BC2B-7965-4612-AE0C-448DB0C8C0E0}" destId="{85C8E0E3-0B66-4564-A174-02C28DD2D236}" srcOrd="1" destOrd="0" presId="urn:microsoft.com/office/officeart/2005/8/layout/default"/>
    <dgm:cxn modelId="{53EF72FA-5CF4-43DA-B594-8F6BD680E3DD}" type="presParOf" srcId="{A4B5BC2B-7965-4612-AE0C-448DB0C8C0E0}" destId="{656239F9-8A75-4CB8-A1A5-04F247784E5C}" srcOrd="2" destOrd="0" presId="urn:microsoft.com/office/officeart/2005/8/layout/default"/>
    <dgm:cxn modelId="{3F43BBD3-0746-4346-A1ED-A5306B00BAF7}" type="presParOf" srcId="{A4B5BC2B-7965-4612-AE0C-448DB0C8C0E0}" destId="{BA5CCEC4-FEB1-4E62-9452-A2F8AD439420}" srcOrd="3" destOrd="0" presId="urn:microsoft.com/office/officeart/2005/8/layout/default"/>
    <dgm:cxn modelId="{36DA305F-6E66-46FC-AE5D-8297F65BB5D6}" type="presParOf" srcId="{A4B5BC2B-7965-4612-AE0C-448DB0C8C0E0}" destId="{08CDDB94-C33F-43F9-B761-FE432D3FE3F9}" srcOrd="4" destOrd="0" presId="urn:microsoft.com/office/officeart/2005/8/layout/default"/>
    <dgm:cxn modelId="{69C92C8B-B58D-4876-9620-F6DDD1D22C7B}" type="presParOf" srcId="{A4B5BC2B-7965-4612-AE0C-448DB0C8C0E0}" destId="{D8C43B39-50DF-4DC6-AC8F-E15C01104CC3}" srcOrd="5" destOrd="0" presId="urn:microsoft.com/office/officeart/2005/8/layout/default"/>
    <dgm:cxn modelId="{D667D9E5-18FB-4CCB-8E30-49A12D1C766B}" type="presParOf" srcId="{A4B5BC2B-7965-4612-AE0C-448DB0C8C0E0}" destId="{96A4D6CC-9249-4C27-A98B-C63A56CAD80D}" srcOrd="6" destOrd="0" presId="urn:microsoft.com/office/officeart/2005/8/layout/default"/>
    <dgm:cxn modelId="{0DA3284E-2CF3-43D5-BEAF-4FC4B401966B}" type="presParOf" srcId="{A4B5BC2B-7965-4612-AE0C-448DB0C8C0E0}" destId="{9B3C6CF9-0788-4C06-9B48-B9D83890B32E}" srcOrd="7" destOrd="0" presId="urn:microsoft.com/office/officeart/2005/8/layout/default"/>
    <dgm:cxn modelId="{37C785F3-8A93-4999-89A9-738506B79599}" type="presParOf" srcId="{A4B5BC2B-7965-4612-AE0C-448DB0C8C0E0}" destId="{EF327E68-2C76-46C6-B930-BB226623E4A2}" srcOrd="8" destOrd="0" presId="urn:microsoft.com/office/officeart/2005/8/layout/default"/>
    <dgm:cxn modelId="{0921F03E-1D7E-4AF0-ACA1-64FE51468342}" type="presParOf" srcId="{A4B5BC2B-7965-4612-AE0C-448DB0C8C0E0}" destId="{765DE4C3-D343-41D7-9B06-B6C63CB310E5}" srcOrd="9" destOrd="0" presId="urn:microsoft.com/office/officeart/2005/8/layout/default"/>
    <dgm:cxn modelId="{CBB9009A-F196-4C21-AD94-5F08EF3CBD18}" type="presParOf" srcId="{A4B5BC2B-7965-4612-AE0C-448DB0C8C0E0}" destId="{1975342C-AD21-4E93-BFA4-7003678F0DF6}" srcOrd="10" destOrd="0" presId="urn:microsoft.com/office/officeart/2005/8/layout/default"/>
    <dgm:cxn modelId="{81F57F32-70D9-412D-B9E8-D9A57604BBC5}" type="presParOf" srcId="{A4B5BC2B-7965-4612-AE0C-448DB0C8C0E0}" destId="{252111EE-D5D7-4F21-88AA-1600F2BAC941}" srcOrd="11" destOrd="0" presId="urn:microsoft.com/office/officeart/2005/8/layout/default"/>
    <dgm:cxn modelId="{206E7D8B-4B32-41FC-B31B-863EE98F3F7D}" type="presParOf" srcId="{A4B5BC2B-7965-4612-AE0C-448DB0C8C0E0}" destId="{10927662-A05C-4794-AF74-5C46B4386EAD}" srcOrd="12" destOrd="0" presId="urn:microsoft.com/office/officeart/2005/8/layout/default"/>
    <dgm:cxn modelId="{63D9370A-735E-4436-B64C-7732B71978CB}" type="presParOf" srcId="{A4B5BC2B-7965-4612-AE0C-448DB0C8C0E0}" destId="{CED7EB90-C5B5-4063-9859-E974AB906ACF}" srcOrd="13" destOrd="0" presId="urn:microsoft.com/office/officeart/2005/8/layout/default"/>
    <dgm:cxn modelId="{E615866B-DE52-4FDB-9F0D-4A136F573570}" type="presParOf" srcId="{A4B5BC2B-7965-4612-AE0C-448DB0C8C0E0}" destId="{705749DE-ADBA-494A-B024-1AEDE281285C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04ABF6-44D8-4A5F-9190-10DAD312D67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61DBFC-A7AA-40CA-AA7D-8A883061DA26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ML models are one of the key methods for link prediction.</a:t>
          </a:r>
          <a:endParaRPr lang="en-US"/>
        </a:p>
      </dgm:t>
    </dgm:pt>
    <dgm:pt modelId="{E3D4ACA3-75B6-4D70-A735-16868324ADC7}" type="parTrans" cxnId="{514EB93B-F3F9-46E8-8C1A-4E433397B1EF}">
      <dgm:prSet/>
      <dgm:spPr/>
      <dgm:t>
        <a:bodyPr/>
        <a:lstStyle/>
        <a:p>
          <a:endParaRPr lang="en-US"/>
        </a:p>
      </dgm:t>
    </dgm:pt>
    <dgm:pt modelId="{D4785806-C898-45DC-9DAD-F1161345887B}" type="sibTrans" cxnId="{514EB93B-F3F9-46E8-8C1A-4E433397B1EF}">
      <dgm:prSet/>
      <dgm:spPr/>
      <dgm:t>
        <a:bodyPr/>
        <a:lstStyle/>
        <a:p>
          <a:endParaRPr lang="en-US"/>
        </a:p>
      </dgm:t>
    </dgm:pt>
    <dgm:pt modelId="{FF23AFE8-7682-41A8-9852-9F158E9203BF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Involves passing the training data to the model, so it can learn and test the unseen data.</a:t>
          </a:r>
          <a:endParaRPr lang="en-US"/>
        </a:p>
      </dgm:t>
    </dgm:pt>
    <dgm:pt modelId="{E7D826D9-1499-4977-9545-621188FC8373}" type="parTrans" cxnId="{0177FB10-37AE-4957-B99E-6F64E7868DB2}">
      <dgm:prSet/>
      <dgm:spPr/>
      <dgm:t>
        <a:bodyPr/>
        <a:lstStyle/>
        <a:p>
          <a:endParaRPr lang="en-US"/>
        </a:p>
      </dgm:t>
    </dgm:pt>
    <dgm:pt modelId="{09DDBEA7-262D-4808-9CAA-218FDDCCDC73}" type="sibTrans" cxnId="{0177FB10-37AE-4957-B99E-6F64E7868DB2}">
      <dgm:prSet/>
      <dgm:spPr/>
      <dgm:t>
        <a:bodyPr/>
        <a:lstStyle/>
        <a:p>
          <a:endParaRPr lang="en-US"/>
        </a:p>
      </dgm:t>
    </dgm:pt>
    <dgm:pt modelId="{DC5B1D37-6E73-4F2D-BAC5-03391812A7F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Implemented several ML models involving a deep neural networks models.</a:t>
          </a:r>
          <a:endParaRPr lang="en-US"/>
        </a:p>
      </dgm:t>
    </dgm:pt>
    <dgm:pt modelId="{1A942FC8-9C4D-4B84-93AA-A8EA2BFD7C9F}" type="parTrans" cxnId="{4B62A56C-28DD-4E48-9F1E-C3B959787265}">
      <dgm:prSet/>
      <dgm:spPr/>
      <dgm:t>
        <a:bodyPr/>
        <a:lstStyle/>
        <a:p>
          <a:endParaRPr lang="en-US"/>
        </a:p>
      </dgm:t>
    </dgm:pt>
    <dgm:pt modelId="{EB72C3FE-D4A2-4C67-89B0-922527C88B28}" type="sibTrans" cxnId="{4B62A56C-28DD-4E48-9F1E-C3B959787265}">
      <dgm:prSet/>
      <dgm:spPr/>
      <dgm:t>
        <a:bodyPr/>
        <a:lstStyle/>
        <a:p>
          <a:endParaRPr lang="en-US"/>
        </a:p>
      </dgm:t>
    </dgm:pt>
    <dgm:pt modelId="{ADC6C82E-F487-4137-969C-3993BA2806C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All trained using supervised learning technique.</a:t>
          </a:r>
          <a:endParaRPr lang="en-US"/>
        </a:p>
      </dgm:t>
    </dgm:pt>
    <dgm:pt modelId="{B6D37683-EBAF-426C-9EB8-EE16C19CCF91}" type="parTrans" cxnId="{5E55D808-AF7B-4BD5-8B72-500F1ECA702B}">
      <dgm:prSet/>
      <dgm:spPr/>
      <dgm:t>
        <a:bodyPr/>
        <a:lstStyle/>
        <a:p>
          <a:endParaRPr lang="en-US"/>
        </a:p>
      </dgm:t>
    </dgm:pt>
    <dgm:pt modelId="{3E4252A4-01C6-4CB2-B0A5-4D16CFB6806B}" type="sibTrans" cxnId="{5E55D808-AF7B-4BD5-8B72-500F1ECA702B}">
      <dgm:prSet/>
      <dgm:spPr/>
      <dgm:t>
        <a:bodyPr/>
        <a:lstStyle/>
        <a:p>
          <a:endParaRPr lang="en-US"/>
        </a:p>
      </dgm:t>
    </dgm:pt>
    <dgm:pt modelId="{2BD3652F-67C3-463E-B9BF-60F9400D402A}" type="pres">
      <dgm:prSet presAssocID="{D204ABF6-44D8-4A5F-9190-10DAD312D67F}" presName="root" presStyleCnt="0">
        <dgm:presLayoutVars>
          <dgm:dir/>
          <dgm:resizeHandles val="exact"/>
        </dgm:presLayoutVars>
      </dgm:prSet>
      <dgm:spPr/>
    </dgm:pt>
    <dgm:pt modelId="{FBD8BFC1-868D-4C82-944E-DC294C72116E}" type="pres">
      <dgm:prSet presAssocID="{5061DBFC-A7AA-40CA-AA7D-8A883061DA26}" presName="compNode" presStyleCnt="0"/>
      <dgm:spPr/>
    </dgm:pt>
    <dgm:pt modelId="{21C262E9-A28B-4222-8A8C-D253BB93421D}" type="pres">
      <dgm:prSet presAssocID="{5061DBFC-A7AA-40CA-AA7D-8A883061DA26}" presName="bgRect" presStyleLbl="bgShp" presStyleIdx="0" presStyleCnt="4"/>
      <dgm:spPr/>
    </dgm:pt>
    <dgm:pt modelId="{59E6310D-F67A-47C3-A110-CCBC1D94283A}" type="pres">
      <dgm:prSet presAssocID="{5061DBFC-A7AA-40CA-AA7D-8A883061DA2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8DA21D60-8A11-4E81-96B0-E7E19A2696C0}" type="pres">
      <dgm:prSet presAssocID="{5061DBFC-A7AA-40CA-AA7D-8A883061DA26}" presName="spaceRect" presStyleCnt="0"/>
      <dgm:spPr/>
    </dgm:pt>
    <dgm:pt modelId="{7EB439F1-9E6F-4AC5-83D7-515C5E358288}" type="pres">
      <dgm:prSet presAssocID="{5061DBFC-A7AA-40CA-AA7D-8A883061DA26}" presName="parTx" presStyleLbl="revTx" presStyleIdx="0" presStyleCnt="4">
        <dgm:presLayoutVars>
          <dgm:chMax val="0"/>
          <dgm:chPref val="0"/>
        </dgm:presLayoutVars>
      </dgm:prSet>
      <dgm:spPr/>
    </dgm:pt>
    <dgm:pt modelId="{AA791AB9-B762-48AD-8658-E514B9F6A228}" type="pres">
      <dgm:prSet presAssocID="{D4785806-C898-45DC-9DAD-F1161345887B}" presName="sibTrans" presStyleCnt="0"/>
      <dgm:spPr/>
    </dgm:pt>
    <dgm:pt modelId="{FEF89090-AD60-43CF-894C-850564C253C2}" type="pres">
      <dgm:prSet presAssocID="{FF23AFE8-7682-41A8-9852-9F158E9203BF}" presName="compNode" presStyleCnt="0"/>
      <dgm:spPr/>
    </dgm:pt>
    <dgm:pt modelId="{FD460186-DE6C-40C6-B392-152A1447DD0A}" type="pres">
      <dgm:prSet presAssocID="{FF23AFE8-7682-41A8-9852-9F158E9203BF}" presName="bgRect" presStyleLbl="bgShp" presStyleIdx="1" presStyleCnt="4"/>
      <dgm:spPr/>
    </dgm:pt>
    <dgm:pt modelId="{AF31B81D-935E-4B06-8E99-A16A4081744B}" type="pres">
      <dgm:prSet presAssocID="{FF23AFE8-7682-41A8-9852-9F158E9203B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D2C873D-DD50-4B6A-B662-AC623C710E62}" type="pres">
      <dgm:prSet presAssocID="{FF23AFE8-7682-41A8-9852-9F158E9203BF}" presName="spaceRect" presStyleCnt="0"/>
      <dgm:spPr/>
    </dgm:pt>
    <dgm:pt modelId="{465F87DB-CE61-43FF-BF5B-2686773F15A4}" type="pres">
      <dgm:prSet presAssocID="{FF23AFE8-7682-41A8-9852-9F158E9203BF}" presName="parTx" presStyleLbl="revTx" presStyleIdx="1" presStyleCnt="4">
        <dgm:presLayoutVars>
          <dgm:chMax val="0"/>
          <dgm:chPref val="0"/>
        </dgm:presLayoutVars>
      </dgm:prSet>
      <dgm:spPr/>
    </dgm:pt>
    <dgm:pt modelId="{C8821FFF-5095-41F6-9C9E-8F8AE9990003}" type="pres">
      <dgm:prSet presAssocID="{09DDBEA7-262D-4808-9CAA-218FDDCCDC73}" presName="sibTrans" presStyleCnt="0"/>
      <dgm:spPr/>
    </dgm:pt>
    <dgm:pt modelId="{949F32A3-06F5-49CA-A507-31DB61E4F289}" type="pres">
      <dgm:prSet presAssocID="{DC5B1D37-6E73-4F2D-BAC5-03391812A7F9}" presName="compNode" presStyleCnt="0"/>
      <dgm:spPr/>
    </dgm:pt>
    <dgm:pt modelId="{C7C1C9CC-9529-4FD3-81FA-7E54C6B273D0}" type="pres">
      <dgm:prSet presAssocID="{DC5B1D37-6E73-4F2D-BAC5-03391812A7F9}" presName="bgRect" presStyleLbl="bgShp" presStyleIdx="2" presStyleCnt="4"/>
      <dgm:spPr/>
    </dgm:pt>
    <dgm:pt modelId="{2908AC91-47BD-4B61-93DC-3429196BBD22}" type="pres">
      <dgm:prSet presAssocID="{DC5B1D37-6E73-4F2D-BAC5-03391812A7F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BD402F1-92B0-49E1-9E01-48331CA0E51B}" type="pres">
      <dgm:prSet presAssocID="{DC5B1D37-6E73-4F2D-BAC5-03391812A7F9}" presName="spaceRect" presStyleCnt="0"/>
      <dgm:spPr/>
    </dgm:pt>
    <dgm:pt modelId="{09EF677C-E474-4668-84E0-8C53B5C3E650}" type="pres">
      <dgm:prSet presAssocID="{DC5B1D37-6E73-4F2D-BAC5-03391812A7F9}" presName="parTx" presStyleLbl="revTx" presStyleIdx="2" presStyleCnt="4">
        <dgm:presLayoutVars>
          <dgm:chMax val="0"/>
          <dgm:chPref val="0"/>
        </dgm:presLayoutVars>
      </dgm:prSet>
      <dgm:spPr/>
    </dgm:pt>
    <dgm:pt modelId="{B8950580-5DB1-4226-9A25-9FB774731DB8}" type="pres">
      <dgm:prSet presAssocID="{EB72C3FE-D4A2-4C67-89B0-922527C88B28}" presName="sibTrans" presStyleCnt="0"/>
      <dgm:spPr/>
    </dgm:pt>
    <dgm:pt modelId="{94EC0B08-9175-4CB0-B553-F118816B194E}" type="pres">
      <dgm:prSet presAssocID="{ADC6C82E-F487-4137-969C-3993BA2806CA}" presName="compNode" presStyleCnt="0"/>
      <dgm:spPr/>
    </dgm:pt>
    <dgm:pt modelId="{1E5142ED-3E42-4D65-9057-F95D7BA1578B}" type="pres">
      <dgm:prSet presAssocID="{ADC6C82E-F487-4137-969C-3993BA2806CA}" presName="bgRect" presStyleLbl="bgShp" presStyleIdx="3" presStyleCnt="4"/>
      <dgm:spPr/>
    </dgm:pt>
    <dgm:pt modelId="{15A73910-68A7-403C-8A31-711A46A5E571}" type="pres">
      <dgm:prSet presAssocID="{ADC6C82E-F487-4137-969C-3993BA2806C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A3B9C234-CAB1-479B-B7E5-C42A5C174933}" type="pres">
      <dgm:prSet presAssocID="{ADC6C82E-F487-4137-969C-3993BA2806CA}" presName="spaceRect" presStyleCnt="0"/>
      <dgm:spPr/>
    </dgm:pt>
    <dgm:pt modelId="{E247293C-FCBB-4604-856D-993D7483AD25}" type="pres">
      <dgm:prSet presAssocID="{ADC6C82E-F487-4137-969C-3993BA2806C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2676904-5C57-4733-B447-3EDA55190EA7}" type="presOf" srcId="{D204ABF6-44D8-4A5F-9190-10DAD312D67F}" destId="{2BD3652F-67C3-463E-B9BF-60F9400D402A}" srcOrd="0" destOrd="0" presId="urn:microsoft.com/office/officeart/2018/2/layout/IconVerticalSolidList"/>
    <dgm:cxn modelId="{5E55D808-AF7B-4BD5-8B72-500F1ECA702B}" srcId="{D204ABF6-44D8-4A5F-9190-10DAD312D67F}" destId="{ADC6C82E-F487-4137-969C-3993BA2806CA}" srcOrd="3" destOrd="0" parTransId="{B6D37683-EBAF-426C-9EB8-EE16C19CCF91}" sibTransId="{3E4252A4-01C6-4CB2-B0A5-4D16CFB6806B}"/>
    <dgm:cxn modelId="{0177FB10-37AE-4957-B99E-6F64E7868DB2}" srcId="{D204ABF6-44D8-4A5F-9190-10DAD312D67F}" destId="{FF23AFE8-7682-41A8-9852-9F158E9203BF}" srcOrd="1" destOrd="0" parTransId="{E7D826D9-1499-4977-9545-621188FC8373}" sibTransId="{09DDBEA7-262D-4808-9CAA-218FDDCCDC73}"/>
    <dgm:cxn modelId="{7E8E0F16-EF69-4E6E-82F0-3F00A9165971}" type="presOf" srcId="{ADC6C82E-F487-4137-969C-3993BA2806CA}" destId="{E247293C-FCBB-4604-856D-993D7483AD25}" srcOrd="0" destOrd="0" presId="urn:microsoft.com/office/officeart/2018/2/layout/IconVerticalSolidList"/>
    <dgm:cxn modelId="{0F573D19-5E77-421F-A877-A02A5D962F5A}" type="presOf" srcId="{5061DBFC-A7AA-40CA-AA7D-8A883061DA26}" destId="{7EB439F1-9E6F-4AC5-83D7-515C5E358288}" srcOrd="0" destOrd="0" presId="urn:microsoft.com/office/officeart/2018/2/layout/IconVerticalSolidList"/>
    <dgm:cxn modelId="{A4F46F1E-FF13-4C7D-9682-B32679215820}" type="presOf" srcId="{DC5B1D37-6E73-4F2D-BAC5-03391812A7F9}" destId="{09EF677C-E474-4668-84E0-8C53B5C3E650}" srcOrd="0" destOrd="0" presId="urn:microsoft.com/office/officeart/2018/2/layout/IconVerticalSolidList"/>
    <dgm:cxn modelId="{514EB93B-F3F9-46E8-8C1A-4E433397B1EF}" srcId="{D204ABF6-44D8-4A5F-9190-10DAD312D67F}" destId="{5061DBFC-A7AA-40CA-AA7D-8A883061DA26}" srcOrd="0" destOrd="0" parTransId="{E3D4ACA3-75B6-4D70-A735-16868324ADC7}" sibTransId="{D4785806-C898-45DC-9DAD-F1161345887B}"/>
    <dgm:cxn modelId="{4B62A56C-28DD-4E48-9F1E-C3B959787265}" srcId="{D204ABF6-44D8-4A5F-9190-10DAD312D67F}" destId="{DC5B1D37-6E73-4F2D-BAC5-03391812A7F9}" srcOrd="2" destOrd="0" parTransId="{1A942FC8-9C4D-4B84-93AA-A8EA2BFD7C9F}" sibTransId="{EB72C3FE-D4A2-4C67-89B0-922527C88B28}"/>
    <dgm:cxn modelId="{EFBFC5D6-6D85-4F13-B1E9-3323B3A1FC67}" type="presOf" srcId="{FF23AFE8-7682-41A8-9852-9F158E9203BF}" destId="{465F87DB-CE61-43FF-BF5B-2686773F15A4}" srcOrd="0" destOrd="0" presId="urn:microsoft.com/office/officeart/2018/2/layout/IconVerticalSolidList"/>
    <dgm:cxn modelId="{B96C10C9-E0E6-4969-A5BE-FA4AC0EB5F01}" type="presParOf" srcId="{2BD3652F-67C3-463E-B9BF-60F9400D402A}" destId="{FBD8BFC1-868D-4C82-944E-DC294C72116E}" srcOrd="0" destOrd="0" presId="urn:microsoft.com/office/officeart/2018/2/layout/IconVerticalSolidList"/>
    <dgm:cxn modelId="{A072DCDD-1AF0-4141-A40B-25F148DF622C}" type="presParOf" srcId="{FBD8BFC1-868D-4C82-944E-DC294C72116E}" destId="{21C262E9-A28B-4222-8A8C-D253BB93421D}" srcOrd="0" destOrd="0" presId="urn:microsoft.com/office/officeart/2018/2/layout/IconVerticalSolidList"/>
    <dgm:cxn modelId="{AAAE932F-0B27-4014-A3BD-8504A7530092}" type="presParOf" srcId="{FBD8BFC1-868D-4C82-944E-DC294C72116E}" destId="{59E6310D-F67A-47C3-A110-CCBC1D94283A}" srcOrd="1" destOrd="0" presId="urn:microsoft.com/office/officeart/2018/2/layout/IconVerticalSolidList"/>
    <dgm:cxn modelId="{7521F413-CD21-4FD0-B2E9-5B8B7712FF0C}" type="presParOf" srcId="{FBD8BFC1-868D-4C82-944E-DC294C72116E}" destId="{8DA21D60-8A11-4E81-96B0-E7E19A2696C0}" srcOrd="2" destOrd="0" presId="urn:microsoft.com/office/officeart/2018/2/layout/IconVerticalSolidList"/>
    <dgm:cxn modelId="{022ED960-655A-4791-81AA-7C1A5B2292E1}" type="presParOf" srcId="{FBD8BFC1-868D-4C82-944E-DC294C72116E}" destId="{7EB439F1-9E6F-4AC5-83D7-515C5E358288}" srcOrd="3" destOrd="0" presId="urn:microsoft.com/office/officeart/2018/2/layout/IconVerticalSolidList"/>
    <dgm:cxn modelId="{6AFBAFBF-FECC-4204-A897-A34B2626088B}" type="presParOf" srcId="{2BD3652F-67C3-463E-B9BF-60F9400D402A}" destId="{AA791AB9-B762-48AD-8658-E514B9F6A228}" srcOrd="1" destOrd="0" presId="urn:microsoft.com/office/officeart/2018/2/layout/IconVerticalSolidList"/>
    <dgm:cxn modelId="{B5CA8E9F-02BC-4550-A055-F4669D58053B}" type="presParOf" srcId="{2BD3652F-67C3-463E-B9BF-60F9400D402A}" destId="{FEF89090-AD60-43CF-894C-850564C253C2}" srcOrd="2" destOrd="0" presId="urn:microsoft.com/office/officeart/2018/2/layout/IconVerticalSolidList"/>
    <dgm:cxn modelId="{B7656CCD-ADD7-410A-9556-18EE417E9AEA}" type="presParOf" srcId="{FEF89090-AD60-43CF-894C-850564C253C2}" destId="{FD460186-DE6C-40C6-B392-152A1447DD0A}" srcOrd="0" destOrd="0" presId="urn:microsoft.com/office/officeart/2018/2/layout/IconVerticalSolidList"/>
    <dgm:cxn modelId="{9D6E3836-DF08-4779-8188-34CCCACA9529}" type="presParOf" srcId="{FEF89090-AD60-43CF-894C-850564C253C2}" destId="{AF31B81D-935E-4B06-8E99-A16A4081744B}" srcOrd="1" destOrd="0" presId="urn:microsoft.com/office/officeart/2018/2/layout/IconVerticalSolidList"/>
    <dgm:cxn modelId="{9EFB4225-8DDD-442D-8271-24F4CE32A56A}" type="presParOf" srcId="{FEF89090-AD60-43CF-894C-850564C253C2}" destId="{DD2C873D-DD50-4B6A-B662-AC623C710E62}" srcOrd="2" destOrd="0" presId="urn:microsoft.com/office/officeart/2018/2/layout/IconVerticalSolidList"/>
    <dgm:cxn modelId="{B57BC300-D8FF-4FB1-81F4-7386F38AAD61}" type="presParOf" srcId="{FEF89090-AD60-43CF-894C-850564C253C2}" destId="{465F87DB-CE61-43FF-BF5B-2686773F15A4}" srcOrd="3" destOrd="0" presId="urn:microsoft.com/office/officeart/2018/2/layout/IconVerticalSolidList"/>
    <dgm:cxn modelId="{76C293FE-7E64-47F5-A88F-08CC598FBF49}" type="presParOf" srcId="{2BD3652F-67C3-463E-B9BF-60F9400D402A}" destId="{C8821FFF-5095-41F6-9C9E-8F8AE9990003}" srcOrd="3" destOrd="0" presId="urn:microsoft.com/office/officeart/2018/2/layout/IconVerticalSolidList"/>
    <dgm:cxn modelId="{F88CF4DC-60D3-485B-9780-73A35EA794D3}" type="presParOf" srcId="{2BD3652F-67C3-463E-B9BF-60F9400D402A}" destId="{949F32A3-06F5-49CA-A507-31DB61E4F289}" srcOrd="4" destOrd="0" presId="urn:microsoft.com/office/officeart/2018/2/layout/IconVerticalSolidList"/>
    <dgm:cxn modelId="{6B9775BE-AAD4-40C6-8CE7-46979FF50AF3}" type="presParOf" srcId="{949F32A3-06F5-49CA-A507-31DB61E4F289}" destId="{C7C1C9CC-9529-4FD3-81FA-7E54C6B273D0}" srcOrd="0" destOrd="0" presId="urn:microsoft.com/office/officeart/2018/2/layout/IconVerticalSolidList"/>
    <dgm:cxn modelId="{202BC640-1E27-4ED0-909C-9D7973F416F3}" type="presParOf" srcId="{949F32A3-06F5-49CA-A507-31DB61E4F289}" destId="{2908AC91-47BD-4B61-93DC-3429196BBD22}" srcOrd="1" destOrd="0" presId="urn:microsoft.com/office/officeart/2018/2/layout/IconVerticalSolidList"/>
    <dgm:cxn modelId="{AB006D9E-2C2D-4D12-BB6F-BA39F5F08006}" type="presParOf" srcId="{949F32A3-06F5-49CA-A507-31DB61E4F289}" destId="{1BD402F1-92B0-49E1-9E01-48331CA0E51B}" srcOrd="2" destOrd="0" presId="urn:microsoft.com/office/officeart/2018/2/layout/IconVerticalSolidList"/>
    <dgm:cxn modelId="{3F8A8724-F0C9-4E65-A72D-458583A3CDB8}" type="presParOf" srcId="{949F32A3-06F5-49CA-A507-31DB61E4F289}" destId="{09EF677C-E474-4668-84E0-8C53B5C3E650}" srcOrd="3" destOrd="0" presId="urn:microsoft.com/office/officeart/2018/2/layout/IconVerticalSolidList"/>
    <dgm:cxn modelId="{D66BAAB5-E2BC-42D9-96C4-D6D30CFEFCBF}" type="presParOf" srcId="{2BD3652F-67C3-463E-B9BF-60F9400D402A}" destId="{B8950580-5DB1-4226-9A25-9FB774731DB8}" srcOrd="5" destOrd="0" presId="urn:microsoft.com/office/officeart/2018/2/layout/IconVerticalSolidList"/>
    <dgm:cxn modelId="{EC834D8F-7723-4364-98ED-1D2FAB5D02CE}" type="presParOf" srcId="{2BD3652F-67C3-463E-B9BF-60F9400D402A}" destId="{94EC0B08-9175-4CB0-B553-F118816B194E}" srcOrd="6" destOrd="0" presId="urn:microsoft.com/office/officeart/2018/2/layout/IconVerticalSolidList"/>
    <dgm:cxn modelId="{D76AD7B2-F12F-452A-AAB9-436A089C91BB}" type="presParOf" srcId="{94EC0B08-9175-4CB0-B553-F118816B194E}" destId="{1E5142ED-3E42-4D65-9057-F95D7BA1578B}" srcOrd="0" destOrd="0" presId="urn:microsoft.com/office/officeart/2018/2/layout/IconVerticalSolidList"/>
    <dgm:cxn modelId="{C990BD4D-731C-4890-A389-C744EB894F21}" type="presParOf" srcId="{94EC0B08-9175-4CB0-B553-F118816B194E}" destId="{15A73910-68A7-403C-8A31-711A46A5E571}" srcOrd="1" destOrd="0" presId="urn:microsoft.com/office/officeart/2018/2/layout/IconVerticalSolidList"/>
    <dgm:cxn modelId="{BD8E86B5-1C61-4423-8892-4F369EA9BE1E}" type="presParOf" srcId="{94EC0B08-9175-4CB0-B553-F118816B194E}" destId="{A3B9C234-CAB1-479B-B7E5-C42A5C174933}" srcOrd="2" destOrd="0" presId="urn:microsoft.com/office/officeart/2018/2/layout/IconVerticalSolidList"/>
    <dgm:cxn modelId="{9B378F61-889B-443A-8082-CED23CA8B0A2}" type="presParOf" srcId="{94EC0B08-9175-4CB0-B553-F118816B194E}" destId="{E247293C-FCBB-4604-856D-993D7483AD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E3072E-E9BD-446E-A74F-7D67792DB53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EC3373-4AE6-4C15-A6CC-1DB6F330783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All the models are performing well enough achieving an accuracy of 90% except the decision tree with a bit low accuracy.</a:t>
          </a:r>
          <a:endParaRPr lang="en-US"/>
        </a:p>
      </dgm:t>
    </dgm:pt>
    <dgm:pt modelId="{02786BD0-5800-45C9-837D-4272F41BE281}" type="parTrans" cxnId="{3CBEDA7B-FE19-4EE3-8684-27B448D01165}">
      <dgm:prSet/>
      <dgm:spPr/>
      <dgm:t>
        <a:bodyPr/>
        <a:lstStyle/>
        <a:p>
          <a:endParaRPr lang="en-US"/>
        </a:p>
      </dgm:t>
    </dgm:pt>
    <dgm:pt modelId="{F487086A-4815-4155-87D2-F80F019E189C}" type="sibTrans" cxnId="{3CBEDA7B-FE19-4EE3-8684-27B448D01165}">
      <dgm:prSet/>
      <dgm:spPr/>
      <dgm:t>
        <a:bodyPr/>
        <a:lstStyle/>
        <a:p>
          <a:endParaRPr lang="en-US"/>
        </a:p>
      </dgm:t>
    </dgm:pt>
    <dgm:pt modelId="{0FA1C191-3810-481F-848D-B18E699DBEE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None of the models are overfitting the training data, achieving almost the same accuracies on the test and training set.</a:t>
          </a:r>
          <a:endParaRPr lang="en-US"/>
        </a:p>
      </dgm:t>
    </dgm:pt>
    <dgm:pt modelId="{03F8407C-FD5A-48B9-B3FD-7630955595A5}" type="parTrans" cxnId="{4632DC6E-FA98-4E63-949B-63DE4842F036}">
      <dgm:prSet/>
      <dgm:spPr/>
      <dgm:t>
        <a:bodyPr/>
        <a:lstStyle/>
        <a:p>
          <a:endParaRPr lang="en-US"/>
        </a:p>
      </dgm:t>
    </dgm:pt>
    <dgm:pt modelId="{CAA8C7E5-308E-4B1D-AE2F-F17DEDF855A7}" type="sibTrans" cxnId="{4632DC6E-FA98-4E63-949B-63DE4842F036}">
      <dgm:prSet/>
      <dgm:spPr/>
      <dgm:t>
        <a:bodyPr/>
        <a:lstStyle/>
        <a:p>
          <a:endParaRPr lang="en-US"/>
        </a:p>
      </dgm:t>
    </dgm:pt>
    <dgm:pt modelId="{55BB4E89-6E48-4A66-9445-9AF09FEF027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The Voting Classifier achieved the highest accuracy on the training set, but XGBoost is considered to be the best-performing model due to the highest accuracy on the test set.</a:t>
          </a:r>
          <a:endParaRPr lang="en-US"/>
        </a:p>
      </dgm:t>
    </dgm:pt>
    <dgm:pt modelId="{2AC99206-08BE-45C7-B0BC-6DF4E5E5D3A4}" type="parTrans" cxnId="{88B98D4D-782C-431B-B539-4476F21E0314}">
      <dgm:prSet/>
      <dgm:spPr/>
      <dgm:t>
        <a:bodyPr/>
        <a:lstStyle/>
        <a:p>
          <a:endParaRPr lang="en-US"/>
        </a:p>
      </dgm:t>
    </dgm:pt>
    <dgm:pt modelId="{73FB3C94-80AD-4C6E-92E5-BC5D4B88AB54}" type="sibTrans" cxnId="{88B98D4D-782C-431B-B539-4476F21E0314}">
      <dgm:prSet/>
      <dgm:spPr/>
      <dgm:t>
        <a:bodyPr/>
        <a:lstStyle/>
        <a:p>
          <a:endParaRPr lang="en-US"/>
        </a:p>
      </dgm:t>
    </dgm:pt>
    <dgm:pt modelId="{AE2F3389-C0B9-4939-B811-51B5821ADE24}" type="pres">
      <dgm:prSet presAssocID="{2FE3072E-E9BD-446E-A74F-7D67792DB53E}" presName="root" presStyleCnt="0">
        <dgm:presLayoutVars>
          <dgm:dir/>
          <dgm:resizeHandles val="exact"/>
        </dgm:presLayoutVars>
      </dgm:prSet>
      <dgm:spPr/>
    </dgm:pt>
    <dgm:pt modelId="{3EDA6CF8-A482-45F5-810D-FA26357F8EB7}" type="pres">
      <dgm:prSet presAssocID="{8DEC3373-4AE6-4C15-A6CC-1DB6F3307830}" presName="compNode" presStyleCnt="0"/>
      <dgm:spPr/>
    </dgm:pt>
    <dgm:pt modelId="{2919E19C-DF74-4826-ADD6-E23C90602539}" type="pres">
      <dgm:prSet presAssocID="{8DEC3373-4AE6-4C15-A6CC-1DB6F3307830}" presName="bgRect" presStyleLbl="bgShp" presStyleIdx="0" presStyleCnt="3"/>
      <dgm:spPr/>
    </dgm:pt>
    <dgm:pt modelId="{EFC606F2-3A98-491B-AFDF-44AAB7459CFE}" type="pres">
      <dgm:prSet presAssocID="{8DEC3373-4AE6-4C15-A6CC-1DB6F330783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82B48D3D-3578-4B3E-8D5E-F8C964983A21}" type="pres">
      <dgm:prSet presAssocID="{8DEC3373-4AE6-4C15-A6CC-1DB6F3307830}" presName="spaceRect" presStyleCnt="0"/>
      <dgm:spPr/>
    </dgm:pt>
    <dgm:pt modelId="{40BE8DDE-7D39-47C2-810A-3744C2B41A7E}" type="pres">
      <dgm:prSet presAssocID="{8DEC3373-4AE6-4C15-A6CC-1DB6F3307830}" presName="parTx" presStyleLbl="revTx" presStyleIdx="0" presStyleCnt="3">
        <dgm:presLayoutVars>
          <dgm:chMax val="0"/>
          <dgm:chPref val="0"/>
        </dgm:presLayoutVars>
      </dgm:prSet>
      <dgm:spPr/>
    </dgm:pt>
    <dgm:pt modelId="{B6822F8B-299E-45AD-AC04-25344DB56824}" type="pres">
      <dgm:prSet presAssocID="{F487086A-4815-4155-87D2-F80F019E189C}" presName="sibTrans" presStyleCnt="0"/>
      <dgm:spPr/>
    </dgm:pt>
    <dgm:pt modelId="{CA517F12-F90A-45FB-8F3A-606571AC5ECA}" type="pres">
      <dgm:prSet presAssocID="{0FA1C191-3810-481F-848D-B18E699DBEE5}" presName="compNode" presStyleCnt="0"/>
      <dgm:spPr/>
    </dgm:pt>
    <dgm:pt modelId="{139F9FC7-E624-42B4-A162-20C89FB089EB}" type="pres">
      <dgm:prSet presAssocID="{0FA1C191-3810-481F-848D-B18E699DBEE5}" presName="bgRect" presStyleLbl="bgShp" presStyleIdx="1" presStyleCnt="3"/>
      <dgm:spPr/>
    </dgm:pt>
    <dgm:pt modelId="{87986126-1EE1-462B-AE84-2711B89D59AA}" type="pres">
      <dgm:prSet presAssocID="{0FA1C191-3810-481F-848D-B18E699DBE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F59C8BFC-D6DC-4F11-B9B9-3DE7BA53D8F7}" type="pres">
      <dgm:prSet presAssocID="{0FA1C191-3810-481F-848D-B18E699DBEE5}" presName="spaceRect" presStyleCnt="0"/>
      <dgm:spPr/>
    </dgm:pt>
    <dgm:pt modelId="{F277D527-76CC-42D3-B706-0109D3FA1608}" type="pres">
      <dgm:prSet presAssocID="{0FA1C191-3810-481F-848D-B18E699DBEE5}" presName="parTx" presStyleLbl="revTx" presStyleIdx="1" presStyleCnt="3">
        <dgm:presLayoutVars>
          <dgm:chMax val="0"/>
          <dgm:chPref val="0"/>
        </dgm:presLayoutVars>
      </dgm:prSet>
      <dgm:spPr/>
    </dgm:pt>
    <dgm:pt modelId="{B5219182-66F1-42C2-B14B-E3BDF747D2A6}" type="pres">
      <dgm:prSet presAssocID="{CAA8C7E5-308E-4B1D-AE2F-F17DEDF855A7}" presName="sibTrans" presStyleCnt="0"/>
      <dgm:spPr/>
    </dgm:pt>
    <dgm:pt modelId="{1102E17A-E306-40DE-8879-3F1571CC2C4E}" type="pres">
      <dgm:prSet presAssocID="{55BB4E89-6E48-4A66-9445-9AF09FEF027D}" presName="compNode" presStyleCnt="0"/>
      <dgm:spPr/>
    </dgm:pt>
    <dgm:pt modelId="{2F714AC0-4EF3-4989-AEBB-2954067A22F2}" type="pres">
      <dgm:prSet presAssocID="{55BB4E89-6E48-4A66-9445-9AF09FEF027D}" presName="bgRect" presStyleLbl="bgShp" presStyleIdx="2" presStyleCnt="3"/>
      <dgm:spPr/>
    </dgm:pt>
    <dgm:pt modelId="{DCC7A2F1-C97A-491A-AA73-38BE8037C87A}" type="pres">
      <dgm:prSet presAssocID="{55BB4E89-6E48-4A66-9445-9AF09FEF027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7C2D7096-4C39-4A57-9112-6F497BB4067F}" type="pres">
      <dgm:prSet presAssocID="{55BB4E89-6E48-4A66-9445-9AF09FEF027D}" presName="spaceRect" presStyleCnt="0"/>
      <dgm:spPr/>
    </dgm:pt>
    <dgm:pt modelId="{558765A8-4F71-4A56-9426-B71500075EB4}" type="pres">
      <dgm:prSet presAssocID="{55BB4E89-6E48-4A66-9445-9AF09FEF027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414843D-E84D-4C7E-8262-50E9455A1701}" type="presOf" srcId="{0FA1C191-3810-481F-848D-B18E699DBEE5}" destId="{F277D527-76CC-42D3-B706-0109D3FA1608}" srcOrd="0" destOrd="0" presId="urn:microsoft.com/office/officeart/2018/2/layout/IconVerticalSolidList"/>
    <dgm:cxn modelId="{8554704A-DD6C-4281-B5BD-A38BAD16C110}" type="presOf" srcId="{8DEC3373-4AE6-4C15-A6CC-1DB6F3307830}" destId="{40BE8DDE-7D39-47C2-810A-3744C2B41A7E}" srcOrd="0" destOrd="0" presId="urn:microsoft.com/office/officeart/2018/2/layout/IconVerticalSolidList"/>
    <dgm:cxn modelId="{88B98D4D-782C-431B-B539-4476F21E0314}" srcId="{2FE3072E-E9BD-446E-A74F-7D67792DB53E}" destId="{55BB4E89-6E48-4A66-9445-9AF09FEF027D}" srcOrd="2" destOrd="0" parTransId="{2AC99206-08BE-45C7-B0BC-6DF4E5E5D3A4}" sibTransId="{73FB3C94-80AD-4C6E-92E5-BC5D4B88AB54}"/>
    <dgm:cxn modelId="{4632DC6E-FA98-4E63-949B-63DE4842F036}" srcId="{2FE3072E-E9BD-446E-A74F-7D67792DB53E}" destId="{0FA1C191-3810-481F-848D-B18E699DBEE5}" srcOrd="1" destOrd="0" parTransId="{03F8407C-FD5A-48B9-B3FD-7630955595A5}" sibTransId="{CAA8C7E5-308E-4B1D-AE2F-F17DEDF855A7}"/>
    <dgm:cxn modelId="{3CBEDA7B-FE19-4EE3-8684-27B448D01165}" srcId="{2FE3072E-E9BD-446E-A74F-7D67792DB53E}" destId="{8DEC3373-4AE6-4C15-A6CC-1DB6F3307830}" srcOrd="0" destOrd="0" parTransId="{02786BD0-5800-45C9-837D-4272F41BE281}" sibTransId="{F487086A-4815-4155-87D2-F80F019E189C}"/>
    <dgm:cxn modelId="{B08E17BF-213E-4C07-A69C-9A806C294068}" type="presOf" srcId="{55BB4E89-6E48-4A66-9445-9AF09FEF027D}" destId="{558765A8-4F71-4A56-9426-B71500075EB4}" srcOrd="0" destOrd="0" presId="urn:microsoft.com/office/officeart/2018/2/layout/IconVerticalSolidList"/>
    <dgm:cxn modelId="{EE848BED-DEE3-44E5-9122-5019D09637D1}" type="presOf" srcId="{2FE3072E-E9BD-446E-A74F-7D67792DB53E}" destId="{AE2F3389-C0B9-4939-B811-51B5821ADE24}" srcOrd="0" destOrd="0" presId="urn:microsoft.com/office/officeart/2018/2/layout/IconVerticalSolidList"/>
    <dgm:cxn modelId="{B6B15F99-D864-42B1-98DF-784B7341BD01}" type="presParOf" srcId="{AE2F3389-C0B9-4939-B811-51B5821ADE24}" destId="{3EDA6CF8-A482-45F5-810D-FA26357F8EB7}" srcOrd="0" destOrd="0" presId="urn:microsoft.com/office/officeart/2018/2/layout/IconVerticalSolidList"/>
    <dgm:cxn modelId="{357B3AA3-A974-450B-85C6-8B8363C5B83E}" type="presParOf" srcId="{3EDA6CF8-A482-45F5-810D-FA26357F8EB7}" destId="{2919E19C-DF74-4826-ADD6-E23C90602539}" srcOrd="0" destOrd="0" presId="urn:microsoft.com/office/officeart/2018/2/layout/IconVerticalSolidList"/>
    <dgm:cxn modelId="{57019DA6-0F2A-4523-9AF9-E391B19C43B3}" type="presParOf" srcId="{3EDA6CF8-A482-45F5-810D-FA26357F8EB7}" destId="{EFC606F2-3A98-491B-AFDF-44AAB7459CFE}" srcOrd="1" destOrd="0" presId="urn:microsoft.com/office/officeart/2018/2/layout/IconVerticalSolidList"/>
    <dgm:cxn modelId="{4E1CABF2-89F0-49F0-8314-88DB54D05BBA}" type="presParOf" srcId="{3EDA6CF8-A482-45F5-810D-FA26357F8EB7}" destId="{82B48D3D-3578-4B3E-8D5E-F8C964983A21}" srcOrd="2" destOrd="0" presId="urn:microsoft.com/office/officeart/2018/2/layout/IconVerticalSolidList"/>
    <dgm:cxn modelId="{3DE9DDBB-018F-4647-B6DB-782F060C5E87}" type="presParOf" srcId="{3EDA6CF8-A482-45F5-810D-FA26357F8EB7}" destId="{40BE8DDE-7D39-47C2-810A-3744C2B41A7E}" srcOrd="3" destOrd="0" presId="urn:microsoft.com/office/officeart/2018/2/layout/IconVerticalSolidList"/>
    <dgm:cxn modelId="{455E2194-CDAC-4954-BBD2-E483369869CD}" type="presParOf" srcId="{AE2F3389-C0B9-4939-B811-51B5821ADE24}" destId="{B6822F8B-299E-45AD-AC04-25344DB56824}" srcOrd="1" destOrd="0" presId="urn:microsoft.com/office/officeart/2018/2/layout/IconVerticalSolidList"/>
    <dgm:cxn modelId="{E2C62ADF-5182-46B7-B92E-6A86174E457C}" type="presParOf" srcId="{AE2F3389-C0B9-4939-B811-51B5821ADE24}" destId="{CA517F12-F90A-45FB-8F3A-606571AC5ECA}" srcOrd="2" destOrd="0" presId="urn:microsoft.com/office/officeart/2018/2/layout/IconVerticalSolidList"/>
    <dgm:cxn modelId="{EC66F6B1-157A-40F1-AFAB-EA21848E6A02}" type="presParOf" srcId="{CA517F12-F90A-45FB-8F3A-606571AC5ECA}" destId="{139F9FC7-E624-42B4-A162-20C89FB089EB}" srcOrd="0" destOrd="0" presId="urn:microsoft.com/office/officeart/2018/2/layout/IconVerticalSolidList"/>
    <dgm:cxn modelId="{EAD05E01-85FB-4911-A5A8-ED44F952F957}" type="presParOf" srcId="{CA517F12-F90A-45FB-8F3A-606571AC5ECA}" destId="{87986126-1EE1-462B-AE84-2711B89D59AA}" srcOrd="1" destOrd="0" presId="urn:microsoft.com/office/officeart/2018/2/layout/IconVerticalSolidList"/>
    <dgm:cxn modelId="{E839D4B2-D313-4042-A852-54A80301878E}" type="presParOf" srcId="{CA517F12-F90A-45FB-8F3A-606571AC5ECA}" destId="{F59C8BFC-D6DC-4F11-B9B9-3DE7BA53D8F7}" srcOrd="2" destOrd="0" presId="urn:microsoft.com/office/officeart/2018/2/layout/IconVerticalSolidList"/>
    <dgm:cxn modelId="{FC743E21-FD09-4CB6-BEF7-E64E58606668}" type="presParOf" srcId="{CA517F12-F90A-45FB-8F3A-606571AC5ECA}" destId="{F277D527-76CC-42D3-B706-0109D3FA1608}" srcOrd="3" destOrd="0" presId="urn:microsoft.com/office/officeart/2018/2/layout/IconVerticalSolidList"/>
    <dgm:cxn modelId="{A917EBBB-6433-45CE-A769-0D9A650A4700}" type="presParOf" srcId="{AE2F3389-C0B9-4939-B811-51B5821ADE24}" destId="{B5219182-66F1-42C2-B14B-E3BDF747D2A6}" srcOrd="3" destOrd="0" presId="urn:microsoft.com/office/officeart/2018/2/layout/IconVerticalSolidList"/>
    <dgm:cxn modelId="{A31A0212-2049-4FD2-AC5E-4C2D2D3B74E5}" type="presParOf" srcId="{AE2F3389-C0B9-4939-B811-51B5821ADE24}" destId="{1102E17A-E306-40DE-8879-3F1571CC2C4E}" srcOrd="4" destOrd="0" presId="urn:microsoft.com/office/officeart/2018/2/layout/IconVerticalSolidList"/>
    <dgm:cxn modelId="{5DC986B0-B76A-4B15-BB27-64E5010C2C6D}" type="presParOf" srcId="{1102E17A-E306-40DE-8879-3F1571CC2C4E}" destId="{2F714AC0-4EF3-4989-AEBB-2954067A22F2}" srcOrd="0" destOrd="0" presId="urn:microsoft.com/office/officeart/2018/2/layout/IconVerticalSolidList"/>
    <dgm:cxn modelId="{C73F896B-F4C7-49F6-BF11-B25D7B861A1E}" type="presParOf" srcId="{1102E17A-E306-40DE-8879-3F1571CC2C4E}" destId="{DCC7A2F1-C97A-491A-AA73-38BE8037C87A}" srcOrd="1" destOrd="0" presId="urn:microsoft.com/office/officeart/2018/2/layout/IconVerticalSolidList"/>
    <dgm:cxn modelId="{C14EFDC7-9D05-4C8D-A166-EEA8DD95BABA}" type="presParOf" srcId="{1102E17A-E306-40DE-8879-3F1571CC2C4E}" destId="{7C2D7096-4C39-4A57-9112-6F497BB4067F}" srcOrd="2" destOrd="0" presId="urn:microsoft.com/office/officeart/2018/2/layout/IconVerticalSolidList"/>
    <dgm:cxn modelId="{E6F9018F-F6BF-410A-A154-1BFA6E850B05}" type="presParOf" srcId="{1102E17A-E306-40DE-8879-3F1571CC2C4E}" destId="{558765A8-4F71-4A56-9426-B71500075E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EC4F9-7C52-4108-B9DD-268DEDC55295}">
      <dsp:nvSpPr>
        <dsp:cNvPr id="0" name=""/>
        <dsp:cNvSpPr/>
      </dsp:nvSpPr>
      <dsp:spPr>
        <a:xfrm>
          <a:off x="78139" y="261940"/>
          <a:ext cx="1266652" cy="126665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51589-05D3-4BB0-9F32-B81396E7B77A}">
      <dsp:nvSpPr>
        <dsp:cNvPr id="0" name=""/>
        <dsp:cNvSpPr/>
      </dsp:nvSpPr>
      <dsp:spPr>
        <a:xfrm>
          <a:off x="344136" y="527937"/>
          <a:ext cx="734658" cy="7346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8000C-F5F6-4B70-B3E4-C87241A1FCBD}">
      <dsp:nvSpPr>
        <dsp:cNvPr id="0" name=""/>
        <dsp:cNvSpPr/>
      </dsp:nvSpPr>
      <dsp:spPr>
        <a:xfrm>
          <a:off x="1616217" y="261940"/>
          <a:ext cx="2985681" cy="1266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Rich and diverse content about technological changes and advancements.</a:t>
          </a:r>
          <a:endParaRPr lang="en-US" sz="2000" kern="1200"/>
        </a:p>
      </dsp:txBody>
      <dsp:txXfrm>
        <a:off x="1616217" y="261940"/>
        <a:ext cx="2985681" cy="1266652"/>
      </dsp:txXfrm>
    </dsp:sp>
    <dsp:sp modelId="{42258320-A241-4B57-86F4-03A3553BAC2E}">
      <dsp:nvSpPr>
        <dsp:cNvPr id="0" name=""/>
        <dsp:cNvSpPr/>
      </dsp:nvSpPr>
      <dsp:spPr>
        <a:xfrm>
          <a:off x="5122131" y="261940"/>
          <a:ext cx="1266652" cy="126665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CA6E3B-445E-4A9E-98AF-DDC39DCEA019}">
      <dsp:nvSpPr>
        <dsp:cNvPr id="0" name=""/>
        <dsp:cNvSpPr/>
      </dsp:nvSpPr>
      <dsp:spPr>
        <a:xfrm>
          <a:off x="5388128" y="527937"/>
          <a:ext cx="734658" cy="7346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21C26-8578-4DF0-B242-AE5C359742BE}">
      <dsp:nvSpPr>
        <dsp:cNvPr id="0" name=""/>
        <dsp:cNvSpPr/>
      </dsp:nvSpPr>
      <dsp:spPr>
        <a:xfrm>
          <a:off x="6660209" y="261940"/>
          <a:ext cx="2985681" cy="1266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Domain-specific vocabulary.</a:t>
          </a:r>
          <a:endParaRPr lang="en-US" sz="2000" kern="1200"/>
        </a:p>
      </dsp:txBody>
      <dsp:txXfrm>
        <a:off x="6660209" y="261940"/>
        <a:ext cx="2985681" cy="1266652"/>
      </dsp:txXfrm>
    </dsp:sp>
    <dsp:sp modelId="{0BA4D19B-4966-4005-A3A8-09F2E4523FED}">
      <dsp:nvSpPr>
        <dsp:cNvPr id="0" name=""/>
        <dsp:cNvSpPr/>
      </dsp:nvSpPr>
      <dsp:spPr>
        <a:xfrm>
          <a:off x="78139" y="2154764"/>
          <a:ext cx="1266652" cy="126665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63D09-A626-4F67-AAE1-643FD87913DD}">
      <dsp:nvSpPr>
        <dsp:cNvPr id="0" name=""/>
        <dsp:cNvSpPr/>
      </dsp:nvSpPr>
      <dsp:spPr>
        <a:xfrm>
          <a:off x="344136" y="2420761"/>
          <a:ext cx="734658" cy="7346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07EFF-B42B-49A6-BE74-67E6AB9683FF}">
      <dsp:nvSpPr>
        <dsp:cNvPr id="0" name=""/>
        <dsp:cNvSpPr/>
      </dsp:nvSpPr>
      <dsp:spPr>
        <a:xfrm>
          <a:off x="1616217" y="2154764"/>
          <a:ext cx="2985681" cy="1266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Well structured, makes it easier to extract specifics.</a:t>
          </a:r>
          <a:endParaRPr lang="en-US" sz="2000" kern="1200"/>
        </a:p>
      </dsp:txBody>
      <dsp:txXfrm>
        <a:off x="1616217" y="2154764"/>
        <a:ext cx="2985681" cy="1266652"/>
      </dsp:txXfrm>
    </dsp:sp>
    <dsp:sp modelId="{6D83E54F-0FE7-4B66-933D-B24C4F57B286}">
      <dsp:nvSpPr>
        <dsp:cNvPr id="0" name=""/>
        <dsp:cNvSpPr/>
      </dsp:nvSpPr>
      <dsp:spPr>
        <a:xfrm>
          <a:off x="5122131" y="2154764"/>
          <a:ext cx="1266652" cy="126665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C99BA-6257-48DF-941C-2F81F07DEDB1}">
      <dsp:nvSpPr>
        <dsp:cNvPr id="0" name=""/>
        <dsp:cNvSpPr/>
      </dsp:nvSpPr>
      <dsp:spPr>
        <a:xfrm>
          <a:off x="5388128" y="2420761"/>
          <a:ext cx="734658" cy="7346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1B0B3-7613-45FA-9AA1-3099390BEAEB}">
      <dsp:nvSpPr>
        <dsp:cNvPr id="0" name=""/>
        <dsp:cNvSpPr/>
      </dsp:nvSpPr>
      <dsp:spPr>
        <a:xfrm>
          <a:off x="6660209" y="2154764"/>
          <a:ext cx="2985681" cy="1266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Predicted bigrams might open the doors for new research areas.</a:t>
          </a:r>
          <a:endParaRPr lang="en-US" sz="2000" kern="1200"/>
        </a:p>
      </dsp:txBody>
      <dsp:txXfrm>
        <a:off x="6660209" y="2154764"/>
        <a:ext cx="2985681" cy="12666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46C97-E472-459F-9A1B-9E0F6FB53F54}">
      <dsp:nvSpPr>
        <dsp:cNvPr id="0" name=""/>
        <dsp:cNvSpPr/>
      </dsp:nvSpPr>
      <dsp:spPr>
        <a:xfrm>
          <a:off x="2850052" y="685988"/>
          <a:ext cx="5293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9335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0721" y="728908"/>
        <a:ext cx="27996" cy="5599"/>
      </dsp:txXfrm>
    </dsp:sp>
    <dsp:sp modelId="{1908602B-EAA6-46BD-89C6-6EB7A724AC95}">
      <dsp:nvSpPr>
        <dsp:cNvPr id="0" name=""/>
        <dsp:cNvSpPr/>
      </dsp:nvSpPr>
      <dsp:spPr>
        <a:xfrm>
          <a:off x="417351" y="1358"/>
          <a:ext cx="2434500" cy="14607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Numeric and Punctuation</a:t>
          </a:r>
          <a:endParaRPr lang="en-US" sz="2800" kern="1200"/>
        </a:p>
      </dsp:txBody>
      <dsp:txXfrm>
        <a:off x="417351" y="1358"/>
        <a:ext cx="2434500" cy="1460700"/>
      </dsp:txXfrm>
    </dsp:sp>
    <dsp:sp modelId="{BFC8F0E3-27B3-46C9-8B09-9A2E89EC3726}">
      <dsp:nvSpPr>
        <dsp:cNvPr id="0" name=""/>
        <dsp:cNvSpPr/>
      </dsp:nvSpPr>
      <dsp:spPr>
        <a:xfrm>
          <a:off x="1634602" y="1460258"/>
          <a:ext cx="2994435" cy="529335"/>
        </a:xfrm>
        <a:custGeom>
          <a:avLst/>
          <a:gdLst/>
          <a:ahLst/>
          <a:cxnLst/>
          <a:rect l="0" t="0" r="0" b="0"/>
          <a:pathLst>
            <a:path>
              <a:moveTo>
                <a:pt x="2994435" y="0"/>
              </a:moveTo>
              <a:lnTo>
                <a:pt x="2994435" y="281767"/>
              </a:lnTo>
              <a:lnTo>
                <a:pt x="0" y="281767"/>
              </a:lnTo>
              <a:lnTo>
                <a:pt x="0" y="529335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55661" y="1722126"/>
        <a:ext cx="152316" cy="5599"/>
      </dsp:txXfrm>
    </dsp:sp>
    <dsp:sp modelId="{701FC73A-C299-415F-BD30-55040647BEF6}">
      <dsp:nvSpPr>
        <dsp:cNvPr id="0" name=""/>
        <dsp:cNvSpPr/>
      </dsp:nvSpPr>
      <dsp:spPr>
        <a:xfrm>
          <a:off x="3411787" y="1358"/>
          <a:ext cx="2434500" cy="14607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Special Characters</a:t>
          </a:r>
          <a:endParaRPr lang="en-US" sz="2800" kern="1200"/>
        </a:p>
      </dsp:txBody>
      <dsp:txXfrm>
        <a:off x="3411787" y="1358"/>
        <a:ext cx="2434500" cy="1460700"/>
      </dsp:txXfrm>
    </dsp:sp>
    <dsp:sp modelId="{542AF73B-5FCA-4D7A-85EB-7C7AB225B67F}">
      <dsp:nvSpPr>
        <dsp:cNvPr id="0" name=""/>
        <dsp:cNvSpPr/>
      </dsp:nvSpPr>
      <dsp:spPr>
        <a:xfrm>
          <a:off x="2850052" y="2706624"/>
          <a:ext cx="5293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9335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0721" y="2749544"/>
        <a:ext cx="27996" cy="5599"/>
      </dsp:txXfrm>
    </dsp:sp>
    <dsp:sp modelId="{29252FE0-33E9-48E8-AA69-659E1DAA7724}">
      <dsp:nvSpPr>
        <dsp:cNvPr id="0" name=""/>
        <dsp:cNvSpPr/>
      </dsp:nvSpPr>
      <dsp:spPr>
        <a:xfrm>
          <a:off x="417351" y="2021993"/>
          <a:ext cx="2434500" cy="14607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Stopwords</a:t>
          </a:r>
          <a:endParaRPr lang="en-US" sz="2800" kern="1200"/>
        </a:p>
      </dsp:txBody>
      <dsp:txXfrm>
        <a:off x="417351" y="2021993"/>
        <a:ext cx="2434500" cy="1460700"/>
      </dsp:txXfrm>
    </dsp:sp>
    <dsp:sp modelId="{AC55673C-D670-41A2-8AD0-B9A7034A77C1}">
      <dsp:nvSpPr>
        <dsp:cNvPr id="0" name=""/>
        <dsp:cNvSpPr/>
      </dsp:nvSpPr>
      <dsp:spPr>
        <a:xfrm>
          <a:off x="1634602" y="3480894"/>
          <a:ext cx="2994435" cy="529335"/>
        </a:xfrm>
        <a:custGeom>
          <a:avLst/>
          <a:gdLst/>
          <a:ahLst/>
          <a:cxnLst/>
          <a:rect l="0" t="0" r="0" b="0"/>
          <a:pathLst>
            <a:path>
              <a:moveTo>
                <a:pt x="2994435" y="0"/>
              </a:moveTo>
              <a:lnTo>
                <a:pt x="2994435" y="281767"/>
              </a:lnTo>
              <a:lnTo>
                <a:pt x="0" y="281767"/>
              </a:lnTo>
              <a:lnTo>
                <a:pt x="0" y="529335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55661" y="3742762"/>
        <a:ext cx="152316" cy="5599"/>
      </dsp:txXfrm>
    </dsp:sp>
    <dsp:sp modelId="{E9A45C8D-D9D6-4048-9744-3A7DDFF38D4E}">
      <dsp:nvSpPr>
        <dsp:cNvPr id="0" name=""/>
        <dsp:cNvSpPr/>
      </dsp:nvSpPr>
      <dsp:spPr>
        <a:xfrm>
          <a:off x="3411787" y="2021993"/>
          <a:ext cx="2434500" cy="14607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Tokenization</a:t>
          </a:r>
          <a:endParaRPr lang="en-US" sz="2800" kern="1200"/>
        </a:p>
      </dsp:txBody>
      <dsp:txXfrm>
        <a:off x="3411787" y="2021993"/>
        <a:ext cx="2434500" cy="1460700"/>
      </dsp:txXfrm>
    </dsp:sp>
    <dsp:sp modelId="{3A534063-1EB2-4560-A8DD-5DC255B1AE9E}">
      <dsp:nvSpPr>
        <dsp:cNvPr id="0" name=""/>
        <dsp:cNvSpPr/>
      </dsp:nvSpPr>
      <dsp:spPr>
        <a:xfrm>
          <a:off x="2850052" y="4727259"/>
          <a:ext cx="5293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9335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0721" y="4770179"/>
        <a:ext cx="27996" cy="5599"/>
      </dsp:txXfrm>
    </dsp:sp>
    <dsp:sp modelId="{29BF3280-30D7-48BD-9052-7F196D2C446C}">
      <dsp:nvSpPr>
        <dsp:cNvPr id="0" name=""/>
        <dsp:cNvSpPr/>
      </dsp:nvSpPr>
      <dsp:spPr>
        <a:xfrm>
          <a:off x="417351" y="4042629"/>
          <a:ext cx="2434500" cy="14607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Lemmatization</a:t>
          </a:r>
          <a:endParaRPr lang="en-US" sz="2800" kern="1200"/>
        </a:p>
      </dsp:txBody>
      <dsp:txXfrm>
        <a:off x="417351" y="4042629"/>
        <a:ext cx="2434500" cy="1460700"/>
      </dsp:txXfrm>
    </dsp:sp>
    <dsp:sp modelId="{9F97C8F9-8C3E-48A9-8747-67E6FE608A80}">
      <dsp:nvSpPr>
        <dsp:cNvPr id="0" name=""/>
        <dsp:cNvSpPr/>
      </dsp:nvSpPr>
      <dsp:spPr>
        <a:xfrm>
          <a:off x="3411787" y="4042629"/>
          <a:ext cx="2434500" cy="14607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Repetitive Words</a:t>
          </a:r>
          <a:endParaRPr lang="en-US" sz="2800" kern="1200"/>
        </a:p>
      </dsp:txBody>
      <dsp:txXfrm>
        <a:off x="3411787" y="4042629"/>
        <a:ext cx="2434500" cy="14607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266D1-E297-496C-A94C-A7F40C933281}">
      <dsp:nvSpPr>
        <dsp:cNvPr id="0" name=""/>
        <dsp:cNvSpPr/>
      </dsp:nvSpPr>
      <dsp:spPr>
        <a:xfrm>
          <a:off x="0" y="3028"/>
          <a:ext cx="10506456" cy="6451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5F38D-C478-4999-8602-12CDFBDC7518}">
      <dsp:nvSpPr>
        <dsp:cNvPr id="0" name=""/>
        <dsp:cNvSpPr/>
      </dsp:nvSpPr>
      <dsp:spPr>
        <a:xfrm>
          <a:off x="195157" y="148187"/>
          <a:ext cx="354831" cy="3548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5230D-15DD-42F0-9412-E9F6917AB6BA}">
      <dsp:nvSpPr>
        <dsp:cNvPr id="0" name=""/>
        <dsp:cNvSpPr/>
      </dsp:nvSpPr>
      <dsp:spPr>
        <a:xfrm>
          <a:off x="745146" y="3028"/>
          <a:ext cx="9761309" cy="64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8" tIns="68278" rIns="68278" bIns="682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Popular word embedding technique for NLP tasks</a:t>
          </a:r>
          <a:endParaRPr lang="en-US" sz="1900" kern="1200"/>
        </a:p>
      </dsp:txBody>
      <dsp:txXfrm>
        <a:off x="745146" y="3028"/>
        <a:ext cx="9761309" cy="645148"/>
      </dsp:txXfrm>
    </dsp:sp>
    <dsp:sp modelId="{B8A87981-6B3D-4623-846C-135E47598B1A}">
      <dsp:nvSpPr>
        <dsp:cNvPr id="0" name=""/>
        <dsp:cNvSpPr/>
      </dsp:nvSpPr>
      <dsp:spPr>
        <a:xfrm>
          <a:off x="0" y="809464"/>
          <a:ext cx="10506456" cy="6451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CEC69-10D6-4AF3-A7AC-6554EAC66A70}">
      <dsp:nvSpPr>
        <dsp:cNvPr id="0" name=""/>
        <dsp:cNvSpPr/>
      </dsp:nvSpPr>
      <dsp:spPr>
        <a:xfrm>
          <a:off x="195157" y="954622"/>
          <a:ext cx="354831" cy="3548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E9137-F537-4FEE-8432-9FC05C576604}">
      <dsp:nvSpPr>
        <dsp:cNvPr id="0" name=""/>
        <dsp:cNvSpPr/>
      </dsp:nvSpPr>
      <dsp:spPr>
        <a:xfrm>
          <a:off x="745146" y="809464"/>
          <a:ext cx="9761309" cy="64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8" tIns="68278" rIns="68278" bIns="682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Tokens are represented as vectors and calculate the semantic relationship between words.</a:t>
          </a:r>
          <a:endParaRPr lang="en-US" sz="1900" kern="1200"/>
        </a:p>
      </dsp:txBody>
      <dsp:txXfrm>
        <a:off x="745146" y="809464"/>
        <a:ext cx="9761309" cy="645148"/>
      </dsp:txXfrm>
    </dsp:sp>
    <dsp:sp modelId="{29B3C472-6741-44BA-A5A0-D6D86CA78C43}">
      <dsp:nvSpPr>
        <dsp:cNvPr id="0" name=""/>
        <dsp:cNvSpPr/>
      </dsp:nvSpPr>
      <dsp:spPr>
        <a:xfrm>
          <a:off x="0" y="2362297"/>
          <a:ext cx="10506456" cy="6451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C7A38-A8CF-4C24-89E9-647643FD79FD}">
      <dsp:nvSpPr>
        <dsp:cNvPr id="0" name=""/>
        <dsp:cNvSpPr/>
      </dsp:nvSpPr>
      <dsp:spPr>
        <a:xfrm>
          <a:off x="195157" y="2507453"/>
          <a:ext cx="354831" cy="3548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0E0C8-3941-48A2-8519-81EBC589078E}">
      <dsp:nvSpPr>
        <dsp:cNvPr id="0" name=""/>
        <dsp:cNvSpPr/>
      </dsp:nvSpPr>
      <dsp:spPr>
        <a:xfrm>
          <a:off x="745146" y="2362297"/>
          <a:ext cx="9761309" cy="64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8" tIns="68278" rIns="68278" bIns="682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Trained Word2vec model on each time period patents separately.</a:t>
          </a:r>
          <a:endParaRPr lang="en-US" sz="1900" kern="1200"/>
        </a:p>
      </dsp:txBody>
      <dsp:txXfrm>
        <a:off x="745146" y="2362297"/>
        <a:ext cx="9761309" cy="645148"/>
      </dsp:txXfrm>
    </dsp:sp>
    <dsp:sp modelId="{B78062AF-85BB-4D2C-87D3-2D2663AD89CE}">
      <dsp:nvSpPr>
        <dsp:cNvPr id="0" name=""/>
        <dsp:cNvSpPr/>
      </dsp:nvSpPr>
      <dsp:spPr>
        <a:xfrm>
          <a:off x="0" y="1555242"/>
          <a:ext cx="10506456" cy="6451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2E3823-96A9-4B0E-8DDF-6B70FC3D596C}">
      <dsp:nvSpPr>
        <dsp:cNvPr id="0" name=""/>
        <dsp:cNvSpPr/>
      </dsp:nvSpPr>
      <dsp:spPr>
        <a:xfrm>
          <a:off x="274990" y="1733614"/>
          <a:ext cx="354831" cy="3548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39338-3AB0-4A99-94F1-7FE34FC4D37D}">
      <dsp:nvSpPr>
        <dsp:cNvPr id="0" name=""/>
        <dsp:cNvSpPr/>
      </dsp:nvSpPr>
      <dsp:spPr>
        <a:xfrm>
          <a:off x="745146" y="1508985"/>
          <a:ext cx="9761309" cy="64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8" tIns="68278" rIns="68278" bIns="682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Generated all possible bigrams (connected or not)</a:t>
          </a:r>
          <a:endParaRPr lang="en-US" sz="1900" kern="1200"/>
        </a:p>
      </dsp:txBody>
      <dsp:txXfrm>
        <a:off x="745146" y="1508985"/>
        <a:ext cx="9761309" cy="645148"/>
      </dsp:txXfrm>
    </dsp:sp>
    <dsp:sp modelId="{855D79F6-55EE-4FB7-AD9B-6856066A67ED}">
      <dsp:nvSpPr>
        <dsp:cNvPr id="0" name=""/>
        <dsp:cNvSpPr/>
      </dsp:nvSpPr>
      <dsp:spPr>
        <a:xfrm>
          <a:off x="0" y="3228770"/>
          <a:ext cx="10506456" cy="6451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AF48B1-FBB6-43C8-A14E-A2FDDDB614D9}">
      <dsp:nvSpPr>
        <dsp:cNvPr id="0" name=""/>
        <dsp:cNvSpPr/>
      </dsp:nvSpPr>
      <dsp:spPr>
        <a:xfrm>
          <a:off x="195157" y="3373929"/>
          <a:ext cx="354831" cy="3548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FB140-FD3E-4ADA-A1F6-FA7E63A7EBAB}">
      <dsp:nvSpPr>
        <dsp:cNvPr id="0" name=""/>
        <dsp:cNvSpPr/>
      </dsp:nvSpPr>
      <dsp:spPr>
        <a:xfrm>
          <a:off x="745146" y="3228770"/>
          <a:ext cx="9761309" cy="64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8" tIns="68278" rIns="68278" bIns="682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Calculated the cosine similarity score between bigram’s pairs of words for each year.</a:t>
          </a:r>
          <a:endParaRPr lang="en-US" sz="1900" kern="1200"/>
        </a:p>
      </dsp:txBody>
      <dsp:txXfrm>
        <a:off x="745146" y="3228770"/>
        <a:ext cx="9761309" cy="6451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DE723-A8EA-4ECD-B823-EAB7B8F4CE8F}">
      <dsp:nvSpPr>
        <dsp:cNvPr id="0" name=""/>
        <dsp:cNvSpPr/>
      </dsp:nvSpPr>
      <dsp:spPr>
        <a:xfrm>
          <a:off x="3201" y="193789"/>
          <a:ext cx="2539866" cy="1523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Common Neighbours</a:t>
          </a:r>
          <a:endParaRPr lang="en-US" sz="2600" kern="1200"/>
        </a:p>
      </dsp:txBody>
      <dsp:txXfrm>
        <a:off x="3201" y="193789"/>
        <a:ext cx="2539866" cy="1523919"/>
      </dsp:txXfrm>
    </dsp:sp>
    <dsp:sp modelId="{656239F9-8A75-4CB8-A1A5-04F247784E5C}">
      <dsp:nvSpPr>
        <dsp:cNvPr id="0" name=""/>
        <dsp:cNvSpPr/>
      </dsp:nvSpPr>
      <dsp:spPr>
        <a:xfrm>
          <a:off x="2797054" y="193789"/>
          <a:ext cx="2539866" cy="1523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Adamic Adar</a:t>
          </a:r>
          <a:endParaRPr lang="en-US" sz="2600" kern="1200"/>
        </a:p>
      </dsp:txBody>
      <dsp:txXfrm>
        <a:off x="2797054" y="193789"/>
        <a:ext cx="2539866" cy="1523919"/>
      </dsp:txXfrm>
    </dsp:sp>
    <dsp:sp modelId="{08CDDB94-C33F-43F9-B761-FE432D3FE3F9}">
      <dsp:nvSpPr>
        <dsp:cNvPr id="0" name=""/>
        <dsp:cNvSpPr/>
      </dsp:nvSpPr>
      <dsp:spPr>
        <a:xfrm>
          <a:off x="5590907" y="193789"/>
          <a:ext cx="2539866" cy="1523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Jaccard</a:t>
          </a:r>
          <a:endParaRPr lang="en-US" sz="2600" kern="1200"/>
        </a:p>
      </dsp:txBody>
      <dsp:txXfrm>
        <a:off x="5590907" y="193789"/>
        <a:ext cx="2539866" cy="1523919"/>
      </dsp:txXfrm>
    </dsp:sp>
    <dsp:sp modelId="{96A4D6CC-9249-4C27-A98B-C63A56CAD80D}">
      <dsp:nvSpPr>
        <dsp:cNvPr id="0" name=""/>
        <dsp:cNvSpPr/>
      </dsp:nvSpPr>
      <dsp:spPr>
        <a:xfrm>
          <a:off x="8384760" y="193789"/>
          <a:ext cx="2539866" cy="1523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Preferential Attachment</a:t>
          </a:r>
          <a:endParaRPr lang="en-US" sz="2600" kern="1200"/>
        </a:p>
      </dsp:txBody>
      <dsp:txXfrm>
        <a:off x="8384760" y="193789"/>
        <a:ext cx="2539866" cy="1523919"/>
      </dsp:txXfrm>
    </dsp:sp>
    <dsp:sp modelId="{EF327E68-2C76-46C6-B930-BB226623E4A2}">
      <dsp:nvSpPr>
        <dsp:cNvPr id="0" name=""/>
        <dsp:cNvSpPr/>
      </dsp:nvSpPr>
      <dsp:spPr>
        <a:xfrm>
          <a:off x="3201" y="1971695"/>
          <a:ext cx="2539866" cy="1523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SimRank</a:t>
          </a:r>
          <a:endParaRPr lang="en-US" sz="2600" kern="1200"/>
        </a:p>
      </dsp:txBody>
      <dsp:txXfrm>
        <a:off x="3201" y="1971695"/>
        <a:ext cx="2539866" cy="1523919"/>
      </dsp:txXfrm>
    </dsp:sp>
    <dsp:sp modelId="{1975342C-AD21-4E93-BFA4-7003678F0DF6}">
      <dsp:nvSpPr>
        <dsp:cNvPr id="0" name=""/>
        <dsp:cNvSpPr/>
      </dsp:nvSpPr>
      <dsp:spPr>
        <a:xfrm>
          <a:off x="2797054" y="1971695"/>
          <a:ext cx="2539866" cy="1523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RootedPageRank</a:t>
          </a:r>
          <a:endParaRPr lang="en-US" sz="2600" kern="1200"/>
        </a:p>
      </dsp:txBody>
      <dsp:txXfrm>
        <a:off x="2797054" y="1971695"/>
        <a:ext cx="2539866" cy="1523919"/>
      </dsp:txXfrm>
    </dsp:sp>
    <dsp:sp modelId="{10927662-A05C-4794-AF74-5C46B4386EAD}">
      <dsp:nvSpPr>
        <dsp:cNvPr id="0" name=""/>
        <dsp:cNvSpPr/>
      </dsp:nvSpPr>
      <dsp:spPr>
        <a:xfrm>
          <a:off x="5590907" y="1971695"/>
          <a:ext cx="2539866" cy="1523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Katz</a:t>
          </a:r>
          <a:endParaRPr lang="en-US" sz="2600" kern="1200"/>
        </a:p>
      </dsp:txBody>
      <dsp:txXfrm>
        <a:off x="5590907" y="1971695"/>
        <a:ext cx="2539866" cy="1523919"/>
      </dsp:txXfrm>
    </dsp:sp>
    <dsp:sp modelId="{705749DE-ADBA-494A-B024-1AEDE281285C}">
      <dsp:nvSpPr>
        <dsp:cNvPr id="0" name=""/>
        <dsp:cNvSpPr/>
      </dsp:nvSpPr>
      <dsp:spPr>
        <a:xfrm>
          <a:off x="8384760" y="1971695"/>
          <a:ext cx="2539866" cy="1523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Resource Allocation</a:t>
          </a:r>
          <a:endParaRPr lang="en-US" sz="2600" kern="1200"/>
        </a:p>
      </dsp:txBody>
      <dsp:txXfrm>
        <a:off x="8384760" y="1971695"/>
        <a:ext cx="2539866" cy="15239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262E9-A28B-4222-8A8C-D253BB93421D}">
      <dsp:nvSpPr>
        <dsp:cNvPr id="0" name=""/>
        <dsp:cNvSpPr/>
      </dsp:nvSpPr>
      <dsp:spPr>
        <a:xfrm>
          <a:off x="0" y="1805"/>
          <a:ext cx="5783089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6310D-F67A-47C3-A110-CCBC1D94283A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439F1-9E6F-4AC5-83D7-515C5E358288}">
      <dsp:nvSpPr>
        <dsp:cNvPr id="0" name=""/>
        <dsp:cNvSpPr/>
      </dsp:nvSpPr>
      <dsp:spPr>
        <a:xfrm>
          <a:off x="1057183" y="1805"/>
          <a:ext cx="4725905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ML models are one of the key methods for link prediction.</a:t>
          </a:r>
          <a:endParaRPr lang="en-US" sz="1800" kern="1200"/>
        </a:p>
      </dsp:txBody>
      <dsp:txXfrm>
        <a:off x="1057183" y="1805"/>
        <a:ext cx="4725905" cy="915310"/>
      </dsp:txXfrm>
    </dsp:sp>
    <dsp:sp modelId="{FD460186-DE6C-40C6-B392-152A1447DD0A}">
      <dsp:nvSpPr>
        <dsp:cNvPr id="0" name=""/>
        <dsp:cNvSpPr/>
      </dsp:nvSpPr>
      <dsp:spPr>
        <a:xfrm>
          <a:off x="0" y="1145944"/>
          <a:ext cx="5783089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1B81D-935E-4B06-8E99-A16A4081744B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F87DB-CE61-43FF-BF5B-2686773F15A4}">
      <dsp:nvSpPr>
        <dsp:cNvPr id="0" name=""/>
        <dsp:cNvSpPr/>
      </dsp:nvSpPr>
      <dsp:spPr>
        <a:xfrm>
          <a:off x="1057183" y="1145944"/>
          <a:ext cx="4725905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Involves passing the training data to the model, so it can learn and test the unseen data.</a:t>
          </a:r>
          <a:endParaRPr lang="en-US" sz="1800" kern="1200"/>
        </a:p>
      </dsp:txBody>
      <dsp:txXfrm>
        <a:off x="1057183" y="1145944"/>
        <a:ext cx="4725905" cy="915310"/>
      </dsp:txXfrm>
    </dsp:sp>
    <dsp:sp modelId="{C7C1C9CC-9529-4FD3-81FA-7E54C6B273D0}">
      <dsp:nvSpPr>
        <dsp:cNvPr id="0" name=""/>
        <dsp:cNvSpPr/>
      </dsp:nvSpPr>
      <dsp:spPr>
        <a:xfrm>
          <a:off x="0" y="2290082"/>
          <a:ext cx="5783089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8AC91-47BD-4B61-93DC-3429196BBD22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EF677C-E474-4668-84E0-8C53B5C3E650}">
      <dsp:nvSpPr>
        <dsp:cNvPr id="0" name=""/>
        <dsp:cNvSpPr/>
      </dsp:nvSpPr>
      <dsp:spPr>
        <a:xfrm>
          <a:off x="1057183" y="2290082"/>
          <a:ext cx="4725905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Implemented several ML models involving a deep neural networks models.</a:t>
          </a:r>
          <a:endParaRPr lang="en-US" sz="1800" kern="1200"/>
        </a:p>
      </dsp:txBody>
      <dsp:txXfrm>
        <a:off x="1057183" y="2290082"/>
        <a:ext cx="4725905" cy="915310"/>
      </dsp:txXfrm>
    </dsp:sp>
    <dsp:sp modelId="{1E5142ED-3E42-4D65-9057-F95D7BA1578B}">
      <dsp:nvSpPr>
        <dsp:cNvPr id="0" name=""/>
        <dsp:cNvSpPr/>
      </dsp:nvSpPr>
      <dsp:spPr>
        <a:xfrm>
          <a:off x="0" y="3434221"/>
          <a:ext cx="5783089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73910-68A7-403C-8A31-711A46A5E571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7293C-FCBB-4604-856D-993D7483AD25}">
      <dsp:nvSpPr>
        <dsp:cNvPr id="0" name=""/>
        <dsp:cNvSpPr/>
      </dsp:nvSpPr>
      <dsp:spPr>
        <a:xfrm>
          <a:off x="1057183" y="3434221"/>
          <a:ext cx="4725905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All trained using supervised learning technique.</a:t>
          </a:r>
          <a:endParaRPr lang="en-US" sz="1800" kern="1200"/>
        </a:p>
      </dsp:txBody>
      <dsp:txXfrm>
        <a:off x="1057183" y="3434221"/>
        <a:ext cx="4725905" cy="915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E19C-DF74-4826-ADD6-E23C90602539}">
      <dsp:nvSpPr>
        <dsp:cNvPr id="0" name=""/>
        <dsp:cNvSpPr/>
      </dsp:nvSpPr>
      <dsp:spPr>
        <a:xfrm>
          <a:off x="0" y="449"/>
          <a:ext cx="9724031" cy="10521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C606F2-3A98-491B-AFDF-44AAB7459CFE}">
      <dsp:nvSpPr>
        <dsp:cNvPr id="0" name=""/>
        <dsp:cNvSpPr/>
      </dsp:nvSpPr>
      <dsp:spPr>
        <a:xfrm>
          <a:off x="318269" y="237179"/>
          <a:ext cx="578672" cy="5786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E8DDE-7D39-47C2-810A-3744C2B41A7E}">
      <dsp:nvSpPr>
        <dsp:cNvPr id="0" name=""/>
        <dsp:cNvSpPr/>
      </dsp:nvSpPr>
      <dsp:spPr>
        <a:xfrm>
          <a:off x="1215211" y="449"/>
          <a:ext cx="8508819" cy="1052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51" tIns="111351" rIns="111351" bIns="1113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All the models are performing well enough achieving an accuracy of 90% except the decision tree with a bit low accuracy.</a:t>
          </a:r>
          <a:endParaRPr lang="en-US" sz="1800" kern="1200"/>
        </a:p>
      </dsp:txBody>
      <dsp:txXfrm>
        <a:off x="1215211" y="449"/>
        <a:ext cx="8508819" cy="1052131"/>
      </dsp:txXfrm>
    </dsp:sp>
    <dsp:sp modelId="{139F9FC7-E624-42B4-A162-20C89FB089EB}">
      <dsp:nvSpPr>
        <dsp:cNvPr id="0" name=""/>
        <dsp:cNvSpPr/>
      </dsp:nvSpPr>
      <dsp:spPr>
        <a:xfrm>
          <a:off x="0" y="1315613"/>
          <a:ext cx="9724031" cy="10521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86126-1EE1-462B-AE84-2711B89D59AA}">
      <dsp:nvSpPr>
        <dsp:cNvPr id="0" name=""/>
        <dsp:cNvSpPr/>
      </dsp:nvSpPr>
      <dsp:spPr>
        <a:xfrm>
          <a:off x="318269" y="1552342"/>
          <a:ext cx="578672" cy="5786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7D527-76CC-42D3-B706-0109D3FA1608}">
      <dsp:nvSpPr>
        <dsp:cNvPr id="0" name=""/>
        <dsp:cNvSpPr/>
      </dsp:nvSpPr>
      <dsp:spPr>
        <a:xfrm>
          <a:off x="1215211" y="1315613"/>
          <a:ext cx="8508819" cy="1052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51" tIns="111351" rIns="111351" bIns="1113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None of the models are overfitting the training data, achieving almost the same accuracies on the test and training set.</a:t>
          </a:r>
          <a:endParaRPr lang="en-US" sz="1800" kern="1200"/>
        </a:p>
      </dsp:txBody>
      <dsp:txXfrm>
        <a:off x="1215211" y="1315613"/>
        <a:ext cx="8508819" cy="1052131"/>
      </dsp:txXfrm>
    </dsp:sp>
    <dsp:sp modelId="{2F714AC0-4EF3-4989-AEBB-2954067A22F2}">
      <dsp:nvSpPr>
        <dsp:cNvPr id="0" name=""/>
        <dsp:cNvSpPr/>
      </dsp:nvSpPr>
      <dsp:spPr>
        <a:xfrm>
          <a:off x="0" y="2630777"/>
          <a:ext cx="9724031" cy="10521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7A2F1-C97A-491A-AA73-38BE8037C87A}">
      <dsp:nvSpPr>
        <dsp:cNvPr id="0" name=""/>
        <dsp:cNvSpPr/>
      </dsp:nvSpPr>
      <dsp:spPr>
        <a:xfrm>
          <a:off x="318269" y="2867506"/>
          <a:ext cx="578672" cy="5786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765A8-4F71-4A56-9426-B71500075EB4}">
      <dsp:nvSpPr>
        <dsp:cNvPr id="0" name=""/>
        <dsp:cNvSpPr/>
      </dsp:nvSpPr>
      <dsp:spPr>
        <a:xfrm>
          <a:off x="1215211" y="2630777"/>
          <a:ext cx="8508819" cy="1052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51" tIns="111351" rIns="111351" bIns="1113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The Voting Classifier achieved the highest accuracy on the training set, but XGBoost is considered to be the best-performing model due to the highest accuracy on the test set.</a:t>
          </a:r>
          <a:endParaRPr lang="en-US" sz="1800" kern="1200"/>
        </a:p>
      </dsp:txBody>
      <dsp:txXfrm>
        <a:off x="1215211" y="2630777"/>
        <a:ext cx="8508819" cy="1052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3A61-C04D-F235-99B9-F12BAC111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26A65-3CD7-E83F-3796-E4D296118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74C5-2E0D-2040-F72D-D4CE19AFC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DE78-A162-43B5-B6B2-F08976D7678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3214E-2180-3A12-D7B8-32777848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7B04C-E38A-C80F-DDC1-02356404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B82-5315-4B70-8652-666DC7AD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921A9-44DC-18C6-FF95-2C3FC3736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7D1A6-8227-1EB7-082A-00C8DAD1F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50176-5982-4573-FCA9-3D0F919E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DE78-A162-43B5-B6B2-F08976D7678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69BB4-9A31-BCE2-15B1-09B9B132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5A82E-9BB5-7A3C-0A35-C6CE7264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B82-5315-4B70-8652-666DC7AD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3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C85C3-90AC-8A44-E08A-C05221176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5C15A-8379-5634-3839-F7F79A46C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573F3-BE46-56E4-D39F-84F0EA9C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DE78-A162-43B5-B6B2-F08976D7678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8ABF0-78B3-CEAA-4B49-50BA8D3D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EA2DD-71E2-6880-C663-40C62DEC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B82-5315-4B70-8652-666DC7AD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55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6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E1AA-C4CB-8681-941E-5A7CE3F04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99B42-0BC1-E49B-DF20-A81225784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C3C1B-20BF-4899-F8D9-4A20D321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DE78-A162-43B5-B6B2-F08976D7678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D1600-5CED-EAB3-430C-8EB228B5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B1338-A461-1D05-8645-0D87DCA1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B82-5315-4B70-8652-666DC7AD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3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E4E3-2135-2DB7-CCF3-9D10C084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D1156-2140-8752-8DB3-C1ABFF8B0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28006-C13A-5EBE-EA49-3EB036EA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DE78-A162-43B5-B6B2-F08976D7678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B517D-8356-3C61-6462-0BE12778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BCFFA-E741-5F7B-5AF7-6601D68E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B82-5315-4B70-8652-666DC7AD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1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5A3A-4F7F-792D-49DD-CAA003BE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5C98F-6CCB-27DC-3632-5764CA162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99695-61B2-8914-75C8-0728561D0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3D92E-FBC9-B921-7542-AE26DF93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DE78-A162-43B5-B6B2-F08976D7678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E9F0F-4467-9235-7218-CE4BA86B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85F26-5BAB-8B88-2F2A-797FD5B5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B82-5315-4B70-8652-666DC7AD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B879-16EE-34D5-D884-A4506114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E4BD7-FE7C-2B5E-CD05-AE279E6FB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A563E-D4D8-82F1-1CEF-6B549D443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43076-5331-9B54-DEED-1DC16A96E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C2A2D-2550-8A9B-5E8F-579568859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765F38-B75D-D918-87BB-7A2F5FF4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DE78-A162-43B5-B6B2-F08976D7678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8DBE38-E2C2-8339-371E-E881442C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FC4B74-67E1-F8F0-A86A-F357F345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B82-5315-4B70-8652-666DC7AD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3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9408-0561-A134-3F2C-C03C8CA7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D47FF-AF38-DBE1-4D65-EBA6715D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DE78-A162-43B5-B6B2-F08976D7678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65A97-CCBC-25B3-4A9C-D050E62B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66FF8-DDCE-A258-976A-D221DA5B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B82-5315-4B70-8652-666DC7AD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8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6ECE78-73B9-659D-950F-22566EB91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DE78-A162-43B5-B6B2-F08976D7678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975A1-9016-8D13-51EE-BBB08A56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1AEE5-399B-CFB2-2DE5-E428E27F9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B82-5315-4B70-8652-666DC7AD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0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9DE5-2EAD-884A-0611-C72580C8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7FBC7-91D7-AE6E-FADD-66076BFDA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665F6-BB72-55E0-1CFF-B1BF302E9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C6321-FC0E-47A1-01DE-C9C96C4B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DE78-A162-43B5-B6B2-F08976D7678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9F70-0EBE-C366-5982-D7A9C6AC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16E75-C153-79F4-16C1-80CD2FF8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B82-5315-4B70-8652-666DC7AD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8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4487-B8EF-0742-EA5B-1E2BE0A4C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78CB9C-60B4-91C6-504E-60CFD7330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BBFFD-7EBD-8248-4133-27DF80D36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57A87-AF7F-E0C3-646C-CDFCC15D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DE78-A162-43B5-B6B2-F08976D7678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3E7E9-4187-40B2-97E2-3D33F658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5340D-C236-93DA-2662-7DAA2478A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B82-5315-4B70-8652-666DC7AD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7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A96A5-6CC0-93BC-4753-3DC2E36B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31826-E670-F036-6309-48895955B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D9048-A6CE-E1C4-E94B-05D47687D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9DE78-A162-43B5-B6B2-F08976D7678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6F9EF-9E8C-8B32-257A-79ECEF6E2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3458D-6182-D8D1-6AEF-8BF97CCEC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F2B82-5315-4B70-8652-666DC7AD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2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7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mtsu.edu/~xyang/3080/adjacencyMatrix.html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rd2vec" TargetMode="External"/><Relationship Id="rId2" Type="http://schemas.openxmlformats.org/officeDocument/2006/relationships/hyperlink" Target="https://ppubs.uspto.gov/pubwebapp/static/pages/land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mtsu.edu/~xyang/3080/adjacencyMatrix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1B8BD-3930-6998-2BED-3B5D2C8D9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CA" sz="5400"/>
              <a:t>Dynamic Graphs: Predicting Future Bigrams in Patents with NLP and LP</a:t>
            </a:r>
            <a:endParaRPr lang="en-US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FB1B7-6F2D-ED74-3510-2FBF955B9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CA"/>
              <a:t>Atul Kumar</a:t>
            </a:r>
          </a:p>
          <a:p>
            <a:pPr algn="l"/>
            <a:r>
              <a:rPr lang="en-CA"/>
              <a:t>Supervisor: Dr. Zamilur Rahman</a:t>
            </a:r>
            <a:endParaRPr lang="en-US"/>
          </a:p>
        </p:txBody>
      </p:sp>
      <p:pic>
        <p:nvPicPr>
          <p:cNvPr id="13" name="Picture 12" descr="A blue background with dots and lines&#10;&#10;Description automatically generated">
            <a:extLst>
              <a:ext uri="{FF2B5EF4-FFF2-40B4-BE49-F238E27FC236}">
                <a16:creationId xmlns:a16="http://schemas.microsoft.com/office/drawing/2014/main" id="{7FDF1EC5-EEF6-C2DB-7140-F9AA90326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39"/>
          <a:stretch/>
        </p:blipFill>
        <p:spPr>
          <a:xfrm>
            <a:off x="1" y="18672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7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40B15-DF72-6CE4-DC74-FE89E436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Key Terms:</a:t>
            </a:r>
            <a:endParaRPr lang="en-US" sz="4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0BA370-93ED-97D1-EAC5-D54C362E16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</p:spPr>
            <p:txBody>
              <a:bodyPr anchor="t">
                <a:normAutofit/>
              </a:bodyPr>
              <a:lstStyle/>
              <a:p>
                <a:r>
                  <a:rPr lang="en-CA" sz="2000"/>
                  <a:t>Unigrams: a single word or token.</a:t>
                </a:r>
              </a:p>
              <a:p>
                <a:r>
                  <a:rPr lang="en-CA" sz="2000"/>
                  <a:t>Bigrams: a pair of words.</a:t>
                </a:r>
              </a:p>
              <a:p>
                <a:r>
                  <a:rPr lang="en-CA" sz="2000"/>
                  <a:t>Term Frequency (TF): the number of times the particular words appear.</a:t>
                </a:r>
              </a:p>
              <a:p>
                <a:r>
                  <a:rPr lang="en-CA" sz="2000"/>
                  <a:t>Inverse Document Frequency (IDF): represents the uniqueness of the term: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000" i="1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CA" sz="20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0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000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𝑛𝑢𝑚𝑏𝑒𝑟</m:t>
                                  </m:r>
                                  <m:r>
                                    <a:rPr lang="en-CA" sz="2000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CA" sz="2000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  <m:r>
                                    <a:rPr lang="en-CA" sz="2000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CA" sz="2000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𝑝𝑎𝑡𝑒𝑛𝑡𝑠</m:t>
                                  </m:r>
                                </m:num>
                                <m:den>
                                  <m:r>
                                    <a:rPr lang="en-CA" sz="2000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𝑛𝑢𝑚𝑏𝑒𝑟</m:t>
                                  </m:r>
                                  <m:r>
                                    <a:rPr lang="en-CA" sz="2000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CA" sz="2000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  <m:r>
                                    <a:rPr lang="en-CA" sz="2000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CA" sz="2000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𝑝𝑎𝑡𝑒𝑛𝑡𝑠</m:t>
                                  </m:r>
                                  <m:r>
                                    <a:rPr lang="en-CA" sz="2000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CA" sz="2000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𝑐𝑜𝑛𝑡𝑎𝑖𝑛𝑖𝑛𝑔</m:t>
                                  </m:r>
                                  <m:r>
                                    <a:rPr lang="en-CA" sz="2000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CA" sz="2000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𝑡h𝑖𝑠</m:t>
                                  </m:r>
                                  <m:r>
                                    <a:rPr lang="en-CA" sz="2000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CA" sz="2000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𝑡𝑒𝑟𝑚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CA" sz="2000"/>
              </a:p>
              <a:p>
                <a:r>
                  <a:rPr lang="en-CA" sz="2000"/>
                  <a:t>Term Frequency-Inverse Document Frequency(TF-IDF): reflects the importance of word in a document, can be achieved by multiplying TF &amp; IDF together.</a:t>
                </a:r>
                <a:endParaRPr lang="en-US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0BA370-93ED-97D1-EAC5-D54C362E1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  <a:blipFill>
                <a:blip r:embed="rId2"/>
                <a:stretch>
                  <a:fillRect l="-564" t="-1653" r="-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452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40B15-DF72-6CE4-DC74-FE89E436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Graph Construction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BA370-93ED-97D1-EAC5-D54C362E1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t">
            <a:normAutofit/>
          </a:bodyPr>
          <a:lstStyle/>
          <a:p>
            <a:r>
              <a:rPr lang="en-CA" sz="2000"/>
              <a:t>Graphs consist of nodes and edges.</a:t>
            </a:r>
          </a:p>
          <a:p>
            <a:r>
              <a:rPr lang="en-US" sz="2000"/>
              <a:t>Top 600 tokenized words (unigrams) having high tf-idf values are considered nodes.</a:t>
            </a:r>
          </a:p>
          <a:p>
            <a:r>
              <a:rPr lang="en-US" sz="2000"/>
              <a:t>A pair of words are bigrams if they are separated by no more than 2 unigrams.  </a:t>
            </a:r>
          </a:p>
          <a:p>
            <a:pPr marL="0" indent="0" algn="ctr">
              <a:buNone/>
            </a:pPr>
            <a:r>
              <a:rPr lang="en-US" sz="2000"/>
              <a:t>E.g. [a, b, c, d, e]</a:t>
            </a:r>
          </a:p>
          <a:p>
            <a:r>
              <a:rPr lang="en-US" sz="2000"/>
              <a:t>If they are bigrams, there exists a link between a pair of words.</a:t>
            </a:r>
          </a:p>
          <a:p>
            <a:r>
              <a:rPr lang="en-US" sz="2000"/>
              <a:t>Bigrams can’t have both of the same words, to avoid loops.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00555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40B15-DF72-6CE4-DC74-FE89E436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CA" sz="4000"/>
              <a:t>Graph Construction (Contd.)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BA370-93ED-97D1-EAC5-D54C362E1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US" sz="2000"/>
              <a:t>Pair of words are bigram if they have </a:t>
            </a:r>
            <a:r>
              <a:rPr lang="en-CA" sz="2000"/>
              <a:t>co-occurred together.</a:t>
            </a:r>
          </a:p>
          <a:p>
            <a:r>
              <a:rPr lang="en-US" sz="2000"/>
              <a:t>Kept the unigrams static for each year, </a:t>
            </a:r>
            <a:r>
              <a:rPr lang="en-CA" sz="2000"/>
              <a:t>but edges can be different (dynamic).</a:t>
            </a:r>
          </a:p>
          <a:p>
            <a:r>
              <a:rPr lang="en-CA" sz="2000"/>
              <a:t>Frequency of the same words co-occurred together determines the edge weight. </a:t>
            </a:r>
          </a:p>
          <a:p>
            <a:r>
              <a:rPr lang="en-CA" sz="2000"/>
              <a:t>Used adjacency matrix to construct graphs.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diagram of a graph&#10;&#10;Description automatically generated">
            <a:extLst>
              <a:ext uri="{FF2B5EF4-FFF2-40B4-BE49-F238E27FC236}">
                <a16:creationId xmlns:a16="http://schemas.microsoft.com/office/drawing/2014/main" id="{311C1D88-72BA-229D-7F9C-A941CAE93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0" y="1809750"/>
            <a:ext cx="5048250" cy="3325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BD2A3D-5027-6E5C-3320-77837ED5F65E}"/>
              </a:ext>
            </a:extLst>
          </p:cNvPr>
          <p:cNvSpPr txBox="1"/>
          <p:nvPr/>
        </p:nvSpPr>
        <p:spPr>
          <a:xfrm>
            <a:off x="6662696" y="4873452"/>
            <a:ext cx="3057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/>
              <a:t>Source: </a:t>
            </a:r>
            <a:r>
              <a:rPr lang="en-US" sz="1050">
                <a:hlinkClick r:id="rId3"/>
              </a:rPr>
              <a:t>Graphs and Trees (mtsu.edu)</a:t>
            </a: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154191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40B15-DF72-6CE4-DC74-FE89E436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CA" sz="4800"/>
              <a:t>Word2vec Embedding</a:t>
            </a:r>
            <a:endParaRPr lang="en-US" sz="48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DC81040-65EF-C5E5-568F-75FDF7FBB1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745091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6804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40B15-DF72-6CE4-DC74-FE89E436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Similarity Coefficients 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786183C-B271-A0DA-281A-6383755B1D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527346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2344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40B15-DF72-6CE4-DC74-FE89E436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Similarity Coefficients (Contd.)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BA370-93ED-97D1-EAC5-D54C362E1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78505"/>
            <a:ext cx="9724031" cy="36828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A" sz="2000" b="1"/>
              <a:t>For year 2017 &amp; 2018:</a:t>
            </a:r>
          </a:p>
          <a:p>
            <a:r>
              <a:rPr lang="en-CA" sz="2000"/>
              <a:t>Calculated all aforementioned similarity coefficients.</a:t>
            </a:r>
          </a:p>
          <a:p>
            <a:r>
              <a:rPr lang="en-CA" sz="2000"/>
              <a:t>Included the TF, TF-IDF, and cosine similarity scores.</a:t>
            </a:r>
          </a:p>
          <a:p>
            <a:r>
              <a:rPr lang="en-US" sz="2000"/>
              <a:t>Lastly, a column is added showing the status of whether a link persists for next year’s data or not.</a:t>
            </a:r>
          </a:p>
          <a:p>
            <a:r>
              <a:rPr lang="en-US" sz="2000"/>
              <a:t> The above steps performed </a:t>
            </a:r>
            <a:r>
              <a:rPr lang="en-CA" sz="2000"/>
              <a:t>separately for nodes having edges and nodes that don’t have them.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5759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40B15-DF72-6CE4-DC74-FE89E436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Similarity Coefficients (Contd.)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BA370-93ED-97D1-EAC5-D54C362E1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A" sz="2000" b="1"/>
              <a:t>For last year’s patents:</a:t>
            </a:r>
          </a:p>
          <a:p>
            <a:r>
              <a:rPr lang="en-US" sz="2000"/>
              <a:t>Again </a:t>
            </a:r>
            <a:r>
              <a:rPr lang="en-CA" sz="2000"/>
              <a:t>calculated all similarity coefficients.</a:t>
            </a:r>
          </a:p>
          <a:p>
            <a:r>
              <a:rPr lang="en-CA" sz="2000"/>
              <a:t>Included TF, TF-IDF, and cosine similarity between bigrams</a:t>
            </a:r>
            <a:r>
              <a:rPr lang="en-US" sz="2000"/>
              <a:t>.</a:t>
            </a:r>
          </a:p>
          <a:p>
            <a:r>
              <a:rPr lang="en-CA" sz="2000"/>
              <a:t>Separately calculated them for the nodes having edges and nodes that don’t have them.</a:t>
            </a:r>
          </a:p>
          <a:p>
            <a:r>
              <a:rPr lang="en-CA" sz="2000"/>
              <a:t>However, there won’t be any column to record the next year’s links that persist.</a:t>
            </a:r>
          </a:p>
          <a:p>
            <a:r>
              <a:rPr lang="en-CA" sz="2000"/>
              <a:t>Training this data on the ML models helps us predict them.</a:t>
            </a:r>
            <a:endParaRPr lang="en-US" sz="2000"/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623263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40B15-DF72-6CE4-DC74-FE89E436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ML Algorithmic Approach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8" name="Content Placeholder 5">
            <a:extLst>
              <a:ext uri="{FF2B5EF4-FFF2-40B4-BE49-F238E27FC236}">
                <a16:creationId xmlns:a16="http://schemas.microsoft.com/office/drawing/2014/main" id="{3EC9EFE7-9815-82B5-D525-16E589F821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449573"/>
              </p:ext>
            </p:extLst>
          </p:nvPr>
        </p:nvGraphicFramePr>
        <p:xfrm>
          <a:off x="838200" y="1825624"/>
          <a:ext cx="578308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8660F25-90CF-3478-5BF9-B9069A356F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1293" y="2218059"/>
            <a:ext cx="5570703" cy="35664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C797D1-6283-1D97-DC6E-B63643D8CA6C}"/>
              </a:ext>
            </a:extLst>
          </p:cNvPr>
          <p:cNvSpPr txBox="1"/>
          <p:nvPr/>
        </p:nvSpPr>
        <p:spPr>
          <a:xfrm>
            <a:off x="7837715" y="5715297"/>
            <a:ext cx="3638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Source: Geron A.(2019). Hands-On Machine Learning with Scikit-Learn, Keras &amp; TensorFlow. [The Machine Learning approach].ch.1</a:t>
            </a:r>
            <a:endParaRPr lang="en-US" sz="800">
              <a:effectLst/>
            </a:endParaRPr>
          </a:p>
          <a:p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708786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40B15-DF72-6CE4-DC74-FE89E436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ML Models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BA370-93ED-97D1-EAC5-D54C362E1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/>
              <a:t>Since this is a classification task, here are the model classifiers: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CA" sz="2000"/>
              <a:t>Logistic Regression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CA" sz="2000"/>
              <a:t>Decision Tree</a:t>
            </a:r>
          </a:p>
          <a:p>
            <a:pPr marL="457200" indent="-457200">
              <a:buAutoNum type="arabicParenR"/>
            </a:pPr>
            <a:r>
              <a:rPr lang="en-CA" sz="2000"/>
              <a:t>Extra Trees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CA" sz="2000"/>
              <a:t>Random Forest</a:t>
            </a:r>
          </a:p>
          <a:p>
            <a:pPr marL="457200" indent="-457200">
              <a:buAutoNum type="arabicParenR"/>
            </a:pPr>
            <a:r>
              <a:rPr lang="en-CA" sz="2000"/>
              <a:t>Stochastic Gradient Descent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CA" sz="2000"/>
              <a:t>XGBoost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CA" sz="2000"/>
              <a:t>Voting</a:t>
            </a:r>
          </a:p>
          <a:p>
            <a:pPr marL="457200" indent="-457200">
              <a:buAutoNum type="arabicParenR"/>
            </a:pPr>
            <a:r>
              <a:rPr lang="en-CA" sz="2000"/>
              <a:t>Multilayer Perceptron (MLP)</a:t>
            </a:r>
          </a:p>
          <a:p>
            <a:pPr marL="457200" indent="-457200">
              <a:buAutoNum type="arabicParenR"/>
            </a:pPr>
            <a:r>
              <a:rPr lang="en-CA" sz="2000"/>
              <a:t>Long Short-Term Memory (LSTM)</a:t>
            </a:r>
          </a:p>
          <a:p>
            <a:pPr marL="457200" indent="-457200">
              <a:buAutoNum type="arabicParenR"/>
            </a:pPr>
            <a:r>
              <a:rPr lang="en-CA" sz="2000"/>
              <a:t>Bidirectional Long Short Term Memory (Bi-LSTM)</a:t>
            </a:r>
          </a:p>
          <a:p>
            <a:pPr marL="457200" indent="-457200">
              <a:buAutoNum type="arabicParenR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39958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40B15-DF72-6CE4-DC74-FE89E436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CA" sz="3600">
                <a:solidFill>
                  <a:schemeClr val="tx2"/>
                </a:solidFill>
              </a:rPr>
              <a:t>Train and Test Data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BA370-93ED-97D1-EAC5-D54C362E1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Used 2017 and 2018 patents to find out the best model.</a:t>
            </a:r>
          </a:p>
          <a:p>
            <a:r>
              <a:rPr lang="en-US" sz="1800">
                <a:solidFill>
                  <a:schemeClr val="tx2"/>
                </a:solidFill>
              </a:rPr>
              <a:t>Combined and normalized data </a:t>
            </a:r>
            <a:r>
              <a:rPr lang="en-CA" sz="1800">
                <a:solidFill>
                  <a:schemeClr val="tx2"/>
                </a:solidFill>
              </a:rPr>
              <a:t>for existing and non-existing links between nodes.</a:t>
            </a:r>
          </a:p>
          <a:p>
            <a:r>
              <a:rPr lang="en-US" sz="1800">
                <a:solidFill>
                  <a:schemeClr val="tx2"/>
                </a:solidFill>
              </a:rPr>
              <a:t>Next year’s edge status will work as labels.</a:t>
            </a:r>
          </a:p>
          <a:p>
            <a:r>
              <a:rPr lang="en-US" sz="1800">
                <a:solidFill>
                  <a:schemeClr val="tx2"/>
                </a:solidFill>
              </a:rPr>
              <a:t>Lastly, we split the data into a ratio of 80:20 to train and test our models.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Graphic 19" descr="Statistics">
            <a:extLst>
              <a:ext uri="{FF2B5EF4-FFF2-40B4-BE49-F238E27FC236}">
                <a16:creationId xmlns:a16="http://schemas.microsoft.com/office/drawing/2014/main" id="{F269772D-0926-44FA-4B52-A8B401BA6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6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CA61F-21F1-1D95-0868-C97541905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CA" sz="4000"/>
              <a:t>Insights from our Last Project</a:t>
            </a:r>
            <a:endParaRPr lang="en-US" sz="4000"/>
          </a:p>
        </p:txBody>
      </p:sp>
      <p:pic>
        <p:nvPicPr>
          <p:cNvPr id="20" name="Graphic 19" descr="Flow">
            <a:extLst>
              <a:ext uri="{FF2B5EF4-FFF2-40B4-BE49-F238E27FC236}">
                <a16:creationId xmlns:a16="http://schemas.microsoft.com/office/drawing/2014/main" id="{ADE6D3EA-41F6-2CD2-8F85-0C076F38E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2E7E7-E030-E3D3-23BE-0F031CC0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r>
              <a:rPr lang="en-CA" sz="1900"/>
              <a:t>Social Networks can be represented as graphs, where users are represented as the graph nodes and the relationship between those nodes as an edge.</a:t>
            </a:r>
          </a:p>
          <a:p>
            <a:r>
              <a:rPr lang="en-CA" sz="1900"/>
              <a:t>Graph theory concepts can be applied to forecast the appearance /disappearance of links between the nodes.</a:t>
            </a:r>
          </a:p>
          <a:p>
            <a:r>
              <a:rPr lang="en-CA" sz="1900"/>
              <a:t>Similarity scores can be calculated to predict future links.</a:t>
            </a:r>
          </a:p>
          <a:p>
            <a:r>
              <a:rPr lang="en-US" sz="1900"/>
              <a:t>Apart from Social Networks, link prediction has several applications in other fields.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43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0B15-DF72-6CE4-DC74-FE89E436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2" y="741391"/>
            <a:ext cx="5479719" cy="1616203"/>
          </a:xfrm>
        </p:spPr>
        <p:txBody>
          <a:bodyPr anchor="ctr">
            <a:normAutofit/>
          </a:bodyPr>
          <a:lstStyle/>
          <a:p>
            <a:r>
              <a:rPr lang="en-CA" sz="3200"/>
              <a:t>Train and Test Data (Contd.)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BA370-93ED-97D1-EAC5-D54C362E1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5479719" cy="3447832"/>
          </a:xfrm>
        </p:spPr>
        <p:txBody>
          <a:bodyPr anchor="t">
            <a:normAutofit/>
          </a:bodyPr>
          <a:lstStyle/>
          <a:p>
            <a:r>
              <a:rPr lang="en-CA" sz="2000"/>
              <a:t>After running, the XGBoost model was found to work best.</a:t>
            </a:r>
          </a:p>
          <a:p>
            <a:r>
              <a:rPr lang="en-CA" sz="2000"/>
              <a:t>Used this model to predict future bigrams.</a:t>
            </a:r>
          </a:p>
          <a:p>
            <a:r>
              <a:rPr lang="en-CA" sz="2000"/>
              <a:t>Combined and normalized both the existing and non-existing links scores for last year’s datasets.</a:t>
            </a:r>
          </a:p>
          <a:p>
            <a:r>
              <a:rPr lang="en-CA" sz="2000"/>
              <a:t>Passed this data to the best-performing model and predicted the bigrams for the next year.</a:t>
            </a:r>
          </a:p>
          <a:p>
            <a:endParaRPr lang="en-US" sz="2000"/>
          </a:p>
        </p:txBody>
      </p:sp>
      <p:pic>
        <p:nvPicPr>
          <p:cNvPr id="25" name="Picture 24" descr="Graph">
            <a:extLst>
              <a:ext uri="{FF2B5EF4-FFF2-40B4-BE49-F238E27FC236}">
                <a16:creationId xmlns:a16="http://schemas.microsoft.com/office/drawing/2014/main" id="{D4C461A2-AE8D-7F18-F652-4DD9CCDD96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43" r="33208"/>
          <a:stretch/>
        </p:blipFill>
        <p:spPr>
          <a:xfrm>
            <a:off x="7270812" y="10"/>
            <a:ext cx="4921187" cy="685799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CE57D37-C2D0-066B-1AE3-6F424434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24DCA44-89CF-872A-903F-96C50780E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0CC4F5-AC85-FFFA-7EB5-33C4FCE90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1053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40B15-DF72-6CE4-DC74-FE89E436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Extracting Future Bigrams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BA370-93ED-97D1-EAC5-D54C362E1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t">
            <a:normAutofit/>
          </a:bodyPr>
          <a:lstStyle/>
          <a:p>
            <a:r>
              <a:rPr lang="en-CA" sz="2000"/>
              <a:t>From the adjacency (co-occurrence) matrices, the edge status column was extracted, for the first two years.</a:t>
            </a:r>
          </a:p>
          <a:p>
            <a:r>
              <a:rPr lang="en-CA" sz="2000"/>
              <a:t>We also had a list of possible bigrams.</a:t>
            </a:r>
          </a:p>
          <a:p>
            <a:r>
              <a:rPr lang="en-CA" sz="2000"/>
              <a:t>Everything was merged, which shows the link(edge) status for all three years.</a:t>
            </a:r>
          </a:p>
          <a:p>
            <a:r>
              <a:rPr lang="en-CA" sz="2000"/>
              <a:t>Next year’s predicted edge values then merged</a:t>
            </a:r>
          </a:p>
          <a:p>
            <a:r>
              <a:rPr lang="en-CA" sz="2000"/>
              <a:t>Run the query to extract the future bigrams.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05658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40B15-DF72-6CE4-DC74-FE89E436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Graphical Representation of Approach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6" name="Content Placeholder 5" descr="A diagram of a flowchart&#10;&#10;Description automatically generated">
            <a:extLst>
              <a:ext uri="{FF2B5EF4-FFF2-40B4-BE49-F238E27FC236}">
                <a16:creationId xmlns:a16="http://schemas.microsoft.com/office/drawing/2014/main" id="{6F386AE4-7375-D188-5A3F-D8C73952D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064" y="1825625"/>
            <a:ext cx="5823872" cy="4351338"/>
          </a:xfrm>
        </p:spPr>
      </p:pic>
    </p:spTree>
    <p:extLst>
      <p:ext uri="{BB962C8B-B14F-4D97-AF65-F5344CB8AC3E}">
        <p14:creationId xmlns:p14="http://schemas.microsoft.com/office/powerpoint/2010/main" val="2346414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40B15-DF72-6CE4-DC74-FE89E436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Experimental Results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5315E77-7852-19A5-E374-17CADED3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/>
          </a:p>
          <a:p>
            <a:endParaRPr lang="en-US"/>
          </a:p>
        </p:txBody>
      </p:sp>
      <p:graphicFrame>
        <p:nvGraphicFramePr>
          <p:cNvPr id="18" name="Content Placeholder 10">
            <a:extLst>
              <a:ext uri="{FF2B5EF4-FFF2-40B4-BE49-F238E27FC236}">
                <a16:creationId xmlns:a16="http://schemas.microsoft.com/office/drawing/2014/main" id="{2CC03A44-A664-D89C-FF50-A60ACC9E53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0465275"/>
              </p:ext>
            </p:extLst>
          </p:nvPr>
        </p:nvGraphicFramePr>
        <p:xfrm>
          <a:off x="2472690" y="2713514"/>
          <a:ext cx="7246620" cy="2575560"/>
        </p:xfrm>
        <a:graphic>
          <a:graphicData uri="http://schemas.openxmlformats.org/drawingml/2006/table">
            <a:tbl>
              <a:tblPr/>
              <a:tblGrid>
                <a:gridCol w="1150620">
                  <a:extLst>
                    <a:ext uri="{9D8B030D-6E8A-4147-A177-3AD203B41FA5}">
                      <a16:colId xmlns:a16="http://schemas.microsoft.com/office/drawing/2014/main" val="362589335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1854927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988146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158961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1711882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044697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0432591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2818566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0717431"/>
                    </a:ext>
                  </a:extLst>
                </a:gridCol>
              </a:tblGrid>
              <a:tr h="160020"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effectLst/>
                          <a:latin typeface="Calibri" panose="020F0502020204030204" pitchFamily="34" charset="0"/>
                        </a:rPr>
                        <a:t>Classifiers</a:t>
                      </a:r>
                    </a:p>
                  </a:txBody>
                  <a:tcPr marL="22860" marR="22860" marT="15240" marB="1524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8"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effectLst/>
                          <a:latin typeface="Calibri" panose="020F0502020204030204" pitchFamily="34" charset="0"/>
                        </a:rPr>
                        <a:t>Patents Dataset</a:t>
                      </a:r>
                    </a:p>
                  </a:txBody>
                  <a:tcPr marL="22860" marR="22860" marT="15240" marB="1524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102706"/>
                  </a:ext>
                </a:extLst>
              </a:tr>
              <a:tr h="1760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effectLst/>
                          <a:latin typeface="Calibri" panose="020F0502020204030204" pitchFamily="34" charset="0"/>
                        </a:rPr>
                        <a:t>TRAINING SET RESULTS</a:t>
                      </a:r>
                    </a:p>
                  </a:txBody>
                  <a:tcPr marL="22860" marR="22860" marT="15240" marB="1524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effectLst/>
                          <a:latin typeface="Calibri" panose="020F0502020204030204" pitchFamily="34" charset="0"/>
                        </a:rPr>
                        <a:t>TEST SET RESULTS</a:t>
                      </a:r>
                    </a:p>
                  </a:txBody>
                  <a:tcPr marL="22860" marR="22860" marT="15240" marB="1524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29654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22860" marR="22860" marT="15240" marB="1524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effectLst/>
                          <a:latin typeface="Calibri" panose="020F0502020204030204" pitchFamily="34" charset="0"/>
                        </a:rPr>
                        <a:t>F1_Score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22860" marR="22860" marT="15240" marB="1524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effectLst/>
                          <a:latin typeface="Calibri" panose="020F0502020204030204" pitchFamily="34" charset="0"/>
                        </a:rPr>
                        <a:t>F1_Score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627522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effectLst/>
                          <a:latin typeface="Calibri" panose="020F0502020204030204" pitchFamily="34" charset="0"/>
                        </a:rPr>
                        <a:t>LR</a:t>
                      </a:r>
                    </a:p>
                  </a:txBody>
                  <a:tcPr marL="22860" marR="22860" marT="15240" marB="1524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91.93%</a:t>
                      </a:r>
                    </a:p>
                  </a:txBody>
                  <a:tcPr marL="22860" marR="22860" marT="15240" marB="1524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98.87%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92.75%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95.71%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91.94%</a:t>
                      </a:r>
                    </a:p>
                  </a:txBody>
                  <a:tcPr marL="22860" marR="22860" marT="15240" marB="1524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98.88%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92.75%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95.72%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32943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effectLst/>
                          <a:latin typeface="Calibri" panose="020F0502020204030204" pitchFamily="34" charset="0"/>
                        </a:rPr>
                        <a:t>DT</a:t>
                      </a:r>
                    </a:p>
                  </a:txBody>
                  <a:tcPr marL="22860" marR="22860" marT="15240" marB="1524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86.94%</a:t>
                      </a:r>
                    </a:p>
                  </a:txBody>
                  <a:tcPr marL="22860" marR="22860" marT="15240" marB="1524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86.84%</a:t>
                      </a:r>
                    </a:p>
                  </a:txBody>
                  <a:tcPr marL="22860" marR="22860" marT="15240" marB="1524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92.33%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93.17%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92.75%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15484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effectLst/>
                          <a:latin typeface="Calibri" panose="020F0502020204030204" pitchFamily="34" charset="0"/>
                        </a:rPr>
                        <a:t>ET</a:t>
                      </a:r>
                    </a:p>
                  </a:txBody>
                  <a:tcPr marL="22860" marR="22860" marT="15240" marB="1524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91.83%</a:t>
                      </a:r>
                    </a:p>
                  </a:txBody>
                  <a:tcPr marL="22860" marR="22860" marT="15240" marB="1524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91.88%</a:t>
                      </a:r>
                    </a:p>
                  </a:txBody>
                  <a:tcPr marL="22860" marR="22860" marT="15240" marB="1524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98.77%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92.78%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95.68%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3808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effectLst/>
                          <a:latin typeface="Calibri" panose="020F0502020204030204" pitchFamily="34" charset="0"/>
                        </a:rPr>
                        <a:t>RF</a:t>
                      </a:r>
                    </a:p>
                  </a:txBody>
                  <a:tcPr marL="22860" marR="22860" marT="15240" marB="1524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91.89%</a:t>
                      </a:r>
                    </a:p>
                  </a:txBody>
                  <a:tcPr marL="22860" marR="22860" marT="15240" marB="1524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91.90%</a:t>
                      </a:r>
                    </a:p>
                  </a:txBody>
                  <a:tcPr marL="22860" marR="22860" marT="15240" marB="1524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98.80%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92.78%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95.70%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06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effectLst/>
                          <a:latin typeface="Calibri" panose="020F0502020204030204" pitchFamily="34" charset="0"/>
                        </a:rPr>
                        <a:t>SGD</a:t>
                      </a:r>
                    </a:p>
                  </a:txBody>
                  <a:tcPr marL="22860" marR="22860" marT="15240" marB="1524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91.77%</a:t>
                      </a:r>
                    </a:p>
                  </a:txBody>
                  <a:tcPr marL="22860" marR="22860" marT="15240" marB="1524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99.62%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92.02%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95.67%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91.84%</a:t>
                      </a:r>
                    </a:p>
                  </a:txBody>
                  <a:tcPr marL="22860" marR="22860" marT="15240" marB="1524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99.63%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92.06%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95.70%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486515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effectLst/>
                          <a:latin typeface="Calibri" panose="020F0502020204030204" pitchFamily="34" charset="0"/>
                        </a:rPr>
                        <a:t>XGB</a:t>
                      </a:r>
                    </a:p>
                  </a:txBody>
                  <a:tcPr marL="22860" marR="22860" marT="15240" marB="1524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92.01%</a:t>
                      </a:r>
                    </a:p>
                  </a:txBody>
                  <a:tcPr marL="22860" marR="22860" marT="15240" marB="1524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99.03%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92.82%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95.82%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92.07%</a:t>
                      </a:r>
                    </a:p>
                  </a:txBody>
                  <a:tcPr marL="22860" marR="22860" marT="15240" marB="1524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98.97%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92.81%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95.79%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038898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effectLst/>
                          <a:latin typeface="Calibri" panose="020F0502020204030204" pitchFamily="34" charset="0"/>
                        </a:rPr>
                        <a:t>Voting</a:t>
                      </a:r>
                    </a:p>
                  </a:txBody>
                  <a:tcPr marL="22860" marR="22860" marT="15240" marB="1524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93.23%</a:t>
                      </a:r>
                    </a:p>
                  </a:txBody>
                  <a:tcPr marL="22860" marR="22860" marT="15240" marB="1524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93.07%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96.41%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92.00%</a:t>
                      </a:r>
                    </a:p>
                  </a:txBody>
                  <a:tcPr marL="22860" marR="22860" marT="15240" marB="1524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99.22%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92.54%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95.76%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17056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effectLst/>
                          <a:latin typeface="Calibri" panose="020F0502020204030204" pitchFamily="34" charset="0"/>
                        </a:rPr>
                        <a:t>MLP</a:t>
                      </a:r>
                    </a:p>
                  </a:txBody>
                  <a:tcPr marL="22860" marR="22860" marT="15240" marB="1524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92.01%</a:t>
                      </a:r>
                    </a:p>
                  </a:txBody>
                  <a:tcPr marL="22860" marR="22860" marT="15240" marB="1524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98.67%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92.99%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95.75%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91.99%</a:t>
                      </a:r>
                    </a:p>
                  </a:txBody>
                  <a:tcPr marL="22860" marR="22860" marT="15240" marB="1524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98.67%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92.97%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95.74%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294125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effectLst/>
                          <a:latin typeface="Calibri" panose="020F0502020204030204" pitchFamily="34" charset="0"/>
                        </a:rPr>
                        <a:t>LSTM</a:t>
                      </a:r>
                    </a:p>
                  </a:txBody>
                  <a:tcPr marL="22860" marR="22860" marT="15240" marB="1524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91.79%</a:t>
                      </a:r>
                    </a:p>
                  </a:txBody>
                  <a:tcPr marL="22860" marR="22860" marT="15240" marB="1524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99.57%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92.07%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95.67%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91.84%</a:t>
                      </a:r>
                    </a:p>
                  </a:txBody>
                  <a:tcPr marL="22860" marR="22860" marT="15240" marB="1524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99.57%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92.11%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95.70%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912111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effectLst/>
                          <a:latin typeface="Calibri" panose="020F0502020204030204" pitchFamily="34" charset="0"/>
                        </a:rPr>
                        <a:t>Bi-LSTM</a:t>
                      </a:r>
                    </a:p>
                  </a:txBody>
                  <a:tcPr marL="22860" marR="22860" marT="15240" marB="1524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91.98%</a:t>
                      </a:r>
                    </a:p>
                  </a:txBody>
                  <a:tcPr marL="22860" marR="22860" marT="15240" marB="1524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99.17%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92.55%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95.75%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91.99%</a:t>
                      </a:r>
                    </a:p>
                  </a:txBody>
                  <a:tcPr marL="22860" marR="22860" marT="15240" marB="1524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99.17%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92.57%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95.76%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5180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745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40B15-DF72-6CE4-DC74-FE89E436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Discussion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77974FF-71C6-C949-3372-B8176BA144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5100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Metallic spheres connected in mesh">
            <a:extLst>
              <a:ext uri="{FF2B5EF4-FFF2-40B4-BE49-F238E27FC236}">
                <a16:creationId xmlns:a16="http://schemas.microsoft.com/office/drawing/2014/main" id="{D86F1778-EC88-F350-3F11-04634E9204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45" r="24896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40B15-DF72-6CE4-DC74-FE89E436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CA" sz="4000"/>
              <a:t>Conclusion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BA370-93ED-97D1-EAC5-D54C362E1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t">
            <a:normAutofit/>
          </a:bodyPr>
          <a:lstStyle/>
          <a:p>
            <a:r>
              <a:rPr lang="en-CA" sz="2000"/>
              <a:t>Models were successfully able to predict future bigrams with a high accuracy score.</a:t>
            </a:r>
          </a:p>
          <a:p>
            <a:r>
              <a:rPr lang="en-US" sz="2000"/>
              <a:t>This can be used to understand </a:t>
            </a:r>
            <a:r>
              <a:rPr lang="en-CA" sz="2000"/>
              <a:t>technological trends and future research areas.</a:t>
            </a:r>
          </a:p>
          <a:p>
            <a:r>
              <a:rPr lang="en-CA" sz="2000"/>
              <a:t>Future work could investigate running the same model on different domains or with even more large datasets.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94409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40B15-DF72-6CE4-DC74-FE89E436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References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BA370-93ED-97D1-EAC5-D54C362E1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t">
            <a:normAutofit/>
          </a:bodyPr>
          <a:lstStyle/>
          <a:p>
            <a:r>
              <a:rPr lang="en-CA" sz="1800"/>
              <a:t>Patent’s website: </a:t>
            </a:r>
            <a:r>
              <a:rPr lang="en-US" sz="1600">
                <a:hlinkClick r:id="rId2"/>
              </a:rPr>
              <a:t>Patent Public Search | USPTO</a:t>
            </a:r>
            <a:endParaRPr lang="en-CA" sz="2400"/>
          </a:p>
          <a:p>
            <a:r>
              <a:rPr lang="en-US" sz="1800"/>
              <a:t>Wikimedia Foundation. (2023, September 5). Word2vec. Wikipedia. </a:t>
            </a:r>
            <a:r>
              <a:rPr lang="en-US" sz="1800">
                <a:hlinkClick r:id="rId3"/>
              </a:rPr>
              <a:t>https://en.wikipedia.org/wiki/Word2vec</a:t>
            </a:r>
            <a:endParaRPr lang="en-US" sz="1800"/>
          </a:p>
          <a:p>
            <a:r>
              <a:rPr lang="en-US" sz="1800"/>
              <a:t>Geron A.(2019). Hands-On Machine Learning with Scikit-Learn, Keras &amp; TensorFlow. [The Machine Learning approach].ch.1</a:t>
            </a:r>
          </a:p>
          <a:p>
            <a:r>
              <a:rPr lang="en-US" sz="1800" i="1">
                <a:effectLst/>
              </a:rPr>
              <a:t>Computer representation of graphs</a:t>
            </a:r>
            <a:r>
              <a:rPr lang="en-US" sz="1800">
                <a:effectLst/>
              </a:rPr>
              <a:t>. Graphs and Trees. (n.d.). </a:t>
            </a:r>
            <a:r>
              <a:rPr lang="en-US" sz="1800">
                <a:effectLst/>
                <a:hlinkClick r:id="rId4"/>
              </a:rPr>
              <a:t>https://www.cs.mtsu.edu/~xyang/3080/adjacencyMatrix.html</a:t>
            </a:r>
            <a:endParaRPr lang="en-US" sz="1800">
              <a:effectLst/>
            </a:endParaRPr>
          </a:p>
          <a:p>
            <a:endParaRPr lang="en-US" sz="1800">
              <a:effectLst/>
            </a:endParaRPr>
          </a:p>
          <a:p>
            <a:endParaRPr lang="en-US" sz="1800">
              <a:effectLst/>
            </a:endParaRP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20232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79C7BF-90F9-D026-DF7F-75C89B7B9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BC4988-0F74-00AE-04BB-F6EE904F3B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93" r="8485" b="-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8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40B15-DF72-6CE4-DC74-FE89E436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Tasks Performed Under NLP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BA370-93ED-97D1-EAC5-D54C362E1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1900"/>
              <a:t>Following NLP tasks applied to all patents:</a:t>
            </a:r>
          </a:p>
          <a:p>
            <a:pPr marL="457200" indent="-457200">
              <a:buAutoNum type="arabicParenR"/>
            </a:pPr>
            <a:r>
              <a:rPr lang="en-CA" sz="1900" b="1"/>
              <a:t>Numeric and Punctuation: </a:t>
            </a:r>
            <a:r>
              <a:rPr lang="en-CA" sz="1900"/>
              <a:t>Eliminated words containing numbers or surrounded by them and removed the punctuations from the text like commas, colons, dots, etc.</a:t>
            </a:r>
          </a:p>
          <a:p>
            <a:pPr marL="457200" indent="-457200">
              <a:buAutoNum type="arabicParenR"/>
            </a:pPr>
            <a:r>
              <a:rPr lang="en-CA" sz="1900" b="1"/>
              <a:t>Special Characters: </a:t>
            </a:r>
            <a:r>
              <a:rPr lang="en-CA" sz="1900"/>
              <a:t>Characters such as asterisks, ampersands, etc., were also removed.</a:t>
            </a:r>
          </a:p>
          <a:p>
            <a:pPr marL="457200" indent="-457200">
              <a:buAutoNum type="arabicParenR"/>
            </a:pPr>
            <a:r>
              <a:rPr lang="en-CA" sz="1900" b="1"/>
              <a:t>Stopwords: </a:t>
            </a:r>
            <a:r>
              <a:rPr lang="en-CA" sz="1900"/>
              <a:t>Eliminated the stopwords such as “and”, “is”, “were”, etc. to avoid the model running on meaningless content.</a:t>
            </a:r>
          </a:p>
          <a:p>
            <a:pPr marL="457200" indent="-457200">
              <a:buAutoNum type="arabicParenR"/>
            </a:pPr>
            <a:r>
              <a:rPr lang="en-CA" sz="1900" b="1"/>
              <a:t>Tokenization: </a:t>
            </a:r>
            <a:r>
              <a:rPr lang="en-CA" sz="1900"/>
              <a:t>To analyze the content further, we have broken down the sentences into words and appended them to the list.</a:t>
            </a:r>
          </a:p>
          <a:p>
            <a:pPr marL="457200" indent="-457200">
              <a:buAutoNum type="arabicParenR"/>
            </a:pPr>
            <a:r>
              <a:rPr lang="en-CA" sz="1900" b="1"/>
              <a:t>Lemmatization: </a:t>
            </a:r>
            <a:r>
              <a:rPr lang="en-CA" sz="1900"/>
              <a:t>Removed the words that have the same root meaning but different forms. For example, [Chances, Chance]</a:t>
            </a:r>
            <a:endParaRPr lang="en-CA" sz="1900" b="1"/>
          </a:p>
          <a:p>
            <a:pPr marL="457200" indent="-457200">
              <a:buAutoNum type="arabicParenR"/>
            </a:pPr>
            <a:r>
              <a:rPr lang="en-CA" sz="1900" b="1"/>
              <a:t>Repetitive Words: </a:t>
            </a:r>
            <a:r>
              <a:rPr lang="en-CA" sz="1900"/>
              <a:t>There were also some other words removed which were repeated a lot of times such as “claims”, “according”, etc.</a:t>
            </a:r>
            <a:endParaRPr lang="en-CA" sz="1900" b="1"/>
          </a:p>
          <a:p>
            <a:pPr marL="457200" indent="-457200">
              <a:buAutoNum type="arabicParenR"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810744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40B15-DF72-6CE4-DC74-FE89E436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ML Models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BA370-93ED-97D1-EAC5-D54C362E1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763" y="2015412"/>
            <a:ext cx="10748866" cy="4548050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CA" sz="2000"/>
              <a:t>Since this is a classification task, here are the model classifiers: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CA" sz="2000"/>
              <a:t>Logistic Regression: Computes a weighted sum of input features.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CA" sz="2000"/>
              <a:t>Decision Tree: </a:t>
            </a:r>
            <a:r>
              <a:rPr lang="en-US" sz="2000"/>
              <a:t>Create tree where internal nodes represent input features and leaf node represents predicted outcome</a:t>
            </a:r>
            <a:endParaRPr lang="en-CA" sz="2000"/>
          </a:p>
          <a:p>
            <a:pPr marL="457200" indent="-457200">
              <a:buAutoNum type="arabicParenR"/>
            </a:pPr>
            <a:r>
              <a:rPr lang="en-CA" sz="2000"/>
              <a:t>Extra Trees: </a:t>
            </a:r>
            <a:r>
              <a:rPr lang="en-US" sz="2000"/>
              <a:t>Choose a random split among the pool of splits</a:t>
            </a:r>
            <a:endParaRPr lang="en-CA" sz="2000"/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CA" sz="2000"/>
              <a:t>Random Forest: Combination of Decision Trees</a:t>
            </a:r>
          </a:p>
          <a:p>
            <a:pPr marL="457200" indent="-457200">
              <a:buAutoNum type="arabicParenR"/>
            </a:pPr>
            <a:r>
              <a:rPr lang="en-CA" sz="2000"/>
              <a:t>Stochastic Gradient Descent: Handle large datasets very efficiently.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CA" sz="2000"/>
              <a:t>XGBoost: </a:t>
            </a:r>
            <a:r>
              <a:rPr lang="en-US" sz="2000"/>
              <a:t>Finds complex relationships in data and achieves higher accuracy in predictive tasks.</a:t>
            </a:r>
            <a:endParaRPr lang="en-CA" sz="2000"/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CA" sz="2000"/>
              <a:t>Voting: </a:t>
            </a:r>
            <a:r>
              <a:rPr lang="en-US" sz="2000"/>
              <a:t>Combination of the above models to create a more stable model.</a:t>
            </a:r>
            <a:endParaRPr lang="en-CA" sz="2000"/>
          </a:p>
          <a:p>
            <a:pPr marL="457200" indent="-457200">
              <a:buAutoNum type="arabicParenR"/>
            </a:pPr>
            <a:r>
              <a:rPr lang="en-CA" sz="2000"/>
              <a:t>Multilayer Perceptron (MLP): Computes a weighted sum of inputs and applies step function to get output.</a:t>
            </a:r>
          </a:p>
          <a:p>
            <a:pPr marL="457200" indent="-457200">
              <a:buAutoNum type="arabicParenR"/>
            </a:pPr>
            <a:r>
              <a:rPr lang="en-CA" sz="2000"/>
              <a:t>Long Short-Term Memory (LSTM): Store information for a long time</a:t>
            </a:r>
          </a:p>
          <a:p>
            <a:pPr marL="457200" indent="-457200">
              <a:buAutoNum type="arabicParenR"/>
            </a:pPr>
            <a:r>
              <a:rPr lang="en-CA" sz="2000"/>
              <a:t>Bidirectional Long Short-Term Memory (Bi-LSTM): Same as LSTM, propagates in both direction.</a:t>
            </a:r>
          </a:p>
          <a:p>
            <a:pPr marL="457200" indent="-457200">
              <a:buAutoNum type="arabicParenR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607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DACC8-FA53-6710-849D-905522B1A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CA" sz="4000"/>
              <a:t>Graph Overview</a:t>
            </a:r>
            <a:endParaRPr lang="en-US" sz="4000"/>
          </a:p>
        </p:txBody>
      </p:sp>
      <p:pic>
        <p:nvPicPr>
          <p:cNvPr id="7" name="Picture 6" descr="A diagram of a network&#10;&#10;Description automatically generated">
            <a:extLst>
              <a:ext uri="{FF2B5EF4-FFF2-40B4-BE49-F238E27FC236}">
                <a16:creationId xmlns:a16="http://schemas.microsoft.com/office/drawing/2014/main" id="{C626A42D-DC14-810F-5E5C-E8191221F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30" y="2017630"/>
            <a:ext cx="3903059" cy="2407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DBFAF4-DAF4-4298-37B2-97FF0876B9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96502" y="2405894"/>
                <a:ext cx="5754896" cy="3197464"/>
              </a:xfrm>
            </p:spPr>
            <p:txBody>
              <a:bodyPr anchor="t"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CA" sz="2000"/>
                  <a:t>A graph G consists of two sets: a set of vertices, or simply nodes, and a set E of edges that connect the vertices.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CA" sz="2000" b="1" i="1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1,2,3,4,5,6</m:t>
                          </m:r>
                        </m:e>
                      </m:d>
                    </m:oMath>
                  </m:oMathPara>
                </a14:m>
                <a:endParaRPr lang="en-CA" sz="200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CA" sz="2000" i="1" smtClean="0">
                          <a:latin typeface="Cambria Math" panose="02040503050406030204" pitchFamily="18" charset="0"/>
                        </a:rPr>
                        <m:t>={(1,2), (1,3), (1,6), (2,3), (2,4),………}</m:t>
                      </m:r>
                    </m:oMath>
                  </m:oMathPara>
                </a14:m>
                <a:endParaRPr lang="en-CA" sz="200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CA" sz="200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CA" sz="2000"/>
                  <a:t>There are different types of graph:</a:t>
                </a:r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:r>
                  <a:rPr lang="en-CA" sz="2000"/>
                  <a:t>Directed Weighted Graph</a:t>
                </a:r>
              </a:p>
              <a:p>
                <a:pPr marL="457200" indent="-457200">
                  <a:lnSpc>
                    <a:spcPct val="90000"/>
                  </a:lnSpc>
                  <a:buAutoNum type="arabicParenR"/>
                </a:pPr>
                <a:r>
                  <a:rPr lang="en-CA" sz="2000"/>
                  <a:t>Directed Unweighted Graph</a:t>
                </a:r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:r>
                  <a:rPr lang="en-CA" sz="2000"/>
                  <a:t>Undirected Weighted Graph</a:t>
                </a:r>
              </a:p>
              <a:p>
                <a:pPr marL="457200" indent="-457200">
                  <a:lnSpc>
                    <a:spcPct val="90000"/>
                  </a:lnSpc>
                  <a:buAutoNum type="arabicParenR"/>
                </a:pPr>
                <a:r>
                  <a:rPr lang="en-CA" sz="2000"/>
                  <a:t>Undirected Unweighted Graph</a:t>
                </a:r>
              </a:p>
              <a:p>
                <a:endParaRPr lang="en-US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DBFAF4-DAF4-4298-37B2-97FF0876B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6502" y="2405894"/>
                <a:ext cx="5754896" cy="3197464"/>
              </a:xfrm>
              <a:blipFill>
                <a:blip r:embed="rId3"/>
                <a:stretch>
                  <a:fillRect l="-636" t="-2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30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40B15-DF72-6CE4-DC74-FE89E436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Similarity Coefficients</a:t>
            </a:r>
            <a:endParaRPr lang="en-US" sz="4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0BA370-93ED-97D1-EAC5-D54C362E16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1763" y="2015412"/>
                <a:ext cx="10748866" cy="4548050"/>
              </a:xfrm>
            </p:spPr>
            <p:txBody>
              <a:bodyPr anchor="t">
                <a:normAutofit fontScale="92500"/>
              </a:bodyPr>
              <a:lstStyle/>
              <a:p>
                <a:pPr marL="457200" indent="-457200">
                  <a:buAutoNum type="arabicParenR"/>
                </a:pPr>
                <a:r>
                  <a:rPr lang="en-US" sz="2000"/>
                  <a:t>Jaccard Coefficient: It calculates the number of common neighbours between two nodes with respect to the neighbours they both have in total.</a:t>
                </a:r>
              </a:p>
              <a:p>
                <a:pPr marL="0" indent="0">
                  <a:buNone/>
                </a:pPr>
                <a:r>
                  <a:rPr lang="en-US" sz="2000"/>
                  <a:t>	𝑱𝑪(𝒖,𝒗)=  (| 𝛤(𝒖)  ∩ 𝛤(𝒗)|)/(| 𝛤(𝒖)  ∪ 𝛤(𝒗)|)</a:t>
                </a:r>
              </a:p>
              <a:p>
                <a:pPr marL="0" indent="0">
                  <a:buNone/>
                </a:pPr>
                <a:r>
                  <a:rPr lang="en-US" sz="2000"/>
                  <a:t>2) Common Neighbour: It calculates the number of common neighbours between two nodes.</a:t>
                </a:r>
              </a:p>
              <a:p>
                <a:pPr marL="0" indent="0">
                  <a:buNone/>
                </a:pPr>
                <a:r>
                  <a:rPr lang="en-US" sz="2000"/>
                  <a:t>	𝑪𝑵(𝒖,𝒗)=| 𝛤(𝒖)  ∩ 𝛤(𝒗)|</a:t>
                </a:r>
              </a:p>
              <a:p>
                <a:pPr marL="0" indent="0">
                  <a:buNone/>
                </a:pPr>
                <a:r>
                  <a:rPr lang="en-US" sz="2000"/>
                  <a:t>3) </a:t>
                </a:r>
                <a:r>
                  <a:rPr lang="en-CA" sz="2400"/>
                  <a:t>Preferential Attachment Score: The node will be having a high chance to connect to that node which will be having high degree compared to nodes having a lower degree.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smtClean="0">
                          <a:latin typeface="Cambria Math" panose="02040503050406030204" pitchFamily="18" charset="0"/>
                        </a:rPr>
                        <m:t>𝑷𝑨</m:t>
                      </m:r>
                      <m:d>
                        <m:dPr>
                          <m:ctrlPr>
                            <a:rPr lang="en-CA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CA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CA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𝛤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</m:e>
                      </m:d>
                      <m:r>
                        <a:rPr lang="en-CA" sz="2400" b="1" i="1" smtClean="0">
                          <a:latin typeface="Cambria Math" panose="02040503050406030204" pitchFamily="18" charset="0"/>
                        </a:rPr>
                        <m:t>.|</m:t>
                      </m:r>
                      <m:r>
                        <a:rPr lang="en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𝛤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400"/>
              </a:p>
              <a:p>
                <a:r>
                  <a:rPr lang="en-US" sz="2000"/>
                  <a:t>4) </a:t>
                </a:r>
                <a:r>
                  <a:rPr lang="en-US" sz="2400"/>
                  <a:t>Adamic-Adar </a:t>
                </a:r>
                <a:r>
                  <a:rPr lang="en-CA" sz="2400"/>
                  <a:t>Coefficient</a:t>
                </a:r>
                <a:r>
                  <a:rPr lang="en-US" sz="2400"/>
                  <a:t>: High score will be assigned to the node whose common </a:t>
                </a:r>
                <a:r>
                  <a:rPr lang="en-CA" sz="2400"/>
                  <a:t>neighbours will be having less degrees, as it will be shared by fewer nodes in the network and will be more specific in that context.</a:t>
                </a:r>
                <a:endParaRPr lang="en-US" sz="24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smtClean="0">
                          <a:latin typeface="Cambria Math" panose="02040503050406030204" pitchFamily="18" charset="0"/>
                        </a:rPr>
                        <m:t>𝑨𝑨</m:t>
                      </m:r>
                      <m:d>
                        <m:dPr>
                          <m:ctrlPr>
                            <a:rPr lang="en-CA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CA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CA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CA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CA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CA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𝛤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 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𝛤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CA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CA" sz="2400" b="1" i="1" smtClean="0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  <m:r>
                                <a:rPr lang="en-CA" sz="2400" b="1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  <m:d>
                                <m:d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d>
                              <m:r>
                                <a:rPr lang="en-CA" sz="2400" b="1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/>
              </a:p>
              <a:p>
                <a:pPr marL="0" indent="0">
                  <a:buNone/>
                </a:pPr>
                <a:endParaRPr lang="en-US" sz="2000"/>
              </a:p>
              <a:p>
                <a:pPr marL="457200" indent="-457200">
                  <a:buAutoNum type="arabicParenR"/>
                </a:pPr>
                <a:endParaRPr lang="en-US" sz="2000"/>
              </a:p>
              <a:p>
                <a:pPr marL="457200" indent="-457200">
                  <a:buAutoNum type="arabicParenR"/>
                </a:pPr>
                <a:endParaRPr lang="en-US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0BA370-93ED-97D1-EAC5-D54C362E1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1763" y="2015412"/>
                <a:ext cx="10748866" cy="4548050"/>
              </a:xfrm>
              <a:blipFill>
                <a:blip r:embed="rId2"/>
                <a:stretch>
                  <a:fillRect l="-737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032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40B15-DF72-6CE4-DC74-FE89E436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Similarity Coefficients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BA370-93ED-97D1-EAC5-D54C362E1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763" y="2015412"/>
            <a:ext cx="10748866" cy="45480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/>
              <a:t>Katz Index: This metric calculates the number of all the paths from node u to v, and gives more weight to the path that has a shorter length relative to other paths from u to v.</a:t>
            </a:r>
          </a:p>
          <a:p>
            <a:pPr marL="0" indent="0">
              <a:buNone/>
            </a:pPr>
            <a:r>
              <a:rPr lang="en-US" sz="2000"/>
              <a:t>	𝑲𝒂𝒕𝒛(𝒖,𝒗)=∑_(𝒍=𝟏)^∞▒〖𝜷^𝒍∙|〖𝒑𝒂𝒕𝒉〗_(𝒖,𝒗)^𝒍 |=𝜷𝑨+𝜷^𝟐 𝑨^𝟐+𝜷^𝟑 𝑨^𝟑+…〗</a:t>
            </a:r>
          </a:p>
          <a:p>
            <a:pPr marL="0" indent="0">
              <a:buNone/>
            </a:pPr>
            <a:r>
              <a:rPr lang="en-US" sz="2000"/>
              <a:t>Where, l is path length</a:t>
            </a:r>
          </a:p>
          <a:p>
            <a:pPr marL="0" indent="0">
              <a:buNone/>
            </a:pPr>
            <a:r>
              <a:rPr lang="en-US" sz="2000"/>
              <a:t>𝜷 is damping factor</a:t>
            </a:r>
          </a:p>
          <a:p>
            <a:pPr marL="0" indent="0">
              <a:buNone/>
            </a:pPr>
            <a:r>
              <a:rPr lang="en-US" sz="2000"/>
              <a:t>|〖𝒑𝒂𝒕𝒉〗_(𝒖,𝒗)^𝒍 | is the set of all paths from u to v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457200" indent="-457200">
              <a:buAutoNum type="arabicParenR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38014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23E05-848F-5883-B7D4-E875D875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/>
              <a:t>CONFUSION MATRIX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5A8CBB-F958-E988-6A28-85AB54E95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0479" y="1972340"/>
            <a:ext cx="6693320" cy="361050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6A4584-B85B-9AAC-338D-75A5372247DB}"/>
                  </a:ext>
                </a:extLst>
              </p:cNvPr>
              <p:cNvSpPr txBox="1"/>
              <p:nvPr/>
            </p:nvSpPr>
            <p:spPr>
              <a:xfrm>
                <a:off x="1356360" y="2392680"/>
                <a:ext cx="2185727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6A4584-B85B-9AAC-338D-75A537224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360" y="2392680"/>
                <a:ext cx="2185727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FE935D-DB44-72B5-A4C8-33E9DF0C7F5F}"/>
                  </a:ext>
                </a:extLst>
              </p:cNvPr>
              <p:cNvSpPr txBox="1"/>
              <p:nvPr/>
            </p:nvSpPr>
            <p:spPr>
              <a:xfrm>
                <a:off x="1020725" y="3121255"/>
                <a:ext cx="2521362" cy="615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FE935D-DB44-72B5-A4C8-33E9DF0C7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25" y="3121255"/>
                <a:ext cx="2521362" cy="615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973DF5-A32F-E75B-2DC8-6AE5DFCDB405}"/>
                  </a:ext>
                </a:extLst>
              </p:cNvPr>
              <p:cNvSpPr txBox="1"/>
              <p:nvPr/>
            </p:nvSpPr>
            <p:spPr>
              <a:xfrm>
                <a:off x="-749146" y="4014036"/>
                <a:ext cx="6243983" cy="8307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𝐹𝑁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973DF5-A32F-E75B-2DC8-6AE5DFCDB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49146" y="4014036"/>
                <a:ext cx="6243983" cy="8307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9003360-C39E-66E7-B3C2-76ED9B8E7209}"/>
              </a:ext>
            </a:extLst>
          </p:cNvPr>
          <p:cNvSpPr txBox="1"/>
          <p:nvPr/>
        </p:nvSpPr>
        <p:spPr>
          <a:xfrm>
            <a:off x="4526280" y="5582845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Source: Geron A.(2019). Hands-On Machine Learning with Scikit-Learn, Keras &amp; TensorFlow. [The Machine Learning approach].ch.3</a:t>
            </a:r>
            <a:endParaRPr lang="en-US" b="1">
              <a:effectLst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55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09D0-FF2B-E156-7742-81640205E6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432B8-AC38-E58D-7CA2-2EF75E2C0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A close-up of a network&#10;&#10;Description automatically generated">
            <a:extLst>
              <a:ext uri="{FF2B5EF4-FFF2-40B4-BE49-F238E27FC236}">
                <a16:creationId xmlns:a16="http://schemas.microsoft.com/office/drawing/2014/main" id="{2B3BEC12-93A2-B16C-96CF-6D7DB9E09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22" r="1309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40B15-DF72-6CE4-DC74-FE89E436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CA" sz="4000"/>
              <a:t>What is a Dynamic Graph?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BA370-93ED-97D1-EAC5-D54C362E1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CA" sz="2000"/>
              <a:t>Opposites of static, it evolves over time.</a:t>
            </a:r>
          </a:p>
          <a:p>
            <a:r>
              <a:rPr lang="en-CA" sz="2000"/>
              <a:t>Contains a series of snapshots.</a:t>
            </a:r>
          </a:p>
          <a:p>
            <a:r>
              <a:rPr lang="en-CA" sz="2000"/>
              <a:t>Each snapshot contains the network information captured at a specific point in time.</a:t>
            </a:r>
          </a:p>
          <a:p>
            <a:r>
              <a:rPr lang="en-CA" sz="2000"/>
              <a:t>Changes are tracked down at each snapshot.</a:t>
            </a:r>
          </a:p>
          <a:p>
            <a:r>
              <a:rPr lang="en-CA" sz="2000"/>
              <a:t>By analyzing given networks, it makes predictions about future connections.</a:t>
            </a:r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406209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DACC8-FA53-6710-849D-905522B1A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CA" sz="5400"/>
              <a:t>What is NLP and LP?</a:t>
            </a:r>
            <a:endParaRPr lang="en-US" sz="5400"/>
          </a:p>
        </p:txBody>
      </p:sp>
      <p:sp>
        <p:nvSpPr>
          <p:cNvPr id="6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BFAF4-DAF4-4298-37B2-97FF0876B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/>
              <a:t>NLP:</a:t>
            </a:r>
          </a:p>
          <a:p>
            <a:r>
              <a:rPr lang="en-CA" sz="1900"/>
              <a:t>NLP stands for Natural Language Processing.</a:t>
            </a:r>
          </a:p>
          <a:p>
            <a:r>
              <a:rPr lang="en-CA" sz="1900"/>
              <a:t>Allows processing datasets which contain languages like English.</a:t>
            </a:r>
          </a:p>
          <a:p>
            <a:r>
              <a:rPr lang="en-CA" sz="1900"/>
              <a:t>Involves tasks to transform the data into an appropriate form.</a:t>
            </a:r>
          </a:p>
          <a:p>
            <a:r>
              <a:rPr lang="en-CA" sz="1900"/>
              <a:t>Some common tasks are tokenization and lemmatization of words</a:t>
            </a:r>
          </a:p>
          <a:p>
            <a:pPr marL="0" indent="0">
              <a:buNone/>
            </a:pPr>
            <a:endParaRPr lang="en-US" sz="1900"/>
          </a:p>
        </p:txBody>
      </p:sp>
      <p:pic>
        <p:nvPicPr>
          <p:cNvPr id="62" name="Picture 61" descr="CPU with binary numbers and blueprint">
            <a:extLst>
              <a:ext uri="{FF2B5EF4-FFF2-40B4-BE49-F238E27FC236}">
                <a16:creationId xmlns:a16="http://schemas.microsoft.com/office/drawing/2014/main" id="{DF9A2126-4261-8DB4-1055-0AC0768AF7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40" r="1884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5728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DACC8-FA53-6710-849D-905522B1A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CA" sz="5400"/>
              <a:t>What is NLP and LP?</a:t>
            </a:r>
            <a:endParaRPr lang="en-US" sz="5400"/>
          </a:p>
        </p:txBody>
      </p:sp>
      <p:sp>
        <p:nvSpPr>
          <p:cNvPr id="7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BFAF4-DAF4-4298-37B2-97FF0876B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/>
              <a:t>LP:</a:t>
            </a:r>
          </a:p>
          <a:p>
            <a:r>
              <a:rPr lang="en-CA" sz="2100"/>
              <a:t>LP stands for Link Prediction</a:t>
            </a:r>
          </a:p>
          <a:p>
            <a:r>
              <a:rPr lang="en-CA" sz="2100"/>
              <a:t>Predicting the link (or edge) between the nodes.</a:t>
            </a:r>
          </a:p>
          <a:p>
            <a:r>
              <a:rPr lang="en-US" sz="2100"/>
              <a:t>Calculate similarity scores between two nodes, and predict how likely will there be an edge or not.</a:t>
            </a:r>
          </a:p>
          <a:p>
            <a:r>
              <a:rPr lang="en-CA" sz="2100"/>
              <a:t>Existing or non-existing links are used to calculate similarity scores.</a:t>
            </a:r>
            <a:endParaRPr lang="en-US" sz="2100"/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62" name="Picture 61" descr="Abstract background">
            <a:extLst>
              <a:ext uri="{FF2B5EF4-FFF2-40B4-BE49-F238E27FC236}">
                <a16:creationId xmlns:a16="http://schemas.microsoft.com/office/drawing/2014/main" id="{4A89C145-CDDB-7421-A30F-02FCD447BC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69" r="24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4477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40B15-DF72-6CE4-DC74-FE89E436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Datasets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BA370-93ED-97D1-EAC5-D54C362E1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t">
            <a:normAutofit/>
          </a:bodyPr>
          <a:lstStyle/>
          <a:p>
            <a:r>
              <a:rPr lang="en-CA" sz="2000"/>
              <a:t>Chosen three different years’ patents as the source data.</a:t>
            </a:r>
          </a:p>
          <a:p>
            <a:r>
              <a:rPr lang="en-CA" sz="2000"/>
              <a:t>Patents have been extracted from the USPTO.</a:t>
            </a:r>
          </a:p>
          <a:p>
            <a:r>
              <a:rPr lang="en-CA" sz="2000"/>
              <a:t>Selected only three sections of patent to avoid information overflow i.e. Title, Abstract, and Claims.</a:t>
            </a:r>
          </a:p>
          <a:p>
            <a:r>
              <a:rPr lang="en-CA" sz="2000"/>
              <a:t>Prepared to recognize the text i.e. pdf -&gt; gdoc -&gt; docx -&gt; txt</a:t>
            </a:r>
          </a:p>
          <a:p>
            <a:r>
              <a:rPr lang="en-CA" sz="2000"/>
              <a:t>We chose the Medical field to predict future bigrams using the following query:</a:t>
            </a:r>
          </a:p>
          <a:p>
            <a:pPr marL="0" indent="0" algn="ctr">
              <a:buNone/>
            </a:pPr>
            <a:r>
              <a:rPr lang="en-US" sz="2000"/>
              <a:t>(MEDICAL ADJ APPARATUS OR Pharmaceuticals OR MEDICAL WITH DEVICES OR Healthcare AND Informatics OR Medical ADJ Imaging) AND @ay&gt;="2017" AND @py&lt;="2019"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3931268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40B15-DF72-6CE4-DC74-FE89E436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Motivation behind choosing Patents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78B04CBD-E912-6CFC-0794-F77897867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290258"/>
              </p:ext>
            </p:extLst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316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40B15-DF72-6CE4-DC74-FE89E436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CA" sz="5200"/>
              <a:t>Tasks Performed Under NLP</a:t>
            </a:r>
            <a:endParaRPr lang="en-US" sz="5200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429E9FB4-D652-930C-88B6-4002CC45CD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13538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957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itchatVTI">
  <a:themeElements>
    <a:clrScheme name="bubbles">
      <a:dk1>
        <a:sysClr val="windowText" lastClr="000000"/>
      </a:dk1>
      <a:lt1>
        <a:sysClr val="window" lastClr="FFFFFF"/>
      </a:lt1>
      <a:dk2>
        <a:srgbClr val="071819"/>
      </a:dk2>
      <a:lt2>
        <a:srgbClr val="D5F2EB"/>
      </a:lt2>
      <a:accent1>
        <a:srgbClr val="38B698"/>
      </a:accent1>
      <a:accent2>
        <a:srgbClr val="528BD6"/>
      </a:accent2>
      <a:accent3>
        <a:srgbClr val="31A7C7"/>
      </a:accent3>
      <a:accent4>
        <a:srgbClr val="F15843"/>
      </a:accent4>
      <a:accent5>
        <a:srgbClr val="DE3A6D"/>
      </a:accent5>
      <a:accent6>
        <a:srgbClr val="7AAE3C"/>
      </a:accent6>
      <a:hlink>
        <a:srgbClr val="2F9880"/>
      </a:hlink>
      <a:folHlink>
        <a:srgbClr val="396CD1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2230</Words>
  <Application>Microsoft Office PowerPoint</Application>
  <PresentationFormat>Widescreen</PresentationFormat>
  <Paragraphs>301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The Hand</vt:lpstr>
      <vt:lpstr>The Serif Hand</vt:lpstr>
      <vt:lpstr>Office Theme</vt:lpstr>
      <vt:lpstr>ChitchatVTI</vt:lpstr>
      <vt:lpstr>Dynamic Graphs: Predicting Future Bigrams in Patents with NLP and LP</vt:lpstr>
      <vt:lpstr>Insights from our Last Project</vt:lpstr>
      <vt:lpstr>Graph Overview</vt:lpstr>
      <vt:lpstr>What is a Dynamic Graph?</vt:lpstr>
      <vt:lpstr>What is NLP and LP?</vt:lpstr>
      <vt:lpstr>What is NLP and LP?</vt:lpstr>
      <vt:lpstr>Datasets</vt:lpstr>
      <vt:lpstr>Motivation behind choosing Patents</vt:lpstr>
      <vt:lpstr>Tasks Performed Under NLP</vt:lpstr>
      <vt:lpstr>Key Terms:</vt:lpstr>
      <vt:lpstr>Graph Construction</vt:lpstr>
      <vt:lpstr>Graph Construction (Contd.)</vt:lpstr>
      <vt:lpstr>Word2vec Embedding</vt:lpstr>
      <vt:lpstr>Similarity Coefficients </vt:lpstr>
      <vt:lpstr>Similarity Coefficients (Contd.)</vt:lpstr>
      <vt:lpstr>Similarity Coefficients (Contd.)</vt:lpstr>
      <vt:lpstr>ML Algorithmic Approach</vt:lpstr>
      <vt:lpstr>ML Models</vt:lpstr>
      <vt:lpstr>Train and Test Data</vt:lpstr>
      <vt:lpstr>Train and Test Data (Contd.)</vt:lpstr>
      <vt:lpstr>Extracting Future Bigrams</vt:lpstr>
      <vt:lpstr>Graphical Representation of Approach</vt:lpstr>
      <vt:lpstr>Experimental Results</vt:lpstr>
      <vt:lpstr>Discussion</vt:lpstr>
      <vt:lpstr>Conclusion</vt:lpstr>
      <vt:lpstr>References</vt:lpstr>
      <vt:lpstr>Thank you</vt:lpstr>
      <vt:lpstr>Tasks Performed Under NLP</vt:lpstr>
      <vt:lpstr>ML Models</vt:lpstr>
      <vt:lpstr>Similarity Coefficients</vt:lpstr>
      <vt:lpstr>Similarity Coefficients</vt:lpstr>
      <vt:lpstr>CONFUSION MATRIX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Future Bigrams using NLP and Link Prediction</dc:title>
  <dc:creator>Atul 01</dc:creator>
  <cp:lastModifiedBy>Atul 01</cp:lastModifiedBy>
  <cp:revision>27</cp:revision>
  <dcterms:created xsi:type="dcterms:W3CDTF">2023-11-25T00:27:13Z</dcterms:created>
  <dcterms:modified xsi:type="dcterms:W3CDTF">2023-12-09T04:59:25Z</dcterms:modified>
</cp:coreProperties>
</file>