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c2sHCBP5uATMMm88/7WpVyjG7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7f310bd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7f310bdd8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&#10;&#10;Description automatically generated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1824" y="896623"/>
            <a:ext cx="4448175" cy="24993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"/>
          <p:cNvGrpSpPr/>
          <p:nvPr/>
        </p:nvGrpSpPr>
        <p:grpSpPr>
          <a:xfrm>
            <a:off x="0" y="3296011"/>
            <a:ext cx="12192000" cy="3561989"/>
            <a:chOff x="0" y="3296011"/>
            <a:chExt cx="12192000" cy="3561989"/>
          </a:xfrm>
        </p:grpSpPr>
        <p:grpSp>
          <p:nvGrpSpPr>
            <p:cNvPr id="105" name="Google Shape;105;p1"/>
            <p:cNvGrpSpPr/>
            <p:nvPr/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06" name="Google Shape;106;p1"/>
              <p:cNvSpPr/>
              <p:nvPr/>
            </p:nvSpPr>
            <p:spPr>
              <a:xfrm>
                <a:off x="0" y="3681702"/>
                <a:ext cx="12192000" cy="3176298"/>
              </a:xfrm>
              <a:custGeom>
                <a:rect b="b" l="l" r="r" t="t"/>
                <a:pathLst>
                  <a:path extrusionOk="0" h="3176298" w="12192000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0" y="3681702"/>
                <a:ext cx="12192000" cy="3176298"/>
              </a:xfrm>
              <a:custGeom>
                <a:rect b="b" l="l" r="r" t="t"/>
                <a:pathLst>
                  <a:path extrusionOk="0" h="3176298" w="12192000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lt1">
                  <a:alpha val="1372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1"/>
            <p:cNvGrpSpPr/>
            <p:nvPr/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09" name="Google Shape;109;p1"/>
              <p:cNvSpPr/>
              <p:nvPr/>
            </p:nvSpPr>
            <p:spPr>
              <a:xfrm>
                <a:off x="544" y="3296011"/>
                <a:ext cx="12191456" cy="2849975"/>
              </a:xfrm>
              <a:custGeom>
                <a:rect b="b" l="l" r="r" t="t"/>
                <a:pathLst>
                  <a:path extrusionOk="0" h="1424940" w="6095524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544" y="3296011"/>
                <a:ext cx="12191456" cy="2849975"/>
              </a:xfrm>
              <a:custGeom>
                <a:rect b="b" l="l" r="r" t="t"/>
                <a:pathLst>
                  <a:path extrusionOk="0" h="1424940" w="6095524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 rotWithShape="1">
                <a:blip r:embed="rId4">
                  <a:alphaModFix amt="57000"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1" name="Google Shape;111;p1"/>
          <p:cNvSpPr txBox="1"/>
          <p:nvPr>
            <p:ph type="ctrTitle"/>
          </p:nvPr>
        </p:nvSpPr>
        <p:spPr>
          <a:xfrm>
            <a:off x="838199" y="1120676"/>
            <a:ext cx="525780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CA" sz="7200">
                <a:solidFill>
                  <a:schemeClr val="lt1"/>
                </a:solidFill>
              </a:rPr>
              <a:t>Encrypted Chat Room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835024" y="3809999"/>
            <a:ext cx="7025753" cy="101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CA">
                <a:solidFill>
                  <a:schemeClr val="lt1"/>
                </a:solidFill>
              </a:rPr>
              <a:t>COSC4436 F22 | Computer Networks</a:t>
            </a:r>
            <a:br>
              <a:rPr lang="en-CA">
                <a:solidFill>
                  <a:schemeClr val="lt1"/>
                </a:solidFill>
              </a:rPr>
            </a:br>
            <a:r>
              <a:rPr lang="en-CA">
                <a:solidFill>
                  <a:schemeClr val="lt1"/>
                </a:solidFill>
              </a:rPr>
              <a:t>Atul Kumar, Emma Ude, Jane Rebecca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0" y="0"/>
            <a:ext cx="4693698" cy="6858000"/>
          </a:xfrm>
          <a:custGeom>
            <a:rect b="b" l="l" r="r" t="t"/>
            <a:pathLst>
              <a:path extrusionOk="0" h="6858000" w="4693698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/>
          <p:nvPr/>
        </p:nvSpPr>
        <p:spPr>
          <a:xfrm flipH="1">
            <a:off x="0" y="0"/>
            <a:ext cx="4838076" cy="6858000"/>
          </a:xfrm>
          <a:custGeom>
            <a:rect b="b" l="l" r="r" t="t"/>
            <a:pathLst>
              <a:path extrusionOk="0" h="6858000" w="4838076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1F3864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 txBox="1"/>
          <p:nvPr>
            <p:ph type="title"/>
          </p:nvPr>
        </p:nvSpPr>
        <p:spPr>
          <a:xfrm>
            <a:off x="765051" y="662400"/>
            <a:ext cx="3384000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CA">
                <a:solidFill>
                  <a:schemeClr val="lt1"/>
                </a:solidFill>
              </a:rPr>
              <a:t>Client Handler</a:t>
            </a:r>
            <a:endParaRPr/>
          </a:p>
        </p:txBody>
      </p:sp>
      <p:sp>
        <p:nvSpPr>
          <p:cNvPr id="253" name="Google Shape;253;p10"/>
          <p:cNvSpPr txBox="1"/>
          <p:nvPr>
            <p:ph idx="1" type="body"/>
          </p:nvPr>
        </p:nvSpPr>
        <p:spPr>
          <a:xfrm>
            <a:off x="765051" y="2286000"/>
            <a:ext cx="33840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Manages number of clients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Informs clients’ entry/exit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broadcast()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removeClientHandler()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54" name="Google Shape;2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900" y="368050"/>
            <a:ext cx="6150275" cy="59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 amt="40000"/>
          </a:blip>
          <a:srcRect b="12407" l="0" r="0" t="80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 txBox="1"/>
          <p:nvPr>
            <p:ph type="ctrTitle"/>
          </p:nvPr>
        </p:nvSpPr>
        <p:spPr>
          <a:xfrm>
            <a:off x="965200" y="965200"/>
            <a:ext cx="10261600" cy="35648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500"/>
              <a:buFont typeface="Calibri"/>
              <a:buNone/>
            </a:pPr>
            <a:r>
              <a:rPr lang="en-CA" sz="11500"/>
              <a:t>Thank you!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CA" sz="4000">
                <a:solidFill>
                  <a:srgbClr val="FFFFFF"/>
                </a:solidFill>
              </a:rPr>
              <a:t>Chat Room Overview</a:t>
            </a:r>
            <a:endParaRPr/>
          </a:p>
        </p:txBody>
      </p:sp>
      <p:grpSp>
        <p:nvGrpSpPr>
          <p:cNvPr id="122" name="Google Shape;122;p2"/>
          <p:cNvGrpSpPr/>
          <p:nvPr/>
        </p:nvGrpSpPr>
        <p:grpSpPr>
          <a:xfrm>
            <a:off x="977970" y="3308861"/>
            <a:ext cx="10260000" cy="1800240"/>
            <a:chOff x="333914" y="1196282"/>
            <a:chExt cx="10260000" cy="1800240"/>
          </a:xfrm>
        </p:grpSpPr>
        <p:sp>
          <p:nvSpPr>
            <p:cNvPr id="123" name="Google Shape;123;p2"/>
            <p:cNvSpPr/>
            <p:nvPr/>
          </p:nvSpPr>
          <p:spPr>
            <a:xfrm>
              <a:off x="828914" y="1196282"/>
              <a:ext cx="810000" cy="81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33914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333914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CA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Multi-user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943914" y="1196282"/>
              <a:ext cx="810000" cy="81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448914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2448914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CA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Encrypted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058914" y="1196282"/>
              <a:ext cx="810000" cy="81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563914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4563914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CA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Connecting first client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173914" y="1196282"/>
              <a:ext cx="810000" cy="81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8914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6678914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CA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Connecting other clients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288914" y="1196282"/>
              <a:ext cx="810000" cy="8100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793914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8793914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CA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 enter/exit messages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 txBox="1"/>
          <p:nvPr>
            <p:ph type="title"/>
          </p:nvPr>
        </p:nvSpPr>
        <p:spPr>
          <a:xfrm>
            <a:off x="6981825" y="1641752"/>
            <a:ext cx="439102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CA" sz="4000">
                <a:solidFill>
                  <a:schemeClr val="lt1"/>
                </a:solidFill>
              </a:rPr>
              <a:t>Connecting</a:t>
            </a:r>
            <a:br>
              <a:rPr lang="en-CA" sz="4000">
                <a:solidFill>
                  <a:schemeClr val="lt1"/>
                </a:solidFill>
              </a:rPr>
            </a:br>
            <a:r>
              <a:rPr lang="en-CA" sz="4000">
                <a:solidFill>
                  <a:schemeClr val="lt1"/>
                </a:solidFill>
              </a:rPr>
              <a:t>First Client</a:t>
            </a:r>
            <a:endParaRPr/>
          </a:p>
        </p:txBody>
      </p:sp>
      <p:pic>
        <p:nvPicPr>
          <p:cNvPr descr="Sphere of mesh and nodes"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31875" r="463" t="0"/>
          <a:stretch/>
        </p:blipFill>
        <p:spPr>
          <a:xfrm>
            <a:off x="20" y="2"/>
            <a:ext cx="6186992" cy="6857998"/>
          </a:xfrm>
          <a:custGeom>
            <a:rect b="b" l="l" r="r" t="t"/>
            <a:pathLst>
              <a:path extrusionOk="0" h="6857998" w="6187012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noFill/>
          <a:ln>
            <a:noFill/>
          </a:ln>
          <a:effectLst>
            <a:outerShdw blurRad="381000" rotWithShape="0" algn="tl" dist="152400">
              <a:srgbClr val="000000">
                <a:alpha val="9803"/>
              </a:srgbClr>
            </a:outerShdw>
          </a:effectLst>
        </p:spPr>
      </p:pic>
      <p:grpSp>
        <p:nvGrpSpPr>
          <p:cNvPr id="145" name="Google Shape;145;p3"/>
          <p:cNvGrpSpPr/>
          <p:nvPr/>
        </p:nvGrpSpPr>
        <p:grpSpPr>
          <a:xfrm>
            <a:off x="5395368" y="1"/>
            <a:ext cx="874718" cy="6857455"/>
            <a:chOff x="5395368" y="1"/>
            <a:chExt cx="874718" cy="6857455"/>
          </a:xfrm>
        </p:grpSpPr>
        <p:sp>
          <p:nvSpPr>
            <p:cNvPr id="146" name="Google Shape;146;p3"/>
            <p:cNvSpPr/>
            <p:nvPr/>
          </p:nvSpPr>
          <p:spPr>
            <a:xfrm rot="-5400000">
              <a:off x="2404000" y="2991370"/>
              <a:ext cx="6857455" cy="874716"/>
            </a:xfrm>
            <a:custGeom>
              <a:rect b="b" l="l" r="r" t="t"/>
              <a:pathLst>
                <a:path extrusionOk="0"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5400000">
              <a:off x="2403998" y="2991370"/>
              <a:ext cx="6857455" cy="874716"/>
            </a:xfrm>
            <a:custGeom>
              <a:rect b="b" l="l" r="r" t="t"/>
              <a:pathLst>
                <a:path extrusionOk="0"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rotWithShape="1">
              <a:blip r:embed="rId4">
                <a:alphaModFix amt="57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6981826" y="3146400"/>
            <a:ext cx="4391024" cy="26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CA" sz="2400">
                <a:solidFill>
                  <a:schemeClr val="lt1"/>
                </a:solidFill>
              </a:rPr>
              <a:t>Run server program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CA" sz="2400">
                <a:solidFill>
                  <a:schemeClr val="lt1"/>
                </a:solidFill>
              </a:rPr>
              <a:t>Run client program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CA" sz="2400">
                <a:solidFill>
                  <a:schemeClr val="lt1"/>
                </a:solidFill>
              </a:rPr>
              <a:t>Connect client to server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CA">
                <a:solidFill>
                  <a:schemeClr val="lt1"/>
                </a:solidFill>
              </a:rPr>
              <a:t>Connection message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CA" sz="2400">
                <a:solidFill>
                  <a:schemeClr val="lt1"/>
                </a:solidFill>
              </a:rPr>
              <a:t>“___ entered in the chatroom at ____(time)”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CA" sz="2400">
                <a:solidFill>
                  <a:schemeClr val="lt1"/>
                </a:solidFill>
              </a:rPr>
              <a:t>“_ has entered the chat”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 amt="35000"/>
          </a:blip>
          <a:srcRect b="6351" l="0" r="0" t="11232"/>
          <a:stretch/>
        </p:blipFill>
        <p:spPr>
          <a:xfrm>
            <a:off x="20" y="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"/>
          <p:cNvSpPr txBox="1"/>
          <p:nvPr>
            <p:ph type="title"/>
          </p:nvPr>
        </p:nvSpPr>
        <p:spPr>
          <a:xfrm>
            <a:off x="838201" y="1065862"/>
            <a:ext cx="3313164" cy="472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CA" sz="4000">
                <a:solidFill>
                  <a:srgbClr val="FFFFFF"/>
                </a:solidFill>
              </a:rPr>
              <a:t>Connecting other clients</a:t>
            </a:r>
            <a:endParaRPr/>
          </a:p>
        </p:txBody>
      </p:sp>
      <p:cxnSp>
        <p:nvCxnSpPr>
          <p:cNvPr id="156" name="Google Shape;156;p4"/>
          <p:cNvCxnSpPr/>
          <p:nvPr/>
        </p:nvCxnSpPr>
        <p:spPr>
          <a:xfrm>
            <a:off x="4653372" y="2286000"/>
            <a:ext cx="0" cy="2286000"/>
          </a:xfrm>
          <a:prstGeom prst="straightConnector1">
            <a:avLst/>
          </a:prstGeom>
          <a:noFill/>
          <a:ln cap="flat" cmpd="sng" w="158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7" name="Google Shape;157;p4"/>
          <p:cNvGrpSpPr/>
          <p:nvPr/>
        </p:nvGrpSpPr>
        <p:grpSpPr>
          <a:xfrm>
            <a:off x="5155374" y="2286004"/>
            <a:ext cx="5744130" cy="1760278"/>
            <a:chOff x="345" y="1198042"/>
            <a:chExt cx="5744130" cy="1760279"/>
          </a:xfrm>
        </p:grpSpPr>
        <p:sp>
          <p:nvSpPr>
            <p:cNvPr id="158" name="Google Shape;158;p4"/>
            <p:cNvSpPr/>
            <p:nvPr/>
          </p:nvSpPr>
          <p:spPr>
            <a:xfrm>
              <a:off x="345" y="1333375"/>
              <a:ext cx="1511577" cy="755788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22481" y="1355511"/>
              <a:ext cx="1467305" cy="711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CA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Additional client launches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345" y="2202532"/>
              <a:ext cx="1511577" cy="755788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22481" y="2224668"/>
              <a:ext cx="1467305" cy="711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CA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Connect by entering username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511922" y="2566035"/>
              <a:ext cx="604631" cy="2878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1799122" y="2565311"/>
              <a:ext cx="30231" cy="30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116553" y="2202532"/>
              <a:ext cx="1511577" cy="755788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2138689" y="2224668"/>
              <a:ext cx="1467305" cy="711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CA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Connection message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3628121" y="1540663"/>
              <a:ext cx="585525" cy="1039775"/>
            </a:xfrm>
            <a:custGeom>
              <a:rect b="b" l="l" r="r" t="t"/>
              <a:pathLst>
                <a:path extrusionOk="0" h="41591" w="23421">
                  <a:moveTo>
                    <a:pt x="0" y="41591"/>
                  </a:moveTo>
                  <a:lnTo>
                    <a:pt x="23421" y="0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 txBox="1"/>
            <p:nvPr/>
          </p:nvSpPr>
          <p:spPr>
            <a:xfrm rot="-2142401">
              <a:off x="3911831" y="2344522"/>
              <a:ext cx="37230" cy="37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232775" y="1198042"/>
              <a:ext cx="1511700" cy="7557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4277161" y="1211865"/>
              <a:ext cx="1467300" cy="7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CA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“</a:t>
              </a:r>
              <a:r>
                <a:rPr lang="en-CA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___ entered in the chatroom at ____(time)</a:t>
              </a:r>
              <a:r>
                <a:rPr b="0" i="0" lang="en-CA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”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3628121" y="2580438"/>
              <a:ext cx="585525" cy="4925"/>
            </a:xfrm>
            <a:custGeom>
              <a:rect b="b" l="l" r="r" t="t"/>
              <a:pathLst>
                <a:path extrusionOk="0" h="197" w="23421">
                  <a:moveTo>
                    <a:pt x="0" y="0"/>
                  </a:moveTo>
                  <a:lnTo>
                    <a:pt x="23421" y="197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 txBox="1"/>
            <p:nvPr/>
          </p:nvSpPr>
          <p:spPr>
            <a:xfrm rot="2142401">
              <a:off x="3911831" y="2779101"/>
              <a:ext cx="37230" cy="37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232762" y="2112124"/>
              <a:ext cx="1511700" cy="7557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4254898" y="2134172"/>
              <a:ext cx="1467300" cy="7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CA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“___ has entered the</a:t>
              </a:r>
              <a:r>
                <a:rPr lang="en-CA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CA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chat”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4"/>
          <p:cNvSpPr txBox="1"/>
          <p:nvPr/>
        </p:nvSpPr>
        <p:spPr>
          <a:xfrm>
            <a:off x="9432202" y="4166484"/>
            <a:ext cx="1467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-C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“___ has entered the</a:t>
            </a:r>
            <a:r>
              <a:rPr lang="en-C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C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chat”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9410000" y="4144425"/>
            <a:ext cx="1511700" cy="1213800"/>
          </a:xfrm>
          <a:prstGeom prst="roundRect">
            <a:avLst>
              <a:gd fmla="val 10000" name="adj"/>
            </a:avLst>
          </a:pr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C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Will display the current users in the chat room to the new user</a:t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 flipH="1" rot="10800000">
            <a:off x="8778930" y="3690207"/>
            <a:ext cx="631079" cy="1027818"/>
          </a:xfrm>
          <a:custGeom>
            <a:rect b="b" l="l" r="r" t="t"/>
            <a:pathLst>
              <a:path extrusionOk="0" h="41591" w="23421">
                <a:moveTo>
                  <a:pt x="0" y="41591"/>
                </a:moveTo>
                <a:lnTo>
                  <a:pt x="23421" y="0"/>
                </a:lnTo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 amt="35000"/>
          </a:blip>
          <a:srcRect b="1573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CA">
                <a:solidFill>
                  <a:srgbClr val="FFFFFF"/>
                </a:solidFill>
              </a:rPr>
              <a:t>Chat Room</a:t>
            </a:r>
            <a:endParaRPr/>
          </a:p>
        </p:txBody>
      </p:sp>
      <p:grpSp>
        <p:nvGrpSpPr>
          <p:cNvPr id="184" name="Google Shape;184;p5"/>
          <p:cNvGrpSpPr/>
          <p:nvPr/>
        </p:nvGrpSpPr>
        <p:grpSpPr>
          <a:xfrm>
            <a:off x="838200" y="1825625"/>
            <a:ext cx="10515600" cy="4351338"/>
            <a:chOff x="0" y="0"/>
            <a:chExt cx="10515600" cy="4351338"/>
          </a:xfrm>
        </p:grpSpPr>
        <p:sp>
          <p:nvSpPr>
            <p:cNvPr id="185" name="Google Shape;185;p5"/>
            <p:cNvSpPr/>
            <p:nvPr/>
          </p:nvSpPr>
          <p:spPr>
            <a:xfrm>
              <a:off x="0" y="0"/>
              <a:ext cx="3286125" cy="4351338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9525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0" y="1653508"/>
              <a:ext cx="3286125" cy="2610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6175" spcFirstLastPara="1" rIns="25617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CA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Sending messages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n-CA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 message in console + ‘Enter’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n-CA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Message then sent through server to all clients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990361" y="435133"/>
              <a:ext cx="1305401" cy="1305401"/>
            </a:xfrm>
            <a:prstGeom prst="ellipse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1181533" y="626305"/>
              <a:ext cx="923057" cy="923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01750" spcFirstLastPara="1" rIns="1017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b="0" i="0" lang="en-CA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0" y="4351266"/>
              <a:ext cx="3286125" cy="72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3614737" y="0"/>
              <a:ext cx="3286125" cy="4351338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9525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3614737" y="1653508"/>
              <a:ext cx="3286125" cy="2610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6175" spcFirstLastPara="1" rIns="25617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CA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Receiving messages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n-CA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“X: message”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605099" y="435133"/>
              <a:ext cx="1305401" cy="1305401"/>
            </a:xfrm>
            <a:prstGeom prst="ellipse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4796271" y="626305"/>
              <a:ext cx="923057" cy="923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01750" spcFirstLastPara="1" rIns="1017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b="0" i="0" lang="en-CA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614737" y="4351266"/>
              <a:ext cx="3286125" cy="72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7229475" y="0"/>
              <a:ext cx="3286125" cy="4351338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9525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7229475" y="1653508"/>
              <a:ext cx="3286125" cy="2610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56175" spcFirstLastPara="1" rIns="25617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CA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Closing connection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n-CA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 terminates program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n-CA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“___ has left the chat”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8219836" y="435133"/>
              <a:ext cx="1305401" cy="1305401"/>
            </a:xfrm>
            <a:prstGeom prst="ellipse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8411008" y="626305"/>
              <a:ext cx="923057" cy="923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01750" spcFirstLastPara="1" rIns="1017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b="0" i="0" lang="en-CA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7229475" y="4351266"/>
              <a:ext cx="3286125" cy="72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2" y="0"/>
            <a:ext cx="121919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3">
            <a:alphaModFix/>
          </a:blip>
          <a:srcRect b="-1" l="7145" r="5668" t="0"/>
          <a:stretch/>
        </p:blipFill>
        <p:spPr>
          <a:xfrm>
            <a:off x="4838076" y="3429000"/>
            <a:ext cx="7184087" cy="31724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lluminated server room panel" id="206" name="Google Shape;206;p6"/>
          <p:cNvPicPr preferRelativeResize="0"/>
          <p:nvPr/>
        </p:nvPicPr>
        <p:blipFill rotWithShape="1">
          <a:blip r:embed="rId4">
            <a:alphaModFix/>
          </a:blip>
          <a:srcRect b="9005" l="0" r="1" t="24735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"/>
          <p:cNvSpPr/>
          <p:nvPr/>
        </p:nvSpPr>
        <p:spPr>
          <a:xfrm flipH="1">
            <a:off x="0" y="0"/>
            <a:ext cx="4838076" cy="6858000"/>
          </a:xfrm>
          <a:custGeom>
            <a:rect b="b" l="l" r="r" t="t"/>
            <a:pathLst>
              <a:path extrusionOk="0" h="6858000" w="4838076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0" y="0"/>
            <a:ext cx="4693698" cy="6858000"/>
          </a:xfrm>
          <a:custGeom>
            <a:rect b="b" l="l" r="r" t="t"/>
            <a:pathLst>
              <a:path extrusionOk="0" h="6858000" w="4693698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0" y="0"/>
            <a:ext cx="4693698" cy="6858000"/>
          </a:xfrm>
          <a:custGeom>
            <a:rect b="b" l="l" r="r" t="t"/>
            <a:pathLst>
              <a:path extrusionOk="0" h="6858000" w="4693698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F3864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 txBox="1"/>
          <p:nvPr>
            <p:ph type="title"/>
          </p:nvPr>
        </p:nvSpPr>
        <p:spPr>
          <a:xfrm>
            <a:off x="765051" y="662400"/>
            <a:ext cx="3384000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CA">
                <a:solidFill>
                  <a:schemeClr val="lt1"/>
                </a:solidFill>
              </a:rPr>
              <a:t>Programs</a:t>
            </a:r>
            <a:endParaRPr/>
          </a:p>
        </p:txBody>
      </p:sp>
      <p:sp>
        <p:nvSpPr>
          <p:cNvPr id="211" name="Google Shape;211;p6"/>
          <p:cNvSpPr txBox="1"/>
          <p:nvPr>
            <p:ph idx="1" type="body"/>
          </p:nvPr>
        </p:nvSpPr>
        <p:spPr>
          <a:xfrm>
            <a:off x="765051" y="2286000"/>
            <a:ext cx="33840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CA" sz="1900">
                <a:solidFill>
                  <a:schemeClr val="lt1"/>
                </a:solidFill>
              </a:rPr>
              <a:t>Server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CA" sz="1900">
                <a:solidFill>
                  <a:schemeClr val="lt1"/>
                </a:solidFill>
              </a:rPr>
              <a:t>Client Handler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CA" sz="1900">
                <a:solidFill>
                  <a:schemeClr val="lt1"/>
                </a:solidFill>
              </a:rPr>
              <a:t>Client</a:t>
            </a:r>
            <a:endParaRPr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CA" sz="1900">
                <a:solidFill>
                  <a:schemeClr val="lt1"/>
                </a:solidFill>
              </a:rPr>
              <a:t>Java.net package for TCP connection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CA" sz="1900">
                <a:solidFill>
                  <a:schemeClr val="lt1"/>
                </a:solidFill>
              </a:rPr>
              <a:t>BufferedReader, BufferedWriter</a:t>
            </a:r>
            <a:endParaRPr sz="19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CA" sz="1900">
                <a:solidFill>
                  <a:schemeClr val="lt1"/>
                </a:solidFill>
              </a:rPr>
              <a:t>Encrypted when sent &amp; decrypted when received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CA" sz="1900">
                <a:solidFill>
                  <a:schemeClr val="lt1"/>
                </a:solidFill>
              </a:rPr>
              <a:t>Socket 1234</a:t>
            </a:r>
            <a:endParaRPr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/>
          <p:nvPr/>
        </p:nvSpPr>
        <p:spPr>
          <a:xfrm>
            <a:off x="336384" y="303591"/>
            <a:ext cx="4334256" cy="5896743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 txBox="1"/>
          <p:nvPr>
            <p:ph type="title"/>
          </p:nvPr>
        </p:nvSpPr>
        <p:spPr>
          <a:xfrm>
            <a:off x="594360" y="640263"/>
            <a:ext cx="3822192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CA" sz="3600">
                <a:solidFill>
                  <a:schemeClr val="lt1"/>
                </a:solidFill>
              </a:rPr>
              <a:t>Server</a:t>
            </a:r>
            <a:endParaRPr/>
          </a:p>
        </p:txBody>
      </p:sp>
      <p:cxnSp>
        <p:nvCxnSpPr>
          <p:cNvPr id="218" name="Google Shape;218;p7"/>
          <p:cNvCxnSpPr/>
          <p:nvPr/>
        </p:nvCxnSpPr>
        <p:spPr>
          <a:xfrm>
            <a:off x="704088" y="2050687"/>
            <a:ext cx="3685032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7"/>
          <p:cNvSpPr txBox="1"/>
          <p:nvPr>
            <p:ph idx="1" type="body"/>
          </p:nvPr>
        </p:nvSpPr>
        <p:spPr>
          <a:xfrm>
            <a:off x="593610" y="2121763"/>
            <a:ext cx="3822192" cy="3773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Creates socket: java.net ServerSocket, Socket classes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Start &amp; close the socket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startServer()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accept()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closeServer()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Date &amp; time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20" name="Google Shape;2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8964" y="1791498"/>
            <a:ext cx="6596652" cy="479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8962" y="393870"/>
            <a:ext cx="6596651" cy="125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-1" y="0"/>
            <a:ext cx="4546337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 txBox="1"/>
          <p:nvPr>
            <p:ph type="title"/>
          </p:nvPr>
        </p:nvSpPr>
        <p:spPr>
          <a:xfrm>
            <a:off x="804673" y="640263"/>
            <a:ext cx="4746436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CA" sz="4000"/>
              <a:t>Client</a:t>
            </a:r>
            <a:endParaRPr/>
          </a:p>
        </p:txBody>
      </p:sp>
      <p:sp>
        <p:nvSpPr>
          <p:cNvPr id="230" name="Google Shape;230;p8"/>
          <p:cNvSpPr txBox="1"/>
          <p:nvPr>
            <p:ph idx="1" type="body"/>
          </p:nvPr>
        </p:nvSpPr>
        <p:spPr>
          <a:xfrm>
            <a:off x="804672" y="2121763"/>
            <a:ext cx="4746436" cy="3773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/>
              <a:t>Connects client to user with username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/>
              <a:t>send()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/>
              <a:t>BufferedWriter – encryption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/>
              <a:t>listen()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/>
              <a:t>BufferedReader - decryption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/>
              <a:t>Welcome message</a:t>
            </a:r>
            <a:endParaRPr/>
          </a:p>
        </p:txBody>
      </p:sp>
      <p:pic>
        <p:nvPicPr>
          <p:cNvPr id="231" name="Google Shape;231;p8"/>
          <p:cNvPicPr preferRelativeResize="0"/>
          <p:nvPr/>
        </p:nvPicPr>
        <p:blipFill rotWithShape="1">
          <a:blip r:embed="rId3">
            <a:alphaModFix/>
          </a:blip>
          <a:srcRect b="0" l="0" r="15023" t="0"/>
          <a:stretch/>
        </p:blipFill>
        <p:spPr>
          <a:xfrm>
            <a:off x="6325425" y="674575"/>
            <a:ext cx="5556275" cy="55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f310bdd8c_0_0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7f310bdd8c_0_0"/>
          <p:cNvSpPr/>
          <p:nvPr/>
        </p:nvSpPr>
        <p:spPr>
          <a:xfrm>
            <a:off x="-1" y="0"/>
            <a:ext cx="6096000" cy="6858000"/>
          </a:xfrm>
          <a:prstGeom prst="rect">
            <a:avLst/>
          </a:prstGeom>
          <a:solidFill>
            <a:schemeClr val="dk1">
              <a:alpha val="8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7f310bdd8c_0_0"/>
          <p:cNvSpPr/>
          <p:nvPr/>
        </p:nvSpPr>
        <p:spPr>
          <a:xfrm>
            <a:off x="-1" y="0"/>
            <a:ext cx="4545792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7f310bdd8c_0_0"/>
          <p:cNvSpPr txBox="1"/>
          <p:nvPr>
            <p:ph type="title"/>
          </p:nvPr>
        </p:nvSpPr>
        <p:spPr>
          <a:xfrm>
            <a:off x="804673" y="640263"/>
            <a:ext cx="47463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CA" sz="4000"/>
              <a:t>Client</a:t>
            </a:r>
            <a:endParaRPr/>
          </a:p>
        </p:txBody>
      </p:sp>
      <p:sp>
        <p:nvSpPr>
          <p:cNvPr id="240" name="Google Shape;240;g17f310bdd8c_0_0"/>
          <p:cNvSpPr txBox="1"/>
          <p:nvPr>
            <p:ph idx="1" type="body"/>
          </p:nvPr>
        </p:nvSpPr>
        <p:spPr>
          <a:xfrm>
            <a:off x="804672" y="2121763"/>
            <a:ext cx="4746300" cy="3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/>
              <a:t>Connects client to user with username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/>
              <a:t>send()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/>
              <a:t>BufferedWriter – encryption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/>
              <a:t>listen()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/>
              <a:t>BufferedReader - decryption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/>
              <a:t>Welcome message</a:t>
            </a:r>
            <a:endParaRPr/>
          </a:p>
        </p:txBody>
      </p:sp>
      <p:pic>
        <p:nvPicPr>
          <p:cNvPr id="241" name="Google Shape;241;g17f310bdd8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623" y="728965"/>
            <a:ext cx="5066429" cy="63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7f310bdd8c_0_0"/>
          <p:cNvPicPr preferRelativeResize="0"/>
          <p:nvPr/>
        </p:nvPicPr>
        <p:blipFill rotWithShape="1">
          <a:blip r:embed="rId4">
            <a:alphaModFix/>
          </a:blip>
          <a:srcRect b="5285" l="0" r="27907" t="0"/>
          <a:stretch/>
        </p:blipFill>
        <p:spPr>
          <a:xfrm>
            <a:off x="6508620" y="3612641"/>
            <a:ext cx="5066431" cy="582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7f310bdd8c_0_0"/>
          <p:cNvPicPr preferRelativeResize="0"/>
          <p:nvPr/>
        </p:nvPicPr>
        <p:blipFill rotWithShape="1">
          <a:blip r:embed="rId5">
            <a:alphaModFix/>
          </a:blip>
          <a:srcRect b="-6055" l="0" r="26253" t="0"/>
          <a:stretch/>
        </p:blipFill>
        <p:spPr>
          <a:xfrm>
            <a:off x="6508622" y="4860832"/>
            <a:ext cx="5066428" cy="601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7f310bdd8c_0_0"/>
          <p:cNvPicPr preferRelativeResize="0"/>
          <p:nvPr/>
        </p:nvPicPr>
        <p:blipFill rotWithShape="1">
          <a:blip r:embed="rId6">
            <a:alphaModFix/>
          </a:blip>
          <a:srcRect b="0" l="0" r="27907" t="0"/>
          <a:stretch/>
        </p:blipFill>
        <p:spPr>
          <a:xfrm>
            <a:off x="6508620" y="1980541"/>
            <a:ext cx="5066429" cy="966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2022-11-27T22:17:37Z</dcterms:created>
  <dc:creator>Ji Kim</dc:creator>
</cp:coreProperties>
</file>