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301" r:id="rId2"/>
    <p:sldId id="339" r:id="rId3"/>
    <p:sldId id="340" r:id="rId4"/>
    <p:sldId id="399" r:id="rId5"/>
    <p:sldId id="385" r:id="rId6"/>
    <p:sldId id="384" r:id="rId7"/>
    <p:sldId id="386" r:id="rId8"/>
    <p:sldId id="387" r:id="rId9"/>
    <p:sldId id="398" r:id="rId10"/>
    <p:sldId id="401" r:id="rId11"/>
    <p:sldId id="392" r:id="rId12"/>
    <p:sldId id="341" r:id="rId13"/>
    <p:sldId id="393" r:id="rId14"/>
    <p:sldId id="400" r:id="rId15"/>
    <p:sldId id="391" r:id="rId16"/>
    <p:sldId id="390" r:id="rId17"/>
    <p:sldId id="389" r:id="rId18"/>
    <p:sldId id="355" r:id="rId19"/>
    <p:sldId id="394" r:id="rId20"/>
    <p:sldId id="3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1865-EBA7-4A1C-8D97-B8182692FB33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F657-4500-4BD9-9444-41A3B251A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618C06-DC23-4F87-94C5-9CF59F7FBA02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64-68E5-4D5B-A6B0-B6253CF2E7D2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95F-668E-4B7B-9B87-D0D361F28B32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9C92-B448-4B51-AEB0-6B85D3E98C71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301-657C-4483-82EC-814F48E6BAB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D0D3-7031-4443-B55A-81262A3F5723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85D8-F775-4865-94ED-649D65282D73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DE1-FCA8-4214-A4D7-25266A96C889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1C82E8-4703-4D83-B3DA-FAE4F85793FC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0F8571-13D3-4891-8045-9A09A64C316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D62B52-A4D4-4740-8EB2-686A6A9B98FB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106574&amp;isnumber=744767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743968&amp;isnumber=7743769" TargetMode="External"/><Relationship Id="rId5" Type="http://schemas.openxmlformats.org/officeDocument/2006/relationships/hyperlink" Target="http://ieeexplore.ieee.org/stamp/stamp.jsp?tp=&amp;arnumber=7695155&amp;isnumber=7695003" TargetMode="External"/><Relationship Id="rId4" Type="http://schemas.openxmlformats.org/officeDocument/2006/relationships/hyperlink" Target="http://ieeexplore.ieee.org/stamp/stamp.jsp?tp=&amp;arnumber=7605452&amp;isnumber=637624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978893&amp;isnumber=7978054" TargetMode="External"/><Relationship Id="rId7" Type="http://schemas.openxmlformats.org/officeDocument/2006/relationships/hyperlink" Target="http://ieeexplore.ieee.org/stamp/stamp.jsp?tp=&amp;arnumber=7964181&amp;isnumber=796416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571494&amp;isnumber=7571290" TargetMode="External"/><Relationship Id="rId5" Type="http://schemas.openxmlformats.org/officeDocument/2006/relationships/hyperlink" Target="http://ieeexplore.ieee.org/stamp/stamp.jsp?tp=&amp;arnumber=7729477&amp;isnumber=7728980" TargetMode="External"/><Relationship Id="rId4" Type="http://schemas.openxmlformats.org/officeDocument/2006/relationships/hyperlink" Target="http://ieeexplore.ieee.org/stamp/stamp.jsp?tp=&amp;arnumber=7867215&amp;isnumber=786710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stamp/stamp.jsp?tp=&amp;arnumber=7400611&amp;isnumber=7400513" TargetMode="External"/><Relationship Id="rId3" Type="http://schemas.openxmlformats.org/officeDocument/2006/relationships/hyperlink" Target="http://ieeexplore.ieee.org/stamp/stamp.jsp?tp=&amp;arnumber=7820521&amp;isnumber=7820391" TargetMode="External"/><Relationship Id="rId7" Type="http://schemas.openxmlformats.org/officeDocument/2006/relationships/hyperlink" Target="http://www.sciencedirect.com/science/article/pii/S09574174150006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x.doi.org/10.1016/j.eswa.2015.01.048" TargetMode="External"/><Relationship Id="rId5" Type="http://schemas.openxmlformats.org/officeDocument/2006/relationships/hyperlink" Target="http://ieeexplore.ieee.org/stamp/stamp.jsp?tp=&amp;arnumber=7796320&amp;isnumber=7796213" TargetMode="External"/><Relationship Id="rId4" Type="http://schemas.openxmlformats.org/officeDocument/2006/relationships/hyperlink" Target="http://ieeexplore.ieee.org/stamp/stamp.jsp?tp=&amp;arnumber=7853914&amp;isnumber=78538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744219&amp;isnumber=774376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449797&amp;isnumber=7449793" TargetMode="External"/><Relationship Id="rId5" Type="http://schemas.openxmlformats.org/officeDocument/2006/relationships/hyperlink" Target="http://ieeexplore.ieee.org/stamp/stamp.jsp?tp=&amp;arnumber=7695209&amp;isnumber=7695003" TargetMode="External"/><Relationship Id="rId4" Type="http://schemas.openxmlformats.org/officeDocument/2006/relationships/hyperlink" Target="http://ieeexplore.ieee.org/stamp/stamp.jsp?tp=&amp;arnumber=7345428&amp;isnumber=734523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0170-0_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A2D7-5F4B-424F-8B11-03ABC50CCDF5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FFOA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962400" y="304800"/>
            <a:ext cx="1199160" cy="10965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85800"/>
            <a:ext cx="9013032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Walchand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College of Engineering,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Sangli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Presentation on</a:t>
            </a:r>
          </a:p>
          <a:p>
            <a:pPr algn="ctr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 of Fruit Fly Optimization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classical test problem set</a:t>
            </a:r>
          </a:p>
          <a:p>
            <a:pPr algn="ctr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Broad Topic: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Evolutioanry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Computation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Sub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Evolutionary Algorithm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Presented By			                               Dissertation Guide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Atul J. Kamble					Dr. A.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Umbarkar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M. Tech - II CSE(IT)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24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multi-step prediction method for the network traffic based on echo state network optimized by quantum-behaved [4] Fruit Fly Optimization Algorithm.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point selection problem solved by Multi-Objective Fruit Fly Optimization Algorithm (MOFFOA) [6].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based on the Least Square Support Vector Machine (LS-SVM) [7] with Fruit Fly Optimization Algorithm (FFOA) for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polarimetirc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Aperture Radar (SAR) image classification.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7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the rapid development of algorithm design, performance investigation and comparison of algorithms have received little attention.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test problem suites which were developed for Multi-Objective Optimization have still been dominantly used in Many-Objective Optimization.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FFOA has not been implemented for classical test problem aiming to promote the research of Evolutionary Many-Objective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[21] Optimization via suggesting a set of test problems with a good representation of various real-world scenarios.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CEC2015 is computational intensive to test the performance of Algorithm.</a:t>
            </a:r>
          </a:p>
          <a:p>
            <a:pPr>
              <a:buClr>
                <a:schemeClr val="tx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FFOA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4EA1-7B5D-4A03-B785-98057079AC61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93872" y="5334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219200"/>
            <a:ext cx="8915400" cy="5029200"/>
          </a:xfrm>
        </p:spPr>
        <p:txBody>
          <a:bodyPr/>
          <a:lstStyle/>
          <a:p>
            <a:pPr marL="1885950" lvl="3" indent="-514350" algn="l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FFOA to the classical test problem sets (CEC 2015) 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analysis of result of classical test problem.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FFOA for engineering optimization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79231" y="188134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IN" dirty="0"/>
              <a:t>1. Smell Function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2. Vision Function </a:t>
            </a:r>
          </a:p>
          <a:p>
            <a:pPr marL="109728" indent="0">
              <a:buNone/>
            </a:pPr>
            <a:r>
              <a:rPr lang="en-IN" dirty="0"/>
              <a:t>    2.1. V1 Function</a:t>
            </a:r>
          </a:p>
          <a:p>
            <a:pPr marL="109728" indent="0">
              <a:buNone/>
            </a:pPr>
            <a:r>
              <a:rPr lang="en-IN" dirty="0"/>
              <a:t>    2.2. V2 Function</a:t>
            </a:r>
          </a:p>
          <a:p>
            <a:pPr marL="109728" indent="0">
              <a:buNone/>
            </a:pPr>
            <a:r>
              <a:rPr lang="en-IN" dirty="0"/>
              <a:t>    2.3. V3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: FFOA for Travelling Salesman Problem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94283"/>
              </p:ext>
            </p:extLst>
          </p:nvPr>
        </p:nvGraphicFramePr>
        <p:xfrm>
          <a:off x="1514622" y="216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40516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4481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0278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46594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81241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36765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3517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2608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44402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36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5475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61746"/>
              </p:ext>
            </p:extLst>
          </p:nvPr>
        </p:nvGraphicFramePr>
        <p:xfrm>
          <a:off x="1524000" y="2169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72831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9857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87033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2171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1120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2479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77400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7853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5344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279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11634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53895"/>
              </p:ext>
            </p:extLst>
          </p:nvPr>
        </p:nvGraphicFramePr>
        <p:xfrm>
          <a:off x="1524000" y="34368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11438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34135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30802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71451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4071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4516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07813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8549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7723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358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329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44805"/>
              </p:ext>
            </p:extLst>
          </p:nvPr>
        </p:nvGraphicFramePr>
        <p:xfrm>
          <a:off x="1591152" y="46899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5749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5319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5767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543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636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8735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33781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871108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75525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09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084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9786" y="401042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be located to better site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32603" y="275734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best smell concentration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5288781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792163"/>
            <a:ext cx="8534400" cy="5797550"/>
          </a:xfrm>
        </p:spPr>
        <p:txBody>
          <a:bodyPr>
            <a:noAutofit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J. Q. Li, Q. K. Pan and K. Mao,” A Hybrid Fruit Fly Optimization Algorithm for the Realistic Hybrid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Rescheduling Problem in Steelmaking Systems,”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IEEE Transactions on Automation Science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Engineering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2, pp. 932-949, April 216.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doi:10.1109/TASE.2015.2425404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http://ieeexplore.ieee.org/stamp/stamp.jsp?tp=&amp;arnumber=7106574&amp;isnumber=7447676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X. L. Zheng and L. Wang, "A Collaborative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for the Resource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Constrained Unrelated Parallel Machine Green Scheduling Problem," in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Systems, Man,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Cybernetics: Systems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PP, no. 99, pp. 1-11.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doi:10.1109/TSMC.2016.2616347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http://ieeexplore.ieee.org/stamp/stamp.jsp?tp=&amp;arnumber=7605452&amp;isnumber=6376248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K. Wu, J. Kang and X. Wang, "Research on Failure Prognostics Method of Electronic System Based on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Improved Fruit Fly Algorithm and Grey Fast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 Intelligent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94-98.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doi:10.1109/INCoS.2016.65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http://ieeexplore.ieee.org/stamp/stamp.jsp?tp=&amp;arnumber=7695155&amp;isnumber=7695003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K. Ohnishi, A. Fujiwara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Koeppen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"Non-swarm intelligence search algorithm based on the foraging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behaviors of fruit flies,"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Vancouver, BC,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pp. 1509-1516.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doi:10.1109/CEC.2016.7743968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http://ieeexplore.ieee.org/stamp/stamp.jsp?tp=&amp;arnumber=7743968&amp;isnumber=7743769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14068"/>
            <a:ext cx="8153400" cy="687388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505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64298" y="209262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948134"/>
            <a:ext cx="7924800" cy="5642372"/>
          </a:xfrm>
        </p:spPr>
        <p:txBody>
          <a:bodyPr>
            <a:normAutofit fontScale="92500" lnSpcReduction="20000"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Han, Y. Jing and K. Li, "Multi-step prediction for the network traffic based on echo state network optimized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by quantum-behaved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29th Chinese Control And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Decision Conference  (CCDC)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Chongqing, 2017, pp. 2270-2274.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doi:10.1109/CCDC.2017.7978893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http://ieeexplore.ieee.org/stamp/stamp.jsp?tp=&amp;arnumber=7978893&amp;isnumber=7978054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Qingfeng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and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Fuqiang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Zhou, "Multi-objective fruit fly optimization algorithm for test point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Advanced Information Management, Communicates, Electronic and Automation</a:t>
            </a: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Control Conference (IMCEC)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Xi'an, 2016, pp. 272-276.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doi:10.1109/IMCEC.2016.7867215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http://ieeexplore.ieee.org/stamp/stamp.jsp?tp=&amp;arnumber=7867215&amp;isnumber=7867100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 S. Luo, K.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Sarabandi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Tong and L. Pierce, "A LS-SVM-based classifier with Fruit Fly Optimization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Algorithm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polarimetric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 images,"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Geoscience and Remote Sensing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Symposium (IGARSS)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Beijing, 2016, pp. 1859-1862.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doi:10.1109/IGARSS.2016.7729477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http://ieeexplore.ieee.org/stamp/stamp.jsp?tp=&amp;arnumber=7729477&amp;isnumber=7728980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Mhudtongon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Phongcharoenpanich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Watanabe, "Linear antenna synthesis with maximum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directivity using improved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URSI International Symposium on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Electromagnetic Theory (EMTS)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Espoo, 2016, pp. 698-701.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10.1109/URSI-EMTS.2016.7571494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http://ieeexplore.ieee.org/stamp/stamp.jsp?tp=&amp;arnumber=7571494&amp;isnumber=7571290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[9]  Wen-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Wvolutionary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Computation-Fruit Fly Optimization Algorithm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.,2016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[10] L. Polo-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Córcoles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J. A. Ruiz-Cruz, "Fruit fly optimization algorithm for passive waveguide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devices,"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MTT-S International Conference on Numerical Electromagnetic and Multiphysics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Modeling and Optimization for RF, Microwave, and Terahertz Applications (NEMO)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Seville, 2017, pp. 4345.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10.1109/NEMO.2017.7964181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http://ieeexplore.ieee.org/stamp/stamp.jsp?tp=&amp;arnumber=7964181&amp;isnumber=7964164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81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007" y="859045"/>
            <a:ext cx="8328025" cy="5570538"/>
          </a:xfrm>
        </p:spPr>
        <p:txBody>
          <a:bodyPr>
            <a:normAutofit fontScale="92500" lnSpcReduction="10000"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 S. Zhang, Y. Chen and Y.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"Fruit Fly Algorithm Based on Extremal Optimization,"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2016 12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International Conference on Computational Intelligence and Security (CIS)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Wuxi, 2016, pp. 534-537.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10.1109/CIS.2016.0130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http://ieeexplore.ieee.org/stamp/stamp.jsp?tp=&amp;arnumber=7820521&amp;isnumber=7820391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 A.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Sarkar and S. Ali, "Fruit Fly algorithm based clustering protocol in wireless sensor networks,“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9th International Conference on Electrical and Computer Engineering (ICECE)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pp. 295-298. doi:10.1109/ICECE.2016.7853914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http://ieeexplore.ieee.org/stamp/stamp.jsp?tp=&amp;arnumber=7853914&amp;isnumber=7853836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 J. Jiang, H. Wang, G. Tang, L. Song and P. Chen, "Fault diagnosis method based on minimum entropy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deconvolution and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10th International Conference on Sensing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Technology (ICST)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Nanjing, 2016, pp. 1-4.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10.1109/ICSensT.2016.7796320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http://ieeexplore.ieee.org/stamp/stamp.jsp?tp=&amp;arnumber=7796320&amp;isnumber=7796213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  Bo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Xing,Wen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-Jing Gao.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Innovative Computational Intelligence: A Rough Guide to 134 Clever Algorithms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2016.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  Lin Wang,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Yuanlong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Shan Liu, An improved fruit fly optimization algorithm and its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application to joint replenishment problems,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Volume 42, Issue 9, 2015,     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Pages 4310-4323, ISSN 0957-4174,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http://dx.doi.org/10.1016/j.eswa.2015.01.048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LINK: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http://www.sciencedirect.com/science/article/pii/S0957417415000639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  H.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on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11th International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Conference on Signal-Image Technology &amp; Internet-Based Systems (SITIS)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Bangkok, 2015, pp. 520-527.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10.1109/SITIS.2015.55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http://ieeexplore.ieee.org/stamp/stamp.jsp?tp=&amp;arnumber=7400611&amp;isnumber=7400513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007" y="1524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1078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4872" y="90598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502127" y="900980"/>
            <a:ext cx="8328025" cy="5486400"/>
          </a:xfrm>
        </p:spPr>
        <p:txBody>
          <a:bodyPr>
            <a:noAutofit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[17]  X. l. Zheng and L. Wang, "A Pareto based fruit fly optimization algorithm for task scheduling and resource 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allocation in cloud computing environment,"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Vancouver, BC, 2016, pp. 3393-3400.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10.1109/CEC.2016.7744219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http://ieeexplore.ieee.org/stamp/stamp.jsp?tp=&amp;arnumber=7744219&amp;isnumber=7743769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[18]  H. Zhao, Q. Zhang, L. Zhang and Y. Wang, "A Novel Sensor Deployment Approach Using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in Wireless Sensor Networks,"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/ISPA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Helsinki,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2015, pp. 1292-1297.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10.1109/Trustcom.2015.520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http://ieeexplore.ieee.org/stamp/stamp.jsp?tp=&amp;arnumber=7345428&amp;isnumber=7345233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[19]  J. Kang, K. Wu, K. Chi and X. Wang, "A Novel Multi-class Classification Approach Based on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and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Intelligent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402-406.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10.1109/INCoS.2016.67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http://ieeexplore.ieee.org/stamp/stamp.jsp?tp=&amp;arnumber=7695209&amp;isnumber=7695003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  L. Yin, X. Li, L. Gao and C. Lu, "A new improved fruit fly optimization algorithm for traveling salesman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problem,"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Eighth International Conference on Advanced Computational Intelligence (ICACI)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Chiang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Mai, 2016, pp. 21-28.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10.1109/ICACI.2016.7449797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http://ieeexplore.ieee.org/stamp/stamp.jsp?tp=&amp;arnumber=7449797&amp;isnumber=7449793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 Ran Cheng,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Ye Tian,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Shengxiang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Yang,Yaochu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Benchmark Function for CEC’2017 Competition on Evolutionary Many-Objective.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Gozali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A., and Fujimura,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S.,”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island model genetic algorithm to preserve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population diversity.”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Information Science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,Vol. 719, pp. 149-161. Studies in         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Computational Intelligence; Vol. 719. Springer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10.1007/978-3-319-60170-0_11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8002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31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7CE5-F4CA-4EAD-9488-DFC93407F913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572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9050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Fruit Fly Optimization Algorithm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Classical test problem set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Research Gap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Research Objectives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Proposed Methodology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" y="28956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YOU.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2487-1A14-408B-8307-27E67E6A8D1C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1600" y="6096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9376" y="16002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(FFOA)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(Pan,2012).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foraging behavior of fruit flies(Drosophila).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solve Complex Optimization 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 of fruit fly includes in sensitive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osphresis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and flying towards location by vision.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316150"/>
            <a:ext cx="1792344" cy="1688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4031" y="6043355"/>
            <a:ext cx="495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 1 : Drosophila body structure diagram[9]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Schematic Representation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777206"/>
            <a:ext cx="5476875" cy="3933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4575" y="576097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 : schematic diagram of iterative search for food of fruit fly swarm [9]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I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(1)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(2)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2000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80A-F227-4ACA-B0E5-8389ADFD0F4B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6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Construction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𝐷𝑖𝑠𝑡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(3)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(4)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1630" t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C73-FCFB-4A50-9498-D4185CC3FB4C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Fitness Function Calculation Phase</a:t>
                </a:r>
              </a:p>
              <a:p>
                <a:pPr marL="109728" indent="0">
                  <a:buNone/>
                </a:pP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(5)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𝑏𝑒𝑠𝑡𝑆𝑚𝑒𝑙𝑙</m:t>
                        </m:r>
                      </m:e>
                      <m:sub/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(6)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2000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640-0760-4015-8821-B8861FE7719F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3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Movement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𝑆𝑚𝑒𝑙𝑙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e>
                      <m:sub/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𝑆𝑚𝑒𝑙𝑙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(7)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(8)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𝑒𝑠𝑡𝐼𝑛𝑑𝑒𝑥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(9)</a:t>
                </a:r>
              </a:p>
              <a:p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2000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C27-3E2E-43A7-B8FF-9B01568A4ACC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5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85000" lnSpcReduction="10000"/>
          </a:bodyPr>
          <a:lstStyle/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Iron and Steel Production Systems [1] production efficiency and profit can be increased by solving realistic hybrid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rescheduling problem with the help of Hybrid Fruit Fly Optimization Algorithm.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Constrained Unrelated Parallel Machine Green Manufacturing Scheduling Problem (RCUPMGSP) [2] with the criteria of minimizing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total carbon emission can be solved by Collaborative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(CMFFOA).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prognostics problem of electronic system, Fast Relevance Vector Machine (FRVM) [3] method based on Improved Fruit Fly Optimization Algorithm (IFFOA) is proposed. 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947</Words>
  <Application>Microsoft Office PowerPoint</Application>
  <PresentationFormat>On-screen Show (4:3)</PresentationFormat>
  <Paragraphs>272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PowerPoint Presentation</vt:lpstr>
      <vt:lpstr>Outlines</vt:lpstr>
      <vt:lpstr>Introduction</vt:lpstr>
      <vt:lpstr>Schematic Representation</vt:lpstr>
      <vt:lpstr>FFOA</vt:lpstr>
      <vt:lpstr>FFOA</vt:lpstr>
      <vt:lpstr>FFOA</vt:lpstr>
      <vt:lpstr>FFOA</vt:lpstr>
      <vt:lpstr>Literature Survey </vt:lpstr>
      <vt:lpstr>Literature Survey </vt:lpstr>
      <vt:lpstr>Research Gap</vt:lpstr>
      <vt:lpstr>Research Objectives</vt:lpstr>
      <vt:lpstr>Proposed Methodology</vt:lpstr>
      <vt:lpstr>Example : FFOA for Travelling Salesman Problem</vt:lpstr>
      <vt:lpstr>References</vt:lpstr>
      <vt:lpstr>References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Atul Kamble</cp:lastModifiedBy>
  <cp:revision>757</cp:revision>
  <dcterms:created xsi:type="dcterms:W3CDTF">2015-10-07T09:51:56Z</dcterms:created>
  <dcterms:modified xsi:type="dcterms:W3CDTF">2017-09-18T16:39:39Z</dcterms:modified>
</cp:coreProperties>
</file>