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1"/>
  </p:notesMasterIdLst>
  <p:sldIdLst>
    <p:sldId id="301" r:id="rId2"/>
    <p:sldId id="418" r:id="rId3"/>
    <p:sldId id="341" r:id="rId4"/>
    <p:sldId id="431" r:id="rId5"/>
    <p:sldId id="392" r:id="rId6"/>
    <p:sldId id="433" r:id="rId7"/>
    <p:sldId id="339" r:id="rId8"/>
    <p:sldId id="417" r:id="rId9"/>
    <p:sldId id="425" r:id="rId10"/>
    <p:sldId id="426" r:id="rId11"/>
    <p:sldId id="422" r:id="rId12"/>
    <p:sldId id="500" r:id="rId13"/>
    <p:sldId id="499" r:id="rId14"/>
    <p:sldId id="424" r:id="rId15"/>
    <p:sldId id="462" r:id="rId16"/>
    <p:sldId id="463" r:id="rId17"/>
    <p:sldId id="427" r:id="rId18"/>
    <p:sldId id="464" r:id="rId19"/>
    <p:sldId id="465" r:id="rId20"/>
    <p:sldId id="391" r:id="rId21"/>
    <p:sldId id="390" r:id="rId22"/>
    <p:sldId id="389" r:id="rId23"/>
    <p:sldId id="355" r:id="rId24"/>
    <p:sldId id="394" r:id="rId25"/>
    <p:sldId id="429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84" r:id="rId45"/>
    <p:sldId id="485" r:id="rId46"/>
    <p:sldId id="486" r:id="rId47"/>
    <p:sldId id="487" r:id="rId48"/>
    <p:sldId id="488" r:id="rId49"/>
    <p:sldId id="489" r:id="rId50"/>
    <p:sldId id="490" r:id="rId51"/>
    <p:sldId id="491" r:id="rId52"/>
    <p:sldId id="492" r:id="rId53"/>
    <p:sldId id="493" r:id="rId54"/>
    <p:sldId id="494" r:id="rId55"/>
    <p:sldId id="404" r:id="rId56"/>
    <p:sldId id="409" r:id="rId57"/>
    <p:sldId id="410" r:id="rId58"/>
    <p:sldId id="395" r:id="rId59"/>
    <p:sldId id="41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4671" autoAdjust="0"/>
  </p:normalViewPr>
  <p:slideViewPr>
    <p:cSldViewPr>
      <p:cViewPr varScale="1">
        <p:scale>
          <a:sx n="68" d="100"/>
          <a:sy n="68" d="100"/>
        </p:scale>
        <p:origin x="16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Kamble" userId="eaab1130bda9ee45" providerId="LiveId" clId="{5EC9680B-27D1-4E74-AA62-D0DC7D913C9A}"/>
    <pc:docChg chg="undo custSel addSld delSld modSld sldOrd">
      <pc:chgData name="Atul Kamble" userId="eaab1130bda9ee45" providerId="LiveId" clId="{5EC9680B-27D1-4E74-AA62-D0DC7D913C9A}" dt="2018-03-19T06:36:07.391" v="1279" actId="114"/>
      <pc:docMkLst>
        <pc:docMk/>
      </pc:docMkLst>
      <pc:sldChg chg="delSp modSp modAnim">
        <pc:chgData name="Atul Kamble" userId="eaab1130bda9ee45" providerId="LiveId" clId="{5EC9680B-27D1-4E74-AA62-D0DC7D913C9A}" dt="2018-03-13T20:18:56.887" v="239" actId="1076"/>
        <pc:sldMkLst>
          <pc:docMk/>
          <pc:sldMk cId="0" sldId="339"/>
        </pc:sldMkLst>
        <pc:spChg chg="del">
          <ac:chgData name="Atul Kamble" userId="eaab1130bda9ee45" providerId="LiveId" clId="{5EC9680B-27D1-4E74-AA62-D0DC7D913C9A}" dt="2018-03-13T20:08:14.882" v="176" actId="1076"/>
          <ac:spMkLst>
            <pc:docMk/>
            <pc:sldMk cId="0" sldId="339"/>
            <ac:spMk id="10" creationId="{BD35C548-B39B-4AE8-953A-1DA131F352D2}"/>
          </ac:spMkLst>
        </pc:spChg>
        <pc:spChg chg="del">
          <ac:chgData name="Atul Kamble" userId="eaab1130bda9ee45" providerId="LiveId" clId="{5EC9680B-27D1-4E74-AA62-D0DC7D913C9A}" dt="2018-03-13T20:08:21.997" v="179" actId="1076"/>
          <ac:spMkLst>
            <pc:docMk/>
            <pc:sldMk cId="0" sldId="339"/>
            <ac:spMk id="21" creationId="{32B86298-7912-4D53-898A-AD948CB432A1}"/>
          </ac:spMkLst>
        </pc:spChg>
        <pc:spChg chg="del">
          <ac:chgData name="Atul Kamble" userId="eaab1130bda9ee45" providerId="LiveId" clId="{5EC9680B-27D1-4E74-AA62-D0DC7D913C9A}" dt="2018-03-13T20:08:28.035" v="182" actId="1076"/>
          <ac:spMkLst>
            <pc:docMk/>
            <pc:sldMk cId="0" sldId="339"/>
            <ac:spMk id="22" creationId="{2954B774-B8CB-4BD8-9F24-55AFB25727EF}"/>
          </ac:spMkLst>
        </pc:spChg>
        <pc:spChg chg="mod">
          <ac:chgData name="Atul Kamble" userId="eaab1130bda9ee45" providerId="LiveId" clId="{5EC9680B-27D1-4E74-AA62-D0DC7D913C9A}" dt="2018-03-13T20:15:12.096" v="221" actId="1076"/>
          <ac:spMkLst>
            <pc:docMk/>
            <pc:sldMk cId="0" sldId="339"/>
            <ac:spMk id="25" creationId="{50A7E27C-9CA6-4467-AA38-12E9444B3FD2}"/>
          </ac:spMkLst>
        </pc:spChg>
        <pc:spChg chg="mod">
          <ac:chgData name="Atul Kamble" userId="eaab1130bda9ee45" providerId="LiveId" clId="{5EC9680B-27D1-4E74-AA62-D0DC7D913C9A}" dt="2018-03-13T20:14:56.647" v="216" actId="1076"/>
          <ac:spMkLst>
            <pc:docMk/>
            <pc:sldMk cId="0" sldId="339"/>
            <ac:spMk id="32" creationId="{A3D7F9D1-DD06-4EB4-8E05-87C1B8A5400A}"/>
          </ac:spMkLst>
        </pc:spChg>
        <pc:spChg chg="mod">
          <ac:chgData name="Atul Kamble" userId="eaab1130bda9ee45" providerId="LiveId" clId="{5EC9680B-27D1-4E74-AA62-D0DC7D913C9A}" dt="2018-03-13T20:15:05.495" v="219" actId="1076"/>
          <ac:spMkLst>
            <pc:docMk/>
            <pc:sldMk cId="0" sldId="339"/>
            <ac:spMk id="33" creationId="{266B8EAD-0D48-4276-8382-4FDA500FB197}"/>
          </ac:spMkLst>
        </pc:spChg>
        <pc:spChg chg="mod">
          <ac:chgData name="Atul Kamble" userId="eaab1130bda9ee45" providerId="LiveId" clId="{5EC9680B-27D1-4E74-AA62-D0DC7D913C9A}" dt="2018-03-13T20:15:03.400" v="218" actId="1076"/>
          <ac:spMkLst>
            <pc:docMk/>
            <pc:sldMk cId="0" sldId="339"/>
            <ac:spMk id="35" creationId="{E1E379E1-64B5-450C-BBA9-E17C103724AA}"/>
          </ac:spMkLst>
        </pc:spChg>
        <pc:picChg chg="mod">
          <ac:chgData name="Atul Kamble" userId="eaab1130bda9ee45" providerId="LiveId" clId="{5EC9680B-27D1-4E74-AA62-D0DC7D913C9A}" dt="2018-03-13T20:14:44.680" v="214" actId="1076"/>
          <ac:picMkLst>
            <pc:docMk/>
            <pc:sldMk cId="0" sldId="339"/>
            <ac:picMk id="19" creationId="{4D92461E-F35A-4753-9EF7-0C1D510C9B30}"/>
          </ac:picMkLst>
        </pc:picChg>
        <pc:picChg chg="mod">
          <ac:chgData name="Atul Kamble" userId="eaab1130bda9ee45" providerId="LiveId" clId="{5EC9680B-27D1-4E74-AA62-D0DC7D913C9A}" dt="2018-03-13T20:15:00.656" v="217" actId="1076"/>
          <ac:picMkLst>
            <pc:docMk/>
            <pc:sldMk cId="0" sldId="339"/>
            <ac:picMk id="20" creationId="{400EBDE0-80B0-402A-8E39-731C93B9CD21}"/>
          </ac:picMkLst>
        </pc:picChg>
        <pc:picChg chg="mod">
          <ac:chgData name="Atul Kamble" userId="eaab1130bda9ee45" providerId="LiveId" clId="{5EC9680B-27D1-4E74-AA62-D0DC7D913C9A}" dt="2018-03-13T20:15:13.768" v="222" actId="1076"/>
          <ac:picMkLst>
            <pc:docMk/>
            <pc:sldMk cId="0" sldId="339"/>
            <ac:picMk id="24" creationId="{279CC055-890F-4076-8C27-EFB67D719791}"/>
          </ac:picMkLst>
        </pc:picChg>
        <pc:cxnChg chg="mod">
          <ac:chgData name="Atul Kamble" userId="eaab1130bda9ee45" providerId="LiveId" clId="{5EC9680B-27D1-4E74-AA62-D0DC7D913C9A}" dt="2018-03-13T20:18:43.885" v="238" actId="1076"/>
          <ac:cxnSpMkLst>
            <pc:docMk/>
            <pc:sldMk cId="0" sldId="339"/>
            <ac:cxnSpMk id="27" creationId="{26D3E31C-6596-4D43-9BC3-E48F447F53F4}"/>
          </ac:cxnSpMkLst>
        </pc:cxnChg>
      </pc:sldChg>
      <pc:sldChg chg="del">
        <pc:chgData name="Atul Kamble" userId="eaab1130bda9ee45" providerId="LiveId" clId="{5EC9680B-27D1-4E74-AA62-D0DC7D913C9A}" dt="2018-03-19T06:10:54.834" v="1043" actId="2696"/>
        <pc:sldMkLst>
          <pc:docMk/>
          <pc:sldMk cId="297348062" sldId="408"/>
        </pc:sldMkLst>
      </pc:sldChg>
      <pc:sldChg chg="del">
        <pc:chgData name="Atul Kamble" userId="eaab1130bda9ee45" providerId="LiveId" clId="{5EC9680B-27D1-4E74-AA62-D0DC7D913C9A}" dt="2018-03-19T06:30:19.956" v="1220" actId="2696"/>
        <pc:sldMkLst>
          <pc:docMk/>
          <pc:sldMk cId="2624640839" sldId="412"/>
        </pc:sldMkLst>
      </pc:sldChg>
      <pc:sldChg chg="modSp">
        <pc:chgData name="Atul Kamble" userId="eaab1130bda9ee45" providerId="LiveId" clId="{5EC9680B-27D1-4E74-AA62-D0DC7D913C9A}" dt="2018-03-13T19:51:39.271" v="35" actId="255"/>
        <pc:sldMkLst>
          <pc:docMk/>
          <pc:sldMk cId="4190896822" sldId="417"/>
        </pc:sldMkLst>
        <pc:spChg chg="mod">
          <ac:chgData name="Atul Kamble" userId="eaab1130bda9ee45" providerId="LiveId" clId="{5EC9680B-27D1-4E74-AA62-D0DC7D913C9A}" dt="2018-03-13T19:51:39.271" v="35" actId="255"/>
          <ac:spMkLst>
            <pc:docMk/>
            <pc:sldMk cId="4190896822" sldId="417"/>
            <ac:spMk id="6" creationId="{D7E21725-6B1B-49D5-A1D4-7A3A3D796362}"/>
          </ac:spMkLst>
        </pc:spChg>
      </pc:sldChg>
      <pc:sldChg chg="modSp">
        <pc:chgData name="Atul Kamble" userId="eaab1130bda9ee45" providerId="LiveId" clId="{5EC9680B-27D1-4E74-AA62-D0DC7D913C9A}" dt="2018-03-14T08:56:47.115" v="806" actId="20577"/>
        <pc:sldMkLst>
          <pc:docMk/>
          <pc:sldMk cId="110727985" sldId="418"/>
        </pc:sldMkLst>
        <pc:spChg chg="mod">
          <ac:chgData name="Atul Kamble" userId="eaab1130bda9ee45" providerId="LiveId" clId="{5EC9680B-27D1-4E74-AA62-D0DC7D913C9A}" dt="2018-03-14T08:56:47.115" v="806" actId="20577"/>
          <ac:spMkLst>
            <pc:docMk/>
            <pc:sldMk cId="110727985" sldId="418"/>
            <ac:spMk id="8" creationId="{00000000-0000-0000-0000-000000000000}"/>
          </ac:spMkLst>
        </pc:spChg>
      </pc:sldChg>
      <pc:sldChg chg="addSp modSp">
        <pc:chgData name="Atul Kamble" userId="eaab1130bda9ee45" providerId="LiveId" clId="{5EC9680B-27D1-4E74-AA62-D0DC7D913C9A}" dt="2018-03-19T06:22:52.216" v="1153" actId="113"/>
        <pc:sldMkLst>
          <pc:docMk/>
          <pc:sldMk cId="2510461823" sldId="422"/>
        </pc:sldMkLst>
        <pc:spChg chg="add mod">
          <ac:chgData name="Atul Kamble" userId="eaab1130bda9ee45" providerId="LiveId" clId="{5EC9680B-27D1-4E74-AA62-D0DC7D913C9A}" dt="2018-03-13T19:54:45.519" v="47" actId="1076"/>
          <ac:spMkLst>
            <pc:docMk/>
            <pc:sldMk cId="2510461823" sldId="422"/>
            <ac:spMk id="7" creationId="{DE369D19-8EF5-42BC-942A-4A6F75148DFC}"/>
          </ac:spMkLst>
        </pc:spChg>
        <pc:graphicFrameChg chg="mod modGraphic">
          <ac:chgData name="Atul Kamble" userId="eaab1130bda9ee45" providerId="LiveId" clId="{5EC9680B-27D1-4E74-AA62-D0DC7D913C9A}" dt="2018-03-19T06:22:52.216" v="1153" actId="113"/>
          <ac:graphicFrameMkLst>
            <pc:docMk/>
            <pc:sldMk cId="2510461823" sldId="422"/>
            <ac:graphicFrameMk id="5" creationId="{DA32BAE4-C416-4906-9605-D7D4183DA78F}"/>
          </ac:graphicFrameMkLst>
        </pc:graphicFrameChg>
      </pc:sldChg>
      <pc:sldChg chg="modSp">
        <pc:chgData name="Atul Kamble" userId="eaab1130bda9ee45" providerId="LiveId" clId="{5EC9680B-27D1-4E74-AA62-D0DC7D913C9A}" dt="2018-03-19T06:36:07.391" v="1279" actId="114"/>
        <pc:sldMkLst>
          <pc:docMk/>
          <pc:sldMk cId="3424673923" sldId="424"/>
        </pc:sldMkLst>
        <pc:spChg chg="mod">
          <ac:chgData name="Atul Kamble" userId="eaab1130bda9ee45" providerId="LiveId" clId="{5EC9680B-27D1-4E74-AA62-D0DC7D913C9A}" dt="2018-03-19T06:36:07.391" v="1279" actId="114"/>
          <ac:spMkLst>
            <pc:docMk/>
            <pc:sldMk cId="3424673923" sldId="424"/>
            <ac:spMk id="8" creationId="{00000000-0000-0000-0000-000000000000}"/>
          </ac:spMkLst>
        </pc:spChg>
      </pc:sldChg>
      <pc:sldChg chg="addSp modSp">
        <pc:chgData name="Atul Kamble" userId="eaab1130bda9ee45" providerId="LiveId" clId="{5EC9680B-27D1-4E74-AA62-D0DC7D913C9A}" dt="2018-03-13T20:23:39.584" v="464" actId="1076"/>
        <pc:sldMkLst>
          <pc:docMk/>
          <pc:sldMk cId="4089384595" sldId="427"/>
        </pc:sldMkLst>
        <pc:spChg chg="add mod">
          <ac:chgData name="Atul Kamble" userId="eaab1130bda9ee45" providerId="LiveId" clId="{5EC9680B-27D1-4E74-AA62-D0DC7D913C9A}" dt="2018-03-13T20:23:39.584" v="464" actId="1076"/>
          <ac:spMkLst>
            <pc:docMk/>
            <pc:sldMk cId="4089384595" sldId="427"/>
            <ac:spMk id="7" creationId="{D7FD3877-58F3-4CF1-ACC5-B201ACF63FE5}"/>
          </ac:spMkLst>
        </pc:spChg>
      </pc:sldChg>
      <pc:sldChg chg="addSp modSp ord">
        <pc:chgData name="Atul Kamble" userId="eaab1130bda9ee45" providerId="LiveId" clId="{5EC9680B-27D1-4E74-AA62-D0DC7D913C9A}" dt="2018-03-19T06:30:10.699" v="1219"/>
        <pc:sldMkLst>
          <pc:docMk/>
          <pc:sldMk cId="1786984105" sldId="429"/>
        </pc:sldMkLst>
        <pc:spChg chg="mod">
          <ac:chgData name="Atul Kamble" userId="eaab1130bda9ee45" providerId="LiveId" clId="{5EC9680B-27D1-4E74-AA62-D0DC7D913C9A}" dt="2018-03-13T19:51:24.079" v="33" actId="255"/>
          <ac:spMkLst>
            <pc:docMk/>
            <pc:sldMk cId="1786984105" sldId="429"/>
            <ac:spMk id="2" creationId="{00000000-0000-0000-0000-000000000000}"/>
          </ac:spMkLst>
        </pc:spChg>
        <pc:spChg chg="add mod">
          <ac:chgData name="Atul Kamble" userId="eaab1130bda9ee45" providerId="LiveId" clId="{5EC9680B-27D1-4E74-AA62-D0DC7D913C9A}" dt="2018-03-13T20:19:59.704" v="284" actId="20577"/>
          <ac:spMkLst>
            <pc:docMk/>
            <pc:sldMk cId="1786984105" sldId="429"/>
            <ac:spMk id="7" creationId="{3D7298DF-EDD4-4060-BDFF-257F507E05B7}"/>
          </ac:spMkLst>
        </pc:spChg>
        <pc:graphicFrameChg chg="mod">
          <ac:chgData name="Atul Kamble" userId="eaab1130bda9ee45" providerId="LiveId" clId="{5EC9680B-27D1-4E74-AA62-D0DC7D913C9A}" dt="2018-03-13T19:55:47.104" v="51" actId="20577"/>
          <ac:graphicFrameMkLst>
            <pc:docMk/>
            <pc:sldMk cId="1786984105" sldId="429"/>
            <ac:graphicFrameMk id="3" creationId="{385B2A31-9166-4257-B64E-1A3749A301D1}"/>
          </ac:graphicFrameMkLst>
        </pc:graphicFrameChg>
      </pc:sldChg>
      <pc:sldChg chg="modSp">
        <pc:chgData name="Atul Kamble" userId="eaab1130bda9ee45" providerId="LiveId" clId="{5EC9680B-27D1-4E74-AA62-D0DC7D913C9A}" dt="2018-03-19T06:32:51.103" v="1265" actId="20577"/>
        <pc:sldMkLst>
          <pc:docMk/>
          <pc:sldMk cId="210094699" sldId="431"/>
        </pc:sldMkLst>
        <pc:graphicFrameChg chg="mod modGraphic">
          <ac:chgData name="Atul Kamble" userId="eaab1130bda9ee45" providerId="LiveId" clId="{5EC9680B-27D1-4E74-AA62-D0DC7D913C9A}" dt="2018-03-19T06:32:51.103" v="1265" actId="20577"/>
          <ac:graphicFrameMkLst>
            <pc:docMk/>
            <pc:sldMk cId="210094699" sldId="431"/>
            <ac:graphicFrameMk id="7" creationId="{00000000-0000-0000-0000-000000000000}"/>
          </ac:graphicFrameMkLst>
        </pc:graphicFrameChg>
      </pc:sldChg>
      <pc:sldChg chg="modSp del">
        <pc:chgData name="Atul Kamble" userId="eaab1130bda9ee45" providerId="LiveId" clId="{5EC9680B-27D1-4E74-AA62-D0DC7D913C9A}" dt="2018-03-19T06:10:31.622" v="1041" actId="2696"/>
        <pc:sldMkLst>
          <pc:docMk/>
          <pc:sldMk cId="4083439721" sldId="434"/>
        </pc:sldMkLst>
        <pc:spChg chg="mod">
          <ac:chgData name="Atul Kamble" userId="eaab1130bda9ee45" providerId="LiveId" clId="{5EC9680B-27D1-4E74-AA62-D0DC7D913C9A}" dt="2018-03-13T19:57:25.565" v="83" actId="1076"/>
          <ac:spMkLst>
            <pc:docMk/>
            <pc:sldMk cId="4083439721" sldId="434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06:39.241" v="845" actId="1076"/>
          <ac:graphicFrameMkLst>
            <pc:docMk/>
            <pc:sldMk cId="4083439721" sldId="434"/>
            <ac:graphicFrameMk id="7" creationId="{68F64C78-2104-450E-8964-63B8BD1309E9}"/>
          </ac:graphicFrameMkLst>
        </pc:graphicFrameChg>
      </pc:sldChg>
      <pc:sldChg chg="modSp del">
        <pc:chgData name="Atul Kamble" userId="eaab1130bda9ee45" providerId="LiveId" clId="{5EC9680B-27D1-4E74-AA62-D0DC7D913C9A}" dt="2018-03-19T06:10:31.622" v="1040" actId="2696"/>
        <pc:sldMkLst>
          <pc:docMk/>
          <pc:sldMk cId="1469142536" sldId="435"/>
        </pc:sldMkLst>
        <pc:spChg chg="mod">
          <ac:chgData name="Atul Kamble" userId="eaab1130bda9ee45" providerId="LiveId" clId="{5EC9680B-27D1-4E74-AA62-D0DC7D913C9A}" dt="2018-03-13T19:57:31.439" v="84" actId="1076"/>
          <ac:spMkLst>
            <pc:docMk/>
            <pc:sldMk cId="1469142536" sldId="435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06:58.759" v="848" actId="1076"/>
          <ac:graphicFrameMkLst>
            <pc:docMk/>
            <pc:sldMk cId="1469142536" sldId="435"/>
            <ac:graphicFrameMk id="8" creationId="{2BD33118-CD83-45AF-84E6-32B8F33048DF}"/>
          </ac:graphicFrameMkLst>
        </pc:graphicFrameChg>
      </pc:sldChg>
      <pc:sldChg chg="modSp del">
        <pc:chgData name="Atul Kamble" userId="eaab1130bda9ee45" providerId="LiveId" clId="{5EC9680B-27D1-4E74-AA62-D0DC7D913C9A}" dt="2018-03-19T06:10:31.606" v="1039" actId="2696"/>
        <pc:sldMkLst>
          <pc:docMk/>
          <pc:sldMk cId="4049007026" sldId="436"/>
        </pc:sldMkLst>
        <pc:spChg chg="mod">
          <ac:chgData name="Atul Kamble" userId="eaab1130bda9ee45" providerId="LiveId" clId="{5EC9680B-27D1-4E74-AA62-D0DC7D913C9A}" dt="2018-03-13T19:57:40.637" v="86" actId="1076"/>
          <ac:spMkLst>
            <pc:docMk/>
            <pc:sldMk cId="4049007026" sldId="436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07:27.522" v="854" actId="2696"/>
          <ac:graphicFrameMkLst>
            <pc:docMk/>
            <pc:sldMk cId="4049007026" sldId="436"/>
            <ac:graphicFrameMk id="8" creationId="{364B20C9-F59A-4A31-9622-C7D89B98C4D3}"/>
          </ac:graphicFrameMkLst>
        </pc:graphicFrameChg>
      </pc:sldChg>
      <pc:sldChg chg="modSp del">
        <pc:chgData name="Atul Kamble" userId="eaab1130bda9ee45" providerId="LiveId" clId="{5EC9680B-27D1-4E74-AA62-D0DC7D913C9A}" dt="2018-03-19T06:10:31.606" v="1038" actId="2696"/>
        <pc:sldMkLst>
          <pc:docMk/>
          <pc:sldMk cId="3989851670" sldId="437"/>
        </pc:sldMkLst>
        <pc:spChg chg="mod">
          <ac:chgData name="Atul Kamble" userId="eaab1130bda9ee45" providerId="LiveId" clId="{5EC9680B-27D1-4E74-AA62-D0DC7D913C9A}" dt="2018-03-13T19:57:45.999" v="87" actId="1076"/>
          <ac:spMkLst>
            <pc:docMk/>
            <pc:sldMk cId="3989851670" sldId="437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08:00.069" v="860" actId="14734"/>
          <ac:graphicFrameMkLst>
            <pc:docMk/>
            <pc:sldMk cId="3989851670" sldId="437"/>
            <ac:graphicFrameMk id="8" creationId="{79701B8D-9636-4DF1-90B2-C96C003989CF}"/>
          </ac:graphicFrameMkLst>
        </pc:graphicFrameChg>
      </pc:sldChg>
      <pc:sldChg chg="modSp del">
        <pc:chgData name="Atul Kamble" userId="eaab1130bda9ee45" providerId="LiveId" clId="{5EC9680B-27D1-4E74-AA62-D0DC7D913C9A}" dt="2018-03-19T06:10:31.590" v="1037" actId="2696"/>
        <pc:sldMkLst>
          <pc:docMk/>
          <pc:sldMk cId="3053260901" sldId="438"/>
        </pc:sldMkLst>
        <pc:spChg chg="mod">
          <ac:chgData name="Atul Kamble" userId="eaab1130bda9ee45" providerId="LiveId" clId="{5EC9680B-27D1-4E74-AA62-D0DC7D913C9A}" dt="2018-03-13T19:57:55.504" v="90" actId="1076"/>
          <ac:spMkLst>
            <pc:docMk/>
            <pc:sldMk cId="3053260901" sldId="438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09:15.444" v="866" actId="1076"/>
          <ac:graphicFrameMkLst>
            <pc:docMk/>
            <pc:sldMk cId="3053260901" sldId="438"/>
            <ac:graphicFrameMk id="8" creationId="{FB49411B-6498-4009-9538-57ACD4B1806B}"/>
          </ac:graphicFrameMkLst>
        </pc:graphicFrameChg>
      </pc:sldChg>
      <pc:sldChg chg="modSp del">
        <pc:chgData name="Atul Kamble" userId="eaab1130bda9ee45" providerId="LiveId" clId="{5EC9680B-27D1-4E74-AA62-D0DC7D913C9A}" dt="2018-03-19T06:10:31.590" v="1036" actId="2696"/>
        <pc:sldMkLst>
          <pc:docMk/>
          <pc:sldMk cId="3553623599" sldId="439"/>
        </pc:sldMkLst>
        <pc:spChg chg="mod">
          <ac:chgData name="Atul Kamble" userId="eaab1130bda9ee45" providerId="LiveId" clId="{5EC9680B-27D1-4E74-AA62-D0DC7D913C9A}" dt="2018-03-13T19:58:00.008" v="91" actId="1076"/>
          <ac:spMkLst>
            <pc:docMk/>
            <pc:sldMk cId="3553623599" sldId="439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10:13.257" v="871" actId="14100"/>
          <ac:graphicFrameMkLst>
            <pc:docMk/>
            <pc:sldMk cId="3553623599" sldId="439"/>
            <ac:graphicFrameMk id="8" creationId="{9FC31A03-F4D1-4E91-B89F-8300F189C55A}"/>
          </ac:graphicFrameMkLst>
        </pc:graphicFrameChg>
      </pc:sldChg>
      <pc:sldChg chg="modSp del">
        <pc:chgData name="Atul Kamble" userId="eaab1130bda9ee45" providerId="LiveId" clId="{5EC9680B-27D1-4E74-AA62-D0DC7D913C9A}" dt="2018-03-19T06:10:31.590" v="1035" actId="2696"/>
        <pc:sldMkLst>
          <pc:docMk/>
          <pc:sldMk cId="3667746708" sldId="440"/>
        </pc:sldMkLst>
        <pc:spChg chg="mod">
          <ac:chgData name="Atul Kamble" userId="eaab1130bda9ee45" providerId="LiveId" clId="{5EC9680B-27D1-4E74-AA62-D0DC7D913C9A}" dt="2018-03-13T19:58:16.984" v="92" actId="1076"/>
          <ac:spMkLst>
            <pc:docMk/>
            <pc:sldMk cId="3667746708" sldId="440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10:23.576" v="874" actId="1076"/>
          <ac:graphicFrameMkLst>
            <pc:docMk/>
            <pc:sldMk cId="3667746708" sldId="440"/>
            <ac:graphicFrameMk id="8" creationId="{2EE47773-A4AF-4BAC-B3E9-AD2BE16D24DA}"/>
          </ac:graphicFrameMkLst>
        </pc:graphicFrameChg>
      </pc:sldChg>
      <pc:sldChg chg="modSp del">
        <pc:chgData name="Atul Kamble" userId="eaab1130bda9ee45" providerId="LiveId" clId="{5EC9680B-27D1-4E74-AA62-D0DC7D913C9A}" dt="2018-03-19T06:10:31.575" v="1034" actId="2696"/>
        <pc:sldMkLst>
          <pc:docMk/>
          <pc:sldMk cId="2362421322" sldId="441"/>
        </pc:sldMkLst>
        <pc:spChg chg="mod">
          <ac:chgData name="Atul Kamble" userId="eaab1130bda9ee45" providerId="LiveId" clId="{5EC9680B-27D1-4E74-AA62-D0DC7D913C9A}" dt="2018-03-13T19:58:20.831" v="93" actId="1076"/>
          <ac:spMkLst>
            <pc:docMk/>
            <pc:sldMk cId="2362421322" sldId="441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10:50.506" v="881" actId="2696"/>
          <ac:graphicFrameMkLst>
            <pc:docMk/>
            <pc:sldMk cId="2362421322" sldId="441"/>
            <ac:graphicFrameMk id="8" creationId="{B12E55E5-BDFE-41D3-8DAF-527D4400DA98}"/>
          </ac:graphicFrameMkLst>
        </pc:graphicFrameChg>
      </pc:sldChg>
      <pc:sldChg chg="modSp del">
        <pc:chgData name="Atul Kamble" userId="eaab1130bda9ee45" providerId="LiveId" clId="{5EC9680B-27D1-4E74-AA62-D0DC7D913C9A}" dt="2018-03-19T06:10:31.575" v="1033" actId="2696"/>
        <pc:sldMkLst>
          <pc:docMk/>
          <pc:sldMk cId="1051235930" sldId="442"/>
        </pc:sldMkLst>
        <pc:spChg chg="mod">
          <ac:chgData name="Atul Kamble" userId="eaab1130bda9ee45" providerId="LiveId" clId="{5EC9680B-27D1-4E74-AA62-D0DC7D913C9A}" dt="2018-03-13T19:58:25.336" v="94" actId="1076"/>
          <ac:spMkLst>
            <pc:docMk/>
            <pc:sldMk cId="1051235930" sldId="442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10:46.351" v="880" actId="2696"/>
          <ac:graphicFrameMkLst>
            <pc:docMk/>
            <pc:sldMk cId="1051235930" sldId="442"/>
            <ac:graphicFrameMk id="8" creationId="{27B2FAF7-E4C3-4BE6-9E9D-A8055FF873A8}"/>
          </ac:graphicFrameMkLst>
        </pc:graphicFrameChg>
      </pc:sldChg>
      <pc:sldChg chg="modSp del">
        <pc:chgData name="Atul Kamble" userId="eaab1130bda9ee45" providerId="LiveId" clId="{5EC9680B-27D1-4E74-AA62-D0DC7D913C9A}" dt="2018-03-19T06:10:31.575" v="1032" actId="2696"/>
        <pc:sldMkLst>
          <pc:docMk/>
          <pc:sldMk cId="276719704" sldId="443"/>
        </pc:sldMkLst>
        <pc:spChg chg="mod">
          <ac:chgData name="Atul Kamble" userId="eaab1130bda9ee45" providerId="LiveId" clId="{5EC9680B-27D1-4E74-AA62-D0DC7D913C9A}" dt="2018-03-13T19:58:30.736" v="95" actId="1076"/>
          <ac:spMkLst>
            <pc:docMk/>
            <pc:sldMk cId="276719704" sldId="443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11:07.179" v="884" actId="2696"/>
          <ac:graphicFrameMkLst>
            <pc:docMk/>
            <pc:sldMk cId="276719704" sldId="443"/>
            <ac:graphicFrameMk id="8" creationId="{E82EF664-2D9E-4B03-9519-63EEF25855BC}"/>
          </ac:graphicFrameMkLst>
        </pc:graphicFrameChg>
      </pc:sldChg>
      <pc:sldChg chg="modSp del">
        <pc:chgData name="Atul Kamble" userId="eaab1130bda9ee45" providerId="LiveId" clId="{5EC9680B-27D1-4E74-AA62-D0DC7D913C9A}" dt="2018-03-19T06:10:31.559" v="1031" actId="2696"/>
        <pc:sldMkLst>
          <pc:docMk/>
          <pc:sldMk cId="1976477336" sldId="444"/>
        </pc:sldMkLst>
        <pc:spChg chg="mod">
          <ac:chgData name="Atul Kamble" userId="eaab1130bda9ee45" providerId="LiveId" clId="{5EC9680B-27D1-4E74-AA62-D0DC7D913C9A}" dt="2018-03-13T19:58:35.111" v="96" actId="1076"/>
          <ac:spMkLst>
            <pc:docMk/>
            <pc:sldMk cId="1976477336" sldId="444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11:12.443" v="886" actId="14100"/>
          <ac:graphicFrameMkLst>
            <pc:docMk/>
            <pc:sldMk cId="1976477336" sldId="444"/>
            <ac:graphicFrameMk id="8" creationId="{AD728387-D6C6-4039-BDCC-50D3BD1AFE0B}"/>
          </ac:graphicFrameMkLst>
        </pc:graphicFrameChg>
      </pc:sldChg>
      <pc:sldChg chg="modSp del">
        <pc:chgData name="Atul Kamble" userId="eaab1130bda9ee45" providerId="LiveId" clId="{5EC9680B-27D1-4E74-AA62-D0DC7D913C9A}" dt="2018-03-19T06:10:31.559" v="1030" actId="2696"/>
        <pc:sldMkLst>
          <pc:docMk/>
          <pc:sldMk cId="2424574239" sldId="445"/>
        </pc:sldMkLst>
        <pc:spChg chg="mod">
          <ac:chgData name="Atul Kamble" userId="eaab1130bda9ee45" providerId="LiveId" clId="{5EC9680B-27D1-4E74-AA62-D0DC7D913C9A}" dt="2018-03-13T19:58:43.520" v="97" actId="1076"/>
          <ac:spMkLst>
            <pc:docMk/>
            <pc:sldMk cId="2424574239" sldId="445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11:20.413" v="888" actId="14100"/>
          <ac:graphicFrameMkLst>
            <pc:docMk/>
            <pc:sldMk cId="2424574239" sldId="445"/>
            <ac:graphicFrameMk id="8" creationId="{CFF44E88-3727-415C-BC39-4FB9B19059A6}"/>
          </ac:graphicFrameMkLst>
        </pc:graphicFrameChg>
      </pc:sldChg>
      <pc:sldChg chg="modSp del">
        <pc:chgData name="Atul Kamble" userId="eaab1130bda9ee45" providerId="LiveId" clId="{5EC9680B-27D1-4E74-AA62-D0DC7D913C9A}" dt="2018-03-19T06:10:31.559" v="1029" actId="2696"/>
        <pc:sldMkLst>
          <pc:docMk/>
          <pc:sldMk cId="1029785078" sldId="446"/>
        </pc:sldMkLst>
        <pc:spChg chg="mod">
          <ac:chgData name="Atul Kamble" userId="eaab1130bda9ee45" providerId="LiveId" clId="{5EC9680B-27D1-4E74-AA62-D0DC7D913C9A}" dt="2018-03-13T19:58:48.719" v="98" actId="1076"/>
          <ac:spMkLst>
            <pc:docMk/>
            <pc:sldMk cId="1029785078" sldId="446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11:25.351" v="891" actId="14100"/>
          <ac:graphicFrameMkLst>
            <pc:docMk/>
            <pc:sldMk cId="1029785078" sldId="446"/>
            <ac:graphicFrameMk id="8" creationId="{B45B7AB0-3F2C-4207-B5CF-C6D1C212DAF5}"/>
          </ac:graphicFrameMkLst>
        </pc:graphicFrameChg>
      </pc:sldChg>
      <pc:sldChg chg="modSp del">
        <pc:chgData name="Atul Kamble" userId="eaab1130bda9ee45" providerId="LiveId" clId="{5EC9680B-27D1-4E74-AA62-D0DC7D913C9A}" dt="2018-03-19T06:10:31.544" v="1028" actId="2696"/>
        <pc:sldMkLst>
          <pc:docMk/>
          <pc:sldMk cId="2326156332" sldId="447"/>
        </pc:sldMkLst>
        <pc:spChg chg="mod">
          <ac:chgData name="Atul Kamble" userId="eaab1130bda9ee45" providerId="LiveId" clId="{5EC9680B-27D1-4E74-AA62-D0DC7D913C9A}" dt="2018-03-13T19:58:53.984" v="99" actId="1076"/>
          <ac:spMkLst>
            <pc:docMk/>
            <pc:sldMk cId="2326156332" sldId="447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11:31.944" v="893" actId="14100"/>
          <ac:graphicFrameMkLst>
            <pc:docMk/>
            <pc:sldMk cId="2326156332" sldId="447"/>
            <ac:graphicFrameMk id="8" creationId="{DFB0BB7B-CD78-4F84-9A4F-6E26541D7E9C}"/>
          </ac:graphicFrameMkLst>
        </pc:graphicFrameChg>
      </pc:sldChg>
      <pc:sldChg chg="modSp del">
        <pc:chgData name="Atul Kamble" userId="eaab1130bda9ee45" providerId="LiveId" clId="{5EC9680B-27D1-4E74-AA62-D0DC7D913C9A}" dt="2018-03-19T06:10:31.544" v="1027" actId="2696"/>
        <pc:sldMkLst>
          <pc:docMk/>
          <pc:sldMk cId="570082580" sldId="448"/>
        </pc:sldMkLst>
        <pc:spChg chg="mod">
          <ac:chgData name="Atul Kamble" userId="eaab1130bda9ee45" providerId="LiveId" clId="{5EC9680B-27D1-4E74-AA62-D0DC7D913C9A}" dt="2018-03-13T19:58:59.279" v="100" actId="1076"/>
          <ac:spMkLst>
            <pc:docMk/>
            <pc:sldMk cId="570082580" sldId="448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11:37.600" v="895" actId="14100"/>
          <ac:graphicFrameMkLst>
            <pc:docMk/>
            <pc:sldMk cId="570082580" sldId="448"/>
            <ac:graphicFrameMk id="8" creationId="{B03FD91E-AA10-4882-BF7C-C96CF69B1C7A}"/>
          </ac:graphicFrameMkLst>
        </pc:graphicFrameChg>
      </pc:sldChg>
      <pc:sldChg chg="modSp del">
        <pc:chgData name="Atul Kamble" userId="eaab1130bda9ee45" providerId="LiveId" clId="{5EC9680B-27D1-4E74-AA62-D0DC7D913C9A}" dt="2018-03-19T06:10:31.544" v="1026" actId="2696"/>
        <pc:sldMkLst>
          <pc:docMk/>
          <pc:sldMk cId="1370617061" sldId="449"/>
        </pc:sldMkLst>
        <pc:spChg chg="mod">
          <ac:chgData name="Atul Kamble" userId="eaab1130bda9ee45" providerId="LiveId" clId="{5EC9680B-27D1-4E74-AA62-D0DC7D913C9A}" dt="2018-03-13T19:59:04.064" v="101" actId="1076"/>
          <ac:spMkLst>
            <pc:docMk/>
            <pc:sldMk cId="1370617061" sldId="449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11:43.575" v="896" actId="14100"/>
          <ac:graphicFrameMkLst>
            <pc:docMk/>
            <pc:sldMk cId="1370617061" sldId="449"/>
            <ac:graphicFrameMk id="8" creationId="{0198A517-2D96-4138-B3B9-DCD982F73F9D}"/>
          </ac:graphicFrameMkLst>
        </pc:graphicFrameChg>
      </pc:sldChg>
      <pc:sldChg chg="modSp del">
        <pc:chgData name="Atul Kamble" userId="eaab1130bda9ee45" providerId="LiveId" clId="{5EC9680B-27D1-4E74-AA62-D0DC7D913C9A}" dt="2018-03-19T06:10:31.528" v="1025" actId="2696"/>
        <pc:sldMkLst>
          <pc:docMk/>
          <pc:sldMk cId="3653077934" sldId="450"/>
        </pc:sldMkLst>
        <pc:spChg chg="mod">
          <ac:chgData name="Atul Kamble" userId="eaab1130bda9ee45" providerId="LiveId" clId="{5EC9680B-27D1-4E74-AA62-D0DC7D913C9A}" dt="2018-03-13T19:59:09.311" v="102" actId="1076"/>
          <ac:spMkLst>
            <pc:docMk/>
            <pc:sldMk cId="3653077934" sldId="450"/>
            <ac:spMk id="6" creationId="{CC4E9D30-1D44-432E-A769-E66C851E86C5}"/>
          </ac:spMkLst>
        </pc:spChg>
      </pc:sldChg>
      <pc:sldChg chg="del">
        <pc:chgData name="Atul Kamble" userId="eaab1130bda9ee45" providerId="LiveId" clId="{5EC9680B-27D1-4E74-AA62-D0DC7D913C9A}" dt="2018-03-19T06:10:31.528" v="1024" actId="2696"/>
        <pc:sldMkLst>
          <pc:docMk/>
          <pc:sldMk cId="1326507171" sldId="451"/>
        </pc:sldMkLst>
      </pc:sldChg>
      <pc:sldChg chg="del">
        <pc:chgData name="Atul Kamble" userId="eaab1130bda9ee45" providerId="LiveId" clId="{5EC9680B-27D1-4E74-AA62-D0DC7D913C9A}" dt="2018-03-19T06:10:31.528" v="1023" actId="2696"/>
        <pc:sldMkLst>
          <pc:docMk/>
          <pc:sldMk cId="1147677963" sldId="452"/>
        </pc:sldMkLst>
      </pc:sldChg>
      <pc:sldChg chg="del">
        <pc:chgData name="Atul Kamble" userId="eaab1130bda9ee45" providerId="LiveId" clId="{5EC9680B-27D1-4E74-AA62-D0DC7D913C9A}" dt="2018-03-19T06:10:31.512" v="1022" actId="2696"/>
        <pc:sldMkLst>
          <pc:docMk/>
          <pc:sldMk cId="3948211682" sldId="453"/>
        </pc:sldMkLst>
      </pc:sldChg>
      <pc:sldChg chg="del">
        <pc:chgData name="Atul Kamble" userId="eaab1130bda9ee45" providerId="LiveId" clId="{5EC9680B-27D1-4E74-AA62-D0DC7D913C9A}" dt="2018-03-19T06:10:31.512" v="1021" actId="2696"/>
        <pc:sldMkLst>
          <pc:docMk/>
          <pc:sldMk cId="357985465" sldId="454"/>
        </pc:sldMkLst>
      </pc:sldChg>
      <pc:sldChg chg="del">
        <pc:chgData name="Atul Kamble" userId="eaab1130bda9ee45" providerId="LiveId" clId="{5EC9680B-27D1-4E74-AA62-D0DC7D913C9A}" dt="2018-03-19T06:10:31.497" v="1020" actId="2696"/>
        <pc:sldMkLst>
          <pc:docMk/>
          <pc:sldMk cId="2211774555" sldId="455"/>
        </pc:sldMkLst>
      </pc:sldChg>
      <pc:sldChg chg="del">
        <pc:chgData name="Atul Kamble" userId="eaab1130bda9ee45" providerId="LiveId" clId="{5EC9680B-27D1-4E74-AA62-D0DC7D913C9A}" dt="2018-03-19T06:10:31.497" v="1019" actId="2696"/>
        <pc:sldMkLst>
          <pc:docMk/>
          <pc:sldMk cId="406188113" sldId="456"/>
        </pc:sldMkLst>
      </pc:sldChg>
      <pc:sldChg chg="del">
        <pc:chgData name="Atul Kamble" userId="eaab1130bda9ee45" providerId="LiveId" clId="{5EC9680B-27D1-4E74-AA62-D0DC7D913C9A}" dt="2018-03-19T06:10:31.481" v="1018" actId="2696"/>
        <pc:sldMkLst>
          <pc:docMk/>
          <pc:sldMk cId="3763524103" sldId="457"/>
        </pc:sldMkLst>
      </pc:sldChg>
      <pc:sldChg chg="del">
        <pc:chgData name="Atul Kamble" userId="eaab1130bda9ee45" providerId="LiveId" clId="{5EC9680B-27D1-4E74-AA62-D0DC7D913C9A}" dt="2018-03-19T06:10:31.481" v="1017" actId="2696"/>
        <pc:sldMkLst>
          <pc:docMk/>
          <pc:sldMk cId="751608087" sldId="458"/>
        </pc:sldMkLst>
      </pc:sldChg>
      <pc:sldChg chg="del">
        <pc:chgData name="Atul Kamble" userId="eaab1130bda9ee45" providerId="LiveId" clId="{5EC9680B-27D1-4E74-AA62-D0DC7D913C9A}" dt="2018-03-19T06:10:31.481" v="1016" actId="2696"/>
        <pc:sldMkLst>
          <pc:docMk/>
          <pc:sldMk cId="2561632744" sldId="459"/>
        </pc:sldMkLst>
      </pc:sldChg>
      <pc:sldChg chg="modSp del">
        <pc:chgData name="Atul Kamble" userId="eaab1130bda9ee45" providerId="LiveId" clId="{5EC9680B-27D1-4E74-AA62-D0DC7D913C9A}" dt="2018-03-19T06:10:31.465" v="1015" actId="2696"/>
        <pc:sldMkLst>
          <pc:docMk/>
          <pc:sldMk cId="2373860899" sldId="460"/>
        </pc:sldMkLst>
        <pc:spChg chg="mod">
          <ac:chgData name="Atul Kamble" userId="eaab1130bda9ee45" providerId="LiveId" clId="{5EC9680B-27D1-4E74-AA62-D0DC7D913C9A}" dt="2018-03-14T09:12:04.585" v="901" actId="2696"/>
          <ac:spMkLst>
            <pc:docMk/>
            <pc:sldMk cId="2373860899" sldId="460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12:00.725" v="900" actId="14100"/>
          <ac:graphicFrameMkLst>
            <pc:docMk/>
            <pc:sldMk cId="2373860899" sldId="460"/>
            <ac:graphicFrameMk id="8" creationId="{D5C248A9-CD6E-4B45-915A-B615C83F8425}"/>
          </ac:graphicFrameMkLst>
        </pc:graphicFrameChg>
      </pc:sldChg>
      <pc:sldChg chg="modSp del">
        <pc:chgData name="Atul Kamble" userId="eaab1130bda9ee45" providerId="LiveId" clId="{5EC9680B-27D1-4E74-AA62-D0DC7D913C9A}" dt="2018-03-19T06:10:31.465" v="1014" actId="2696"/>
        <pc:sldMkLst>
          <pc:docMk/>
          <pc:sldMk cId="3249070836" sldId="461"/>
        </pc:sldMkLst>
        <pc:spChg chg="mod">
          <ac:chgData name="Atul Kamble" userId="eaab1130bda9ee45" providerId="LiveId" clId="{5EC9680B-27D1-4E74-AA62-D0DC7D913C9A}" dt="2018-03-14T09:12:08.835" v="902" actId="2696"/>
          <ac:spMkLst>
            <pc:docMk/>
            <pc:sldMk cId="3249070836" sldId="461"/>
            <ac:spMk id="6" creationId="{CC4E9D30-1D44-432E-A769-E66C851E86C5}"/>
          </ac:spMkLst>
        </pc:spChg>
        <pc:graphicFrameChg chg="mod modGraphic">
          <ac:chgData name="Atul Kamble" userId="eaab1130bda9ee45" providerId="LiveId" clId="{5EC9680B-27D1-4E74-AA62-D0DC7D913C9A}" dt="2018-03-14T09:11:55.178" v="898" actId="14100"/>
          <ac:graphicFrameMkLst>
            <pc:docMk/>
            <pc:sldMk cId="3249070836" sldId="461"/>
            <ac:graphicFrameMk id="8" creationId="{13EE003D-4C89-41E4-8A6C-7AEC6C4ADC8D}"/>
          </ac:graphicFrameMkLst>
        </pc:graphicFrameChg>
      </pc:sldChg>
      <pc:sldChg chg="addSp delSp modSp">
        <pc:chgData name="Atul Kamble" userId="eaab1130bda9ee45" providerId="LiveId" clId="{5EC9680B-27D1-4E74-AA62-D0DC7D913C9A}" dt="2018-03-19T06:09:07.424" v="1013" actId="20577"/>
        <pc:sldMkLst>
          <pc:docMk/>
          <pc:sldMk cId="22833513" sldId="462"/>
        </pc:sldMkLst>
        <pc:spChg chg="del mod">
          <ac:chgData name="Atul Kamble" userId="eaab1130bda9ee45" providerId="LiveId" clId="{5EC9680B-27D1-4E74-AA62-D0DC7D913C9A}" dt="2018-03-13T19:49:15.893" v="13" actId="1076"/>
          <ac:spMkLst>
            <pc:docMk/>
            <pc:sldMk cId="22833513" sldId="462"/>
            <ac:spMk id="6" creationId="{210FEDB4-3106-4CF8-9A02-C2BB6CF2FD4F}"/>
          </ac:spMkLst>
        </pc:spChg>
        <pc:spChg chg="mod">
          <ac:chgData name="Atul Kamble" userId="eaab1130bda9ee45" providerId="LiveId" clId="{5EC9680B-27D1-4E74-AA62-D0DC7D913C9A}" dt="2018-03-13T19:50:35.742" v="30" actId="1076"/>
          <ac:spMkLst>
            <pc:docMk/>
            <pc:sldMk cId="22833513" sldId="462"/>
            <ac:spMk id="7" creationId="{70E1AE99-9F29-4620-8A25-622473657381}"/>
          </ac:spMkLst>
        </pc:spChg>
        <pc:spChg chg="mod">
          <ac:chgData name="Atul Kamble" userId="eaab1130bda9ee45" providerId="LiveId" clId="{5EC9680B-27D1-4E74-AA62-D0DC7D913C9A}" dt="2018-03-13T19:48:27.045" v="3" actId="1076"/>
          <ac:spMkLst>
            <pc:docMk/>
            <pc:sldMk cId="22833513" sldId="462"/>
            <ac:spMk id="8" creationId="{A46D288A-A7C2-42C9-9F95-260D71C2155C}"/>
          </ac:spMkLst>
        </pc:spChg>
        <pc:spChg chg="add mod">
          <ac:chgData name="Atul Kamble" userId="eaab1130bda9ee45" providerId="LiveId" clId="{5EC9680B-27D1-4E74-AA62-D0DC7D913C9A}" dt="2018-03-13T19:50:38.855" v="31" actId="1076"/>
          <ac:spMkLst>
            <pc:docMk/>
            <pc:sldMk cId="22833513" sldId="462"/>
            <ac:spMk id="9" creationId="{A0644AD8-8C9F-4582-B4B3-0DC42991F27B}"/>
          </ac:spMkLst>
        </pc:spChg>
        <pc:spChg chg="add mod">
          <ac:chgData name="Atul Kamble" userId="eaab1130bda9ee45" providerId="LiveId" clId="{5EC9680B-27D1-4E74-AA62-D0DC7D913C9A}" dt="2018-03-13T19:57:01.645" v="82" actId="1076"/>
          <ac:spMkLst>
            <pc:docMk/>
            <pc:sldMk cId="22833513" sldId="462"/>
            <ac:spMk id="10" creationId="{637A87F5-0047-4091-B806-69112E3754F9}"/>
          </ac:spMkLst>
        </pc:spChg>
        <pc:graphicFrameChg chg="mod modGraphic">
          <ac:chgData name="Atul Kamble" userId="eaab1130bda9ee45" providerId="LiveId" clId="{5EC9680B-27D1-4E74-AA62-D0DC7D913C9A}" dt="2018-03-19T06:09:07.424" v="1013" actId="20577"/>
          <ac:graphicFrameMkLst>
            <pc:docMk/>
            <pc:sldMk cId="22833513" sldId="462"/>
            <ac:graphicFrameMk id="5" creationId="{0474B49C-9B14-4064-ACB3-68D71ACFA458}"/>
          </ac:graphicFrameMkLst>
        </pc:graphicFrameChg>
      </pc:sldChg>
      <pc:sldChg chg="addSp modSp">
        <pc:chgData name="Atul Kamble" userId="eaab1130bda9ee45" providerId="LiveId" clId="{5EC9680B-27D1-4E74-AA62-D0DC7D913C9A}" dt="2018-03-13T20:22:22.611" v="393" actId="20577"/>
        <pc:sldMkLst>
          <pc:docMk/>
          <pc:sldMk cId="1507663625" sldId="463"/>
        </pc:sldMkLst>
        <pc:spChg chg="mod">
          <ac:chgData name="Atul Kamble" userId="eaab1130bda9ee45" providerId="LiveId" clId="{5EC9680B-27D1-4E74-AA62-D0DC7D913C9A}" dt="2018-03-13T20:22:17.649" v="388" actId="20577"/>
          <ac:spMkLst>
            <pc:docMk/>
            <pc:sldMk cId="1507663625" sldId="463"/>
            <ac:spMk id="6" creationId="{9C34E719-D4BB-4584-9C9A-87B8839C0ED2}"/>
          </ac:spMkLst>
        </pc:spChg>
        <pc:spChg chg="add mod">
          <ac:chgData name="Atul Kamble" userId="eaab1130bda9ee45" providerId="LiveId" clId="{5EC9680B-27D1-4E74-AA62-D0DC7D913C9A}" dt="2018-03-13T20:22:22.611" v="393" actId="20577"/>
          <ac:spMkLst>
            <pc:docMk/>
            <pc:sldMk cId="1507663625" sldId="463"/>
            <ac:spMk id="7" creationId="{D15A2197-51CC-4DDE-B02C-D8F073ECB852}"/>
          </ac:spMkLst>
        </pc:spChg>
      </pc:sldChg>
      <pc:sldChg chg="modSp add">
        <pc:chgData name="Atul Kamble" userId="eaab1130bda9ee45" providerId="LiveId" clId="{5EC9680B-27D1-4E74-AA62-D0DC7D913C9A}" dt="2018-03-19T06:01:58.862" v="953" actId="2711"/>
        <pc:sldMkLst>
          <pc:docMk/>
          <pc:sldMk cId="3893118151" sldId="464"/>
        </pc:sldMkLst>
        <pc:spChg chg="mod">
          <ac:chgData name="Atul Kamble" userId="eaab1130bda9ee45" providerId="LiveId" clId="{5EC9680B-27D1-4E74-AA62-D0DC7D913C9A}" dt="2018-03-19T05:54:33.534" v="911" actId="2711"/>
          <ac:spMkLst>
            <pc:docMk/>
            <pc:sldMk cId="3893118151" sldId="464"/>
            <ac:spMk id="2" creationId="{00000000-0000-0000-0000-000000000000}"/>
          </ac:spMkLst>
        </pc:spChg>
        <pc:spChg chg="mod">
          <ac:chgData name="Atul Kamble" userId="eaab1130bda9ee45" providerId="LiveId" clId="{5EC9680B-27D1-4E74-AA62-D0DC7D913C9A}" dt="2018-03-19T06:01:58.862" v="953" actId="2711"/>
          <ac:spMkLst>
            <pc:docMk/>
            <pc:sldMk cId="3893118151" sldId="464"/>
            <ac:spMk id="3" creationId="{00000000-0000-0000-0000-000000000000}"/>
          </ac:spMkLst>
        </pc:spChg>
      </pc:sldChg>
      <pc:sldChg chg="modSp add">
        <pc:chgData name="Atul Kamble" userId="eaab1130bda9ee45" providerId="LiveId" clId="{5EC9680B-27D1-4E74-AA62-D0DC7D913C9A}" dt="2018-03-19T06:11:40.545" v="1048" actId="27636"/>
        <pc:sldMkLst>
          <pc:docMk/>
          <pc:sldMk cId="3449700715" sldId="465"/>
        </pc:sldMkLst>
        <pc:spChg chg="mod">
          <ac:chgData name="Atul Kamble" userId="eaab1130bda9ee45" providerId="LiveId" clId="{5EC9680B-27D1-4E74-AA62-D0DC7D913C9A}" dt="2018-03-19T06:04:18.061" v="959" actId="2711"/>
          <ac:spMkLst>
            <pc:docMk/>
            <pc:sldMk cId="3449700715" sldId="465"/>
            <ac:spMk id="2" creationId="{00000000-0000-0000-0000-000000000000}"/>
          </ac:spMkLst>
        </pc:spChg>
        <pc:spChg chg="mod">
          <ac:chgData name="Atul Kamble" userId="eaab1130bda9ee45" providerId="LiveId" clId="{5EC9680B-27D1-4E74-AA62-D0DC7D913C9A}" dt="2018-03-19T06:11:40.545" v="1048" actId="27636"/>
          <ac:spMkLst>
            <pc:docMk/>
            <pc:sldMk cId="3449700715" sldId="465"/>
            <ac:spMk id="3" creationId="{00000000-0000-0000-0000-000000000000}"/>
          </ac:spMkLst>
        </pc:spChg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3836859940" sldId="466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2762362720" sldId="467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2846002727" sldId="468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1733656865" sldId="469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3475035355" sldId="470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2026954545" sldId="471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962702242" sldId="472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1734290993" sldId="473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3964946492" sldId="474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1497919177" sldId="475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2157581214" sldId="476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3504844008" sldId="477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305847023" sldId="478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1271257491" sldId="479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3923094692" sldId="480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1212104882" sldId="481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3822603559" sldId="482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2229531553" sldId="483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3820564667" sldId="484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2902277359" sldId="485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4286883576" sldId="486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3806190611" sldId="487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1066792197" sldId="488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3899197971" sldId="489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1776077373" sldId="490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3345757683" sldId="491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258991782" sldId="492"/>
        </pc:sldMkLst>
      </pc:sldChg>
      <pc:sldChg chg="add">
        <pc:chgData name="Atul Kamble" userId="eaab1130bda9ee45" providerId="LiveId" clId="{5EC9680B-27D1-4E74-AA62-D0DC7D913C9A}" dt="2018-03-19T06:10:49.650" v="1042" actId="27636"/>
        <pc:sldMkLst>
          <pc:docMk/>
          <pc:sldMk cId="3664734621" sldId="493"/>
        </pc:sldMkLst>
      </pc:sldChg>
      <pc:sldChg chg="add">
        <pc:chgData name="Atul Kamble" userId="eaab1130bda9ee45" providerId="LiveId" clId="{5EC9680B-27D1-4E74-AA62-D0DC7D913C9A}" dt="2018-03-19T06:11:00.700" v="1044" actId="27636"/>
        <pc:sldMkLst>
          <pc:docMk/>
          <pc:sldMk cId="2957737802" sldId="494"/>
        </pc:sldMkLst>
      </pc:sldChg>
      <pc:sldChg chg="modSp add del">
        <pc:chgData name="Atul Kamble" userId="eaab1130bda9ee45" providerId="LiveId" clId="{5EC9680B-27D1-4E74-AA62-D0DC7D913C9A}" dt="2018-03-19T06:28:58.712" v="1209" actId="2696"/>
        <pc:sldMkLst>
          <pc:docMk/>
          <pc:sldMk cId="959907105" sldId="495"/>
        </pc:sldMkLst>
        <pc:graphicFrameChg chg="mod modGraphic">
          <ac:chgData name="Atul Kamble" userId="eaab1130bda9ee45" providerId="LiveId" clId="{5EC9680B-27D1-4E74-AA62-D0DC7D913C9A}" dt="2018-03-19T06:18:20.328" v="1123" actId="14100"/>
          <ac:graphicFrameMkLst>
            <pc:docMk/>
            <pc:sldMk cId="959907105" sldId="495"/>
            <ac:graphicFrameMk id="8" creationId="{00000000-0000-0000-0000-000000000000}"/>
          </ac:graphicFrameMkLst>
        </pc:graphicFrameChg>
      </pc:sldChg>
      <pc:sldChg chg="add del">
        <pc:chgData name="Atul Kamble" userId="eaab1130bda9ee45" providerId="LiveId" clId="{5EC9680B-27D1-4E74-AA62-D0DC7D913C9A}" dt="2018-03-19T06:29:07.508" v="1211" actId="2696"/>
        <pc:sldMkLst>
          <pc:docMk/>
          <pc:sldMk cId="2386315627" sldId="496"/>
        </pc:sldMkLst>
      </pc:sldChg>
      <pc:sldChg chg="add del">
        <pc:chgData name="Atul Kamble" userId="eaab1130bda9ee45" providerId="LiveId" clId="{5EC9680B-27D1-4E74-AA62-D0DC7D913C9A}" dt="2018-03-19T06:29:00.971" v="1210" actId="2696"/>
        <pc:sldMkLst>
          <pc:docMk/>
          <pc:sldMk cId="1973929081" sldId="497"/>
        </pc:sldMkLst>
      </pc:sldChg>
      <pc:sldChg chg="add del">
        <pc:chgData name="Atul Kamble" userId="eaab1130bda9ee45" providerId="LiveId" clId="{5EC9680B-27D1-4E74-AA62-D0DC7D913C9A}" dt="2018-03-19T06:18:46.357" v="1126" actId="2696"/>
        <pc:sldMkLst>
          <pc:docMk/>
          <pc:sldMk cId="459447153" sldId="498"/>
        </pc:sldMkLst>
      </pc:sldChg>
      <pc:sldChg chg="modSp add">
        <pc:chgData name="Atul Kamble" userId="eaab1130bda9ee45" providerId="LiveId" clId="{5EC9680B-27D1-4E74-AA62-D0DC7D913C9A}" dt="2018-03-19T06:29:50.381" v="1217" actId="20577"/>
        <pc:sldMkLst>
          <pc:docMk/>
          <pc:sldMk cId="923703593" sldId="499"/>
        </pc:sldMkLst>
        <pc:spChg chg="mod">
          <ac:chgData name="Atul Kamble" userId="eaab1130bda9ee45" providerId="LiveId" clId="{5EC9680B-27D1-4E74-AA62-D0DC7D913C9A}" dt="2018-03-19T06:29:50.381" v="1217" actId="20577"/>
          <ac:spMkLst>
            <pc:docMk/>
            <pc:sldMk cId="923703593" sldId="499"/>
            <ac:spMk id="7" creationId="{DE369D19-8EF5-42BC-942A-4A6F75148DFC}"/>
          </ac:spMkLst>
        </pc:spChg>
        <pc:graphicFrameChg chg="mod modGraphic">
          <ac:chgData name="Atul Kamble" userId="eaab1130bda9ee45" providerId="LiveId" clId="{5EC9680B-27D1-4E74-AA62-D0DC7D913C9A}" dt="2018-03-19T06:29:30.383" v="1213" actId="1076"/>
          <ac:graphicFrameMkLst>
            <pc:docMk/>
            <pc:sldMk cId="923703593" sldId="499"/>
            <ac:graphicFrameMk id="5" creationId="{DA32BAE4-C416-4906-9605-D7D4183DA78F}"/>
          </ac:graphicFrameMkLst>
        </pc:graphicFrameChg>
      </pc:sldChg>
      <pc:sldChg chg="add del">
        <pc:chgData name="Atul Kamble" userId="eaab1130bda9ee45" providerId="LiveId" clId="{5EC9680B-27D1-4E74-AA62-D0DC7D913C9A}" dt="2018-03-19T06:20:31.915" v="1134" actId="2696"/>
        <pc:sldMkLst>
          <pc:docMk/>
          <pc:sldMk cId="59134014" sldId="500"/>
        </pc:sldMkLst>
      </pc:sldChg>
      <pc:sldChg chg="modSp add">
        <pc:chgData name="Atul Kamble" userId="eaab1130bda9ee45" providerId="LiveId" clId="{5EC9680B-27D1-4E74-AA62-D0DC7D913C9A}" dt="2018-03-19T06:29:46.475" v="1215" actId="20577"/>
        <pc:sldMkLst>
          <pc:docMk/>
          <pc:sldMk cId="2682615716" sldId="500"/>
        </pc:sldMkLst>
        <pc:spChg chg="mod">
          <ac:chgData name="Atul Kamble" userId="eaab1130bda9ee45" providerId="LiveId" clId="{5EC9680B-27D1-4E74-AA62-D0DC7D913C9A}" dt="2018-03-19T06:29:46.475" v="1215" actId="20577"/>
          <ac:spMkLst>
            <pc:docMk/>
            <pc:sldMk cId="2682615716" sldId="500"/>
            <ac:spMk id="7" creationId="{DE369D19-8EF5-42BC-942A-4A6F75148DFC}"/>
          </ac:spMkLst>
        </pc:spChg>
        <pc:graphicFrameChg chg="mod modGraphic">
          <ac:chgData name="Atul Kamble" userId="eaab1130bda9ee45" providerId="LiveId" clId="{5EC9680B-27D1-4E74-AA62-D0DC7D913C9A}" dt="2018-03-19T06:28:46.711" v="1207" actId="122"/>
          <ac:graphicFrameMkLst>
            <pc:docMk/>
            <pc:sldMk cId="2682615716" sldId="500"/>
            <ac:graphicFrameMk id="5" creationId="{DA32BAE4-C416-4906-9605-D7D4183DA78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aab1130bda9ee45/M.TECH%20WALCHAND/PROJECT/DP2/Result%20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FFOA</a:t>
            </a:r>
            <a:r>
              <a:rPr lang="en-IN" baseline="0"/>
              <a:t> :10D Chart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'[Result Graph.xlsx]Sheet1'!$L$8</c:f>
              <c:strCache>
                <c:ptCount val="1"/>
                <c:pt idx="0">
                  <c:v>Ideal 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'[Result Graph.xlsx]Sheet1'!$K$9:$K$36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'[Result Graph.xlsx]Sheet1'!$L$9:$L$36</c:f>
              <c:numCache>
                <c:formatCode>General</c:formatCode>
                <c:ptCount val="28"/>
                <c:pt idx="0">
                  <c:v>-1400</c:v>
                </c:pt>
                <c:pt idx="1">
                  <c:v>-1300</c:v>
                </c:pt>
                <c:pt idx="2">
                  <c:v>-1200</c:v>
                </c:pt>
                <c:pt idx="3">
                  <c:v>-1100</c:v>
                </c:pt>
                <c:pt idx="4">
                  <c:v>-1000</c:v>
                </c:pt>
                <c:pt idx="5">
                  <c:v>-900</c:v>
                </c:pt>
                <c:pt idx="6">
                  <c:v>-800</c:v>
                </c:pt>
                <c:pt idx="7">
                  <c:v>-700</c:v>
                </c:pt>
                <c:pt idx="8">
                  <c:v>-600</c:v>
                </c:pt>
                <c:pt idx="9">
                  <c:v>-500</c:v>
                </c:pt>
                <c:pt idx="10">
                  <c:v>-400</c:v>
                </c:pt>
                <c:pt idx="11">
                  <c:v>-300</c:v>
                </c:pt>
                <c:pt idx="12">
                  <c:v>-200</c:v>
                </c:pt>
                <c:pt idx="13">
                  <c:v>-100</c:v>
                </c:pt>
                <c:pt idx="14">
                  <c:v>100</c:v>
                </c:pt>
                <c:pt idx="15">
                  <c:v>200</c:v>
                </c:pt>
                <c:pt idx="16">
                  <c:v>300</c:v>
                </c:pt>
                <c:pt idx="17">
                  <c:v>400</c:v>
                </c:pt>
                <c:pt idx="18">
                  <c:v>500</c:v>
                </c:pt>
                <c:pt idx="19">
                  <c:v>600</c:v>
                </c:pt>
                <c:pt idx="20">
                  <c:v>700</c:v>
                </c:pt>
                <c:pt idx="21">
                  <c:v>800</c:v>
                </c:pt>
                <c:pt idx="22">
                  <c:v>900</c:v>
                </c:pt>
                <c:pt idx="23">
                  <c:v>1000</c:v>
                </c:pt>
                <c:pt idx="24">
                  <c:v>1100</c:v>
                </c:pt>
                <c:pt idx="25">
                  <c:v>1200</c:v>
                </c:pt>
                <c:pt idx="26">
                  <c:v>1300</c:v>
                </c:pt>
                <c:pt idx="27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BE-432A-8623-8CDA706BFE8B}"/>
            </c:ext>
          </c:extLst>
        </c:ser>
        <c:ser>
          <c:idx val="1"/>
          <c:order val="1"/>
          <c:tx>
            <c:strRef>
              <c:f>'[Result Graph.xlsx]Sheet1'!$M$8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'[Result Graph.xlsx]Sheet1'!$K$9:$K$36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'[Result Graph.xlsx]Sheet1'!$M$9:$M$36</c:f>
              <c:numCache>
                <c:formatCode>General</c:formatCode>
                <c:ptCount val="28"/>
                <c:pt idx="0">
                  <c:v>-1400</c:v>
                </c:pt>
                <c:pt idx="1">
                  <c:v>-1300</c:v>
                </c:pt>
                <c:pt idx="2">
                  <c:v>-1200</c:v>
                </c:pt>
                <c:pt idx="3">
                  <c:v>-1100</c:v>
                </c:pt>
                <c:pt idx="4">
                  <c:v>-1000</c:v>
                </c:pt>
                <c:pt idx="5">
                  <c:v>-890.18</c:v>
                </c:pt>
                <c:pt idx="6">
                  <c:v>-800</c:v>
                </c:pt>
                <c:pt idx="7">
                  <c:v>-679.6</c:v>
                </c:pt>
                <c:pt idx="8">
                  <c:v>-599.87</c:v>
                </c:pt>
                <c:pt idx="9">
                  <c:v>-499.99</c:v>
                </c:pt>
                <c:pt idx="10">
                  <c:v>-398.01</c:v>
                </c:pt>
                <c:pt idx="11">
                  <c:v>-298.01</c:v>
                </c:pt>
                <c:pt idx="12">
                  <c:v>-196.29</c:v>
                </c:pt>
                <c:pt idx="13">
                  <c:v>-196.29</c:v>
                </c:pt>
                <c:pt idx="14">
                  <c:v>756.26</c:v>
                </c:pt>
                <c:pt idx="15">
                  <c:v>200.55</c:v>
                </c:pt>
                <c:pt idx="16">
                  <c:v>311.58</c:v>
                </c:pt>
                <c:pt idx="17">
                  <c:v>423.67</c:v>
                </c:pt>
                <c:pt idx="18">
                  <c:v>500.46</c:v>
                </c:pt>
                <c:pt idx="19">
                  <c:v>600.92999999999995</c:v>
                </c:pt>
                <c:pt idx="20">
                  <c:v>1100.19</c:v>
                </c:pt>
                <c:pt idx="21">
                  <c:v>979.58</c:v>
                </c:pt>
                <c:pt idx="22">
                  <c:v>1154.3499999999999</c:v>
                </c:pt>
                <c:pt idx="23">
                  <c:v>1200</c:v>
                </c:pt>
                <c:pt idx="24">
                  <c:v>1300.01</c:v>
                </c:pt>
                <c:pt idx="25">
                  <c:v>1302.98</c:v>
                </c:pt>
                <c:pt idx="26">
                  <c:v>1600</c:v>
                </c:pt>
                <c:pt idx="27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BE-432A-8623-8CDA706BF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7785776"/>
        <c:axId val="1465776496"/>
      </c:barChart>
      <c:catAx>
        <c:axId val="1257785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Function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776496"/>
        <c:crosses val="autoZero"/>
        <c:auto val="1"/>
        <c:lblAlgn val="ctr"/>
        <c:lblOffset val="100"/>
        <c:noMultiLvlLbl val="0"/>
      </c:catAx>
      <c:valAx>
        <c:axId val="146577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78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1865-EBA7-4A1C-8D97-B8182692FB33}" type="datetimeFigureOut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FF657-4500-4BD9-9444-41A3B251A7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6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1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5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8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54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832C90-A63C-468A-8A7A-66A825266399}" type="datetime3">
              <a:rPr lang="en-US" smtClean="0"/>
              <a:t>19 March 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4854-0A45-49A8-A53B-9152D6DC6DFF}" type="datetime3">
              <a:rPr lang="en-US" smtClean="0"/>
              <a:t>19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6CAF-EB7B-4D66-A698-BE4C26F62B66}" type="datetime3">
              <a:rPr lang="en-US" smtClean="0"/>
              <a:t>19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154-0FA1-4EBD-A35B-9D49651CA507}" type="datetime3">
              <a:rPr lang="en-US" smtClean="0"/>
              <a:t>19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9933-FB18-4EA9-A384-E56BE87EC3B9}" type="datetime3">
              <a:rPr lang="en-US" smtClean="0"/>
              <a:t>19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14B8-66FE-4CDA-9F8A-674E8EC2BE06}" type="datetime3">
              <a:rPr lang="en-US" smtClean="0"/>
              <a:t>19 March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F145-CC24-4D82-9002-FE25D91B6482}" type="datetime3">
              <a:rPr lang="en-US" smtClean="0"/>
              <a:t>19 March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8ADD-8C24-4EB3-8D86-EB3881D43EB5}" type="datetime3">
              <a:rPr lang="en-US" smtClean="0"/>
              <a:t>19 March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FF81-04AF-4024-8734-FDC5EB234822}" type="datetime3">
              <a:rPr lang="en-US" smtClean="0"/>
              <a:t>19 March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1FD63A0-13C2-418C-A674-18DEAF758506}" type="datetime3">
              <a:rPr lang="en-US" smtClean="0"/>
              <a:t>19 March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4FA44A-ACBC-4330-8D45-C7D39DAD55B8}" type="datetime3">
              <a:rPr lang="en-US" smtClean="0"/>
              <a:t>19 March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0E03BC-B83D-435E-8827-B611220766F5}" type="datetime3">
              <a:rPr lang="en-US" smtClean="0"/>
              <a:t>19 March 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7106574&amp;isnumber=744767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eeexplore.ieee.org/stamp/stamp.jsp?tp=&amp;arnumber=7743968&amp;isnumber=7743769" TargetMode="External"/><Relationship Id="rId5" Type="http://schemas.openxmlformats.org/officeDocument/2006/relationships/hyperlink" Target="http://ieeexplore.ieee.org/stamp/stamp.jsp?tp=&amp;arnumber=7695155&amp;isnumber=7695003" TargetMode="External"/><Relationship Id="rId4" Type="http://schemas.openxmlformats.org/officeDocument/2006/relationships/hyperlink" Target="http://ieeexplore.ieee.org/stamp/stamp.jsp?tp=&amp;arnumber=7605452&amp;isnumber=637624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7978893&amp;isnumber=7978054" TargetMode="External"/><Relationship Id="rId7" Type="http://schemas.openxmlformats.org/officeDocument/2006/relationships/hyperlink" Target="http://ieeexplore.ieee.org/stamp/stamp.jsp?tp=&amp;arnumber=7964181&amp;isnumber=796416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eeexplore.ieee.org/stamp/stamp.jsp?tp=&amp;arnumber=7571494&amp;isnumber=7571290" TargetMode="External"/><Relationship Id="rId5" Type="http://schemas.openxmlformats.org/officeDocument/2006/relationships/hyperlink" Target="http://ieeexplore.ieee.org/stamp/stamp.jsp?tp=&amp;arnumber=7729477&amp;isnumber=7728980" TargetMode="External"/><Relationship Id="rId4" Type="http://schemas.openxmlformats.org/officeDocument/2006/relationships/hyperlink" Target="http://ieeexplore.ieee.org/stamp/stamp.jsp?tp=&amp;arnumber=7867215&amp;isnumber=7867100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ieeexplore.ieee.org/stamp/stamp.jsp?tp=&amp;arnumber=7400611&amp;isnumber=7400513" TargetMode="External"/><Relationship Id="rId3" Type="http://schemas.openxmlformats.org/officeDocument/2006/relationships/hyperlink" Target="http://ieeexplore.ieee.org/stamp/stamp.jsp?tp=&amp;arnumber=7820521&amp;isnumber=7820391" TargetMode="External"/><Relationship Id="rId7" Type="http://schemas.openxmlformats.org/officeDocument/2006/relationships/hyperlink" Target="http://www.sciencedirect.com/science/article/pii/S095741741500063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x.doi.org/10.1016/j.eswa.2015.01.048" TargetMode="External"/><Relationship Id="rId5" Type="http://schemas.openxmlformats.org/officeDocument/2006/relationships/hyperlink" Target="http://ieeexplore.ieee.org/stamp/stamp.jsp?tp=&amp;arnumber=7796320&amp;isnumber=7796213" TargetMode="External"/><Relationship Id="rId4" Type="http://schemas.openxmlformats.org/officeDocument/2006/relationships/hyperlink" Target="http://ieeexplore.ieee.org/stamp/stamp.jsp?tp=&amp;arnumber=7853914&amp;isnumber=7853836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7744219&amp;isnumber=774376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eeexplore.ieee.org/stamp/stamp.jsp?tp=&amp;arnumber=7449797&amp;isnumber=7449793" TargetMode="External"/><Relationship Id="rId5" Type="http://schemas.openxmlformats.org/officeDocument/2006/relationships/hyperlink" Target="http://ieeexplore.ieee.org/stamp/stamp.jsp?tp=&amp;arnumber=7695209&amp;isnumber=7695003" TargetMode="External"/><Relationship Id="rId4" Type="http://schemas.openxmlformats.org/officeDocument/2006/relationships/hyperlink" Target="http://ieeexplore.ieee.org/stamp/stamp.jsp?tp=&amp;arnumber=7345428&amp;isnumber=7345233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07/978-3-319-60170-0_1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3962400" y="304800"/>
            <a:ext cx="1199160" cy="109656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685800"/>
            <a:ext cx="9013032" cy="499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Walchand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College of Engineering,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Sangli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pPr algn="ctr"/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DP-II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Presentation on</a:t>
            </a:r>
          </a:p>
          <a:p>
            <a:pPr algn="ctr"/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evaluation of Fruit Fly Optimization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on classical test problem set</a:t>
            </a:r>
          </a:p>
          <a:p>
            <a:pPr algn="ctr"/>
            <a:endParaRPr lang="en-US" sz="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Broad Topic: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Engineering Optimization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Sub Topic: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Evolutionary Algorithm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By			                                                       Guide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Atul J. Kamble					Dr. A. J.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Umbarkar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M. Tech - II CSE(IT)                                                                            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4640F9-15E8-4502-9311-2EAE09F9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1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Fitness Function Calculation Phase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𝑆𝑚𝑒𝑙𝑙</m:t>
                        </m:r>
                      </m:e>
                      <m:sub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𝐹𝑢𝑛𝑐𝑡𝑖𝑜𝑛</m:t>
                        </m:r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5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                           (7)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𝑏𝑒𝑠𝑡𝑆𝑚𝑒𝑙𝑙</m:t>
                        </m:r>
                      </m:e>
                      <m:sub/>
                    </m:sSub>
                    <m:r>
                      <a:rPr lang="en-IN" sz="2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500" b="0" i="1" smtClean="0">
                        <a:latin typeface="Cambria Math" panose="02040503050406030204" pitchFamily="18" charset="0"/>
                      </a:rPr>
                      <m:t>𝑏𝑒𝑠𝑡𝐼𝑛𝑑𝑒𝑥</m:t>
                    </m:r>
                    <m:r>
                      <a:rPr lang="en-IN" sz="2500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𝑆𝑚𝑒𝑙𝑙</m:t>
                        </m:r>
                      </m:e>
                      <m:sub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     (8)</a:t>
                </a:r>
              </a:p>
              <a:p>
                <a:endParaRPr lang="en-US" dirty="0"/>
              </a:p>
              <a:p>
                <a:pPr marL="109728" indent="0">
                  <a:buNone/>
                </a:pPr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Movement Phase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𝑆𝑚𝑒𝑙𝑙𝑏𝑒𝑠𝑡</m:t>
                        </m:r>
                      </m:e>
                      <m:sub/>
                    </m:sSub>
                    <m:r>
                      <a:rPr lang="en-IN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𝑏𝑒𝑠𝑡𝑆𝑚𝑒𝑙𝑙</m:t>
                    </m:r>
                    <m:r>
                      <a:rPr lang="en-IN" sz="25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(9)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25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𝑏𝑒𝑠𝑡𝐼𝑛𝑑𝑒𝑥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(10)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25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5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25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5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𝑒𝑠𝑡𝐼𝑛𝑑𝑒𝑥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(11)</a:t>
                </a:r>
              </a:p>
              <a:p>
                <a:endPara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IN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  <a:blipFill>
                <a:blip r:embed="rId2"/>
                <a:stretch>
                  <a:fillRect l="-889" t="-23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2582" y="140686"/>
            <a:ext cx="8229600" cy="1143000"/>
          </a:xfrm>
        </p:spPr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6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9B267-6FB9-4475-AB17-35ED2312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32BAE4-C416-4906-9605-D7D4183DA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93723"/>
              </p:ext>
            </p:extLst>
          </p:nvPr>
        </p:nvGraphicFramePr>
        <p:xfrm>
          <a:off x="914399" y="1600200"/>
          <a:ext cx="7543800" cy="3495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852">
                  <a:extLst>
                    <a:ext uri="{9D8B030D-6E8A-4147-A177-3AD203B41FA5}">
                      <a16:colId xmlns:a16="http://schemas.microsoft.com/office/drawing/2014/main" val="2493220959"/>
                    </a:ext>
                  </a:extLst>
                </a:gridCol>
                <a:gridCol w="953697">
                  <a:extLst>
                    <a:ext uri="{9D8B030D-6E8A-4147-A177-3AD203B41FA5}">
                      <a16:colId xmlns:a16="http://schemas.microsoft.com/office/drawing/2014/main" val="3355196350"/>
                    </a:ext>
                  </a:extLst>
                </a:gridCol>
                <a:gridCol w="4388852">
                  <a:extLst>
                    <a:ext uri="{9D8B030D-6E8A-4147-A177-3AD203B41FA5}">
                      <a16:colId xmlns:a16="http://schemas.microsoft.com/office/drawing/2014/main" val="2535282195"/>
                    </a:ext>
                  </a:extLst>
                </a:gridCol>
                <a:gridCol w="1269205">
                  <a:extLst>
                    <a:ext uri="{9D8B030D-6E8A-4147-A177-3AD203B41FA5}">
                      <a16:colId xmlns:a16="http://schemas.microsoft.com/office/drawing/2014/main" val="3045567850"/>
                    </a:ext>
                  </a:extLst>
                </a:gridCol>
                <a:gridCol w="26194">
                  <a:extLst>
                    <a:ext uri="{9D8B030D-6E8A-4147-A177-3AD203B41FA5}">
                      <a16:colId xmlns:a16="http://schemas.microsoft.com/office/drawing/2014/main" val="3222177795"/>
                    </a:ext>
                  </a:extLst>
                </a:gridCol>
              </a:tblGrid>
              <a:tr h="192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2400" b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*=f</a:t>
                      </a:r>
                      <a:r>
                        <a:rPr lang="en-IN" sz="2400" b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(x*)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" dirty="0">
                          <a:effectLst/>
                        </a:rPr>
                        <a:t> 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92222"/>
                  </a:ext>
                </a:extLst>
              </a:tr>
              <a:tr h="146765">
                <a:tc row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Unimodal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Sphere Function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-1400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797345"/>
                  </a:ext>
                </a:extLst>
              </a:tr>
              <a:tr h="143813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High Conditioned Elliptic Function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-1300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76062"/>
                  </a:ext>
                </a:extLst>
              </a:tr>
              <a:tr h="6666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Bent Cigar Function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-1200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706977"/>
                  </a:ext>
                </a:extLst>
              </a:tr>
              <a:tr h="79526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256505"/>
                  </a:ext>
                </a:extLst>
              </a:tr>
              <a:tr h="619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Discus Function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-1100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168012"/>
                  </a:ext>
                </a:extLst>
              </a:tr>
              <a:tr h="91716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85475"/>
                  </a:ext>
                </a:extLst>
              </a:tr>
              <a:tr h="14676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Powers Function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-1000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06401"/>
                  </a:ext>
                </a:extLst>
              </a:tr>
              <a:tr h="183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Range: [-100,100]</a:t>
                      </a:r>
                      <a:r>
                        <a:rPr lang="en-IN" sz="2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" dirty="0">
                          <a:effectLst/>
                        </a:rPr>
                        <a:t> 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6787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390FAF2-7DEA-45F7-8549-D6C6246D7DE4}"/>
              </a:ext>
            </a:extLst>
          </p:cNvPr>
          <p:cNvSpPr txBox="1">
            <a:spLocks/>
          </p:cNvSpPr>
          <p:nvPr/>
        </p:nvSpPr>
        <p:spPr>
          <a:xfrm>
            <a:off x="685799" y="698695"/>
            <a:ext cx="7772400" cy="685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</a:t>
            </a:r>
            <a:b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69D19-8EF5-42BC-942A-4A6F75148DFC}"/>
              </a:ext>
            </a:extLst>
          </p:cNvPr>
          <p:cNvSpPr txBox="1"/>
          <p:nvPr/>
        </p:nvSpPr>
        <p:spPr>
          <a:xfrm>
            <a:off x="1524000" y="6206872"/>
            <a:ext cx="678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Table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46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9B267-6FB9-4475-AB17-35ED2312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32BAE4-C416-4906-9605-D7D4183DA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67692"/>
              </p:ext>
            </p:extLst>
          </p:nvPr>
        </p:nvGraphicFramePr>
        <p:xfrm>
          <a:off x="545123" y="1297951"/>
          <a:ext cx="7924799" cy="5253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602">
                  <a:extLst>
                    <a:ext uri="{9D8B030D-6E8A-4147-A177-3AD203B41FA5}">
                      <a16:colId xmlns:a16="http://schemas.microsoft.com/office/drawing/2014/main" val="2493220959"/>
                    </a:ext>
                  </a:extLst>
                </a:gridCol>
                <a:gridCol w="1001863">
                  <a:extLst>
                    <a:ext uri="{9D8B030D-6E8A-4147-A177-3AD203B41FA5}">
                      <a16:colId xmlns:a16="http://schemas.microsoft.com/office/drawing/2014/main" val="3355196350"/>
                    </a:ext>
                  </a:extLst>
                </a:gridCol>
                <a:gridCol w="4863740">
                  <a:extLst>
                    <a:ext uri="{9D8B030D-6E8A-4147-A177-3AD203B41FA5}">
                      <a16:colId xmlns:a16="http://schemas.microsoft.com/office/drawing/2014/main" val="2535282195"/>
                    </a:ext>
                  </a:extLst>
                </a:gridCol>
                <a:gridCol w="1057333">
                  <a:extLst>
                    <a:ext uri="{9D8B030D-6E8A-4147-A177-3AD203B41FA5}">
                      <a16:colId xmlns:a16="http://schemas.microsoft.com/office/drawing/2014/main" val="3045567850"/>
                    </a:ext>
                  </a:extLst>
                </a:gridCol>
                <a:gridCol w="50261">
                  <a:extLst>
                    <a:ext uri="{9D8B030D-6E8A-4147-A177-3AD203B41FA5}">
                      <a16:colId xmlns:a16="http://schemas.microsoft.com/office/drawing/2014/main" val="3222177795"/>
                    </a:ext>
                  </a:extLst>
                </a:gridCol>
              </a:tblGrid>
              <a:tr h="388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15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*=f</a:t>
                      </a:r>
                      <a:r>
                        <a:rPr lang="en-IN" sz="15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(x*)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92222"/>
                  </a:ext>
                </a:extLst>
              </a:tr>
              <a:tr h="298942">
                <a:tc rowSpan="1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Multimodal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Rosenbrock’s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-900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05866"/>
                  </a:ext>
                </a:extLst>
              </a:tr>
              <a:tr h="29894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Schaffers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F7 Function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-800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04261"/>
                  </a:ext>
                </a:extLst>
              </a:tr>
              <a:tr h="29894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Ackley’s Function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-700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70960"/>
                  </a:ext>
                </a:extLst>
              </a:tr>
              <a:tr h="29894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Weierstrass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-600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13772"/>
                  </a:ext>
                </a:extLst>
              </a:tr>
              <a:tr h="29894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Griewank’s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-500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317990"/>
                  </a:ext>
                </a:extLst>
              </a:tr>
              <a:tr h="29894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Rastrigin’s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-400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71138"/>
                  </a:ext>
                </a:extLst>
              </a:tr>
              <a:tr h="298942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Rastrigin’s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-300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12659"/>
                  </a:ext>
                </a:extLst>
              </a:tr>
              <a:tr h="266329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Non-Continuous Rotated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Rastrigin’s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7269"/>
                  </a:ext>
                </a:extLst>
              </a:tr>
              <a:tr h="298942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Schwefel's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48"/>
                  </a:ext>
                </a:extLst>
              </a:tr>
              <a:tr h="29894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Schwefel's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70315"/>
                  </a:ext>
                </a:extLst>
              </a:tr>
              <a:tr h="29894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Katsuura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78438"/>
                  </a:ext>
                </a:extLst>
              </a:tr>
              <a:tr h="29894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Lunacek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Bi_Rastrigin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89238"/>
                  </a:ext>
                </a:extLst>
              </a:tr>
              <a:tr h="29894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Lunacek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Bi_Rastrigin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40757"/>
                  </a:ext>
                </a:extLst>
              </a:tr>
              <a:tr h="270517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Expanded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Griewank’s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plus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Rosenbrock’s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948"/>
                  </a:ext>
                </a:extLst>
              </a:tr>
              <a:tr h="298942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Expanded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Scaffer’s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F6 Function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63029"/>
                  </a:ext>
                </a:extLst>
              </a:tr>
              <a:tr h="298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Range: [-100,100]</a:t>
                      </a:r>
                      <a:r>
                        <a:rPr lang="en-IN" sz="15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6787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390FAF2-7DEA-45F7-8549-D6C6246D7DE4}"/>
              </a:ext>
            </a:extLst>
          </p:cNvPr>
          <p:cNvSpPr txBox="1">
            <a:spLocks/>
          </p:cNvSpPr>
          <p:nvPr/>
        </p:nvSpPr>
        <p:spPr>
          <a:xfrm>
            <a:off x="685799" y="698695"/>
            <a:ext cx="7772400" cy="685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</a:t>
            </a:r>
            <a:b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69D19-8EF5-42BC-942A-4A6F75148DFC}"/>
              </a:ext>
            </a:extLst>
          </p:cNvPr>
          <p:cNvSpPr txBox="1"/>
          <p:nvPr/>
        </p:nvSpPr>
        <p:spPr>
          <a:xfrm>
            <a:off x="1295400" y="6572659"/>
            <a:ext cx="678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Table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61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9B267-6FB9-4475-AB17-35ED2312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32BAE4-C416-4906-9605-D7D4183DA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46104"/>
              </p:ext>
            </p:extLst>
          </p:nvPr>
        </p:nvGraphicFramePr>
        <p:xfrm>
          <a:off x="609599" y="1472184"/>
          <a:ext cx="7924800" cy="3913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602">
                  <a:extLst>
                    <a:ext uri="{9D8B030D-6E8A-4147-A177-3AD203B41FA5}">
                      <a16:colId xmlns:a16="http://schemas.microsoft.com/office/drawing/2014/main" val="2493220959"/>
                    </a:ext>
                  </a:extLst>
                </a:gridCol>
                <a:gridCol w="1001864">
                  <a:extLst>
                    <a:ext uri="{9D8B030D-6E8A-4147-A177-3AD203B41FA5}">
                      <a16:colId xmlns:a16="http://schemas.microsoft.com/office/drawing/2014/main" val="3355196350"/>
                    </a:ext>
                  </a:extLst>
                </a:gridCol>
                <a:gridCol w="4700022">
                  <a:extLst>
                    <a:ext uri="{9D8B030D-6E8A-4147-A177-3AD203B41FA5}">
                      <a16:colId xmlns:a16="http://schemas.microsoft.com/office/drawing/2014/main" val="2535282195"/>
                    </a:ext>
                  </a:extLst>
                </a:gridCol>
                <a:gridCol w="1209501">
                  <a:extLst>
                    <a:ext uri="{9D8B030D-6E8A-4147-A177-3AD203B41FA5}">
                      <a16:colId xmlns:a16="http://schemas.microsoft.com/office/drawing/2014/main" val="3045567850"/>
                    </a:ext>
                  </a:extLst>
                </a:gridCol>
                <a:gridCol w="61811">
                  <a:extLst>
                    <a:ext uri="{9D8B030D-6E8A-4147-A177-3AD203B41FA5}">
                      <a16:colId xmlns:a16="http://schemas.microsoft.com/office/drawing/2014/main" val="3222177795"/>
                    </a:ext>
                  </a:extLst>
                </a:gridCol>
              </a:tblGrid>
              <a:tr h="192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2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*=f</a:t>
                      </a:r>
                      <a:r>
                        <a:rPr lang="en-IN" sz="2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(x*)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92222"/>
                  </a:ext>
                </a:extLst>
              </a:tr>
              <a:tr h="146765">
                <a:tc row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1 (n=5,Rotated)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12660"/>
                  </a:ext>
                </a:extLst>
              </a:tr>
              <a:tr h="14676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2 (n=3,Unrotated)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527951"/>
                  </a:ext>
                </a:extLst>
              </a:tr>
              <a:tr h="14676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3 (n=3,Rotated)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60540"/>
                  </a:ext>
                </a:extLst>
              </a:tr>
              <a:tr h="146670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4 (n=3,Rotated)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279293"/>
                  </a:ext>
                </a:extLst>
              </a:tr>
              <a:tr h="144289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5 (n=3,Rotated)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836582"/>
                  </a:ext>
                </a:extLst>
              </a:tr>
              <a:tr h="14676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6 (n=5,Rotated)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13452"/>
                  </a:ext>
                </a:extLst>
              </a:tr>
              <a:tr h="168273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7 (n=5,Rotated)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04511"/>
                  </a:ext>
                </a:extLst>
              </a:tr>
              <a:tr h="354525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8 (n=5,Rotated)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553559"/>
                  </a:ext>
                </a:extLst>
              </a:tr>
              <a:tr h="183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Range: [-100,100]</a:t>
                      </a:r>
                      <a:r>
                        <a:rPr lang="en-IN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6787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390FAF2-7DEA-45F7-8549-D6C6246D7DE4}"/>
              </a:ext>
            </a:extLst>
          </p:cNvPr>
          <p:cNvSpPr txBox="1">
            <a:spLocks/>
          </p:cNvSpPr>
          <p:nvPr/>
        </p:nvSpPr>
        <p:spPr>
          <a:xfrm>
            <a:off x="685799" y="698695"/>
            <a:ext cx="7772400" cy="685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</a:t>
            </a:r>
            <a:b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69D19-8EF5-42BC-942A-4A6F75148DFC}"/>
              </a:ext>
            </a:extLst>
          </p:cNvPr>
          <p:cNvSpPr txBox="1"/>
          <p:nvPr/>
        </p:nvSpPr>
        <p:spPr>
          <a:xfrm>
            <a:off x="1524000" y="6206872"/>
            <a:ext cx="678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Table 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70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6653" y="558483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Experimental 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74872" y="1676400"/>
                <a:ext cx="7772400" cy="2767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Problems: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 minimization problems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𝑀𝑖𝑛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 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,….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]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D: dimensions.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Dimensions: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= 2,5,10,30,50,100</a:t>
                </a: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Runs: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51</a:t>
                </a: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CEC standard Dataset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72" y="1676400"/>
                <a:ext cx="7772400" cy="2767361"/>
              </a:xfrm>
              <a:prstGeom prst="rect">
                <a:avLst/>
              </a:prstGeom>
              <a:blipFill>
                <a:blip r:embed="rId3"/>
                <a:stretch>
                  <a:fillRect l="-1255" t="-1762" b="-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67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F2B0F-1FAA-4228-BD53-0626B9AF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74B49C-9B14-4064-ACB3-68D71ACFA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47048"/>
              </p:ext>
            </p:extLst>
          </p:nvPr>
        </p:nvGraphicFramePr>
        <p:xfrm>
          <a:off x="856116" y="3200400"/>
          <a:ext cx="7449685" cy="1254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5084">
                  <a:extLst>
                    <a:ext uri="{9D8B030D-6E8A-4147-A177-3AD203B41FA5}">
                      <a16:colId xmlns:a16="http://schemas.microsoft.com/office/drawing/2014/main" val="14592957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1860894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25988935"/>
                    </a:ext>
                  </a:extLst>
                </a:gridCol>
                <a:gridCol w="797661">
                  <a:extLst>
                    <a:ext uri="{9D8B030D-6E8A-4147-A177-3AD203B41FA5}">
                      <a16:colId xmlns:a16="http://schemas.microsoft.com/office/drawing/2014/main" val="3622314226"/>
                    </a:ext>
                  </a:extLst>
                </a:gridCol>
                <a:gridCol w="1031139">
                  <a:extLst>
                    <a:ext uri="{9D8B030D-6E8A-4147-A177-3AD203B41FA5}">
                      <a16:colId xmlns:a16="http://schemas.microsoft.com/office/drawing/2014/main" val="253003844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476290089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3488362317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X_axis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Y_axis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x(i)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y(i)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d(</a:t>
                      </a:r>
                      <a:r>
                        <a:rPr lang="en-IN" sz="25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s(i)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smell(i)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24351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65187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0.156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0.0244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3547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E1AE99-9F29-4620-8A25-622473657381}"/>
              </a:ext>
            </a:extLst>
          </p:cNvPr>
          <p:cNvSpPr txBox="1"/>
          <p:nvPr/>
        </p:nvSpPr>
        <p:spPr>
          <a:xfrm>
            <a:off x="704847" y="2458919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46D288A-A7C2-42C9-9F95-260D71C215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115" y="762000"/>
                <a:ext cx="7772400" cy="685800"/>
              </a:xfrm>
              <a:prstGeom prst="rect">
                <a:avLst/>
              </a:prstGeom>
            </p:spPr>
            <p:txBody>
              <a:bodyPr vert="horz" anchor="ctr">
                <a:noAutofit/>
                <a:scene3d>
                  <a:camera prst="orthographicFront"/>
                  <a:lightRig rig="soft" dir="t"/>
                </a:scene3d>
                <a:sp3d prstMaterial="softEdge">
                  <a:bevelT w="25400" h="25400"/>
                </a:sp3d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100" b="1" kern="120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b="0" dirty="0"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FFOA for Function </a:t>
                </a:r>
                <a:r>
                  <a:rPr lang="en-IN" dirty="0">
                    <a:solidFill>
                      <a:schemeClr val="tx1"/>
                    </a:solidFill>
                    <a:effectLst/>
                  </a:rPr>
                  <a:t>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46D288A-A7C2-42C9-9F95-260D71C2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5" y="762000"/>
                <a:ext cx="77724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44AD8-8C9F-4582-B4B3-0DC42991F27B}"/>
                  </a:ext>
                </a:extLst>
              </p:cNvPr>
              <p:cNvSpPr txBox="1"/>
              <p:nvPr/>
            </p:nvSpPr>
            <p:spPr>
              <a:xfrm>
                <a:off x="3505200" y="2435643"/>
                <a:ext cx="1678665" cy="546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44AD8-8C9F-4582-B4B3-0DC42991F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435643"/>
                <a:ext cx="1678665" cy="546496"/>
              </a:xfrm>
              <a:prstGeom prst="rect">
                <a:avLst/>
              </a:prstGeom>
              <a:blipFill>
                <a:blip r:embed="rId3"/>
                <a:stretch>
                  <a:fillRect l="-7273" t="-8989" b="-303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7A87F5-0047-4091-B806-69112E3754F9}"/>
                  </a:ext>
                </a:extLst>
              </p:cNvPr>
              <p:cNvSpPr txBox="1"/>
              <p:nvPr/>
            </p:nvSpPr>
            <p:spPr>
              <a:xfrm>
                <a:off x="1960974" y="4648200"/>
                <a:ext cx="4499758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	Table 2: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FFOA for Function </a:t>
                </a:r>
                <a:r>
                  <a:rPr lang="en-IN" dirty="0"/>
                  <a:t>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  <a:p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7A87F5-0047-4091-B806-69112E375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974" y="4648200"/>
                <a:ext cx="4499758" cy="661335"/>
              </a:xfrm>
              <a:prstGeom prst="rect">
                <a:avLst/>
              </a:prstGeom>
              <a:blipFill>
                <a:blip r:embed="rId4"/>
                <a:stretch>
                  <a:fillRect t="-6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A66F-8587-4FB9-8493-E1437DE0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477A9A-A0DB-455C-8C4D-8AFCA84C6B77}"/>
              </a:ext>
            </a:extLst>
          </p:cNvPr>
          <p:cNvGraphicFramePr>
            <a:graphicFrameLocks/>
          </p:cNvGraphicFramePr>
          <p:nvPr/>
        </p:nvGraphicFramePr>
        <p:xfrm>
          <a:off x="995362" y="1738312"/>
          <a:ext cx="7153275" cy="3381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4E719-D4BB-4584-9C9A-87B8839C0ED2}"/>
              </a:ext>
            </a:extLst>
          </p:cNvPr>
          <p:cNvSpPr txBox="1"/>
          <p:nvPr/>
        </p:nvSpPr>
        <p:spPr>
          <a:xfrm>
            <a:off x="2350509" y="1066800"/>
            <a:ext cx="488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Result:10D FFOA for CEC 2013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A2197-51CC-4DDE-B02C-D8F073ECB852}"/>
              </a:ext>
            </a:extLst>
          </p:cNvPr>
          <p:cNvSpPr txBox="1"/>
          <p:nvPr/>
        </p:nvSpPr>
        <p:spPr>
          <a:xfrm>
            <a:off x="2895600" y="5562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3 :  FFOA for CEC 2013 (10D)</a:t>
            </a:r>
          </a:p>
        </p:txBody>
      </p:sp>
    </p:spTree>
    <p:extLst>
      <p:ext uri="{BB962C8B-B14F-4D97-AF65-F5344CB8AC3E}">
        <p14:creationId xmlns:p14="http://schemas.microsoft.com/office/powerpoint/2010/main" val="1507663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54E8D6-903B-4CE8-BBDE-3319E765F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32744"/>
              </p:ext>
            </p:extLst>
          </p:nvPr>
        </p:nvGraphicFramePr>
        <p:xfrm>
          <a:off x="1676400" y="981923"/>
          <a:ext cx="5410200" cy="5666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56971208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8110439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75531689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269451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945470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38237582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No.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105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*=f</a:t>
                      </a:r>
                      <a:r>
                        <a:rPr lang="en-IN" sz="105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(x*)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  <a:endParaRPr lang="en-IN" sz="105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105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84939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-1400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-1400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8411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-1297.9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-1299.58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0.93849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35306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-1200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-1200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5.81378E-06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55360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-1099.99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-1100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0.005511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505469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602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-890.18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-818.52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-875.85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516285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-799.778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-799.92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11487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05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-679.6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-679.50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-679.549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77300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-599.87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-598.05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-598.99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4732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05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-499.99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-499.91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-499.94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9955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-400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-398.01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-394.87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-397.38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3822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-300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-298.01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-294.03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-296.02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564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05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-196.29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-179.13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-189.50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04828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-196.29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-179.13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-189.50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36758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05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756.26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1072.27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0753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05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656508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05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311.58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314.49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312.99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7599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423.67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426.25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1780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IN" sz="105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3714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05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602.61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601.80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7932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1100.19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1100.19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1100.19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2516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979.58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1296.04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1105.77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5655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1154.35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1907.13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1572.76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319.12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473283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1214.26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1204.73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49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1313.32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1307.20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7224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1302.98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1508.74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1365.68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1181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67894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05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</a:t>
                      </a:r>
                      <a:endParaRPr lang="en-IN" sz="105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46327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1936" marR="519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2261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29A377-5134-406E-9701-5823FC21A381}"/>
              </a:ext>
            </a:extLst>
          </p:cNvPr>
          <p:cNvSpPr txBox="1"/>
          <p:nvPr/>
        </p:nvSpPr>
        <p:spPr>
          <a:xfrm>
            <a:off x="1524000" y="342899"/>
            <a:ext cx="572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2-D RESULT </a:t>
            </a:r>
          </a:p>
          <a:p>
            <a:pPr algn="ctr"/>
            <a:r>
              <a:rPr lang="en-IN" dirty="0"/>
              <a:t>(POPULATION 50 MAX ITERATION 2000)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D3877-58F3-4CF1-ACC5-B201ACF63FE5}"/>
              </a:ext>
            </a:extLst>
          </p:cNvPr>
          <p:cNvSpPr txBox="1"/>
          <p:nvPr/>
        </p:nvSpPr>
        <p:spPr>
          <a:xfrm>
            <a:off x="1524000" y="6648612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Table 3: 2-D RESULT FOR CEC 2013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384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DP- I :- Work Completed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93192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DP- II :- Work Completed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 : Implementation of FFOA to CEC 2013. (90%) </a:t>
            </a:r>
          </a:p>
          <a:p>
            <a:pPr marL="393192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 : Analysis on FFOA Algorithm with CEC13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(10%)</a:t>
            </a:r>
          </a:p>
          <a:p>
            <a:pPr marL="393192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5321-AAAA-4BAB-8821-608C6C5691CA}" type="datetime4">
              <a:rPr lang="en-US" smtClean="0"/>
              <a:t>March 19,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18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DP- III :- Work to be Completed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FFOA on CEC 2013,2015,2017 Result Analysis.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Engineering Optimization Problem and Solve using FFOA.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of all calculations.</a:t>
            </a:r>
          </a:p>
          <a:p>
            <a:pPr marL="393192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DP- IV :- Work to be Completed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Paper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Result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Writing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Engineering Optimization problem solving if 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5321-AAAA-4BAB-8821-608C6C5691CA}" type="datetime4">
              <a:rPr lang="en-US" smtClean="0"/>
              <a:t>March 19,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0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691397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489849"/>
            <a:ext cx="6629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Research Objectives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 Literature Survey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 Research Gap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 FFOA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Problem Set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Experimental Setting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 Result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110727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9600" y="792163"/>
            <a:ext cx="8534400" cy="5797550"/>
          </a:xfrm>
        </p:spPr>
        <p:txBody>
          <a:bodyPr>
            <a:noAutofit/>
          </a:bodyPr>
          <a:lstStyle/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 J. Q. Li, Q. K. Pan and K. Mao,” A Hybrid Fruit Fly Optimization Algorithm for the Realistic Hybrid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Flowshop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Rescheduling Problem in Steelmaking Systems,”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IEEE Transactions on Automation Science and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Engineering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2, pp. 932-949, April 216. 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doi:10.1109/TASE.2015.2425404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URL: 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http://ieeexplore.ieee.org/stamp/stamp.jsp?tp=&amp;arnumber=7106574&amp;isnumber=7447676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 X. L. Zheng and L. Wang, "A Collaborative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Multiobjective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Fruit Fly Optimization Algorithm for the Resource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Constrained Unrelated Parallel Machine Green Scheduling Problem," in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Systems, Man,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and Cybernetics: Systems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PP, no. 99, pp. 1-11.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doi:10.1109/TSMC.2016.2616347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http://ieeexplore.ieee.org/stamp/stamp.jsp?tp=&amp;arnumber=7605452&amp;isnumber=6376248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 K. Wu, J. Kang and X. Wang, "Research on Failure Prognostics Method of Electronic System Based on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Improved Fruit Fly Algorithm and Grey Fast Relevance Vector Machine,"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International Conference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on Intelligent Networking and Collaborative Systems (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INCoS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Ostrawva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2016, pp. 94-98.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doi:10.1109/INCoS.2016.65 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http://ieeexplore.ieee.org/stamp/stamp.jsp?tp=&amp;arnumber=7695155&amp;isnumber=7695003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 K. Ohnishi, A. Fujiwara and M.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Koeppen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"Non-swarm intelligence search algorithm based on the foraging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behaviors of fruit flies,"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Congress on Evolutionary Computation (CEC)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Vancouver, BC, 2016,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pp. 1509-1516.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doi:10.1109/CEC.2016.7743968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http://ieeexplore.ieee.org/stamp/stamp.jsp?tp=&amp;arnumber=7743968&amp;isnumber=7743769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idx="4294967295"/>
          </p:nvPr>
        </p:nvSpPr>
        <p:spPr>
          <a:xfrm>
            <a:off x="990600" y="14068"/>
            <a:ext cx="8153400" cy="687388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6505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64298" y="209262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9600" y="948134"/>
            <a:ext cx="7924800" cy="5642372"/>
          </a:xfrm>
        </p:spPr>
        <p:txBody>
          <a:bodyPr>
            <a:normAutofit fontScale="92500" lnSpcReduction="20000"/>
          </a:bodyPr>
          <a:lstStyle/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 Y. Han, Y. Jing and K. Li, "Multi-step prediction for the network traffic based on echo state network optimized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by quantum-behaved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29th Chinese Control And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Decision Conference  (CCDC)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Chongqing, 2017, pp. 2270-2274.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doi:10.1109/CCDC.2017.7978893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http://ieeexplore.ieee.org/stamp/stamp.jsp?tp=&amp;arnumber=7978893&amp;isnumber=7978054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l"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Qingfeng Ma,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Yuzhu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 and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Fuqiang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Zhou, "Multi-objective fruit fly optimization algorithm for test point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selection,"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Advanced Information Management, Communicates, Electronic and Automation</a:t>
            </a:r>
          </a:p>
          <a:p>
            <a:pPr marL="109728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Control Conference (IMCEC)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Xi'an, 2016, pp. 272-276.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doi:10.1109/IMCEC.2016.7867215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http://ieeexplore.ieee.org/stamp/stamp.jsp?tp=&amp;arnumber=7867215&amp;isnumber=7867100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 S. Luo, K.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Sarabandi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Tong and L. Pierce, "A LS-SVM-based classifier with Fruit Fly Optimization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Algorithm for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polarimetric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 images,"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International Geoscience and Remote Sensing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Symposium (IGARSS)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Beijing, 2016, pp. 1859-1862.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doi:10.1109/IGARSS.2016.7729477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http://ieeexplore.ieee.org/stamp/stamp.jsp?tp=&amp;arnumber=7729477&amp;isnumber=7728980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 N.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Mhudtongon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Phongcharoenpanich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K. Watanabe, "Linear antenna synthesis with maximum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directivity using improved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URSI International Symposium on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Electromagnetic Theory (EMTS)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Espoo, 2016, pp. 698-701.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10.1109/URSI-EMTS.2016.7571494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http://ieeexplore.ieee.org/stamp/stamp.jsp?tp=&amp;arnumber=7571494&amp;isnumber=7571290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[9]  Wen-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Tsao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Pan.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Wvolutionary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Computation-Fruit Fly Optimization Algorithm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.,2016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[10] L. Polo-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López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Córcoles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J. A. Ruiz-Cruz, "Fruit fly optimization algorithm for passive waveguide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devices,"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IEEE MTT-S International Conference on Numerical Electromagnetic and Multiphysics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Modeling and Optimization for RF, Microwave, and Terahertz Applications (NEMO)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Seville, 2017, pp. 4345.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10.1109/NEMO.2017.7964181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http://ieeexplore.ieee.org/stamp/stamp.jsp?tp=&amp;arnumber=7964181&amp;isnumber=7964164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5814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5007" y="859045"/>
            <a:ext cx="8328025" cy="5570538"/>
          </a:xfrm>
        </p:spPr>
        <p:txBody>
          <a:bodyPr>
            <a:normAutofit fontScale="92500" lnSpcReduction="10000"/>
          </a:bodyPr>
          <a:lstStyle/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  S. Zhang, Y. Chen and Y.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"Fruit Fly Algorithm Based on Extremal Optimization,"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2016 12</a:t>
            </a:r>
            <a:r>
              <a:rPr lang="en-US" sz="1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International Conference on Computational Intelligence and Security (CIS)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Wuxi, 2016, pp. 534-537.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10.1109/CIS.2016.0130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http://ieeexplore.ieee.org/stamp/stamp.jsp?tp=&amp;arnumber=7820521&amp;isnumber=7820391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  A.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 Sarkar and S. Ali, "Fruit Fly algorithm based clustering protocol in wireless sensor networks,“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9th International Conference on Electrical and Computer Engineering (ICECE)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Dhaka, 2016,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pp. 295-298. doi:10.1109/ICECE.2016.7853914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http://ieeexplore.ieee.org/stamp/stamp.jsp?tp=&amp;arnumber=7853914&amp;isnumber=7853836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  J. Jiang, H. Wang, G. Tang, L. Song and P. Chen, "Fault diagnosis method based on minimum entropy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deconvolution and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10th International Conference on Sensing 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Technology (ICST)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Nanjing, 2016, pp. 1-4.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10.1109/ICSensT.2016.7796320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http://ieeexplore.ieee.org/stamp/stamp.jsp?tp=&amp;arnumber=7796320&amp;isnumber=7796213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[14]  Bo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Xing,Wen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-Jing Gao.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Innovative Computational Intelligence: A Rough Guide to 134 Clever Algorithms 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Springer, 2016.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[15]  Lin Wang,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Yuanlong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Shi, Shan Liu, An improved fruit fly optimization algorithm and its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application to joint replenishment problems,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 with Applications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Volume 42, Issue 9, 2015,     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Pages 4310-4323, ISSN 0957-4174, 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http://dx.doi.org/10.1016/j.eswa.2015.01.048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LINK: 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http://www.sciencedirect.com/science/article/pii/S0957417415000639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[16]  H.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Gunduz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"A Survey on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11th International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Conference on Signal-Image Technology &amp; Internet-Based Systems (SITIS)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Bangkok, 2015, pp. 520-527.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10.1109/SITIS.2015.55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http://ieeexplore.ieee.org/stamp/stamp.jsp?tp=&amp;arnumber=7400611&amp;isnumber=7400513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007" y="152400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1078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74872" y="90598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4294967295"/>
          </p:nvPr>
        </p:nvSpPr>
        <p:spPr>
          <a:xfrm>
            <a:off x="502127" y="900980"/>
            <a:ext cx="8328025" cy="5486400"/>
          </a:xfrm>
        </p:spPr>
        <p:txBody>
          <a:bodyPr>
            <a:noAutofit/>
          </a:bodyPr>
          <a:lstStyle/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[17]  X. l. Zheng and L. Wang, "A Pareto based fruit fly optimization algorithm for task scheduling and resource  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allocation in cloud computing environment,"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Congress on Evolutionary Computation (CEC)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Vancouver, BC, 2016, pp. 3393-3400.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10.1109/CEC.2016.7744219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http://ieeexplore.ieee.org/stamp/stamp.jsp?tp=&amp;arnumber=7744219&amp;isnumber=7743769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[18]  H. Zhao, Q. Zhang, L. Zhang and Y. Wang, "A Novel Sensor Deployment Approach Using Fruit Fly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Optimization Algorithm in Wireless Sensor Networks,"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IEEE 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Trustcom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BigDataSE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/ISPA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Helsinki,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2015, pp. 1292-1297.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10.1109/Trustcom.2015.520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http://ieeexplore.ieee.org/stamp/stamp.jsp?tp=&amp;arnumber=7345428&amp;isnumber=7345233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[19]  J. Kang, K. Wu, K. Chi and X. Wang, "A Novel Multi-class Classification Approach Based on Fruit Fly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Optimization Algorithm and Relevance Vector Machine,"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International Conference on Intelligent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Networking and Collaborative Systems (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INCoS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Ostrawva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2016, pp. 402-406.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10.1109/INCoS.2016.67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http://ieeexplore.ieee.org/stamp/stamp.jsp?tp=&amp;arnumber=7695209&amp;isnumber=7695003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[20]  L. Yin, X. Li, L. Gao and C. Lu, "A new improved fruit fly optimization algorithm for traveling salesman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problem,"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Eighth International Conference on Advanced Computational Intelligence (ICACI)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Chiang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Mai, 2016, pp. 21-28.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10.1109/ICACI.2016.7449797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URL: 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http://ieeexplore.ieee.org/stamp/stamp.jsp?tp=&amp;arnumber=7449797&amp;isnumber=7449793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l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  Ran Cheng,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Ye Tian,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Xingyi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Shengxiang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Yang,Yaochu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Yao.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</a:t>
            </a:r>
          </a:p>
          <a:p>
            <a:pPr marL="109728" lv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Benchmark Function for CEC’2017 Competition on Evolutionary Many-Objective.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Gozali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A., and Fujimura,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S.,”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for island model genetic algorithm to preserve</a:t>
            </a:r>
          </a:p>
          <a:p>
            <a:pPr marL="109728" lv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population diversity.”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and Information Science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,Vol. 719, pp. 149-161. Studies in         </a:t>
            </a: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Computational Intelligence; Vol. 719. Springer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Verlag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10.1007/978-3-319-60170-0_11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8002"/>
            <a:ext cx="8229600" cy="1143000"/>
          </a:xfrm>
        </p:spPr>
        <p:txBody>
          <a:bodyPr/>
          <a:lstStyle/>
          <a:p>
            <a:pPr algn="ctr"/>
            <a:r>
              <a:rPr lang="en-US" sz="44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5319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09600" y="762000"/>
            <a:ext cx="77724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Result 10D FFOA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85B2A31-9166-4257-B64E-1A3749A301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282140"/>
              </p:ext>
            </p:extLst>
          </p:nvPr>
        </p:nvGraphicFramePr>
        <p:xfrm>
          <a:off x="2543175" y="1884363"/>
          <a:ext cx="40576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11829934" imgH="11849116" progId="Excel.Sheet.12">
                  <p:embed/>
                </p:oleObj>
              </mc:Choice>
              <mc:Fallback>
                <p:oleObj name="Worksheet" r:id="rId4" imgW="11829934" imgH="11849116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85B2A31-9166-4257-B64E-1A3749A301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3175" y="1884363"/>
                        <a:ext cx="40576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7298DF-EDD4-4060-BDFF-257F507E05B7}"/>
              </a:ext>
            </a:extLst>
          </p:cNvPr>
          <p:cNvSpPr txBox="1"/>
          <p:nvPr/>
        </p:nvSpPr>
        <p:spPr>
          <a:xfrm>
            <a:off x="2101067" y="6054258"/>
            <a:ext cx="4341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	Table 2: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Result for FFOA(10D)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6984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8F64C78-2104-450E-8964-63B8BD1309E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866900" y="1417638"/>
          <a:ext cx="5410200" cy="481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401">
                  <a:extLst>
                    <a:ext uri="{9D8B030D-6E8A-4147-A177-3AD203B41FA5}">
                      <a16:colId xmlns:a16="http://schemas.microsoft.com/office/drawing/2014/main" val="260856065"/>
                    </a:ext>
                  </a:extLst>
                </a:gridCol>
                <a:gridCol w="1499998">
                  <a:extLst>
                    <a:ext uri="{9D8B030D-6E8A-4147-A177-3AD203B41FA5}">
                      <a16:colId xmlns:a16="http://schemas.microsoft.com/office/drawing/2014/main" val="2377903767"/>
                    </a:ext>
                  </a:extLst>
                </a:gridCol>
                <a:gridCol w="2122801">
                  <a:extLst>
                    <a:ext uri="{9D8B030D-6E8A-4147-A177-3AD203B41FA5}">
                      <a16:colId xmlns:a16="http://schemas.microsoft.com/office/drawing/2014/main" val="4606398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FUNCTION 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867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409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Pn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Dn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Gn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092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50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2000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842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067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Sr. No.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F(X)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06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-1400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113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-1400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653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-1400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943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-1400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100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-1400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47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410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Mean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-1400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790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879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Std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35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9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Best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-1400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813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203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Worst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-1400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03067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1 Result</a:t>
            </a:r>
          </a:p>
        </p:txBody>
      </p:sp>
    </p:spTree>
    <p:extLst>
      <p:ext uri="{BB962C8B-B14F-4D97-AF65-F5344CB8AC3E}">
        <p14:creationId xmlns:p14="http://schemas.microsoft.com/office/powerpoint/2010/main" val="3836859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2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BD33118-CD83-45AF-84E6-32B8F33048D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429361"/>
          <a:ext cx="5029200" cy="506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8354">
                  <a:extLst>
                    <a:ext uri="{9D8B030D-6E8A-4147-A177-3AD203B41FA5}">
                      <a16:colId xmlns:a16="http://schemas.microsoft.com/office/drawing/2014/main" val="3949999437"/>
                    </a:ext>
                  </a:extLst>
                </a:gridCol>
                <a:gridCol w="1517560">
                  <a:extLst>
                    <a:ext uri="{9D8B030D-6E8A-4147-A177-3AD203B41FA5}">
                      <a16:colId xmlns:a16="http://schemas.microsoft.com/office/drawing/2014/main" val="1133434383"/>
                    </a:ext>
                  </a:extLst>
                </a:gridCol>
                <a:gridCol w="1913286">
                  <a:extLst>
                    <a:ext uri="{9D8B030D-6E8A-4147-A177-3AD203B41FA5}">
                      <a16:colId xmlns:a16="http://schemas.microsoft.com/office/drawing/2014/main" val="31389218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FUNCTION 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74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4590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Pn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Dn</a:t>
                      </a:r>
                      <a:endParaRPr lang="en-IN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Gn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23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50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2000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125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51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Sr. No.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F(X)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988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-1300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948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-1300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126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-1300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824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-1297.901481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435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-1300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478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113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718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Mean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-1299.580296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226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946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Std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0.938486227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575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131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Best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-1300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745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51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Worst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-1297.901481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74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362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3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64B20C9-F59A-4A31-9622-C7D89B98C4D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133600" y="1365073"/>
          <a:ext cx="4876800" cy="481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135">
                  <a:extLst>
                    <a:ext uri="{9D8B030D-6E8A-4147-A177-3AD203B41FA5}">
                      <a16:colId xmlns:a16="http://schemas.microsoft.com/office/drawing/2014/main" val="3291471284"/>
                    </a:ext>
                  </a:extLst>
                </a:gridCol>
                <a:gridCol w="1498022">
                  <a:extLst>
                    <a:ext uri="{9D8B030D-6E8A-4147-A177-3AD203B41FA5}">
                      <a16:colId xmlns:a16="http://schemas.microsoft.com/office/drawing/2014/main" val="1048081447"/>
                    </a:ext>
                  </a:extLst>
                </a:gridCol>
                <a:gridCol w="1924643">
                  <a:extLst>
                    <a:ext uri="{9D8B030D-6E8A-4147-A177-3AD203B41FA5}">
                      <a16:colId xmlns:a16="http://schemas.microsoft.com/office/drawing/2014/main" val="34485160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FUNCTION 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4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06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Pn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Dn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Gn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086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50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2000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379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2032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Sr. No.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F(X)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122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-1199.999987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266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-1200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381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-1200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162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-1200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817027"/>
                  </a:ext>
                </a:extLst>
              </a:tr>
              <a:tr h="22941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-1200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907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644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Mean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-1199.999997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500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735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Std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5.81378E-06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0855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82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Best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-1200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796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345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Worst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-1199.999987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27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00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4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9701B8D-9636-4DF1-90B2-C96C003989C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828799" y="1340644"/>
          <a:ext cx="5486401" cy="506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230">
                  <a:extLst>
                    <a:ext uri="{9D8B030D-6E8A-4147-A177-3AD203B41FA5}">
                      <a16:colId xmlns:a16="http://schemas.microsoft.com/office/drawing/2014/main" val="2853957796"/>
                    </a:ext>
                  </a:extLst>
                </a:gridCol>
                <a:gridCol w="2146571">
                  <a:extLst>
                    <a:ext uri="{9D8B030D-6E8A-4147-A177-3AD203B41FA5}">
                      <a16:colId xmlns:a16="http://schemas.microsoft.com/office/drawing/2014/main" val="259261435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7127555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FUNCTION 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915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730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Pn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Dn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Gn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8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50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2000</a:t>
                      </a:r>
                      <a:endParaRPr lang="en-IN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935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381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Sr. No.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F(X)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902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-1100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475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-1100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324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-1099.999996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245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-1100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086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-1099.987676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86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17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112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Mean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-1099.997534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954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277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Std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0.005511013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97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878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Best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-1100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81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842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Worst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-1099.987676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12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5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609600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Research Objectives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4294967295"/>
          </p:nvPr>
        </p:nvSpPr>
        <p:spPr>
          <a:xfrm>
            <a:off x="0" y="1219200"/>
            <a:ext cx="8915400" cy="5029200"/>
          </a:xfrm>
        </p:spPr>
        <p:txBody>
          <a:bodyPr>
            <a:normAutofit/>
          </a:bodyPr>
          <a:lstStyle/>
          <a:p>
            <a:pPr marL="1885950" lvl="3" indent="-514350" algn="l">
              <a:buClr>
                <a:schemeClr val="tx1"/>
              </a:buClr>
              <a:buFont typeface="+mj-lt"/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FFOA to the classical test problem sets (CEC 2013)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(100%)</a:t>
            </a:r>
          </a:p>
          <a:p>
            <a:pPr marL="1371600" lvl="3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analysis of result of classical test problem.</a:t>
            </a:r>
          </a:p>
          <a:p>
            <a:pPr marL="1371600" lvl="3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FFOA for engineering optimization problem.</a:t>
            </a:r>
          </a:p>
          <a:p>
            <a:endParaRPr lang="en-US" sz="2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5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B49411B-6498-4009-9538-57ACD4B1806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866900" y="1625998"/>
          <a:ext cx="5410200" cy="4573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772394638"/>
                    </a:ext>
                  </a:extLst>
                </a:gridCol>
                <a:gridCol w="2201044">
                  <a:extLst>
                    <a:ext uri="{9D8B030D-6E8A-4147-A177-3AD203B41FA5}">
                      <a16:colId xmlns:a16="http://schemas.microsoft.com/office/drawing/2014/main" val="657682290"/>
                    </a:ext>
                  </a:extLst>
                </a:gridCol>
                <a:gridCol w="2201044">
                  <a:extLst>
                    <a:ext uri="{9D8B030D-6E8A-4147-A177-3AD203B41FA5}">
                      <a16:colId xmlns:a16="http://schemas.microsoft.com/office/drawing/2014/main" val="3326122327"/>
                    </a:ext>
                  </a:extLst>
                </a:gridCol>
              </a:tblGrid>
              <a:tr h="22810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1646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699574"/>
                  </a:ext>
                </a:extLst>
              </a:tr>
              <a:tr h="2395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328044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641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827323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204132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502949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648782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268879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092519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061619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613503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730086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188785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415820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09114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383372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284660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087957"/>
                  </a:ext>
                </a:extLst>
              </a:tr>
              <a:tr h="22810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97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035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6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FC31A03-F4D1-4E91-B89F-8300F189C55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752600" y="1219200"/>
          <a:ext cx="5410200" cy="4800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668">
                  <a:extLst>
                    <a:ext uri="{9D8B030D-6E8A-4147-A177-3AD203B41FA5}">
                      <a16:colId xmlns:a16="http://schemas.microsoft.com/office/drawing/2014/main" val="908902822"/>
                    </a:ext>
                  </a:extLst>
                </a:gridCol>
                <a:gridCol w="1820606">
                  <a:extLst>
                    <a:ext uri="{9D8B030D-6E8A-4147-A177-3AD203B41FA5}">
                      <a16:colId xmlns:a16="http://schemas.microsoft.com/office/drawing/2014/main" val="622875998"/>
                    </a:ext>
                  </a:extLst>
                </a:gridCol>
                <a:gridCol w="2093926">
                  <a:extLst>
                    <a:ext uri="{9D8B030D-6E8A-4147-A177-3AD203B41FA5}">
                      <a16:colId xmlns:a16="http://schemas.microsoft.com/office/drawing/2014/main" val="4124227607"/>
                    </a:ext>
                  </a:extLst>
                </a:gridCol>
              </a:tblGrid>
              <a:tr h="23943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872795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38322"/>
                  </a:ext>
                </a:extLst>
              </a:tr>
              <a:tr h="251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185874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682263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018328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718279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-890.187577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962804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-890.187577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65582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-890.187577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854085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-818.522989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532738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-890.187577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20869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538364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185172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-875.8546594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76173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949005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32.04937807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550343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757771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-890.187577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20733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13835"/>
                  </a:ext>
                </a:extLst>
              </a:tr>
              <a:tr h="2394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-818.522989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00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954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7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EE47773-A4AF-4BAC-B3E9-AD2BE16D24D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43100" y="1676400"/>
          <a:ext cx="5257800" cy="4230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7785">
                  <a:extLst>
                    <a:ext uri="{9D8B030D-6E8A-4147-A177-3AD203B41FA5}">
                      <a16:colId xmlns:a16="http://schemas.microsoft.com/office/drawing/2014/main" val="788276565"/>
                    </a:ext>
                  </a:extLst>
                </a:gridCol>
                <a:gridCol w="2057741">
                  <a:extLst>
                    <a:ext uri="{9D8B030D-6E8A-4147-A177-3AD203B41FA5}">
                      <a16:colId xmlns:a16="http://schemas.microsoft.com/office/drawing/2014/main" val="672614669"/>
                    </a:ext>
                  </a:extLst>
                </a:gridCol>
                <a:gridCol w="1322274">
                  <a:extLst>
                    <a:ext uri="{9D8B030D-6E8A-4147-A177-3AD203B41FA5}">
                      <a16:colId xmlns:a16="http://schemas.microsoft.com/office/drawing/2014/main" val="2264200747"/>
                    </a:ext>
                  </a:extLst>
                </a:gridCol>
              </a:tblGrid>
              <a:tr h="21100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06691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774943"/>
                  </a:ext>
                </a:extLst>
              </a:tr>
              <a:tr h="2215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848573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251531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769673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31260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-799.996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01408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03628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657447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-799.844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87868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-799.778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207486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868796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728332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-799.923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277940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193756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0.10549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56405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992641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-800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291201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913446"/>
                  </a:ext>
                </a:extLst>
              </a:tr>
              <a:tr h="2110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-799.778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8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02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8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12E55E5-BDFE-41D3-8DAF-527D4400DA9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752600" y="1600200"/>
          <a:ext cx="5562600" cy="4126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545">
                  <a:extLst>
                    <a:ext uri="{9D8B030D-6E8A-4147-A177-3AD203B41FA5}">
                      <a16:colId xmlns:a16="http://schemas.microsoft.com/office/drawing/2014/main" val="2314233149"/>
                    </a:ext>
                  </a:extLst>
                </a:gridCol>
                <a:gridCol w="1928966">
                  <a:extLst>
                    <a:ext uri="{9D8B030D-6E8A-4147-A177-3AD203B41FA5}">
                      <a16:colId xmlns:a16="http://schemas.microsoft.com/office/drawing/2014/main" val="3981128191"/>
                    </a:ext>
                  </a:extLst>
                </a:gridCol>
                <a:gridCol w="1570089">
                  <a:extLst>
                    <a:ext uri="{9D8B030D-6E8A-4147-A177-3AD203B41FA5}">
                      <a16:colId xmlns:a16="http://schemas.microsoft.com/office/drawing/2014/main" val="607439702"/>
                    </a:ext>
                  </a:extLst>
                </a:gridCol>
              </a:tblGrid>
              <a:tr h="21662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83260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743883"/>
                  </a:ext>
                </a:extLst>
              </a:tr>
              <a:tr h="2274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895737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778156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454635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F(X)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20762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-679.585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726348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-679.502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3134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-679.6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957147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-679.515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97917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-679.541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52331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284581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-679.549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167163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739754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0.04285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116221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469110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-679.6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544489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987218"/>
                  </a:ext>
                </a:extLst>
              </a:tr>
              <a:tr h="2166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-679.502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496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290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9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7B2FAF7-E4C3-4BE6-9E9D-A8055FF873A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752600" y="1752600"/>
          <a:ext cx="5486400" cy="4054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93">
                  <a:extLst>
                    <a:ext uri="{9D8B030D-6E8A-4147-A177-3AD203B41FA5}">
                      <a16:colId xmlns:a16="http://schemas.microsoft.com/office/drawing/2014/main" val="830786768"/>
                    </a:ext>
                  </a:extLst>
                </a:gridCol>
                <a:gridCol w="1602613">
                  <a:extLst>
                    <a:ext uri="{9D8B030D-6E8A-4147-A177-3AD203B41FA5}">
                      <a16:colId xmlns:a16="http://schemas.microsoft.com/office/drawing/2014/main" val="1681469709"/>
                    </a:ext>
                  </a:extLst>
                </a:gridCol>
                <a:gridCol w="2023094">
                  <a:extLst>
                    <a:ext uri="{9D8B030D-6E8A-4147-A177-3AD203B41FA5}">
                      <a16:colId xmlns:a16="http://schemas.microsoft.com/office/drawing/2014/main" val="2542750202"/>
                    </a:ext>
                  </a:extLst>
                </a:gridCol>
              </a:tblGrid>
              <a:tr h="21282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93734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078155"/>
                  </a:ext>
                </a:extLst>
              </a:tr>
              <a:tr h="223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004626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458599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396678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27574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-599.868429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679708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-599.605881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808701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-598.5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722153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-598.933007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841846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-598.056769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133615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211756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-598.9928172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435346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973975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0.752525005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307794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288973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-599.868429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913330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00673"/>
                  </a:ext>
                </a:extLst>
              </a:tr>
              <a:tr h="2128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-598.056769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9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946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10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82EF664-2D9E-4B03-9519-63EEF25855B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76400" y="1676400"/>
          <a:ext cx="5638801" cy="3773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4940">
                  <a:extLst>
                    <a:ext uri="{9D8B030D-6E8A-4147-A177-3AD203B41FA5}">
                      <a16:colId xmlns:a16="http://schemas.microsoft.com/office/drawing/2014/main" val="1762280123"/>
                    </a:ext>
                  </a:extLst>
                </a:gridCol>
                <a:gridCol w="1904356">
                  <a:extLst>
                    <a:ext uri="{9D8B030D-6E8A-4147-A177-3AD203B41FA5}">
                      <a16:colId xmlns:a16="http://schemas.microsoft.com/office/drawing/2014/main" val="931577603"/>
                    </a:ext>
                  </a:extLst>
                </a:gridCol>
                <a:gridCol w="1969505">
                  <a:extLst>
                    <a:ext uri="{9D8B030D-6E8A-4147-A177-3AD203B41FA5}">
                      <a16:colId xmlns:a16="http://schemas.microsoft.com/office/drawing/2014/main" val="2307569767"/>
                    </a:ext>
                  </a:extLst>
                </a:gridCol>
              </a:tblGrid>
              <a:tr h="1981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071064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5969"/>
                  </a:ext>
                </a:extLst>
              </a:tr>
              <a:tr h="208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err="1">
                          <a:effectLst/>
                        </a:rPr>
                        <a:t>Gn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783470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139660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151111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098926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-499.945909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630104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-499.990135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73146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-499.953271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101590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-499.926241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357363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-499.911424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16741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481877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-499.945396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1848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862838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0.029936882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278001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628022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-499.990135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5331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282170"/>
                  </a:ext>
                </a:extLst>
              </a:tr>
              <a:tr h="1981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-499.911424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25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919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11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728387-D6C6-4039-BDCC-50D3BD1AFE0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76400" y="1600200"/>
          <a:ext cx="5410200" cy="4053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895">
                  <a:extLst>
                    <a:ext uri="{9D8B030D-6E8A-4147-A177-3AD203B41FA5}">
                      <a16:colId xmlns:a16="http://schemas.microsoft.com/office/drawing/2014/main" val="662787239"/>
                    </a:ext>
                  </a:extLst>
                </a:gridCol>
                <a:gridCol w="2121534">
                  <a:extLst>
                    <a:ext uri="{9D8B030D-6E8A-4147-A177-3AD203B41FA5}">
                      <a16:colId xmlns:a16="http://schemas.microsoft.com/office/drawing/2014/main" val="654217416"/>
                    </a:ext>
                  </a:extLst>
                </a:gridCol>
                <a:gridCol w="2253771">
                  <a:extLst>
                    <a:ext uri="{9D8B030D-6E8A-4147-A177-3AD203B41FA5}">
                      <a16:colId xmlns:a16="http://schemas.microsoft.com/office/drawing/2014/main" val="3264036731"/>
                    </a:ext>
                  </a:extLst>
                </a:gridCol>
              </a:tblGrid>
              <a:tr h="2021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241362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345888"/>
                  </a:ext>
                </a:extLst>
              </a:tr>
              <a:tr h="212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001465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185889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749715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335924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-398.010082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989099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-394.871084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69048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-398.010082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368797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-398.010082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671906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-398.010082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819107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058043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624831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-397.3822824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765839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90702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1.403802582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590014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559598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-398.010082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312516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447016"/>
                  </a:ext>
                </a:extLst>
              </a:tr>
              <a:tr h="2021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-394.871084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39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581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12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FF44E88-3727-415C-BC39-4FB9B19059A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828800" y="1676400"/>
          <a:ext cx="5257800" cy="3977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690">
                  <a:extLst>
                    <a:ext uri="{9D8B030D-6E8A-4147-A177-3AD203B41FA5}">
                      <a16:colId xmlns:a16="http://schemas.microsoft.com/office/drawing/2014/main" val="2671689454"/>
                    </a:ext>
                  </a:extLst>
                </a:gridCol>
                <a:gridCol w="2107465">
                  <a:extLst>
                    <a:ext uri="{9D8B030D-6E8A-4147-A177-3AD203B41FA5}">
                      <a16:colId xmlns:a16="http://schemas.microsoft.com/office/drawing/2014/main" val="790141130"/>
                    </a:ext>
                  </a:extLst>
                </a:gridCol>
                <a:gridCol w="2172645">
                  <a:extLst>
                    <a:ext uri="{9D8B030D-6E8A-4147-A177-3AD203B41FA5}">
                      <a16:colId xmlns:a16="http://schemas.microsoft.com/office/drawing/2014/main" val="840893588"/>
                    </a:ext>
                  </a:extLst>
                </a:gridCol>
              </a:tblGrid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773071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948348"/>
                  </a:ext>
                </a:extLst>
              </a:tr>
              <a:tr h="2082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156729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451638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39025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05218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-294.030246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304476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-295.025205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83334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-296.020164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608879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-297.015123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215165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-298.010082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717176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239177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341126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-296.020164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107321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545292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1.573168309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886155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259248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-298.010082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870683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081204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-294.030246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6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44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13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45B7AB0-3F2C-4207-B5CF-C6D1C212DAF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05001" y="1828800"/>
          <a:ext cx="4952999" cy="39338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2919">
                  <a:extLst>
                    <a:ext uri="{9D8B030D-6E8A-4147-A177-3AD203B41FA5}">
                      <a16:colId xmlns:a16="http://schemas.microsoft.com/office/drawing/2014/main" val="2570863101"/>
                    </a:ext>
                  </a:extLst>
                </a:gridCol>
                <a:gridCol w="2015040">
                  <a:extLst>
                    <a:ext uri="{9D8B030D-6E8A-4147-A177-3AD203B41FA5}">
                      <a16:colId xmlns:a16="http://schemas.microsoft.com/office/drawing/2014/main" val="886324968"/>
                    </a:ext>
                  </a:extLst>
                </a:gridCol>
                <a:gridCol w="2015040">
                  <a:extLst>
                    <a:ext uri="{9D8B030D-6E8A-4147-A177-3AD203B41FA5}">
                      <a16:colId xmlns:a16="http://schemas.microsoft.com/office/drawing/2014/main" val="5807868"/>
                    </a:ext>
                  </a:extLst>
                </a:gridCol>
              </a:tblGrid>
              <a:tr h="29966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802777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602033"/>
                  </a:ext>
                </a:extLst>
              </a:tr>
              <a:tr h="2003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080137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527102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11620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05416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-192.976443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415548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-186.658881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018846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-179.132207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698217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-196.291599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62795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-192.469296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569483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781705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530196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-189.5056852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589677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277755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6.756314064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421788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167497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-196.291599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925528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410450"/>
                  </a:ext>
                </a:extLst>
              </a:tr>
              <a:tr h="19076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-179.132207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578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7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14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B0BB7B-CD78-4F84-9A4F-6E26541D7E9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133600" y="1828800"/>
          <a:ext cx="4572000" cy="3825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698">
                  <a:extLst>
                    <a:ext uri="{9D8B030D-6E8A-4147-A177-3AD203B41FA5}">
                      <a16:colId xmlns:a16="http://schemas.microsoft.com/office/drawing/2014/main" val="3252368195"/>
                    </a:ext>
                  </a:extLst>
                </a:gridCol>
                <a:gridCol w="1886384">
                  <a:extLst>
                    <a:ext uri="{9D8B030D-6E8A-4147-A177-3AD203B41FA5}">
                      <a16:colId xmlns:a16="http://schemas.microsoft.com/office/drawing/2014/main" val="672493105"/>
                    </a:ext>
                  </a:extLst>
                </a:gridCol>
                <a:gridCol w="1950918">
                  <a:extLst>
                    <a:ext uri="{9D8B030D-6E8A-4147-A177-3AD203B41FA5}">
                      <a16:colId xmlns:a16="http://schemas.microsoft.com/office/drawing/2014/main" val="3536891524"/>
                    </a:ext>
                  </a:extLst>
                </a:gridCol>
              </a:tblGrid>
              <a:tr h="1907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5105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391112"/>
                  </a:ext>
                </a:extLst>
              </a:tr>
              <a:tr h="2003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19166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131164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930069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518964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-192.976443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515504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-186.658881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546766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-179.132207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315456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-196.291599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135587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-192.469296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365045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402192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906600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-189.5056852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353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517342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6.756314064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299617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281489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-196.291599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502401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735305"/>
                  </a:ext>
                </a:extLst>
              </a:tr>
              <a:tr h="1907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-179.132207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8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25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450934"/>
              </p:ext>
            </p:extLst>
          </p:nvPr>
        </p:nvGraphicFramePr>
        <p:xfrm>
          <a:off x="484163" y="1524000"/>
          <a:ext cx="822960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Work carried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 Q. Li, Q. K. Pan and K. Mao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(2016)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728" lvl="0" indent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Hybrid Fruit Fly Optimization Algorithm :</a:t>
                      </a:r>
                    </a:p>
                    <a:p>
                      <a:pPr marL="109728" lvl="0" indent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Realistic Hybrid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Flowshop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Rescheduling Problem in Steelmaking Systems.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R.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X. L. Zheng and L. Wang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 (2016)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728" lvl="0" indent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Collaborative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Multiobjective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Fruit Fly Optimization Algorithm : Resource Constrained Unrelated Parallel Machine Green Scheduling Problem.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Wu, J. Kang and X. Wang(2016)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728" lvl="0" indent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Improved Fruit Fly Algorithm and Grey Fast Relevance Vector Machine: Failure Prognostics Method of Electronic System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Ohnishi, A. Fujiwara and M.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Koeppen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(2016)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728" lvl="0" indent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Non-swarm intelligence search algorithm based on the foraging behaviors of fruit flies.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Qingfeng Ma,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Yuzhu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Fuqiang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Zhou, 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(2016)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9728" indent="0"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Multi-objective fruit fly optimization algorithm : Test point selection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4163" y="462507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210094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15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03FD91E-AA10-4882-BF7C-C96CF69B1C7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209800" y="1676400"/>
          <a:ext cx="5029200" cy="3977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7506376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8868568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55070234"/>
                    </a:ext>
                  </a:extLst>
                </a:gridCol>
              </a:tblGrid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92590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918058"/>
                  </a:ext>
                </a:extLst>
              </a:tr>
              <a:tr h="2082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721980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451957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141014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372034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756.261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61698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955.188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7809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868.1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300382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775.066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750013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1072.27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54583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722454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66281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885.378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871685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090153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131.284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219890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349813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756.261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204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003895"/>
                  </a:ext>
                </a:extLst>
              </a:tr>
              <a:tr h="1983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1072.27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214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09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16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198A517-2D96-4138-B3B9-DCD982F73F9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209800" y="1524000"/>
          <a:ext cx="4517232" cy="3895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5744">
                  <a:extLst>
                    <a:ext uri="{9D8B030D-6E8A-4147-A177-3AD203B41FA5}">
                      <a16:colId xmlns:a16="http://schemas.microsoft.com/office/drawing/2014/main" val="2390803521"/>
                    </a:ext>
                  </a:extLst>
                </a:gridCol>
                <a:gridCol w="1505744">
                  <a:extLst>
                    <a:ext uri="{9D8B030D-6E8A-4147-A177-3AD203B41FA5}">
                      <a16:colId xmlns:a16="http://schemas.microsoft.com/office/drawing/2014/main" val="872774625"/>
                    </a:ext>
                  </a:extLst>
                </a:gridCol>
                <a:gridCol w="1505744">
                  <a:extLst>
                    <a:ext uri="{9D8B030D-6E8A-4147-A177-3AD203B41FA5}">
                      <a16:colId xmlns:a16="http://schemas.microsoft.com/office/drawing/2014/main" val="4136375504"/>
                    </a:ext>
                  </a:extLst>
                </a:gridCol>
              </a:tblGrid>
              <a:tr h="1943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95644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29816"/>
                  </a:ext>
                </a:extLst>
              </a:tr>
              <a:tr h="2040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197788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715176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395599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513204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201.005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28924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200.804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479561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200.756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652221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200.552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15649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200.886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832066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295352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704535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39895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3650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0.16811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845572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125988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200.552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132294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554764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201.005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79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04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17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CA11A11-9BF9-4B79-9C02-CC023201AE7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048000" y="1834356"/>
          <a:ext cx="3048000" cy="3819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905">
                  <a:extLst>
                    <a:ext uri="{9D8B030D-6E8A-4147-A177-3AD203B41FA5}">
                      <a16:colId xmlns:a16="http://schemas.microsoft.com/office/drawing/2014/main" val="2710121473"/>
                    </a:ext>
                  </a:extLst>
                </a:gridCol>
                <a:gridCol w="1246477">
                  <a:extLst>
                    <a:ext uri="{9D8B030D-6E8A-4147-A177-3AD203B41FA5}">
                      <a16:colId xmlns:a16="http://schemas.microsoft.com/office/drawing/2014/main" val="3872657765"/>
                    </a:ext>
                  </a:extLst>
                </a:gridCol>
                <a:gridCol w="1230618">
                  <a:extLst>
                    <a:ext uri="{9D8B030D-6E8A-4147-A177-3AD203B41FA5}">
                      <a16:colId xmlns:a16="http://schemas.microsoft.com/office/drawing/2014/main" val="12839739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79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5723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484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945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544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625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312.701461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51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312.202916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044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314.491208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152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314.020274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157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311.580237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758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227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595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312.9992192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701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02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1.225240048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340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193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311.580237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662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0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314.491208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442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603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18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AEFA471-7CD7-4D6B-A529-BEFF56CBECB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060700" y="1834356"/>
          <a:ext cx="3111500" cy="3819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691">
                  <a:extLst>
                    <a:ext uri="{9D8B030D-6E8A-4147-A177-3AD203B41FA5}">
                      <a16:colId xmlns:a16="http://schemas.microsoft.com/office/drawing/2014/main" val="1938298905"/>
                    </a:ext>
                  </a:extLst>
                </a:gridCol>
                <a:gridCol w="1240682">
                  <a:extLst>
                    <a:ext uri="{9D8B030D-6E8A-4147-A177-3AD203B41FA5}">
                      <a16:colId xmlns:a16="http://schemas.microsoft.com/office/drawing/2014/main" val="1566855382"/>
                    </a:ext>
                  </a:extLst>
                </a:gridCol>
                <a:gridCol w="1283127">
                  <a:extLst>
                    <a:ext uri="{9D8B030D-6E8A-4147-A177-3AD203B41FA5}">
                      <a16:colId xmlns:a16="http://schemas.microsoft.com/office/drawing/2014/main" val="34113470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503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872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05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782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731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464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425.288538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169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429.505939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096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423.673058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8334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426.155845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388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426.642597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480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18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219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426.2531954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185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869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2.140626342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313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87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423.673058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914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544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429.505939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060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31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19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B01ACC9-ED15-4C12-B025-1B90736CFC4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079750" y="1834356"/>
          <a:ext cx="2984500" cy="3819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893">
                  <a:extLst>
                    <a:ext uri="{9D8B030D-6E8A-4147-A177-3AD203B41FA5}">
                      <a16:colId xmlns:a16="http://schemas.microsoft.com/office/drawing/2014/main" val="2968564661"/>
                    </a:ext>
                  </a:extLst>
                </a:gridCol>
                <a:gridCol w="1170330">
                  <a:extLst>
                    <a:ext uri="{9D8B030D-6E8A-4147-A177-3AD203B41FA5}">
                      <a16:colId xmlns:a16="http://schemas.microsoft.com/office/drawing/2014/main" val="688353682"/>
                    </a:ext>
                  </a:extLst>
                </a:gridCol>
                <a:gridCol w="1243277">
                  <a:extLst>
                    <a:ext uri="{9D8B030D-6E8A-4147-A177-3AD203B41FA5}">
                      <a16:colId xmlns:a16="http://schemas.microsoft.com/office/drawing/2014/main" val="7755365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312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924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09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471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872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295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500.663748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69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500.469378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725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500.700058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064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500.704166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177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500.508733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389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94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351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500.6092166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8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79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0.111683716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18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271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500.469378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9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299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500.704166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069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64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20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863670-B164-4B4A-945A-BF02BAD0DBA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035300" y="1834356"/>
          <a:ext cx="3073400" cy="3819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13463104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58346607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61887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400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7905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783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17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685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71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602.618253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96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601.780478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26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601.961873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99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600.934784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10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601.750819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48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6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07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601.8092414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906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828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0.601396797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011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048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600.934784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113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12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602.618253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948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277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21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F5C209E-40E1-4296-A116-123B5CB4BBE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041649" y="1834356"/>
          <a:ext cx="3060701" cy="3819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317">
                  <a:extLst>
                    <a:ext uri="{9D8B030D-6E8A-4147-A177-3AD203B41FA5}">
                      <a16:colId xmlns:a16="http://schemas.microsoft.com/office/drawing/2014/main" val="2969418763"/>
                    </a:ext>
                  </a:extLst>
                </a:gridCol>
                <a:gridCol w="1245192">
                  <a:extLst>
                    <a:ext uri="{9D8B030D-6E8A-4147-A177-3AD203B41FA5}">
                      <a16:colId xmlns:a16="http://schemas.microsoft.com/office/drawing/2014/main" val="1096026391"/>
                    </a:ext>
                  </a:extLst>
                </a:gridCol>
                <a:gridCol w="1245192">
                  <a:extLst>
                    <a:ext uri="{9D8B030D-6E8A-4147-A177-3AD203B41FA5}">
                      <a16:colId xmlns:a16="http://schemas.microsoft.com/office/drawing/2014/main" val="13131117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414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8532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63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79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13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3579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1100.193867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302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1100.193867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905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1100.193867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559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1100.193867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936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1100.193867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801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882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1100.193867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838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538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80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242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1100.193867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576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031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1100.193867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154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883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22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9EAB32A-98D1-4EDB-98EA-08D6FAF8B30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048000" y="1739106"/>
          <a:ext cx="3048000" cy="4010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905">
                  <a:extLst>
                    <a:ext uri="{9D8B030D-6E8A-4147-A177-3AD203B41FA5}">
                      <a16:colId xmlns:a16="http://schemas.microsoft.com/office/drawing/2014/main" val="3948665773"/>
                    </a:ext>
                  </a:extLst>
                </a:gridCol>
                <a:gridCol w="1246477">
                  <a:extLst>
                    <a:ext uri="{9D8B030D-6E8A-4147-A177-3AD203B41FA5}">
                      <a16:colId xmlns:a16="http://schemas.microsoft.com/office/drawing/2014/main" val="2146125067"/>
                    </a:ext>
                  </a:extLst>
                </a:gridCol>
                <a:gridCol w="1230618">
                  <a:extLst>
                    <a:ext uri="{9D8B030D-6E8A-4147-A177-3AD203B41FA5}">
                      <a16:colId xmlns:a16="http://schemas.microsoft.com/office/drawing/2014/main" val="23926984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123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870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0637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729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668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973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64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992.444588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307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1052.773908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249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1296.040394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653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1208.03659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55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979.583988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153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321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256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1105.775894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476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819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139.8529786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416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380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979.583988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996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1296.040394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19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190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23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5087CCE-1428-4391-991F-278B22A8EAF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060700" y="1739106"/>
          <a:ext cx="3022600" cy="4010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900">
                  <a:extLst>
                    <a:ext uri="{9D8B030D-6E8A-4147-A177-3AD203B41FA5}">
                      <a16:colId xmlns:a16="http://schemas.microsoft.com/office/drawing/2014/main" val="3563086926"/>
                    </a:ext>
                  </a:extLst>
                </a:gridCol>
                <a:gridCol w="1205234">
                  <a:extLst>
                    <a:ext uri="{9D8B030D-6E8A-4147-A177-3AD203B41FA5}">
                      <a16:colId xmlns:a16="http://schemas.microsoft.com/office/drawing/2014/main" val="684981085"/>
                    </a:ext>
                  </a:extLst>
                </a:gridCol>
                <a:gridCol w="1246466">
                  <a:extLst>
                    <a:ext uri="{9D8B030D-6E8A-4147-A177-3AD203B41FA5}">
                      <a16:colId xmlns:a16="http://schemas.microsoft.com/office/drawing/2014/main" val="17942086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44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167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440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66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948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218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071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1337.486396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533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1816.545218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143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1154.353325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65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1648.295972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685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1907.131646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530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231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34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1572.762511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16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11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319.1234587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157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713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1154.353325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804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13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1907.131646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54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792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24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D518015-2B83-43BF-A575-38CB092F415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079750" y="1739106"/>
          <a:ext cx="2984500" cy="4010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893">
                  <a:extLst>
                    <a:ext uri="{9D8B030D-6E8A-4147-A177-3AD203B41FA5}">
                      <a16:colId xmlns:a16="http://schemas.microsoft.com/office/drawing/2014/main" val="3200633554"/>
                    </a:ext>
                  </a:extLst>
                </a:gridCol>
                <a:gridCol w="1170330">
                  <a:extLst>
                    <a:ext uri="{9D8B030D-6E8A-4147-A177-3AD203B41FA5}">
                      <a16:colId xmlns:a16="http://schemas.microsoft.com/office/drawing/2014/main" val="4160483210"/>
                    </a:ext>
                  </a:extLst>
                </a:gridCol>
                <a:gridCol w="1243277">
                  <a:extLst>
                    <a:ext uri="{9D8B030D-6E8A-4147-A177-3AD203B41FA5}">
                      <a16:colId xmlns:a16="http://schemas.microsoft.com/office/drawing/2014/main" val="40781848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9944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47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6416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710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261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463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050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1200.026423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060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1214.261331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078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1209.145114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576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1200.000044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149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1200.25872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578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16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32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1204.738326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12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080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6.611119815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395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794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1200.000044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58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753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1214.261331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42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19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4714" y="1512913"/>
            <a:ext cx="8229600" cy="4525963"/>
          </a:xfrm>
        </p:spPr>
        <p:txBody>
          <a:bodyPr>
            <a:noAutofit/>
          </a:bodyPr>
          <a:lstStyle/>
          <a:p>
            <a:pPr marL="566928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Fly Optimization Algorithm was not tested on CEC test Benchmark Problem Set.</a:t>
            </a:r>
          </a:p>
          <a:p>
            <a:pPr marL="566928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Truss bar, Gear Design Problem.</a:t>
            </a:r>
          </a:p>
          <a:p>
            <a:pPr>
              <a:buClr>
                <a:schemeClr val="tx1"/>
              </a:buClr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4218" y="247624"/>
            <a:ext cx="8229600" cy="1143000"/>
          </a:xfrm>
        </p:spPr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34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25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5049D1-B8DA-478D-9134-2FAA88EE62C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035300" y="1739106"/>
          <a:ext cx="3073400" cy="4010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01945466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68620159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7387801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99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829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267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151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63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467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468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1300.012876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40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1300.040226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680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1311.898483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847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1313.32827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607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1310.759543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9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989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732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1307.20788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520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573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6.61850789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399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358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1300.012876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624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153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1313.32827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21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077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26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B2660D0-F84E-4AD5-B04A-6A0681884E3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041649" y="1739106"/>
          <a:ext cx="3060701" cy="4010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317">
                  <a:extLst>
                    <a:ext uri="{9D8B030D-6E8A-4147-A177-3AD203B41FA5}">
                      <a16:colId xmlns:a16="http://schemas.microsoft.com/office/drawing/2014/main" val="4186260182"/>
                    </a:ext>
                  </a:extLst>
                </a:gridCol>
                <a:gridCol w="1245192">
                  <a:extLst>
                    <a:ext uri="{9D8B030D-6E8A-4147-A177-3AD203B41FA5}">
                      <a16:colId xmlns:a16="http://schemas.microsoft.com/office/drawing/2014/main" val="2983122027"/>
                    </a:ext>
                  </a:extLst>
                </a:gridCol>
                <a:gridCol w="1245192">
                  <a:extLst>
                    <a:ext uri="{9D8B030D-6E8A-4147-A177-3AD203B41FA5}">
                      <a16:colId xmlns:a16="http://schemas.microsoft.com/office/drawing/2014/main" val="39098742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054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77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568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44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07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876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21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1308.742444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815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1302.984887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893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1307.959758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921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1508.740064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858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1400.017385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65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232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71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1365.688908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1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88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89.65130554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602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05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1302.984887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615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22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1508.740064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11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757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27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C248A9-CD6E-4B45-915A-B615C83F842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57400" y="1676400"/>
          <a:ext cx="4724400" cy="4072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188">
                  <a:extLst>
                    <a:ext uri="{9D8B030D-6E8A-4147-A177-3AD203B41FA5}">
                      <a16:colId xmlns:a16="http://schemas.microsoft.com/office/drawing/2014/main" val="983806863"/>
                    </a:ext>
                  </a:extLst>
                </a:gridCol>
                <a:gridCol w="1949263">
                  <a:extLst>
                    <a:ext uri="{9D8B030D-6E8A-4147-A177-3AD203B41FA5}">
                      <a16:colId xmlns:a16="http://schemas.microsoft.com/office/drawing/2014/main" val="1915876972"/>
                    </a:ext>
                  </a:extLst>
                </a:gridCol>
                <a:gridCol w="2015949">
                  <a:extLst>
                    <a:ext uri="{9D8B030D-6E8A-4147-A177-3AD203B41FA5}">
                      <a16:colId xmlns:a16="http://schemas.microsoft.com/office/drawing/2014/main" val="2386335822"/>
                    </a:ext>
                  </a:extLst>
                </a:gridCol>
              </a:tblGrid>
              <a:tr h="1934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595062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43184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061034"/>
                  </a:ext>
                </a:extLst>
              </a:tr>
              <a:tr h="2031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770887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833739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579507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945209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224280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1600.003305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424159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1600.003774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026929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1600.030162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294828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1600.018083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86631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691429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6850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1600.011065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300092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440413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0.012745178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842883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35848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273799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14461"/>
                  </a:ext>
                </a:extLst>
              </a:tr>
              <a:tr h="1934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1600.030162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34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917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F4DC-7842-4157-8604-4E037F3F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4E9D30-1D44-432E-A769-E66C851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28 Result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3EE003D-4C89-41E4-8A6C-7AEC6C4ADC8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286000" y="1600200"/>
          <a:ext cx="5257800" cy="4148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048771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92377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5790716"/>
                    </a:ext>
                  </a:extLst>
                </a:gridCol>
              </a:tblGrid>
              <a:tr h="1970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FUNCTION 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610230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852494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860201"/>
                  </a:ext>
                </a:extLst>
              </a:tr>
              <a:tr h="2069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866238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934439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542941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Sr. No.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F(X)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00704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24030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113726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504999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271806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350513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62184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255002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243251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323273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89.4427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878319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995357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747963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62405"/>
                  </a:ext>
                </a:extLst>
              </a:tr>
              <a:tr h="1970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10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734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762001"/>
            <a:ext cx="8229601" cy="4114799"/>
          </a:xfrm>
        </p:spPr>
        <p:txBody>
          <a:bodyPr>
            <a:noAutofit/>
          </a:bodyPr>
          <a:lstStyle/>
          <a:p>
            <a:pPr lvl="1" algn="l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3400" y="1066800"/>
          <a:ext cx="7972558" cy="263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4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407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15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Composition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Functions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1 (n=5,Rotated)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kumimoji="0" lang="pt-BR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5, </a:t>
                      </a: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σ=</a:t>
                      </a:r>
                    </a:p>
                    <a:p>
                      <a:r>
                        <a:rPr kumimoji="0" lang="pt-BR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[10, 20, 30, 40, 50]</a:t>
                      </a:r>
                    </a:p>
                    <a:p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[ 1, 1e-6, 1e-26, 1e-6, 0.1]</a:t>
                      </a:r>
                    </a:p>
                    <a:p>
                      <a:r>
                        <a:rPr kumimoji="0" lang="en-IN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bias </a:t>
                      </a:r>
                      <a:r>
                        <a:rPr kumimoji="0"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[0, 100, 200, 300, 400]</a:t>
                      </a:r>
                    </a:p>
                    <a:p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1: Rotated </a:t>
                      </a:r>
                      <a:r>
                        <a:rPr kumimoji="0"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Rosenbrock’s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Function </a:t>
                      </a:r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6’</a:t>
                      </a:r>
                    </a:p>
                    <a:p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2: Rotated Different Powers Function </a:t>
                      </a:r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5’</a:t>
                      </a:r>
                    </a:p>
                    <a:p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Rotated Bent Cigar Function </a:t>
                      </a:r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3’</a:t>
                      </a:r>
                    </a:p>
                    <a:p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4: Rotated Discus Function </a:t>
                      </a:r>
                      <a:r>
                        <a:rPr kumimoji="0" lang="en-US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4’</a:t>
                      </a:r>
                    </a:p>
                    <a:p>
                      <a:r>
                        <a:rPr kumimoji="0" lang="en-IN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5: Sphere Function </a:t>
                      </a:r>
                      <a:r>
                        <a:rPr kumimoji="0" lang="en-IN" sz="1400" b="0" i="1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Multi-modal</a:t>
                      </a:r>
                    </a:p>
                    <a:p>
                      <a:r>
                        <a:rPr kumimoji="0"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Non-separable</a:t>
                      </a:r>
                    </a:p>
                    <a:p>
                      <a:r>
                        <a:rPr kumimoji="0" lang="en-IN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Asymmetrical</a:t>
                      </a:r>
                    </a:p>
                    <a:p>
                      <a:r>
                        <a:rPr kumimoji="0"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Different properties around different local optima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 noGrp="1"/>
          </p:cNvSpPr>
          <p:nvPr>
            <p:ph type="ctrTitle"/>
          </p:nvPr>
        </p:nvSpPr>
        <p:spPr>
          <a:xfrm>
            <a:off x="762000" y="152400"/>
            <a:ext cx="7772400" cy="6096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Functions</a:t>
            </a:r>
          </a:p>
        </p:txBody>
      </p:sp>
    </p:spTree>
    <p:extLst>
      <p:ext uri="{BB962C8B-B14F-4D97-AF65-F5344CB8AC3E}">
        <p14:creationId xmlns:p14="http://schemas.microsoft.com/office/powerpoint/2010/main" val="2957737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7772400" cy="3962400"/>
          </a:xfrm>
        </p:spPr>
        <p:txBody>
          <a:bodyPr>
            <a:noAutofit/>
          </a:bodyPr>
          <a:lstStyle/>
          <a:p>
            <a:pPr lvl="1" algn="l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991445"/>
                  </p:ext>
                </p:extLst>
              </p:nvPr>
            </p:nvGraphicFramePr>
            <p:xfrm>
              <a:off x="533400" y="1066800"/>
              <a:ext cx="7972558" cy="32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45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96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445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038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4074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Category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Properties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324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Basic Multimodal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Schwefel's</a:t>
                          </a:r>
                          <a:r>
                            <a:rPr lang="en-I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Function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400" i="1" kern="12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f(x)= </a:t>
                          </a:r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f(z)=418.9829×D-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p>
                                <m:e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0" lang="en-IN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</m:e>
                              </m:nary>
                              <m:r>
                                <a:rPr kumimoji="0" lang="en-US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)+ </m:t>
                              </m:r>
                              <m:sSup>
                                <m:sSupPr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kumimoji="0" lang="en-IN" sz="14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z=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˄</m:t>
                                  </m:r>
                                </m:e>
                                <m:sup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1000(</m:t>
                                  </m:r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𝑜</m:t>
                                  </m:r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</m:t>
                                  </m:r>
                                </m:den>
                              </m:f>
                            </m:oMath>
                          </a14:m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+ 4.209687462275036e+002</a:t>
                          </a:r>
                          <a:endParaRPr kumimoji="0" lang="en-IN" sz="14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kumimoji="0" lang="en-US" sz="14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0" lang="en-IN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kumimoji="0" lang="en-IN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  <m:func>
                                            <m:funcPr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0" lang="en-US" sz="1400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kumimoji="0" lang="en-IN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kumimoji="0" lang="en-IN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begChr m:val="|"/>
                                                          <m:endChr m:val="|"/>
                                                          <m:ctrlPr>
                                                            <a:rPr kumimoji="0" lang="en-IN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kumimoji="0" lang="en-IN" sz="1400" i="1" kern="1200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kumimoji="0" lang="en-US" sz="1400" i="1" kern="1200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  <m:t>𝑧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kumimoji="0" lang="en-US" sz="1400" i="1" kern="1200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effectLst/>
                                                                  <a:latin typeface="Cambria Math" panose="02040503050406030204" pitchFamily="18" charset="0"/>
                                                                  <a:ea typeface="+mn-ea"/>
                                                                  <a:cs typeface="+mn-cs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f>
                                                        <m:fPr>
                                                          <m:ctrlPr>
                                                            <a:rPr kumimoji="0" lang="en-IN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kumimoji="0" lang="en-US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kumimoji="0" lang="en-US" sz="14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+mn-ea"/>
                                                              <a:cs typeface="+mn-cs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            </m:r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𝑖𝑓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en-IN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≤500 </m:t>
                                          </m:r>
                                        </m:sub>
                                      </m:sSub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500−</m:t>
                                          </m:r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𝑚𝑜𝑑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en-IN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,500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4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sin</m:t>
                                      </m:r>
                                      <m:r>
                                        <a:rPr kumimoji="0" lang="en-US" sz="14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⁡</m:t>
                                      </m:r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500−</m:t>
                                          </m:r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𝑚𝑜𝑑</m:t>
                                          </m:r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500))</m:t>
                                          </m:r>
                                        </m:e>
                                      </m:rad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kumimoji="0" lang="en-IN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IN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kumimoji="0"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−500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10000</m:t>
                                          </m:r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                    </m:t>
                                      </m:r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&gt;500</m:t>
                                      </m:r>
                                    </m:e>
                                    <m:e>
                                      <m:d>
                                        <m:dPr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𝑚𝑜𝑑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kumimoji="0" lang="en-IN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IN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,500</m:t>
                                              </m:r>
                                            </m:e>
                                          </m:d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−500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14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sin</m:t>
                                      </m:r>
                                      <m:r>
                                        <a:rPr kumimoji="0" lang="en-US" sz="14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⁡</m:t>
                                      </m:r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𝑚𝑜𝑑</m:t>
                                              </m:r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kumimoji="0" lang="en-IN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IN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,500)−500)</m:t>
                                          </m:r>
                                        </m:e>
                                      </m:rad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kumimoji="0" lang="en-IN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kumimoji="0" lang="en-IN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0" lang="en-IN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US" sz="14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kumimoji="0" lang="en-US" sz="14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+500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kumimoji="0" lang="en-US" sz="14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10000</m:t>
                                          </m:r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</m:t>
                                          </m:r>
                                        </m:den>
                                      </m:f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        </m:t>
                                      </m:r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kumimoji="0" lang="en-IN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sz="1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&lt;−500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kumimoji="0" lang="en-US" sz="1400" kern="1200" dirty="0">
                            <a:solidFill>
                              <a:schemeClr val="dk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en-US" sz="14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Multi-modal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Rotated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Non-separable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Asymmetrical</a:t>
                          </a:r>
                        </a:p>
                        <a:p>
                          <a:r>
                            <a:rPr kumimoji="0" lang="en-US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Local optima’s number is huge and second better local optimum is far from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global optimum.</a:t>
                          </a:r>
                          <a:endParaRPr lang="en-US" sz="14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991445"/>
                  </p:ext>
                </p:extLst>
              </p:nvPr>
            </p:nvGraphicFramePr>
            <p:xfrm>
              <a:off x="533400" y="1066800"/>
              <a:ext cx="7972558" cy="32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45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96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445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038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4074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Category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Properties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5176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latin typeface="Times New Roman" pitchFamily="18" charset="0"/>
                              <a:cs typeface="Times New Roman" pitchFamily="18" charset="0"/>
                            </a:rPr>
                            <a:t>Basic Multimodal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Schwefel's</a:t>
                          </a:r>
                          <a:r>
                            <a:rPr lang="en-I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Function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975" t="-23853" r="-26847" b="-2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Multi-modal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Rotated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Non-separable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Asymmetrical</a:t>
                          </a:r>
                        </a:p>
                        <a:p>
                          <a:r>
                            <a:rPr kumimoji="0" lang="en-US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Local optima’s number is huge and second better local optimum is far from</a:t>
                          </a:r>
                        </a:p>
                        <a:p>
                          <a:r>
                            <a:rPr kumimoji="0" lang="en-IN" sz="1400" b="0" i="0" u="none" strike="noStrike" kern="1200" baseline="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global optimum.</a:t>
                          </a:r>
                          <a:endParaRPr lang="en-US" sz="1400" i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762000" y="335280"/>
            <a:ext cx="7772400" cy="6096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Functions</a:t>
            </a:r>
          </a:p>
        </p:txBody>
      </p:sp>
    </p:spTree>
    <p:extLst>
      <p:ext uri="{BB962C8B-B14F-4D97-AF65-F5344CB8AC3E}">
        <p14:creationId xmlns:p14="http://schemas.microsoft.com/office/powerpoint/2010/main" val="2674939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361" y="608965"/>
            <a:ext cx="7772400" cy="609600"/>
          </a:xfrm>
        </p:spPr>
        <p:txBody>
          <a:bodyPr>
            <a:noAutofit/>
          </a:bodyPr>
          <a:lstStyle/>
          <a:p>
            <a:pPr algn="ctr"/>
            <a:r>
              <a:rPr lang="en-US" sz="41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7772400" cy="3962400"/>
          </a:xfrm>
        </p:spPr>
        <p:txBody>
          <a:bodyPr>
            <a:noAutofit/>
          </a:bodyPr>
          <a:lstStyle/>
          <a:p>
            <a:pPr lvl="1" algn="l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3596981"/>
                  </p:ext>
                </p:extLst>
              </p:nvPr>
            </p:nvGraphicFramePr>
            <p:xfrm>
              <a:off x="533399" y="1676400"/>
              <a:ext cx="7983511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45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5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445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038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407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a:t>Category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a:t>Properties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6151">
                    <a:tc>
                      <a:txBody>
                        <a:bodyPr/>
                        <a:lstStyle/>
                        <a:p>
                          <a:r>
                            <a:rPr lang="en-US" sz="2000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Unimodal</a:t>
                          </a:r>
                          <a:endParaRPr lang="en-US" sz="2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Rotated Bent Cigar Function</a:t>
                          </a:r>
                          <a:endParaRPr lang="en-US" sz="2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i="1" kern="12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f(x) = </a:t>
                          </a:r>
                          <a:r>
                            <a:rPr kumimoji="0"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f(x)=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en-I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0"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I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kumimoji="0" lang="en-I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kumimoji="0" lang="en-IN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kumimoji="0"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I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z=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I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0" lang="en-I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𝑎𝑠𝑦</m:t>
                                  </m:r>
                                </m:sub>
                                <m:sup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0.5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0"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IN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kumimoji="0" lang="en-US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(x-o))</a:t>
                          </a:r>
                          <a:endParaRPr kumimoji="0" lang="en-IN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000" kern="1200" dirty="0">
                            <a:solidFill>
                              <a:schemeClr val="dk1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kern="12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Unimodal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kern="12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Non – separable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3596981"/>
                  </p:ext>
                </p:extLst>
              </p:nvPr>
            </p:nvGraphicFramePr>
            <p:xfrm>
              <a:off x="533399" y="1676400"/>
              <a:ext cx="7983511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45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5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445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038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a:t>Category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a:t>Properties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15440">
                    <a:tc>
                      <a:txBody>
                        <a:bodyPr/>
                        <a:lstStyle/>
                        <a:p>
                          <a:r>
                            <a:rPr lang="en-US" sz="2000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Unimodal</a:t>
                          </a:r>
                          <a:endParaRPr lang="en-US" sz="2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Rotated Bent Cigar Function</a:t>
                          </a:r>
                          <a:endParaRPr lang="en-US" sz="20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222" t="-45283" r="-26847" b="-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kern="12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Unimodal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kern="1200" dirty="0">
                              <a:solidFill>
                                <a:schemeClr val="dk1"/>
                              </a:solidFill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Non – separable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2926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6096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Parameter Setting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7772400" cy="4267200"/>
          </a:xfrm>
        </p:spPr>
        <p:txBody>
          <a:bodyPr>
            <a:normAutofit/>
          </a:bodyPr>
          <a:lstStyle/>
          <a:p>
            <a:pPr algn="l">
              <a:buSzPct val="100000"/>
            </a:pPr>
            <a:endParaRPr lang="en-US" sz="1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94783"/>
              </p:ext>
            </p:extLst>
          </p:nvPr>
        </p:nvGraphicFramePr>
        <p:xfrm>
          <a:off x="5050632" y="1439108"/>
          <a:ext cx="3352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5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Performance Evaluation</a:t>
                      </a:r>
                    </a:p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t-Test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Optimized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Number of evaluations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04184"/>
              </p:ext>
            </p:extLst>
          </p:nvPr>
        </p:nvGraphicFramePr>
        <p:xfrm>
          <a:off x="620151" y="1439108"/>
          <a:ext cx="40386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77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Design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10,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30, 50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Population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Size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of Iterations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77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of Function Runs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Functions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44051" y="4079247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Table 2: Parameters Used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0632" y="4049344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Table 3: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40631712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440" y="2895600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THANK YOU.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68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4" y="1481138"/>
            <a:ext cx="8049411" cy="45259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</a:rPr>
              <a:t>MATLAB CODE SCREENSHOT</a:t>
            </a:r>
          </a:p>
        </p:txBody>
      </p:sp>
    </p:spTree>
    <p:extLst>
      <p:ext uri="{BB962C8B-B14F-4D97-AF65-F5344CB8AC3E}">
        <p14:creationId xmlns:p14="http://schemas.microsoft.com/office/powerpoint/2010/main" val="185253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585178"/>
            <a:ext cx="77724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9376" y="1600200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Fly Optimization Algorithm (FFOA)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 (Pan,2012).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Inspired by the foraging behavior of fruit flies(Drosophila).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ability to solve Complex Optimization Problems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pattern of fruit fly includes in sensitive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osphresis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and flying towards location by vision.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316150"/>
            <a:ext cx="1792344" cy="16881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4031" y="6079123"/>
            <a:ext cx="495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Fig 1 : Drosophila body structure diagram[9]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19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2614" y="594935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Fruit Fly Optimization Algorithm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561D96-6C9E-401B-AF12-D23F4B2B30A4}"/>
              </a:ext>
            </a:extLst>
          </p:cNvPr>
          <p:cNvCxnSpPr>
            <a:cxnSpLocks/>
          </p:cNvCxnSpPr>
          <p:nvPr/>
        </p:nvCxnSpPr>
        <p:spPr>
          <a:xfrm flipV="1">
            <a:off x="1086453" y="1465048"/>
            <a:ext cx="19814" cy="41146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B2D0AF-DB0E-4E5C-8145-0A1E5828408A}"/>
              </a:ext>
            </a:extLst>
          </p:cNvPr>
          <p:cNvCxnSpPr>
            <a:cxnSpLocks/>
          </p:cNvCxnSpPr>
          <p:nvPr/>
        </p:nvCxnSpPr>
        <p:spPr>
          <a:xfrm>
            <a:off x="435186" y="5210062"/>
            <a:ext cx="8142008" cy="30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4F9256-3BC3-4E79-8D0D-53CD040B1531}"/>
              </a:ext>
            </a:extLst>
          </p:cNvPr>
          <p:cNvSpPr/>
          <p:nvPr/>
        </p:nvSpPr>
        <p:spPr>
          <a:xfrm>
            <a:off x="7085312" y="1317586"/>
            <a:ext cx="1371599" cy="7765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A7E27C-9CA6-4467-AA38-12E9444B3FD2}"/>
              </a:ext>
            </a:extLst>
          </p:cNvPr>
          <p:cNvSpPr/>
          <p:nvPr/>
        </p:nvSpPr>
        <p:spPr>
          <a:xfrm>
            <a:off x="3758158" y="2471316"/>
            <a:ext cx="538588" cy="56490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D7F9D1-DD06-4EB4-8E05-87C1B8A5400A}"/>
              </a:ext>
            </a:extLst>
          </p:cNvPr>
          <p:cNvSpPr txBox="1"/>
          <p:nvPr/>
        </p:nvSpPr>
        <p:spPr>
          <a:xfrm>
            <a:off x="1387041" y="295741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Fly1(x1,y1)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B8EAD-0D48-4276-8382-4FDA500FB197}"/>
              </a:ext>
            </a:extLst>
          </p:cNvPr>
          <p:cNvSpPr txBox="1"/>
          <p:nvPr/>
        </p:nvSpPr>
        <p:spPr>
          <a:xfrm>
            <a:off x="5031385" y="3738867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Fly 2(X2,Y2)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E379E1-64B5-450C-BBA9-E17C103724AA}"/>
              </a:ext>
            </a:extLst>
          </p:cNvPr>
          <p:cNvSpPr txBox="1"/>
          <p:nvPr/>
        </p:nvSpPr>
        <p:spPr>
          <a:xfrm>
            <a:off x="2906667" y="4697332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Fly 3(X3,Y3)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E346AD-9714-4E5A-9FCB-F54FC27341AA}"/>
              </a:ext>
            </a:extLst>
          </p:cNvPr>
          <p:cNvSpPr txBox="1"/>
          <p:nvPr/>
        </p:nvSpPr>
        <p:spPr>
          <a:xfrm>
            <a:off x="363935" y="530781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(0,0)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80F6BA-4BCE-4524-AB42-9FC26154DD22}"/>
              </a:ext>
            </a:extLst>
          </p:cNvPr>
          <p:cNvSpPr txBox="1"/>
          <p:nvPr/>
        </p:nvSpPr>
        <p:spPr>
          <a:xfrm>
            <a:off x="805128" y="5817444"/>
            <a:ext cx="808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2 : Schematic diagram of iterative search for food of fruit fly swarm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92461E-F35A-4753-9EF7-0C1D510C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56" y="2092780"/>
            <a:ext cx="1042948" cy="982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0EBDE0-80B0-402A-8E39-731C93B9C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69" y="3587155"/>
            <a:ext cx="1042948" cy="9823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9CC055-890F-4076-8C27-EFB67D719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895" y="2753769"/>
            <a:ext cx="1042948" cy="98232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3E31C-6596-4D43-9BC3-E48F447F53F4}"/>
              </a:ext>
            </a:extLst>
          </p:cNvPr>
          <p:cNvCxnSpPr>
            <a:cxnSpLocks/>
          </p:cNvCxnSpPr>
          <p:nvPr/>
        </p:nvCxnSpPr>
        <p:spPr>
          <a:xfrm flipV="1">
            <a:off x="5223033" y="1889846"/>
            <a:ext cx="1524000" cy="784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C 0.02657 1.85185E-6 0.04844 0.01782 0.04844 0.03981 C 0.04844 0.06157 0.02657 0.07963 -3.33333E-6 0.07963 C -0.02673 0.07963 -0.04843 0.06157 -0.04843 0.03981 C -0.04843 0.01782 -0.02673 1.85185E-6 -3.33333E-6 1.85185E-6 Z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C 0.02656 4.07407E-6 0.04844 0.01782 0.04844 0.03981 C 0.04844 0.06157 0.02656 0.07963 1.66667E-6 0.07963 C -0.02674 0.07963 -0.04844 0.06157 -0.04844 0.03981 C -0.04844 0.01782 -0.02674 4.07407E-6 1.66667E-6 4.07407E-6 Z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C 0.02657 1.48148E-6 0.04844 0.01782 0.04844 0.03981 C 0.04844 0.06157 0.02657 0.07963 -4.44444E-6 0.07963 C -0.02673 0.07963 -0.04843 0.06157 -0.04843 0.03981 C -0.04843 0.01782 -0.02673 1.48148E-6 -4.44444E-6 1.48148E-6 Z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4 -0.05718 L 0.13264 -0.0967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E2CFF-710A-4B0D-94C9-C5D2FE0D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E21725-6B1B-49D5-A1D4-7A3A3D79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368" y="6352518"/>
            <a:ext cx="3032273" cy="543873"/>
          </a:xfrm>
        </p:spPr>
        <p:txBody>
          <a:bodyPr>
            <a:normAutofit/>
          </a:bodyPr>
          <a:lstStyle/>
          <a:p>
            <a:r>
              <a:rPr lang="en-I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 3: Flowchart of FFOA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0C7F76F-BB0F-45F4-84DA-10871AFAA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74" y="332513"/>
            <a:ext cx="2878922" cy="6075431"/>
          </a:xfrm>
        </p:spPr>
      </p:pic>
    </p:spTree>
    <p:extLst>
      <p:ext uri="{BB962C8B-B14F-4D97-AF65-F5344CB8AC3E}">
        <p14:creationId xmlns:p14="http://schemas.microsoft.com/office/powerpoint/2010/main" val="419089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2826" y="1032272"/>
                <a:ext cx="8229600" cy="548640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 Phase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25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500" i="1" dirty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IN" sz="2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500" i="1" dirty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(1)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25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500" i="1" dirty="0" smtClean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IN" sz="2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500" i="1" dirty="0" smtClean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(2)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IN" sz="25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5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5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2500" b="0" i="1" dirty="0" smtClean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25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500" b="0" i="1" dirty="0" smtClean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IN" sz="2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500" b="0" i="1" dirty="0" smtClean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(3)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IN" sz="25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25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500" i="1" dirty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IN" sz="2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500" i="1" dirty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(4)</a:t>
                </a:r>
              </a:p>
              <a:p>
                <a:pPr marL="109728" indent="0">
                  <a:buNone/>
                </a:pPr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Construction Phase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𝐷𝑖𝑠𝑡</m:t>
                        </m:r>
                      </m:e>
                      <m:sub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5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(5)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𝐷𝑖𝑠𝑡</m:t>
                            </m:r>
                          </m:e>
                          <m:sub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(6)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826" y="1032272"/>
                <a:ext cx="8229600" cy="5486400"/>
              </a:xfrm>
              <a:blipFill>
                <a:blip r:embed="rId2"/>
                <a:stretch>
                  <a:fillRect l="-889" t="-1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0552" y="0"/>
            <a:ext cx="8229600" cy="1143000"/>
          </a:xfrm>
        </p:spPr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75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</TotalTime>
  <Words>3139</Words>
  <Application>Microsoft Office PowerPoint</Application>
  <PresentationFormat>On-screen Show (4:3)</PresentationFormat>
  <Paragraphs>1556</Paragraphs>
  <Slides>59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Calibri</vt:lpstr>
      <vt:lpstr>Cambria Math</vt:lpstr>
      <vt:lpstr>Lucida Sans Unicode</vt:lpstr>
      <vt:lpstr>Mangal</vt:lpstr>
      <vt:lpstr>Times New Roman</vt:lpstr>
      <vt:lpstr>Times New Roman</vt:lpstr>
      <vt:lpstr>Verdana</vt:lpstr>
      <vt:lpstr>Wingdings 2</vt:lpstr>
      <vt:lpstr>Wingdings 3</vt:lpstr>
      <vt:lpstr>Concourse</vt:lpstr>
      <vt:lpstr>Worksheet</vt:lpstr>
      <vt:lpstr>PowerPoint Presentation</vt:lpstr>
      <vt:lpstr>Outlines</vt:lpstr>
      <vt:lpstr>Research Objectives</vt:lpstr>
      <vt:lpstr>Literature Survey</vt:lpstr>
      <vt:lpstr>Research Gap</vt:lpstr>
      <vt:lpstr>Introduction</vt:lpstr>
      <vt:lpstr>Fruit Fly Optimization Algorithm</vt:lpstr>
      <vt:lpstr>Fig 3: Flowchart of FFOA</vt:lpstr>
      <vt:lpstr>FFOA</vt:lpstr>
      <vt:lpstr>FFOA</vt:lpstr>
      <vt:lpstr>PowerPoint Presentation</vt:lpstr>
      <vt:lpstr>PowerPoint Presentation</vt:lpstr>
      <vt:lpstr>PowerPoint Presentation</vt:lpstr>
      <vt:lpstr>Experimental Setting</vt:lpstr>
      <vt:lpstr>PowerPoint Presentation</vt:lpstr>
      <vt:lpstr>PowerPoint Presentation</vt:lpstr>
      <vt:lpstr>PowerPoint Presentation</vt:lpstr>
      <vt:lpstr>Work Progress</vt:lpstr>
      <vt:lpstr>Work Progress</vt:lpstr>
      <vt:lpstr>References</vt:lpstr>
      <vt:lpstr>References</vt:lpstr>
      <vt:lpstr>References</vt:lpstr>
      <vt:lpstr>References</vt:lpstr>
      <vt:lpstr>References</vt:lpstr>
      <vt:lpstr>Result 10D FFOA </vt:lpstr>
      <vt:lpstr>Function 1 Result</vt:lpstr>
      <vt:lpstr>Function 2 Result</vt:lpstr>
      <vt:lpstr>Function 3 Result</vt:lpstr>
      <vt:lpstr>Function 4 Result</vt:lpstr>
      <vt:lpstr>Function 5 Result</vt:lpstr>
      <vt:lpstr>Function 6 Result</vt:lpstr>
      <vt:lpstr>Function 7 Result</vt:lpstr>
      <vt:lpstr>Function 8 Result</vt:lpstr>
      <vt:lpstr>Function 9 Result</vt:lpstr>
      <vt:lpstr>Function 10 Result</vt:lpstr>
      <vt:lpstr>Function 11 Result</vt:lpstr>
      <vt:lpstr>Function 12 Result</vt:lpstr>
      <vt:lpstr>Function 13 Result</vt:lpstr>
      <vt:lpstr>Function 14 Result</vt:lpstr>
      <vt:lpstr>Function 15 Result</vt:lpstr>
      <vt:lpstr>Function 16 Result</vt:lpstr>
      <vt:lpstr>Function 17 Result</vt:lpstr>
      <vt:lpstr>Function 18 Result</vt:lpstr>
      <vt:lpstr>Function 19 Result</vt:lpstr>
      <vt:lpstr>Function 20 Result</vt:lpstr>
      <vt:lpstr>Function 21 Result</vt:lpstr>
      <vt:lpstr>Function 22 Result</vt:lpstr>
      <vt:lpstr>Function 23 Result</vt:lpstr>
      <vt:lpstr>Function 24 Result</vt:lpstr>
      <vt:lpstr>Function 25 Result</vt:lpstr>
      <vt:lpstr>Function 26 Result</vt:lpstr>
      <vt:lpstr>Function 27 Result</vt:lpstr>
      <vt:lpstr>Function 28 Result</vt:lpstr>
      <vt:lpstr>Test Functions</vt:lpstr>
      <vt:lpstr>PowerPoint Presentation</vt:lpstr>
      <vt:lpstr>Test Functions</vt:lpstr>
      <vt:lpstr>Parameter Setting</vt:lpstr>
      <vt:lpstr>PowerPoint Presentation</vt:lpstr>
      <vt:lpstr>MATLAB CODE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Atul Kamble</cp:lastModifiedBy>
  <cp:revision>804</cp:revision>
  <dcterms:created xsi:type="dcterms:W3CDTF">2015-10-07T09:51:56Z</dcterms:created>
  <dcterms:modified xsi:type="dcterms:W3CDTF">2018-03-19T06:36:23Z</dcterms:modified>
</cp:coreProperties>
</file>