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EE26B1-BE55-4EF8-81A2-92DA40BE511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9"/>
    <a:srgbClr val="050B13"/>
    <a:srgbClr val="0A182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72" autoAdjust="0"/>
    <p:restoredTop sz="94485" autoAdjust="0"/>
  </p:normalViewPr>
  <p:slideViewPr>
    <p:cSldViewPr>
      <p:cViewPr>
        <p:scale>
          <a:sx n="98" d="100"/>
          <a:sy n="98" d="100"/>
        </p:scale>
        <p:origin x="72" y="-5460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Kamble" userId="eaab1130bda9ee45" providerId="LiveId" clId="{A4745191-3C2C-4975-9A91-F859700900AD}"/>
    <pc:docChg chg="undo custSel modSld">
      <pc:chgData name="Atul Kamble" userId="eaab1130bda9ee45" providerId="LiveId" clId="{A4745191-3C2C-4975-9A91-F859700900AD}" dt="2018-03-12T05:44:08.430" v="1" actId="5793"/>
      <pc:docMkLst>
        <pc:docMk/>
      </pc:docMkLst>
      <pc:sldChg chg="modSp">
        <pc:chgData name="Atul Kamble" userId="eaab1130bda9ee45" providerId="LiveId" clId="{A4745191-3C2C-4975-9A91-F859700900AD}" dt="2018-03-12T05:44:08.430" v="1" actId="5793"/>
        <pc:sldMkLst>
          <pc:docMk/>
          <pc:sldMk cId="2251251862" sldId="256"/>
        </pc:sldMkLst>
        <pc:graphicFrameChg chg="modGraphic">
          <ac:chgData name="Atul Kamble" userId="eaab1130bda9ee45" providerId="LiveId" clId="{A4745191-3C2C-4975-9A91-F859700900AD}" dt="2018-03-12T05:44:08.430" v="1" actId="5793"/>
          <ac:graphicFrameMkLst>
            <pc:docMk/>
            <pc:sldMk cId="2251251862" sldId="256"/>
            <ac:graphicFrameMk id="3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B9BDF-171B-4652-817F-14F42FB97D0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162050"/>
            <a:ext cx="47021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7079-3844-4353-A90E-BABFE551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B7079-3844-4353-A90E-BABFE5514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2357"/>
            <a:ext cx="32918400" cy="320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3475618" y="304801"/>
            <a:ext cx="25397473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of Fruit Fly Optimization Algorithm on classical test problem set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123"/>
          <p:cNvSpPr txBox="1">
            <a:spLocks noChangeArrowheads="1"/>
          </p:cNvSpPr>
          <p:nvPr/>
        </p:nvSpPr>
        <p:spPr bwMode="auto">
          <a:xfrm>
            <a:off x="5294733" y="1603364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Area :- Soft Computing</a:t>
            </a:r>
          </a:p>
          <a:p>
            <a:pPr algn="ctr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Area :- Optimization</a:t>
            </a:r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1331060" y="4574626"/>
            <a:ext cx="8441035" cy="2352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FFOA to the classical test problem sets (CEC2013 or CEC2015).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analysis of result of classical test problem.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FFOA for engineering optimization problem.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31060" y="3658826"/>
            <a:ext cx="8435173" cy="584775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OBJECTIVE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312564" y="8039646"/>
            <a:ext cx="8590429" cy="13124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published by IEEE Congress on Evolutionary Congress on Evolutionary Computation (CEC)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 2013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Dataset published in 2013  including 28 functions.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 2015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Dataset published in 2015 including 15 functions.</a:t>
            </a:r>
          </a:p>
          <a:p>
            <a:pPr indent="-285750" algn="ctr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</a:p>
          <a:p>
            <a:pPr indent="-285750" algn="just"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2564" y="7354889"/>
            <a:ext cx="8590429" cy="397461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DATASET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174200" y="3693351"/>
            <a:ext cx="9416223" cy="565477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FFOA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95903" y="10161058"/>
            <a:ext cx="344391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91800" y="3658827"/>
            <a:ext cx="10957753" cy="584775"/>
          </a:xfrm>
          <a:prstGeom prst="rect">
            <a:avLst/>
          </a:prstGeom>
          <a:solidFill>
            <a:srgbClr val="0F21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FFOA on classical test problem set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628963" y="4884149"/>
            <a:ext cx="166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 Box 189"/>
          <p:cNvSpPr txBox="1">
            <a:spLocks noChangeArrowheads="1"/>
          </p:cNvSpPr>
          <p:nvPr/>
        </p:nvSpPr>
        <p:spPr bwMode="auto">
          <a:xfrm>
            <a:off x="24275715" y="13348450"/>
            <a:ext cx="7379899" cy="5979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600" dirty="0"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06284" y="16412804"/>
            <a:ext cx="9449330" cy="363571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8" name="Text Box 189"/>
          <p:cNvSpPr txBox="1">
            <a:spLocks noChangeArrowheads="1"/>
          </p:cNvSpPr>
          <p:nvPr/>
        </p:nvSpPr>
        <p:spPr bwMode="auto">
          <a:xfrm>
            <a:off x="10591800" y="19305712"/>
            <a:ext cx="10710081" cy="1367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test problem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in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91800" y="18589908"/>
            <a:ext cx="10717008" cy="498822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Expected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74201" y="17103228"/>
            <a:ext cx="9481413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Smell Function </a:t>
            </a: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Vision Function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74201" y="18684056"/>
            <a:ext cx="9472776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Presented By</a:t>
            </a:r>
            <a:r>
              <a:rPr lang="en-US" sz="2800" dirty="0">
                <a:latin typeface="Cambria" panose="02040503050406030204" pitchFamily="18" charset="0"/>
              </a:rPr>
              <a:t>: Atul Kamble         </a:t>
            </a:r>
          </a:p>
          <a:p>
            <a:r>
              <a:rPr lang="en-US" sz="2800" dirty="0">
                <a:latin typeface="Cambria" panose="02040503050406030204" pitchFamily="18" charset="0"/>
              </a:rPr>
              <a:t>                              </a:t>
            </a:r>
            <a:r>
              <a:rPr lang="en-US" sz="2800" dirty="0" err="1">
                <a:latin typeface="Cambria" panose="02040503050406030204" pitchFamily="18" charset="0"/>
              </a:rPr>
              <a:t>M.Tech</a:t>
            </a:r>
            <a:r>
              <a:rPr lang="en-US" sz="2800" dirty="0">
                <a:latin typeface="Cambria" panose="02040503050406030204" pitchFamily="18" charset="0"/>
              </a:rPr>
              <a:t> II  CSE(IT)                                                 </a:t>
            </a:r>
          </a:p>
          <a:p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</a:rPr>
              <a:t>Guided By</a:t>
            </a:r>
            <a:r>
              <a:rPr lang="en-US" sz="2800" dirty="0">
                <a:latin typeface="Cambria" panose="02040503050406030204" pitchFamily="18" charset="0"/>
              </a:rPr>
              <a:t>:     Dr. A. J. </a:t>
            </a:r>
            <a:r>
              <a:rPr lang="en-US" sz="2800" dirty="0" err="1">
                <a:latin typeface="Cambria" panose="02040503050406030204" pitchFamily="18" charset="0"/>
              </a:rPr>
              <a:t>Umbarkar</a:t>
            </a:r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                             Dept of  Information Technology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79101" y="17363211"/>
            <a:ext cx="376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The flowchart of FFOA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64" y="703703"/>
            <a:ext cx="2244360" cy="17339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104" y="241495"/>
            <a:ext cx="3831009" cy="2271241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89377"/>
              </p:ext>
            </p:extLst>
          </p:nvPr>
        </p:nvGraphicFramePr>
        <p:xfrm>
          <a:off x="1828800" y="11546530"/>
          <a:ext cx="7698911" cy="8019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basic functions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8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  <a:p>
                      <a:pPr marL="368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92">
                <a:tc>
                  <a:txBody>
                    <a:bodyPr/>
                    <a:lstStyle/>
                    <a:p>
                      <a:pPr marL="76200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Unimodal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Bent Cigar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Cigar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Discus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51"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Weierstrass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Weierstrass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76200" marR="0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7">
                <a:tc rowSpan="2"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Katsuura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Katsuura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HappyCat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HappyCat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HGBat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HGBat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Expanded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 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Shifted and Rotated Expanded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Scaffer’s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Scaffer’s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F6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Function 1 (N=3)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2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Conditioned Elliptic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Function 2 (N=4)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Weierstrass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2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Scaffer’s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F6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Function 3 (N=5)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Katsuura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HappyCat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6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Ackley’s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1 (N=5)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Conditioned Elliptic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Cigar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6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Conditioned Elliptic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2 (N=3)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6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Conditioned Elliptic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6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3 (N=5)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HGBat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Weierstrass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242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Conditioned Elliptic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529" y="11605114"/>
            <a:ext cx="2682079" cy="2184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55CF280-8094-4F0C-949B-A0DA64CC7B71}"/>
                  </a:ext>
                </a:extLst>
              </p:cNvPr>
              <p:cNvSpPr/>
              <p:nvPr/>
            </p:nvSpPr>
            <p:spPr>
              <a:xfrm>
                <a:off x="23959314" y="12752732"/>
                <a:ext cx="358713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55CF280-8094-4F0C-949B-A0DA64CC7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314" y="12752732"/>
                <a:ext cx="3587136" cy="957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0" y="4614030"/>
            <a:ext cx="9398639" cy="53449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752882" y="10275038"/>
            <a:ext cx="584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Structure of FFOA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206284" y="11078116"/>
            <a:ext cx="9449330" cy="363571"/>
          </a:xfrm>
          <a:prstGeom prst="rect">
            <a:avLst/>
          </a:prstGeom>
          <a:solidFill>
            <a:srgbClr val="0F21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06284" y="11717246"/>
            <a:ext cx="9481413" cy="35394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 Function</a:t>
            </a:r>
          </a:p>
          <a:p>
            <a:pPr marL="457200"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Unimodal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3-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for 2-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543" y="4577972"/>
            <a:ext cx="5505384" cy="124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415</Words>
  <Application>Microsoft Office PowerPoint</Application>
  <PresentationFormat>Custom</PresentationFormat>
  <Paragraphs>255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Cambria Math</vt:lpstr>
      <vt:lpstr>Times New Roman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Atul Kamble</cp:lastModifiedBy>
  <cp:revision>171</cp:revision>
  <cp:lastPrinted>2013-02-12T02:21:55Z</cp:lastPrinted>
  <dcterms:created xsi:type="dcterms:W3CDTF">2013-02-10T21:14:48Z</dcterms:created>
  <dcterms:modified xsi:type="dcterms:W3CDTF">2018-03-12T07:11:08Z</dcterms:modified>
</cp:coreProperties>
</file>