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Teachers"/>
      <p:regular r:id="rId28"/>
      <p:bold r:id="rId29"/>
      <p:italic r:id="rId30"/>
      <p:boldItalic r:id="rId31"/>
    </p:embeddedFont>
    <p:embeddedFont>
      <p:font typeface="Cal Sans"/>
      <p:regular r:id="rId32"/>
    </p:embeddedFont>
    <p:embeddedFont>
      <p:font typeface="Noto Sans Symbols"/>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Teachers-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Teacher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Teachers-boldItalic.fntdata"/><Relationship Id="rId30" Type="http://schemas.openxmlformats.org/officeDocument/2006/relationships/font" Target="fonts/Teachers-italic.fntdata"/><Relationship Id="rId11" Type="http://schemas.openxmlformats.org/officeDocument/2006/relationships/slide" Target="slides/slide6.xml"/><Relationship Id="rId33" Type="http://schemas.openxmlformats.org/officeDocument/2006/relationships/font" Target="fonts/NotoSansSymbols-regular.fntdata"/><Relationship Id="rId10" Type="http://schemas.openxmlformats.org/officeDocument/2006/relationships/slide" Target="slides/slide5.xml"/><Relationship Id="rId32" Type="http://schemas.openxmlformats.org/officeDocument/2006/relationships/font" Target="fonts/CalSans-regular.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NotoSansSymbols-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755d5ce66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755d5ce6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tBDfr"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lt1"/>
        </a:solidFill>
      </p:bgPr>
    </p:bg>
    <p:spTree>
      <p:nvGrpSpPr>
        <p:cNvPr id="6" name="Shape 6"/>
        <p:cNvGrpSpPr/>
        <p:nvPr/>
      </p:nvGrpSpPr>
      <p:grpSpPr>
        <a:xfrm>
          <a:off x="0" y="0"/>
          <a:ext cx="0" cy="0"/>
          <a:chOff x="0" y="0"/>
          <a:chExt cx="0" cy="0"/>
        </a:xfrm>
      </p:grpSpPr>
      <p:sp>
        <p:nvSpPr>
          <p:cNvPr id="7" name="Google Shape;7;p2"/>
          <p:cNvSpPr/>
          <p:nvPr/>
        </p:nvSpPr>
        <p:spPr>
          <a:xfrm flipH="1" rot="10800000">
            <a:off x="-360" y="3852360"/>
            <a:ext cx="9143640" cy="1291320"/>
          </a:xfrm>
          <a:prstGeom prst="rect">
            <a:avLst/>
          </a:prstGeom>
          <a:gradFill>
            <a:gsLst>
              <a:gs pos="0">
                <a:srgbClr val="FFFFFF"/>
              </a:gs>
              <a:gs pos="81000">
                <a:srgbClr val="E8F6FF"/>
              </a:gs>
              <a:gs pos="100000">
                <a:srgbClr val="D0EDFF"/>
              </a:gs>
            </a:gsLst>
            <a:lin ang="539400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8" name="Google Shape;8;p2"/>
          <p:cNvSpPr txBox="1"/>
          <p:nvPr>
            <p:ph type="title"/>
          </p:nvPr>
        </p:nvSpPr>
        <p:spPr>
          <a:xfrm>
            <a:off x="428760" y="2966040"/>
            <a:ext cx="6376320" cy="163728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2"/>
          <p:cNvSpPr txBox="1"/>
          <p:nvPr>
            <p:ph idx="1" type="body"/>
          </p:nvPr>
        </p:nvSpPr>
        <p:spPr>
          <a:xfrm>
            <a:off x="546120" y="355680"/>
            <a:ext cx="8169120" cy="2610360"/>
          </a:xfrm>
          <a:prstGeom prst="rect">
            <a:avLst/>
          </a:prstGeom>
          <a:noFill/>
          <a:ln>
            <a:noFill/>
          </a:ln>
        </p:spPr>
        <p:txBody>
          <a:bodyPr anchorCtr="0" anchor="t" bIns="45000" lIns="90000" spcFirstLastPara="1" rIns="90000" wrap="square" tIns="450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_2">
  <p:cSld name="TITLE_ONLY_2">
    <p:bg>
      <p:bgPr>
        <a:solidFill>
          <a:schemeClr val="lt1"/>
        </a:solidFill>
      </p:bgPr>
    </p:bg>
    <p:spTree>
      <p:nvGrpSpPr>
        <p:cNvPr id="43" name="Shape 43"/>
        <p:cNvGrpSpPr/>
        <p:nvPr/>
      </p:nvGrpSpPr>
      <p:grpSpPr>
        <a:xfrm>
          <a:off x="0" y="0"/>
          <a:ext cx="0" cy="0"/>
          <a:chOff x="0" y="0"/>
          <a:chExt cx="0" cy="0"/>
        </a:xfrm>
      </p:grpSpPr>
      <p:sp>
        <p:nvSpPr>
          <p:cNvPr id="44" name="Google Shape;44;p11"/>
          <p:cNvSpPr/>
          <p:nvPr/>
        </p:nvSpPr>
        <p:spPr>
          <a:xfrm flipH="1" rot="10800000">
            <a:off x="-360" y="3852360"/>
            <a:ext cx="9143640" cy="1291320"/>
          </a:xfrm>
          <a:prstGeom prst="rect">
            <a:avLst/>
          </a:prstGeom>
          <a:gradFill>
            <a:gsLst>
              <a:gs pos="0">
                <a:srgbClr val="FFFFFF"/>
              </a:gs>
              <a:gs pos="81000">
                <a:srgbClr val="E8F6FF"/>
              </a:gs>
              <a:gs pos="100000">
                <a:srgbClr val="D0EDFF"/>
              </a:gs>
            </a:gsLst>
            <a:lin ang="539400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5" name="Google Shape;45;p11"/>
          <p:cNvSpPr txBox="1"/>
          <p:nvPr>
            <p:ph type="title"/>
          </p:nvPr>
        </p:nvSpPr>
        <p:spPr>
          <a:xfrm>
            <a:off x="720000" y="444960"/>
            <a:ext cx="7703640" cy="5724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6">
  <p:cSld name="CUSTOM_6">
    <p:bg>
      <p:bgPr>
        <a:solidFill>
          <a:schemeClr val="lt1"/>
        </a:solidFill>
      </p:bgPr>
    </p:bg>
    <p:spTree>
      <p:nvGrpSpPr>
        <p:cNvPr id="46" name="Shape 46"/>
        <p:cNvGrpSpPr/>
        <p:nvPr/>
      </p:nvGrpSpPr>
      <p:grpSpPr>
        <a:xfrm>
          <a:off x="0" y="0"/>
          <a:ext cx="0" cy="0"/>
          <a:chOff x="0" y="0"/>
          <a:chExt cx="0" cy="0"/>
        </a:xfrm>
      </p:grpSpPr>
      <p:sp>
        <p:nvSpPr>
          <p:cNvPr id="47" name="Google Shape;47;p12"/>
          <p:cNvSpPr/>
          <p:nvPr/>
        </p:nvSpPr>
        <p:spPr>
          <a:xfrm flipH="1" rot="10800000">
            <a:off x="-360" y="3852360"/>
            <a:ext cx="9143640" cy="1291320"/>
          </a:xfrm>
          <a:prstGeom prst="rect">
            <a:avLst/>
          </a:prstGeom>
          <a:gradFill>
            <a:gsLst>
              <a:gs pos="0">
                <a:srgbClr val="FFFFFF"/>
              </a:gs>
              <a:gs pos="81000">
                <a:srgbClr val="E8F6FF"/>
              </a:gs>
              <a:gs pos="100000">
                <a:srgbClr val="D0EDFF"/>
              </a:gs>
            </a:gsLst>
            <a:lin ang="539400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8" name="Google Shape;48;p12"/>
          <p:cNvSpPr txBox="1"/>
          <p:nvPr>
            <p:ph type="title"/>
          </p:nvPr>
        </p:nvSpPr>
        <p:spPr>
          <a:xfrm>
            <a:off x="546120" y="444960"/>
            <a:ext cx="8177760" cy="5724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9" name="Google Shape;49;p12"/>
          <p:cNvSpPr txBox="1"/>
          <p:nvPr>
            <p:ph idx="1" type="body"/>
          </p:nvPr>
        </p:nvSpPr>
        <p:spPr>
          <a:xfrm>
            <a:off x="546120" y="2514600"/>
            <a:ext cx="2678760" cy="1405800"/>
          </a:xfrm>
          <a:prstGeom prst="rect">
            <a:avLst/>
          </a:prstGeom>
          <a:noFill/>
          <a:ln>
            <a:noFill/>
          </a:ln>
        </p:spPr>
        <p:txBody>
          <a:bodyPr anchorCtr="0" anchor="t" bIns="45000" lIns="90000" spcFirstLastPara="1" rIns="90000" wrap="square" tIns="450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0" name="Google Shape;50;p12"/>
          <p:cNvSpPr txBox="1"/>
          <p:nvPr>
            <p:ph idx="2" type="body"/>
          </p:nvPr>
        </p:nvSpPr>
        <p:spPr>
          <a:xfrm>
            <a:off x="3295440" y="2514600"/>
            <a:ext cx="2678760" cy="1405800"/>
          </a:xfrm>
          <a:prstGeom prst="rect">
            <a:avLst/>
          </a:prstGeom>
          <a:noFill/>
          <a:ln>
            <a:noFill/>
          </a:ln>
        </p:spPr>
        <p:txBody>
          <a:bodyPr anchorCtr="0" anchor="t" bIns="45000" lIns="90000" spcFirstLastPara="1" rIns="90000" wrap="square" tIns="450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1" name="Google Shape;51;p12"/>
          <p:cNvSpPr txBox="1"/>
          <p:nvPr>
            <p:ph idx="3" type="body"/>
          </p:nvPr>
        </p:nvSpPr>
        <p:spPr>
          <a:xfrm>
            <a:off x="6045120" y="2514600"/>
            <a:ext cx="2678760" cy="1405800"/>
          </a:xfrm>
          <a:prstGeom prst="rect">
            <a:avLst/>
          </a:prstGeom>
          <a:noFill/>
          <a:ln>
            <a:noFill/>
          </a:ln>
        </p:spPr>
        <p:txBody>
          <a:bodyPr anchorCtr="0" anchor="t" bIns="45000" lIns="90000" spcFirstLastPara="1" rIns="90000" wrap="square" tIns="450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5">
  <p:cSld name="CUSTOM_5">
    <p:bg>
      <p:bgPr>
        <a:solidFill>
          <a:schemeClr val="lt1"/>
        </a:solidFill>
      </p:bgPr>
    </p:bg>
    <p:spTree>
      <p:nvGrpSpPr>
        <p:cNvPr id="52" name="Shape 52"/>
        <p:cNvGrpSpPr/>
        <p:nvPr/>
      </p:nvGrpSpPr>
      <p:grpSpPr>
        <a:xfrm>
          <a:off x="0" y="0"/>
          <a:ext cx="0" cy="0"/>
          <a:chOff x="0" y="0"/>
          <a:chExt cx="0" cy="0"/>
        </a:xfrm>
      </p:grpSpPr>
      <p:sp>
        <p:nvSpPr>
          <p:cNvPr id="53" name="Google Shape;53;p13"/>
          <p:cNvSpPr/>
          <p:nvPr/>
        </p:nvSpPr>
        <p:spPr>
          <a:xfrm>
            <a:off x="0" y="-2520"/>
            <a:ext cx="9143640" cy="1291320"/>
          </a:xfrm>
          <a:prstGeom prst="rect">
            <a:avLst/>
          </a:prstGeom>
          <a:gradFill>
            <a:gsLst>
              <a:gs pos="0">
                <a:srgbClr val="FFFFFF"/>
              </a:gs>
              <a:gs pos="81000">
                <a:srgbClr val="E8F6FF"/>
              </a:gs>
              <a:gs pos="100000">
                <a:srgbClr val="D0EDFF"/>
              </a:gs>
            </a:gsLst>
            <a:lin ang="1620000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54" name="Google Shape;54;p13"/>
          <p:cNvSpPr txBox="1"/>
          <p:nvPr>
            <p:ph type="title"/>
          </p:nvPr>
        </p:nvSpPr>
        <p:spPr>
          <a:xfrm>
            <a:off x="713160" y="444960"/>
            <a:ext cx="7703640" cy="5724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8">
  <p:cSld name="CUSTOM_8">
    <p:bg>
      <p:bgPr>
        <a:solidFill>
          <a:schemeClr val="lt1"/>
        </a:solidFill>
      </p:bgPr>
    </p:bg>
    <p:spTree>
      <p:nvGrpSpPr>
        <p:cNvPr id="55" name="Shape 55"/>
        <p:cNvGrpSpPr/>
        <p:nvPr/>
      </p:nvGrpSpPr>
      <p:grpSpPr>
        <a:xfrm>
          <a:off x="0" y="0"/>
          <a:ext cx="0" cy="0"/>
          <a:chOff x="0" y="0"/>
          <a:chExt cx="0" cy="0"/>
        </a:xfrm>
      </p:grpSpPr>
      <p:sp>
        <p:nvSpPr>
          <p:cNvPr id="56" name="Google Shape;56;p14"/>
          <p:cNvSpPr/>
          <p:nvPr/>
        </p:nvSpPr>
        <p:spPr>
          <a:xfrm flipH="1" rot="5400000">
            <a:off x="5924520" y="1926360"/>
            <a:ext cx="5145480" cy="1291320"/>
          </a:xfrm>
          <a:prstGeom prst="rect">
            <a:avLst/>
          </a:prstGeom>
          <a:gradFill>
            <a:gsLst>
              <a:gs pos="0">
                <a:srgbClr val="FFFFFF"/>
              </a:gs>
              <a:gs pos="81000">
                <a:srgbClr val="E8F6FF"/>
              </a:gs>
              <a:gs pos="100000">
                <a:srgbClr val="D0EDFF"/>
              </a:gs>
            </a:gsLst>
            <a:lin ang="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57" name="Google Shape;57;p14"/>
          <p:cNvSpPr txBox="1"/>
          <p:nvPr>
            <p:ph type="title"/>
          </p:nvPr>
        </p:nvSpPr>
        <p:spPr>
          <a:xfrm>
            <a:off x="713160" y="634680"/>
            <a:ext cx="2848680" cy="7686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8" name="Google Shape;58;p14"/>
          <p:cNvSpPr txBox="1"/>
          <p:nvPr>
            <p:ph idx="2" type="title"/>
          </p:nvPr>
        </p:nvSpPr>
        <p:spPr>
          <a:xfrm>
            <a:off x="3733920" y="696600"/>
            <a:ext cx="4696560" cy="7686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9" name="Google Shape;59;p14"/>
          <p:cNvSpPr txBox="1"/>
          <p:nvPr>
            <p:ph idx="3" type="title"/>
          </p:nvPr>
        </p:nvSpPr>
        <p:spPr>
          <a:xfrm>
            <a:off x="713160" y="1970640"/>
            <a:ext cx="2848680" cy="7686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0" name="Google Shape;60;p14"/>
          <p:cNvSpPr txBox="1"/>
          <p:nvPr>
            <p:ph idx="1" type="body"/>
          </p:nvPr>
        </p:nvSpPr>
        <p:spPr>
          <a:xfrm>
            <a:off x="3781440" y="1752480"/>
            <a:ext cx="4171320" cy="3391920"/>
          </a:xfrm>
          <a:prstGeom prst="rect">
            <a:avLst/>
          </a:prstGeom>
          <a:noFill/>
          <a:ln>
            <a:noFill/>
          </a:ln>
        </p:spPr>
        <p:txBody>
          <a:bodyPr anchorCtr="0" anchor="t" bIns="45000" lIns="90000" spcFirstLastPara="1" rIns="90000" wrap="square" tIns="450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9">
  <p:cSld name="CUSTOM_9">
    <p:bg>
      <p:bgPr>
        <a:solidFill>
          <a:schemeClr val="lt1"/>
        </a:solidFill>
      </p:bgPr>
    </p:bg>
    <p:spTree>
      <p:nvGrpSpPr>
        <p:cNvPr id="61" name="Shape 61"/>
        <p:cNvGrpSpPr/>
        <p:nvPr/>
      </p:nvGrpSpPr>
      <p:grpSpPr>
        <a:xfrm>
          <a:off x="0" y="0"/>
          <a:ext cx="0" cy="0"/>
          <a:chOff x="0" y="0"/>
          <a:chExt cx="0" cy="0"/>
        </a:xfrm>
      </p:grpSpPr>
      <p:sp>
        <p:nvSpPr>
          <p:cNvPr id="62" name="Google Shape;62;p15"/>
          <p:cNvSpPr/>
          <p:nvPr/>
        </p:nvSpPr>
        <p:spPr>
          <a:xfrm flipH="1" rot="10800000">
            <a:off x="-360" y="3852360"/>
            <a:ext cx="9143640" cy="1291320"/>
          </a:xfrm>
          <a:prstGeom prst="rect">
            <a:avLst/>
          </a:prstGeom>
          <a:gradFill>
            <a:gsLst>
              <a:gs pos="0">
                <a:srgbClr val="FFFFFF"/>
              </a:gs>
              <a:gs pos="81000">
                <a:srgbClr val="E8F6FF"/>
              </a:gs>
              <a:gs pos="100000">
                <a:srgbClr val="D0EDFF"/>
              </a:gs>
            </a:gsLst>
            <a:lin ang="539400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9_1">
  <p:cSld name="CUSTOM_9_1">
    <p:bg>
      <p:bgPr>
        <a:solidFill>
          <a:schemeClr val="lt1"/>
        </a:solidFill>
      </p:bgPr>
    </p:bg>
    <p:spTree>
      <p:nvGrpSpPr>
        <p:cNvPr id="63" name="Shape 63"/>
        <p:cNvGrpSpPr/>
        <p:nvPr/>
      </p:nvGrpSpPr>
      <p:grpSpPr>
        <a:xfrm>
          <a:off x="0" y="0"/>
          <a:ext cx="0" cy="0"/>
          <a:chOff x="0" y="0"/>
          <a:chExt cx="0" cy="0"/>
        </a:xfrm>
      </p:grpSpPr>
      <p:sp>
        <p:nvSpPr>
          <p:cNvPr id="64" name="Google Shape;64;p16"/>
          <p:cNvSpPr/>
          <p:nvPr/>
        </p:nvSpPr>
        <p:spPr>
          <a:xfrm flipH="1" rot="5400000">
            <a:off x="5924520" y="1926360"/>
            <a:ext cx="5145480" cy="1291320"/>
          </a:xfrm>
          <a:prstGeom prst="rect">
            <a:avLst/>
          </a:prstGeom>
          <a:gradFill>
            <a:gsLst>
              <a:gs pos="0">
                <a:srgbClr val="FFFFFF"/>
              </a:gs>
              <a:gs pos="81000">
                <a:srgbClr val="E8F6FF"/>
              </a:gs>
              <a:gs pos="100000">
                <a:srgbClr val="D0EDFF"/>
              </a:gs>
            </a:gsLst>
            <a:lin ang="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type="tx">
  <p:cSld name="TITLE_AND_BODY">
    <p:bg>
      <p:bgPr>
        <a:solidFill>
          <a:schemeClr val="lt1"/>
        </a:solidFill>
      </p:bgPr>
    </p:bg>
    <p:spTree>
      <p:nvGrpSpPr>
        <p:cNvPr id="65" name="Shape 65"/>
        <p:cNvGrpSpPr/>
        <p:nvPr/>
      </p:nvGrpSpPr>
      <p:grpSpPr>
        <a:xfrm>
          <a:off x="0" y="0"/>
          <a:ext cx="0" cy="0"/>
          <a:chOff x="0" y="0"/>
          <a:chExt cx="0" cy="0"/>
        </a:xfrm>
      </p:grpSpPr>
      <p:sp>
        <p:nvSpPr>
          <p:cNvPr id="66" name="Google Shape;66;p17"/>
          <p:cNvSpPr txBox="1"/>
          <p:nvPr>
            <p:ph type="title"/>
          </p:nvPr>
        </p:nvSpPr>
        <p:spPr>
          <a:xfrm>
            <a:off x="720000" y="444960"/>
            <a:ext cx="7703640" cy="5724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7" name="Google Shape;67;p17"/>
          <p:cNvSpPr txBox="1"/>
          <p:nvPr>
            <p:ph idx="1" type="body"/>
          </p:nvPr>
        </p:nvSpPr>
        <p:spPr>
          <a:xfrm>
            <a:off x="720000" y="1215720"/>
            <a:ext cx="7703640" cy="34160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8" name="Google Shape;68;p17"/>
          <p:cNvSpPr/>
          <p:nvPr/>
        </p:nvSpPr>
        <p:spPr>
          <a:xfrm flipH="1" rot="10800000">
            <a:off x="-360" y="3852360"/>
            <a:ext cx="9143640" cy="1291320"/>
          </a:xfrm>
          <a:prstGeom prst="rect">
            <a:avLst/>
          </a:prstGeom>
          <a:gradFill>
            <a:gsLst>
              <a:gs pos="0">
                <a:srgbClr val="FFFFFF"/>
              </a:gs>
              <a:gs pos="81000">
                <a:srgbClr val="E8F6FF"/>
              </a:gs>
              <a:gs pos="100000">
                <a:srgbClr val="D0EDFF"/>
              </a:gs>
            </a:gsLst>
            <a:lin ang="539400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Obj">
  <p:cSld name="TWO_OBJECTS">
    <p:bg>
      <p:bgPr>
        <a:solidFill>
          <a:schemeClr val="lt1"/>
        </a:solidFill>
      </p:bgPr>
    </p:bg>
    <p:spTree>
      <p:nvGrpSpPr>
        <p:cNvPr id="69" name="Shape 69"/>
        <p:cNvGrpSpPr/>
        <p:nvPr/>
      </p:nvGrpSpPr>
      <p:grpSpPr>
        <a:xfrm>
          <a:off x="0" y="0"/>
          <a:ext cx="0" cy="0"/>
          <a:chOff x="0" y="0"/>
          <a:chExt cx="0" cy="0"/>
        </a:xfrm>
      </p:grpSpPr>
      <p:sp>
        <p:nvSpPr>
          <p:cNvPr id="70" name="Google Shape;70;p18"/>
          <p:cNvSpPr/>
          <p:nvPr/>
        </p:nvSpPr>
        <p:spPr>
          <a:xfrm rot="-5400000">
            <a:off x="-1926360" y="1926360"/>
            <a:ext cx="5145480" cy="1291320"/>
          </a:xfrm>
          <a:prstGeom prst="rect">
            <a:avLst/>
          </a:prstGeom>
          <a:gradFill>
            <a:gsLst>
              <a:gs pos="0">
                <a:srgbClr val="FFFFFF"/>
              </a:gs>
              <a:gs pos="81000">
                <a:srgbClr val="E8F6FF"/>
              </a:gs>
              <a:gs pos="100000">
                <a:srgbClr val="D0EDFF"/>
              </a:gs>
            </a:gsLst>
            <a:lin ang="1079400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71" name="Google Shape;71;p18"/>
          <p:cNvSpPr txBox="1"/>
          <p:nvPr>
            <p:ph type="title"/>
          </p:nvPr>
        </p:nvSpPr>
        <p:spPr>
          <a:xfrm>
            <a:off x="546120" y="444960"/>
            <a:ext cx="8168760" cy="5724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bg>
      <p:bgPr>
        <a:solidFill>
          <a:schemeClr val="lt1"/>
        </a:solidFill>
      </p:bgPr>
    </p:bg>
    <p:spTree>
      <p:nvGrpSpPr>
        <p:cNvPr id="72" name="Shape 72"/>
        <p:cNvGrpSpPr/>
        <p:nvPr/>
      </p:nvGrpSpPr>
      <p:grpSpPr>
        <a:xfrm>
          <a:off x="0" y="0"/>
          <a:ext cx="0" cy="0"/>
          <a:chOff x="0" y="0"/>
          <a:chExt cx="0" cy="0"/>
        </a:xfrm>
      </p:grpSpPr>
      <p:sp>
        <p:nvSpPr>
          <p:cNvPr id="73" name="Google Shape;73;p19"/>
          <p:cNvSpPr/>
          <p:nvPr/>
        </p:nvSpPr>
        <p:spPr>
          <a:xfrm>
            <a:off x="0" y="-2520"/>
            <a:ext cx="9143640" cy="1291320"/>
          </a:xfrm>
          <a:prstGeom prst="rect">
            <a:avLst/>
          </a:prstGeom>
          <a:gradFill>
            <a:gsLst>
              <a:gs pos="0">
                <a:srgbClr val="FFFFFF"/>
              </a:gs>
              <a:gs pos="81000">
                <a:srgbClr val="E8F6FF"/>
              </a:gs>
              <a:gs pos="100000">
                <a:srgbClr val="D0EDFF"/>
              </a:gs>
            </a:gsLst>
            <a:lin ang="1620000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74" name="Google Shape;74;p19"/>
          <p:cNvSpPr txBox="1"/>
          <p:nvPr>
            <p:ph type="title"/>
          </p:nvPr>
        </p:nvSpPr>
        <p:spPr>
          <a:xfrm>
            <a:off x="546120" y="437400"/>
            <a:ext cx="8168760" cy="5724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
  <p:cSld name="ONE_COLUMN_TEXT">
    <p:bg>
      <p:bgPr>
        <a:solidFill>
          <a:schemeClr val="lt1"/>
        </a:solidFill>
      </p:bgPr>
    </p:bg>
    <p:spTree>
      <p:nvGrpSpPr>
        <p:cNvPr id="75" name="Shape 75"/>
        <p:cNvGrpSpPr/>
        <p:nvPr/>
      </p:nvGrpSpPr>
      <p:grpSpPr>
        <a:xfrm>
          <a:off x="0" y="0"/>
          <a:ext cx="0" cy="0"/>
          <a:chOff x="0" y="0"/>
          <a:chExt cx="0" cy="0"/>
        </a:xfrm>
      </p:grpSpPr>
      <p:sp>
        <p:nvSpPr>
          <p:cNvPr id="76" name="Google Shape;76;p20"/>
          <p:cNvSpPr/>
          <p:nvPr/>
        </p:nvSpPr>
        <p:spPr>
          <a:xfrm rot="-5400000">
            <a:off x="-1926360" y="1926360"/>
            <a:ext cx="5145480" cy="1291320"/>
          </a:xfrm>
          <a:prstGeom prst="rect">
            <a:avLst/>
          </a:prstGeom>
          <a:gradFill>
            <a:gsLst>
              <a:gs pos="0">
                <a:srgbClr val="FFFFFF"/>
              </a:gs>
              <a:gs pos="81000">
                <a:srgbClr val="E8F6FF"/>
              </a:gs>
              <a:gs pos="100000">
                <a:srgbClr val="D0EDFF"/>
              </a:gs>
            </a:gsLst>
            <a:lin ang="1079400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77" name="Google Shape;77;p20"/>
          <p:cNvSpPr txBox="1"/>
          <p:nvPr>
            <p:ph type="title"/>
          </p:nvPr>
        </p:nvSpPr>
        <p:spPr>
          <a:xfrm>
            <a:off x="546120" y="2350440"/>
            <a:ext cx="2956320" cy="225324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8" name="Google Shape;78;p20"/>
          <p:cNvSpPr txBox="1"/>
          <p:nvPr>
            <p:ph idx="1" type="body"/>
          </p:nvPr>
        </p:nvSpPr>
        <p:spPr>
          <a:xfrm>
            <a:off x="3599640" y="2350440"/>
            <a:ext cx="5115240" cy="2790720"/>
          </a:xfrm>
          <a:prstGeom prst="rect">
            <a:avLst/>
          </a:prstGeom>
          <a:noFill/>
          <a:ln>
            <a:noFill/>
          </a:ln>
        </p:spPr>
        <p:txBody>
          <a:bodyPr anchorCtr="0" anchor="t" bIns="45000" lIns="90000" spcFirstLastPara="1" rIns="90000" wrap="square" tIns="450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_2" type="blank">
  <p:cSld name="BLANK">
    <p:bg>
      <p:bgPr>
        <a:solidFill>
          <a:schemeClr val="lt1"/>
        </a:solidFill>
      </p:bgPr>
    </p:bg>
    <p:spTree>
      <p:nvGrpSpPr>
        <p:cNvPr id="10" name="Shape 10"/>
        <p:cNvGrpSpPr/>
        <p:nvPr/>
      </p:nvGrpSpPr>
      <p:grpSpPr>
        <a:xfrm>
          <a:off x="0" y="0"/>
          <a:ext cx="0" cy="0"/>
          <a:chOff x="0" y="0"/>
          <a:chExt cx="0" cy="0"/>
        </a:xfrm>
      </p:grpSpPr>
      <p:sp>
        <p:nvSpPr>
          <p:cNvPr id="11" name="Google Shape;11;p3"/>
          <p:cNvSpPr/>
          <p:nvPr/>
        </p:nvSpPr>
        <p:spPr>
          <a:xfrm rot="-5400000">
            <a:off x="-1926360" y="1926360"/>
            <a:ext cx="5145480" cy="1291320"/>
          </a:xfrm>
          <a:prstGeom prst="rect">
            <a:avLst/>
          </a:prstGeom>
          <a:gradFill>
            <a:gsLst>
              <a:gs pos="0">
                <a:srgbClr val="FFFFFF"/>
              </a:gs>
              <a:gs pos="81000">
                <a:srgbClr val="E8F6FF"/>
              </a:gs>
              <a:gs pos="100000">
                <a:srgbClr val="D0EDFF"/>
              </a:gs>
            </a:gsLst>
            <a:lin ang="1079400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2" name="Google Shape;12;p3"/>
          <p:cNvSpPr txBox="1"/>
          <p:nvPr>
            <p:ph type="title"/>
          </p:nvPr>
        </p:nvSpPr>
        <p:spPr>
          <a:xfrm>
            <a:off x="546120" y="2350440"/>
            <a:ext cx="2956320" cy="225324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 name="Google Shape;13;p3"/>
          <p:cNvSpPr txBox="1"/>
          <p:nvPr>
            <p:ph idx="1" type="body"/>
          </p:nvPr>
        </p:nvSpPr>
        <p:spPr>
          <a:xfrm>
            <a:off x="3599640" y="2350440"/>
            <a:ext cx="5115240" cy="2790720"/>
          </a:xfrm>
          <a:prstGeom prst="rect">
            <a:avLst/>
          </a:prstGeom>
          <a:noFill/>
          <a:ln>
            <a:noFill/>
          </a:ln>
        </p:spPr>
        <p:txBody>
          <a:bodyPr anchorCtr="0" anchor="t" bIns="45000" lIns="90000" spcFirstLastPara="1" rIns="90000" wrap="square" tIns="450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_POINT">
  <p:cSld name="MAIN_POINT">
    <p:bg>
      <p:bgPr>
        <a:solidFill>
          <a:schemeClr val="lt1"/>
        </a:solidFill>
      </p:bgPr>
    </p:bg>
    <p:spTree>
      <p:nvGrpSpPr>
        <p:cNvPr id="79" name="Shape 79"/>
        <p:cNvGrpSpPr/>
        <p:nvPr/>
      </p:nvGrpSpPr>
      <p:grpSpPr>
        <a:xfrm>
          <a:off x="0" y="0"/>
          <a:ext cx="0" cy="0"/>
          <a:chOff x="0" y="0"/>
          <a:chExt cx="0" cy="0"/>
        </a:xfrm>
      </p:grpSpPr>
      <p:sp>
        <p:nvSpPr>
          <p:cNvPr id="80" name="Google Shape;80;p21"/>
          <p:cNvSpPr txBox="1"/>
          <p:nvPr>
            <p:ph type="title"/>
          </p:nvPr>
        </p:nvSpPr>
        <p:spPr>
          <a:xfrm>
            <a:off x="2318040" y="1307160"/>
            <a:ext cx="4507920" cy="25290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1" name="Google Shape;81;p21"/>
          <p:cNvSpPr/>
          <p:nvPr/>
        </p:nvSpPr>
        <p:spPr>
          <a:xfrm rot="-5400000">
            <a:off x="-1926360" y="1926360"/>
            <a:ext cx="5145480" cy="1291320"/>
          </a:xfrm>
          <a:prstGeom prst="rect">
            <a:avLst/>
          </a:prstGeom>
          <a:gradFill>
            <a:gsLst>
              <a:gs pos="0">
                <a:srgbClr val="FFFFFF"/>
              </a:gs>
              <a:gs pos="81000">
                <a:srgbClr val="E8F6FF"/>
              </a:gs>
              <a:gs pos="100000">
                <a:srgbClr val="D0EDFF"/>
              </a:gs>
            </a:gsLst>
            <a:lin ang="1079400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p:cSld name="SECTION_TITLE_AND_DESCRIPTION">
    <p:bg>
      <p:bgPr>
        <a:solidFill>
          <a:schemeClr val="lt1"/>
        </a:solidFill>
      </p:bgPr>
    </p:bg>
    <p:spTree>
      <p:nvGrpSpPr>
        <p:cNvPr id="82" name="Shape 82"/>
        <p:cNvGrpSpPr/>
        <p:nvPr/>
      </p:nvGrpSpPr>
      <p:grpSpPr>
        <a:xfrm>
          <a:off x="0" y="0"/>
          <a:ext cx="0" cy="0"/>
          <a:chOff x="0" y="0"/>
          <a:chExt cx="0" cy="0"/>
        </a:xfrm>
      </p:grpSpPr>
      <p:sp>
        <p:nvSpPr>
          <p:cNvPr id="83" name="Google Shape;83;p22"/>
          <p:cNvSpPr/>
          <p:nvPr/>
        </p:nvSpPr>
        <p:spPr>
          <a:xfrm flipH="1" rot="10800000">
            <a:off x="-360" y="3852360"/>
            <a:ext cx="9143640" cy="1291320"/>
          </a:xfrm>
          <a:prstGeom prst="rect">
            <a:avLst/>
          </a:prstGeom>
          <a:gradFill>
            <a:gsLst>
              <a:gs pos="0">
                <a:srgbClr val="FFFFFF"/>
              </a:gs>
              <a:gs pos="81000">
                <a:srgbClr val="E8F6FF"/>
              </a:gs>
              <a:gs pos="100000">
                <a:srgbClr val="D0EDFF"/>
              </a:gs>
            </a:gsLst>
            <a:lin ang="539400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84" name="Google Shape;84;p22"/>
          <p:cNvSpPr txBox="1"/>
          <p:nvPr>
            <p:ph type="title"/>
          </p:nvPr>
        </p:nvSpPr>
        <p:spPr>
          <a:xfrm>
            <a:off x="2135520" y="1189080"/>
            <a:ext cx="4872600" cy="196416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p:cSld name="CAPTION_ONLY">
    <p:bg>
      <p:bgPr>
        <a:solidFill>
          <a:schemeClr val="lt1"/>
        </a:solidFill>
      </p:bgPr>
    </p:bg>
    <p:spTree>
      <p:nvGrpSpPr>
        <p:cNvPr id="85" name="Shape 85"/>
        <p:cNvGrpSpPr/>
        <p:nvPr/>
      </p:nvGrpSpPr>
      <p:grpSpPr>
        <a:xfrm>
          <a:off x="0" y="0"/>
          <a:ext cx="0" cy="0"/>
          <a:chOff x="0" y="0"/>
          <a:chExt cx="0" cy="0"/>
        </a:xfrm>
      </p:grpSpPr>
      <p:sp>
        <p:nvSpPr>
          <p:cNvPr id="86" name="Google Shape;86;p23"/>
          <p:cNvSpPr txBox="1"/>
          <p:nvPr>
            <p:ph idx="1" type="body"/>
          </p:nvPr>
        </p:nvSpPr>
        <p:spPr>
          <a:xfrm>
            <a:off x="0" y="0"/>
            <a:ext cx="9143640" cy="5143320"/>
          </a:xfrm>
          <a:prstGeom prst="rect">
            <a:avLst/>
          </a:prstGeom>
          <a:noFill/>
          <a:ln>
            <a:noFill/>
          </a:ln>
        </p:spPr>
        <p:txBody>
          <a:bodyPr anchorCtr="0" anchor="t" bIns="45000" lIns="90000" spcFirstLastPara="1" rIns="90000" wrap="square" tIns="45000">
            <a:normAutofit/>
          </a:bodyPr>
          <a:lstStyle>
            <a:lvl1pPr indent="-228600" lvl="0" marL="457200" marR="0" rtl="0" algn="l">
              <a:spcBef>
                <a:spcPts val="0"/>
              </a:spcBef>
              <a:spcAft>
                <a:spcPts val="0"/>
              </a:spcAft>
              <a:buSzPts val="1400"/>
              <a:buNone/>
              <a:defRPr b="0" i="0" sz="1800" u="none" cap="none" strike="noStrike"/>
            </a:lvl1pPr>
          </a:lstStyle>
          <a:p/>
        </p:txBody>
      </p:sp>
      <p:sp>
        <p:nvSpPr>
          <p:cNvPr id="87" name="Google Shape;87;p23"/>
          <p:cNvSpPr txBox="1"/>
          <p:nvPr>
            <p:ph type="title"/>
          </p:nvPr>
        </p:nvSpPr>
        <p:spPr>
          <a:xfrm>
            <a:off x="720000" y="4014360"/>
            <a:ext cx="7703640" cy="572400"/>
          </a:xfrm>
          <a:prstGeom prst="rect">
            <a:avLst/>
          </a:prstGeom>
          <a:solidFill>
            <a:schemeClr val="lt1"/>
          </a:solid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light-2" type="blank">
  <p:cSld name="BLANK">
    <p:bg>
      <p:bgPr>
        <a:solidFill>
          <a:schemeClr val="dk1"/>
        </a:solidFill>
      </p:bgPr>
    </p:bg>
    <p:spTree>
      <p:nvGrpSpPr>
        <p:cNvPr id="89" name="Shape 89"/>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2_1">
  <p:cSld name="CUSTOM_2_1">
    <p:bg>
      <p:bgPr>
        <a:solidFill>
          <a:schemeClr val="dk1"/>
        </a:solidFill>
      </p:bgPr>
    </p:bg>
    <p:spTree>
      <p:nvGrpSpPr>
        <p:cNvPr id="90" name="Shape 90"/>
        <p:cNvGrpSpPr/>
        <p:nvPr/>
      </p:nvGrpSpPr>
      <p:grpSpPr>
        <a:xfrm>
          <a:off x="0" y="0"/>
          <a:ext cx="0" cy="0"/>
          <a:chOff x="0" y="0"/>
          <a:chExt cx="0" cy="0"/>
        </a:xfrm>
      </p:grpSpPr>
      <p:sp>
        <p:nvSpPr>
          <p:cNvPr id="91" name="Google Shape;91;p26"/>
          <p:cNvSpPr/>
          <p:nvPr/>
        </p:nvSpPr>
        <p:spPr>
          <a:xfrm>
            <a:off x="0" y="-10440"/>
            <a:ext cx="9143640" cy="118044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92" name="Google Shape;92;p26"/>
          <p:cNvSpPr txBox="1"/>
          <p:nvPr>
            <p:ph type="title"/>
          </p:nvPr>
        </p:nvSpPr>
        <p:spPr>
          <a:xfrm>
            <a:off x="713160" y="539640"/>
            <a:ext cx="7717320" cy="48204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2_1_1">
  <p:cSld name="CUSTOM_2_1_1">
    <p:bg>
      <p:bgPr>
        <a:solidFill>
          <a:schemeClr val="dk1"/>
        </a:solidFill>
      </p:bgPr>
    </p:bg>
    <p:spTree>
      <p:nvGrpSpPr>
        <p:cNvPr id="93" name="Shape 93"/>
        <p:cNvGrpSpPr/>
        <p:nvPr/>
      </p:nvGrpSpPr>
      <p:grpSpPr>
        <a:xfrm>
          <a:off x="0" y="0"/>
          <a:ext cx="0" cy="0"/>
          <a:chOff x="0" y="0"/>
          <a:chExt cx="0" cy="0"/>
        </a:xfrm>
      </p:grpSpPr>
      <p:sp>
        <p:nvSpPr>
          <p:cNvPr id="94" name="Google Shape;94;p27"/>
          <p:cNvSpPr/>
          <p:nvPr/>
        </p:nvSpPr>
        <p:spPr>
          <a:xfrm>
            <a:off x="0" y="-10440"/>
            <a:ext cx="9143640" cy="118044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95" name="Google Shape;95;p27"/>
          <p:cNvSpPr txBox="1"/>
          <p:nvPr>
            <p:ph type="title"/>
          </p:nvPr>
        </p:nvSpPr>
        <p:spPr>
          <a:xfrm>
            <a:off x="728640" y="539640"/>
            <a:ext cx="3347280" cy="48204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6" name="Google Shape;96;p27"/>
          <p:cNvSpPr txBox="1"/>
          <p:nvPr>
            <p:ph idx="2" type="title"/>
          </p:nvPr>
        </p:nvSpPr>
        <p:spPr>
          <a:xfrm>
            <a:off x="4977720" y="539640"/>
            <a:ext cx="3458160" cy="48204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bg>
      <p:bgPr>
        <a:solidFill>
          <a:schemeClr val="lt1"/>
        </a:solidFill>
      </p:bgPr>
    </p:bg>
    <p:spTree>
      <p:nvGrpSpPr>
        <p:cNvPr id="14" name="Shape 14"/>
        <p:cNvGrpSpPr/>
        <p:nvPr/>
      </p:nvGrpSpPr>
      <p:grpSpPr>
        <a:xfrm>
          <a:off x="0" y="0"/>
          <a:ext cx="0" cy="0"/>
          <a:chOff x="0" y="0"/>
          <a:chExt cx="0" cy="0"/>
        </a:xfrm>
      </p:grpSpPr>
      <p:sp>
        <p:nvSpPr>
          <p:cNvPr id="15" name="Google Shape;15;p4"/>
          <p:cNvSpPr/>
          <p:nvPr/>
        </p:nvSpPr>
        <p:spPr>
          <a:xfrm>
            <a:off x="0" y="-2520"/>
            <a:ext cx="9143640" cy="1291320"/>
          </a:xfrm>
          <a:prstGeom prst="rect">
            <a:avLst/>
          </a:prstGeom>
          <a:gradFill>
            <a:gsLst>
              <a:gs pos="0">
                <a:srgbClr val="FFFFFF"/>
              </a:gs>
              <a:gs pos="81000">
                <a:srgbClr val="E8F6FF"/>
              </a:gs>
              <a:gs pos="100000">
                <a:srgbClr val="D0EDFF"/>
              </a:gs>
            </a:gsLst>
            <a:lin ang="1620000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6" name="Google Shape;16;p4"/>
          <p:cNvSpPr txBox="1"/>
          <p:nvPr>
            <p:ph type="title"/>
          </p:nvPr>
        </p:nvSpPr>
        <p:spPr>
          <a:xfrm>
            <a:off x="4413960" y="539640"/>
            <a:ext cx="4383360" cy="13410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 name="Google Shape;17;p4"/>
          <p:cNvSpPr txBox="1"/>
          <p:nvPr>
            <p:ph idx="2" type="title"/>
          </p:nvPr>
        </p:nvSpPr>
        <p:spPr>
          <a:xfrm>
            <a:off x="422640" y="539640"/>
            <a:ext cx="1551960" cy="84132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8" name="Google Shape;18;p4"/>
          <p:cNvSpPr txBox="1"/>
          <p:nvPr>
            <p:ph idx="1" type="body"/>
          </p:nvPr>
        </p:nvSpPr>
        <p:spPr>
          <a:xfrm>
            <a:off x="546120" y="1993320"/>
            <a:ext cx="8169120" cy="2610360"/>
          </a:xfrm>
          <a:prstGeom prst="rect">
            <a:avLst/>
          </a:prstGeom>
          <a:noFill/>
          <a:ln>
            <a:noFill/>
          </a:ln>
        </p:spPr>
        <p:txBody>
          <a:bodyPr anchorCtr="0" anchor="t" bIns="45000" lIns="90000" spcFirstLastPara="1" rIns="90000" wrap="square" tIns="450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_1">
  <p:cSld name="ONE_COLUMN_TEXT_1">
    <p:bg>
      <p:bgPr>
        <a:solidFill>
          <a:schemeClr val="lt1"/>
        </a:solidFill>
      </p:bgPr>
    </p:bg>
    <p:spTree>
      <p:nvGrpSpPr>
        <p:cNvPr id="19" name="Shape 19"/>
        <p:cNvGrpSpPr/>
        <p:nvPr/>
      </p:nvGrpSpPr>
      <p:grpSpPr>
        <a:xfrm>
          <a:off x="0" y="0"/>
          <a:ext cx="0" cy="0"/>
          <a:chOff x="0" y="0"/>
          <a:chExt cx="0" cy="0"/>
        </a:xfrm>
      </p:grpSpPr>
      <p:sp>
        <p:nvSpPr>
          <p:cNvPr id="20" name="Google Shape;20;p5"/>
          <p:cNvSpPr/>
          <p:nvPr/>
        </p:nvSpPr>
        <p:spPr>
          <a:xfrm flipH="1" rot="5400000">
            <a:off x="5924520" y="1926360"/>
            <a:ext cx="5145480" cy="1291320"/>
          </a:xfrm>
          <a:prstGeom prst="rect">
            <a:avLst/>
          </a:prstGeom>
          <a:gradFill>
            <a:gsLst>
              <a:gs pos="0">
                <a:srgbClr val="FFFFFF"/>
              </a:gs>
              <a:gs pos="81000">
                <a:srgbClr val="E8F6FF"/>
              </a:gs>
              <a:gs pos="100000">
                <a:srgbClr val="D0EDFF"/>
              </a:gs>
            </a:gsLst>
            <a:lin ang="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1" name="Google Shape;21;p5"/>
          <p:cNvSpPr txBox="1"/>
          <p:nvPr>
            <p:ph type="title"/>
          </p:nvPr>
        </p:nvSpPr>
        <p:spPr>
          <a:xfrm>
            <a:off x="4201200" y="539640"/>
            <a:ext cx="4513680" cy="219852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2" name="Google Shape;22;p5"/>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3_1">
  <p:cSld name="CUSTOM_3_1">
    <p:bg>
      <p:bgPr>
        <a:solidFill>
          <a:schemeClr val="lt1"/>
        </a:solidFill>
      </p:bgPr>
    </p:bg>
    <p:spTree>
      <p:nvGrpSpPr>
        <p:cNvPr id="23" name="Shape 23"/>
        <p:cNvGrpSpPr/>
        <p:nvPr/>
      </p:nvGrpSpPr>
      <p:grpSpPr>
        <a:xfrm>
          <a:off x="0" y="0"/>
          <a:ext cx="0" cy="0"/>
          <a:chOff x="0" y="0"/>
          <a:chExt cx="0" cy="0"/>
        </a:xfrm>
      </p:grpSpPr>
      <p:sp>
        <p:nvSpPr>
          <p:cNvPr id="24" name="Google Shape;24;p6"/>
          <p:cNvSpPr/>
          <p:nvPr/>
        </p:nvSpPr>
        <p:spPr>
          <a:xfrm>
            <a:off x="0" y="0"/>
            <a:ext cx="9143640" cy="1291320"/>
          </a:xfrm>
          <a:prstGeom prst="rect">
            <a:avLst/>
          </a:prstGeom>
          <a:gradFill>
            <a:gsLst>
              <a:gs pos="0">
                <a:srgbClr val="FFFFFF"/>
              </a:gs>
              <a:gs pos="81000">
                <a:srgbClr val="E8F6FF"/>
              </a:gs>
              <a:gs pos="100000">
                <a:srgbClr val="D0EDFF"/>
              </a:gs>
            </a:gsLst>
            <a:lin ang="1620000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 name="Google Shape;25;p6"/>
          <p:cNvSpPr txBox="1"/>
          <p:nvPr>
            <p:ph type="title"/>
          </p:nvPr>
        </p:nvSpPr>
        <p:spPr>
          <a:xfrm>
            <a:off x="2099160" y="1353960"/>
            <a:ext cx="3787200" cy="10584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6" name="Google Shape;26;p6"/>
          <p:cNvSpPr/>
          <p:nvPr/>
        </p:nvSpPr>
        <p:spPr>
          <a:xfrm>
            <a:off x="2099160" y="3471480"/>
            <a:ext cx="3787200" cy="55584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fr-FR" sz="1000" u="none" cap="none" strike="noStrike">
                <a:solidFill>
                  <a:schemeClr val="dk1"/>
                </a:solidFill>
                <a:latin typeface="Teachers"/>
                <a:ea typeface="Teachers"/>
                <a:cs typeface="Teachers"/>
                <a:sym typeface="Teachers"/>
              </a:rPr>
              <a:t>CREDITS:</a:t>
            </a:r>
            <a:r>
              <a:rPr b="0" i="0" lang="fr-FR" sz="1000" u="none" cap="none" strike="noStrike">
                <a:solidFill>
                  <a:schemeClr val="dk1"/>
                </a:solidFill>
                <a:latin typeface="Teachers"/>
                <a:ea typeface="Teachers"/>
                <a:cs typeface="Teachers"/>
                <a:sym typeface="Teachers"/>
              </a:rPr>
              <a:t> This presentation template was created by </a:t>
            </a:r>
            <a:r>
              <a:rPr b="1" i="0" lang="fr-FR" sz="1000" u="sng" cap="none" strike="noStrike">
                <a:solidFill>
                  <a:schemeClr val="hlink"/>
                </a:solidFill>
                <a:latin typeface="Teachers"/>
                <a:ea typeface="Teachers"/>
                <a:cs typeface="Teachers"/>
                <a:sym typeface="Teachers"/>
                <a:hlinkClick r:id="rId2"/>
              </a:rPr>
              <a:t>Slidesgo</a:t>
            </a:r>
            <a:r>
              <a:rPr b="0" i="0" lang="fr-FR" sz="1000" u="none" cap="none" strike="noStrike">
                <a:solidFill>
                  <a:schemeClr val="dk1"/>
                </a:solidFill>
                <a:latin typeface="Teachers"/>
                <a:ea typeface="Teachers"/>
                <a:cs typeface="Teachers"/>
                <a:sym typeface="Teachers"/>
              </a:rPr>
              <a:t>, and includes icons, infographics &amp; images by </a:t>
            </a:r>
            <a:r>
              <a:rPr b="1" i="0" lang="fr-FR" sz="1000" u="sng" cap="none" strike="noStrike">
                <a:solidFill>
                  <a:schemeClr val="hlink"/>
                </a:solidFill>
                <a:latin typeface="Teachers"/>
                <a:ea typeface="Teachers"/>
                <a:cs typeface="Teachers"/>
                <a:sym typeface="Teachers"/>
                <a:hlinkClick r:id="rId3"/>
              </a:rPr>
              <a:t>Freepik</a:t>
            </a:r>
            <a:r>
              <a:rPr b="0" i="0" lang="fr-FR" sz="1000" u="sng" cap="none" strike="noStrike">
                <a:solidFill>
                  <a:schemeClr val="dk1"/>
                </a:solidFill>
                <a:latin typeface="Teachers"/>
                <a:ea typeface="Teachers"/>
                <a:cs typeface="Teachers"/>
                <a:sym typeface="Teachers"/>
              </a:rPr>
              <a:t> </a:t>
            </a:r>
            <a:endParaRPr b="0" i="0" sz="1000" u="none" cap="none" strike="noStrike">
              <a:solidFill>
                <a:srgbClr val="000000"/>
              </a:solidFill>
              <a:latin typeface="Noto Sans Symbols"/>
              <a:ea typeface="Noto Sans Symbols"/>
              <a:cs typeface="Noto Sans Symbols"/>
              <a:sym typeface="Noto Sans Symbol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
  <p:cSld name="BIG_NUMBER">
    <p:bg>
      <p:bgPr>
        <a:solidFill>
          <a:schemeClr val="lt1"/>
        </a:solidFill>
      </p:bgPr>
    </p:bg>
    <p:spTree>
      <p:nvGrpSpPr>
        <p:cNvPr id="27" name="Shape 27"/>
        <p:cNvGrpSpPr/>
        <p:nvPr/>
      </p:nvGrpSpPr>
      <p:grpSpPr>
        <a:xfrm>
          <a:off x="0" y="0"/>
          <a:ext cx="0" cy="0"/>
          <a:chOff x="0" y="0"/>
          <a:chExt cx="0" cy="0"/>
        </a:xfrm>
      </p:grpSpPr>
      <p:sp>
        <p:nvSpPr>
          <p:cNvPr id="28" name="Google Shape;28;p7"/>
          <p:cNvSpPr/>
          <p:nvPr/>
        </p:nvSpPr>
        <p:spPr>
          <a:xfrm>
            <a:off x="0" y="-2520"/>
            <a:ext cx="9143640" cy="1291320"/>
          </a:xfrm>
          <a:prstGeom prst="rect">
            <a:avLst/>
          </a:prstGeom>
          <a:gradFill>
            <a:gsLst>
              <a:gs pos="0">
                <a:srgbClr val="FFFFFF"/>
              </a:gs>
              <a:gs pos="81000">
                <a:srgbClr val="E8F6FF"/>
              </a:gs>
              <a:gs pos="100000">
                <a:srgbClr val="D0EDFF"/>
              </a:gs>
            </a:gsLst>
            <a:lin ang="1620000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9" name="Google Shape;29;p7"/>
          <p:cNvSpPr txBox="1"/>
          <p:nvPr>
            <p:ph hasCustomPrompt="1" type="title"/>
          </p:nvPr>
        </p:nvSpPr>
        <p:spPr>
          <a:xfrm>
            <a:off x="1284120" y="1288080"/>
            <a:ext cx="6575760" cy="15264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2">
    <p:bg>
      <p:bgPr>
        <a:solidFill>
          <a:srgbClr val="FFFFFF"/>
        </a:solidFill>
      </p:bgPr>
    </p:bg>
    <p:spTree>
      <p:nvGrpSpPr>
        <p:cNvPr id="30" name="Shape 3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_1_1_1_1_1">
  <p:cSld name="BLANK_1_1_1_1_1_1">
    <p:bg>
      <p:bgPr>
        <a:solidFill>
          <a:schemeClr val="lt1"/>
        </a:solidFill>
      </p:bgPr>
    </p:bg>
    <p:spTree>
      <p:nvGrpSpPr>
        <p:cNvPr id="31" name="Shape 31"/>
        <p:cNvGrpSpPr/>
        <p:nvPr/>
      </p:nvGrpSpPr>
      <p:grpSpPr>
        <a:xfrm>
          <a:off x="0" y="0"/>
          <a:ext cx="0" cy="0"/>
          <a:chOff x="0" y="0"/>
          <a:chExt cx="0" cy="0"/>
        </a:xfrm>
      </p:grpSpPr>
      <p:sp>
        <p:nvSpPr>
          <p:cNvPr id="32" name="Google Shape;32;p9"/>
          <p:cNvSpPr/>
          <p:nvPr/>
        </p:nvSpPr>
        <p:spPr>
          <a:xfrm flipH="1" rot="5400000">
            <a:off x="5924520" y="1926360"/>
            <a:ext cx="5145480" cy="1291320"/>
          </a:xfrm>
          <a:prstGeom prst="rect">
            <a:avLst/>
          </a:prstGeom>
          <a:gradFill>
            <a:gsLst>
              <a:gs pos="0">
                <a:srgbClr val="FFFFFF"/>
              </a:gs>
              <a:gs pos="81000">
                <a:srgbClr val="E8F6FF"/>
              </a:gs>
              <a:gs pos="100000">
                <a:srgbClr val="D0EDFF"/>
              </a:gs>
            </a:gsLst>
            <a:lin ang="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3" name="Google Shape;33;p9"/>
          <p:cNvSpPr txBox="1"/>
          <p:nvPr>
            <p:ph type="title"/>
          </p:nvPr>
        </p:nvSpPr>
        <p:spPr>
          <a:xfrm>
            <a:off x="546120" y="444960"/>
            <a:ext cx="8168760" cy="5724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4" name="Google Shape;34;p9"/>
          <p:cNvSpPr txBox="1"/>
          <p:nvPr>
            <p:ph idx="2" type="title"/>
          </p:nvPr>
        </p:nvSpPr>
        <p:spPr>
          <a:xfrm>
            <a:off x="7577280" y="1484280"/>
            <a:ext cx="846720" cy="44712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5" name="Google Shape;35;p9"/>
          <p:cNvSpPr txBox="1"/>
          <p:nvPr>
            <p:ph idx="3" type="title"/>
          </p:nvPr>
        </p:nvSpPr>
        <p:spPr>
          <a:xfrm>
            <a:off x="7577280" y="3085560"/>
            <a:ext cx="846720" cy="44712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6" name="Google Shape;36;p9"/>
          <p:cNvSpPr txBox="1"/>
          <p:nvPr>
            <p:ph idx="4" type="title"/>
          </p:nvPr>
        </p:nvSpPr>
        <p:spPr>
          <a:xfrm>
            <a:off x="7577280" y="2018880"/>
            <a:ext cx="846720" cy="44712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7" name="Google Shape;37;p9"/>
          <p:cNvSpPr txBox="1"/>
          <p:nvPr>
            <p:ph idx="5" type="title"/>
          </p:nvPr>
        </p:nvSpPr>
        <p:spPr>
          <a:xfrm>
            <a:off x="7577280" y="3620880"/>
            <a:ext cx="846720" cy="44712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8" name="Google Shape;38;p9"/>
          <p:cNvSpPr txBox="1"/>
          <p:nvPr>
            <p:ph idx="6" type="title"/>
          </p:nvPr>
        </p:nvSpPr>
        <p:spPr>
          <a:xfrm>
            <a:off x="7577280" y="2549880"/>
            <a:ext cx="846720" cy="44712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9" name="Google Shape;39;p9"/>
          <p:cNvSpPr txBox="1"/>
          <p:nvPr>
            <p:ph idx="7" type="title"/>
          </p:nvPr>
        </p:nvSpPr>
        <p:spPr>
          <a:xfrm>
            <a:off x="7577280" y="4156560"/>
            <a:ext cx="846720" cy="44712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_1">
  <p:cSld name="TITLE_ONLY_1">
    <p:bg>
      <p:bgPr>
        <a:solidFill>
          <a:schemeClr val="lt1"/>
        </a:solidFill>
      </p:bgPr>
    </p:bg>
    <p:spTree>
      <p:nvGrpSpPr>
        <p:cNvPr id="40" name="Shape 40"/>
        <p:cNvGrpSpPr/>
        <p:nvPr/>
      </p:nvGrpSpPr>
      <p:grpSpPr>
        <a:xfrm>
          <a:off x="0" y="0"/>
          <a:ext cx="0" cy="0"/>
          <a:chOff x="0" y="0"/>
          <a:chExt cx="0" cy="0"/>
        </a:xfrm>
      </p:grpSpPr>
      <p:sp>
        <p:nvSpPr>
          <p:cNvPr id="41" name="Google Shape;41;p10"/>
          <p:cNvSpPr/>
          <p:nvPr/>
        </p:nvSpPr>
        <p:spPr>
          <a:xfrm rot="-5400000">
            <a:off x="-1926360" y="1926360"/>
            <a:ext cx="5145480" cy="1291320"/>
          </a:xfrm>
          <a:prstGeom prst="rect">
            <a:avLst/>
          </a:prstGeom>
          <a:gradFill>
            <a:gsLst>
              <a:gs pos="0">
                <a:srgbClr val="FFFFFF"/>
              </a:gs>
              <a:gs pos="81000">
                <a:srgbClr val="E8F6FF"/>
              </a:gs>
              <a:gs pos="100000">
                <a:srgbClr val="D0EDFF"/>
              </a:gs>
            </a:gsLst>
            <a:lin ang="1079400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2" name="Google Shape;42;p10"/>
          <p:cNvSpPr txBox="1"/>
          <p:nvPr>
            <p:ph type="title"/>
          </p:nvPr>
        </p:nvSpPr>
        <p:spPr>
          <a:xfrm>
            <a:off x="720000" y="444960"/>
            <a:ext cx="4207320" cy="118008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8"/>
          <p:cNvSpPr txBox="1"/>
          <p:nvPr>
            <p:ph type="title"/>
          </p:nvPr>
        </p:nvSpPr>
        <p:spPr>
          <a:xfrm>
            <a:off x="428760" y="2962440"/>
            <a:ext cx="6372000" cy="16380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Clr>
                <a:schemeClr val="dk1"/>
              </a:buClr>
              <a:buSzPts val="4500"/>
              <a:buFont typeface="Cal Sans"/>
              <a:buNone/>
            </a:pPr>
            <a:r>
              <a:rPr b="0" lang="fr-FR" sz="4500" u="none" strike="noStrike">
                <a:solidFill>
                  <a:schemeClr val="dk1"/>
                </a:solidFill>
                <a:latin typeface="Cal Sans"/>
                <a:ea typeface="Cal Sans"/>
                <a:cs typeface="Cal Sans"/>
                <a:sym typeface="Cal Sans"/>
              </a:rPr>
              <a:t>Camera and AI Classifier for Apple Grading</a:t>
            </a:r>
            <a:endParaRPr b="0" sz="4500" u="none" strike="noStrike">
              <a:solidFill>
                <a:schemeClr val="dk1"/>
              </a:solidFill>
              <a:latin typeface="Arial"/>
              <a:ea typeface="Arial"/>
              <a:cs typeface="Arial"/>
              <a:sym typeface="Arial"/>
            </a:endParaRPr>
          </a:p>
        </p:txBody>
      </p:sp>
      <p:sp>
        <p:nvSpPr>
          <p:cNvPr id="102" name="Google Shape;102;p28"/>
          <p:cNvSpPr txBox="1"/>
          <p:nvPr>
            <p:ph idx="1" type="subTitle"/>
          </p:nvPr>
        </p:nvSpPr>
        <p:spPr>
          <a:xfrm>
            <a:off x="6753240" y="3105000"/>
            <a:ext cx="2047680" cy="1418760"/>
          </a:xfrm>
          <a:prstGeom prst="rect">
            <a:avLst/>
          </a:prstGeom>
          <a:noFill/>
          <a:ln>
            <a:noFill/>
          </a:ln>
        </p:spPr>
        <p:txBody>
          <a:bodyPr anchorCtr="0" anchor="b" bIns="91425" lIns="91425" spcFirstLastPara="1" rIns="91425" wrap="square" tIns="91425">
            <a:normAutofit/>
          </a:bodyPr>
          <a:lstStyle/>
          <a:p>
            <a:pPr indent="0" lvl="0" marL="0" marR="0" rtl="0" algn="r">
              <a:lnSpc>
                <a:spcPct val="100000"/>
              </a:lnSpc>
              <a:spcBef>
                <a:spcPts val="0"/>
              </a:spcBef>
              <a:spcAft>
                <a:spcPts val="0"/>
              </a:spcAft>
              <a:buClr>
                <a:schemeClr val="dk1"/>
              </a:buClr>
              <a:buSzPts val="1600"/>
              <a:buFont typeface="Teachers"/>
              <a:buNone/>
            </a:pPr>
            <a:r>
              <a:rPr b="0" i="0" lang="fr-FR" sz="1600" u="none" cap="none" strike="noStrike">
                <a:solidFill>
                  <a:schemeClr val="dk1"/>
                </a:solidFill>
                <a:latin typeface="Teachers"/>
                <a:ea typeface="Teachers"/>
                <a:cs typeface="Teachers"/>
                <a:sym typeface="Teachers"/>
              </a:rPr>
              <a:t>Enhancing defect and ripeness assessment in apples</a:t>
            </a:r>
            <a:endParaRPr b="0" i="0" sz="1600" u="none" cap="none" strike="noStrike">
              <a:solidFill>
                <a:srgbClr val="000000"/>
              </a:solidFill>
              <a:latin typeface="Noto Sans Symbols"/>
              <a:ea typeface="Noto Sans Symbols"/>
              <a:cs typeface="Noto Sans Symbols"/>
              <a:sym typeface="Noto Sans Symbols"/>
            </a:endParaRPr>
          </a:p>
        </p:txBody>
      </p:sp>
      <p:pic>
        <p:nvPicPr>
          <p:cNvPr id="103" name="Google Shape;103;p28"/>
          <p:cNvPicPr preferRelativeResize="0"/>
          <p:nvPr/>
        </p:nvPicPr>
        <p:blipFill rotWithShape="1">
          <a:blip r:embed="rId3">
            <a:alphaModFix/>
          </a:blip>
          <a:srcRect b="39984" l="1420" r="0" t="12749"/>
          <a:stretch/>
        </p:blipFill>
        <p:spPr>
          <a:xfrm>
            <a:off x="487625" y="-1"/>
            <a:ext cx="8168751" cy="24527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7"/>
          <p:cNvSpPr txBox="1"/>
          <p:nvPr>
            <p:ph type="title"/>
          </p:nvPr>
        </p:nvSpPr>
        <p:spPr>
          <a:xfrm>
            <a:off x="542880" y="2352600"/>
            <a:ext cx="2952360" cy="22572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Clr>
                <a:schemeClr val="dk1"/>
              </a:buClr>
              <a:buSzPts val="3000"/>
              <a:buFont typeface="Cal Sans"/>
              <a:buNone/>
            </a:pPr>
            <a:r>
              <a:rPr b="0" lang="fr-FR" sz="3000" u="none" strike="noStrike">
                <a:solidFill>
                  <a:schemeClr val="dk1"/>
                </a:solidFill>
                <a:latin typeface="Cal Sans"/>
                <a:ea typeface="Cal Sans"/>
                <a:cs typeface="Cal Sans"/>
                <a:sym typeface="Cal Sans"/>
              </a:rPr>
              <a:t>Image processing techniques</a:t>
            </a:r>
            <a:endParaRPr b="0" sz="3000" u="none" strike="noStrike">
              <a:solidFill>
                <a:schemeClr val="dk1"/>
              </a:solidFill>
              <a:latin typeface="Arial"/>
              <a:ea typeface="Arial"/>
              <a:cs typeface="Arial"/>
              <a:sym typeface="Arial"/>
            </a:endParaRPr>
          </a:p>
        </p:txBody>
      </p:sp>
      <p:sp>
        <p:nvSpPr>
          <p:cNvPr id="162" name="Google Shape;162;p37"/>
          <p:cNvSpPr txBox="1"/>
          <p:nvPr>
            <p:ph idx="1" type="subTitle"/>
          </p:nvPr>
        </p:nvSpPr>
        <p:spPr>
          <a:xfrm>
            <a:off x="542880" y="542880"/>
            <a:ext cx="8172000" cy="167616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200"/>
              <a:buFont typeface="Teachers"/>
              <a:buNone/>
            </a:pPr>
            <a:r>
              <a:rPr b="0" i="0" lang="fr-FR" sz="1200" u="none" cap="none" strike="noStrike">
                <a:solidFill>
                  <a:schemeClr val="dk1"/>
                </a:solidFill>
                <a:latin typeface="Teachers"/>
                <a:ea typeface="Teachers"/>
                <a:cs typeface="Teachers"/>
                <a:sym typeface="Teachers"/>
              </a:rPr>
              <a:t>Advanced image processing techniques, including machine learning algorithms, are employed to analyze captured images for grading purposes. This enables the identification of defects such as bruises, blemishes, and color inconsistencies, ensuring precise assessments.</a:t>
            </a:r>
            <a:endParaRPr b="0" i="0" sz="1200" u="none" cap="none" strike="noStrike">
              <a:solidFill>
                <a:srgbClr val="000000"/>
              </a:solidFill>
              <a:latin typeface="Noto Sans Symbols"/>
              <a:ea typeface="Noto Sans Symbols"/>
              <a:cs typeface="Noto Sans Symbols"/>
              <a:sym typeface="Noto Sans Symbols"/>
            </a:endParaRPr>
          </a:p>
        </p:txBody>
      </p:sp>
      <p:pic>
        <p:nvPicPr>
          <p:cNvPr id="163" name="Google Shape;163;p37"/>
          <p:cNvPicPr preferRelativeResize="0"/>
          <p:nvPr/>
        </p:nvPicPr>
        <p:blipFill rotWithShape="1">
          <a:blip r:embed="rId3">
            <a:alphaModFix/>
          </a:blip>
          <a:srcRect b="9069" l="0" r="0" t="9068"/>
          <a:stretch/>
        </p:blipFill>
        <p:spPr>
          <a:xfrm>
            <a:off x="3599640" y="2350440"/>
            <a:ext cx="5115240" cy="27907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8"/>
          <p:cNvSpPr txBox="1"/>
          <p:nvPr>
            <p:ph type="title"/>
          </p:nvPr>
        </p:nvSpPr>
        <p:spPr>
          <a:xfrm>
            <a:off x="4200480" y="542880"/>
            <a:ext cx="4514400" cy="219996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3000"/>
              <a:buFont typeface="Cal Sans"/>
              <a:buNone/>
            </a:pPr>
            <a:r>
              <a:rPr b="0" lang="fr-FR" sz="3000" u="none" strike="noStrike">
                <a:solidFill>
                  <a:schemeClr val="dk1"/>
                </a:solidFill>
                <a:latin typeface="Cal Sans"/>
                <a:ea typeface="Cal Sans"/>
                <a:cs typeface="Cal Sans"/>
                <a:sym typeface="Cal Sans"/>
              </a:rPr>
              <a:t>Real-time grading capabilities</a:t>
            </a:r>
            <a:endParaRPr b="0" sz="3000" u="none" strike="noStrike">
              <a:solidFill>
                <a:schemeClr val="dk1"/>
              </a:solidFill>
              <a:latin typeface="Arial"/>
              <a:ea typeface="Arial"/>
              <a:cs typeface="Arial"/>
              <a:sym typeface="Arial"/>
            </a:endParaRPr>
          </a:p>
        </p:txBody>
      </p:sp>
      <p:sp>
        <p:nvSpPr>
          <p:cNvPr id="169" name="Google Shape;169;p38"/>
          <p:cNvSpPr txBox="1"/>
          <p:nvPr>
            <p:ph idx="1" type="subTitle"/>
          </p:nvPr>
        </p:nvSpPr>
        <p:spPr>
          <a:xfrm>
            <a:off x="542880" y="1114560"/>
            <a:ext cx="3657240" cy="349524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200"/>
              <a:buFont typeface="Teachers"/>
              <a:buNone/>
            </a:pPr>
            <a:r>
              <a:rPr b="0" i="0" lang="fr-FR" sz="1200" u="none" cap="none" strike="noStrike">
                <a:solidFill>
                  <a:schemeClr val="dk1"/>
                </a:solidFill>
                <a:latin typeface="Teachers"/>
                <a:ea typeface="Teachers"/>
                <a:cs typeface="Teachers"/>
                <a:sym typeface="Teachers"/>
              </a:rPr>
              <a:t>Integrating camera systems with AI allows for real-time grading of apples as they move through packing lines. This capability helps in making immediate decisions regarding product quality, facilitating efficient sorting and packaging processes.</a:t>
            </a:r>
            <a:endParaRPr b="0" i="0" sz="1200" u="none" cap="none" strike="noStrike">
              <a:solidFill>
                <a:srgbClr val="000000"/>
              </a:solidFill>
              <a:latin typeface="Noto Sans Symbols"/>
              <a:ea typeface="Noto Sans Symbols"/>
              <a:cs typeface="Noto Sans Symbols"/>
              <a:sym typeface="Noto Sans Symbol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9"/>
          <p:cNvSpPr txBox="1"/>
          <p:nvPr>
            <p:ph type="title"/>
          </p:nvPr>
        </p:nvSpPr>
        <p:spPr>
          <a:xfrm>
            <a:off x="4200480" y="542880"/>
            <a:ext cx="4514400" cy="219996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3000"/>
              <a:buFont typeface="Cal Sans"/>
              <a:buNone/>
            </a:pPr>
            <a:r>
              <a:rPr b="0" lang="fr-FR" sz="3000" u="none" strike="noStrike">
                <a:solidFill>
                  <a:schemeClr val="dk1"/>
                </a:solidFill>
                <a:latin typeface="Cal Sans"/>
                <a:ea typeface="Cal Sans"/>
                <a:cs typeface="Cal Sans"/>
                <a:sym typeface="Cal Sans"/>
              </a:rPr>
              <a:t>Real-time grading capabilities</a:t>
            </a:r>
            <a:endParaRPr b="0" sz="3000" u="none" strike="noStrike">
              <a:solidFill>
                <a:schemeClr val="dk1"/>
              </a:solidFill>
              <a:latin typeface="Arial"/>
              <a:ea typeface="Arial"/>
              <a:cs typeface="Arial"/>
              <a:sym typeface="Arial"/>
            </a:endParaRPr>
          </a:p>
        </p:txBody>
      </p:sp>
      <p:sp>
        <p:nvSpPr>
          <p:cNvPr id="175" name="Google Shape;175;p39"/>
          <p:cNvSpPr txBox="1"/>
          <p:nvPr>
            <p:ph idx="1" type="subTitle"/>
          </p:nvPr>
        </p:nvSpPr>
        <p:spPr>
          <a:xfrm>
            <a:off x="542880" y="1114560"/>
            <a:ext cx="3657240" cy="349524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200"/>
              <a:buFont typeface="Teachers"/>
              <a:buNone/>
            </a:pPr>
            <a:r>
              <a:rPr b="0" i="0" lang="fr-FR" sz="1200" u="none" cap="none" strike="noStrike">
                <a:solidFill>
                  <a:schemeClr val="dk1"/>
                </a:solidFill>
                <a:latin typeface="Teachers"/>
                <a:ea typeface="Teachers"/>
                <a:cs typeface="Teachers"/>
                <a:sym typeface="Teachers"/>
              </a:rPr>
              <a:t>Integrating camera systems with AI allows for real-time grading of apples as they move through packing lines. This capability helps in making immediate decisions regarding product quality, facilitating efficient sorting and packaging processes.</a:t>
            </a:r>
            <a:endParaRPr b="0" i="0" sz="1200" u="none" cap="none" strike="noStrike">
              <a:solidFill>
                <a:srgbClr val="000000"/>
              </a:solidFill>
              <a:latin typeface="Noto Sans Symbols"/>
              <a:ea typeface="Noto Sans Symbols"/>
              <a:cs typeface="Noto Sans Symbols"/>
              <a:sym typeface="Noto Sans Symbol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40"/>
          <p:cNvPicPr preferRelativeResize="0"/>
          <p:nvPr/>
        </p:nvPicPr>
        <p:blipFill rotWithShape="1">
          <a:blip r:embed="rId3">
            <a:alphaModFix/>
          </a:blip>
          <a:srcRect b="26029" l="0" r="0" t="26025"/>
          <a:stretch/>
        </p:blipFill>
        <p:spPr>
          <a:xfrm>
            <a:off x="546120" y="1993320"/>
            <a:ext cx="8168760" cy="2610360"/>
          </a:xfrm>
          <a:prstGeom prst="rect">
            <a:avLst/>
          </a:prstGeom>
          <a:noFill/>
          <a:ln>
            <a:noFill/>
          </a:ln>
        </p:spPr>
      </p:pic>
      <p:sp>
        <p:nvSpPr>
          <p:cNvPr id="181" name="Google Shape;181;p40"/>
          <p:cNvSpPr txBox="1"/>
          <p:nvPr>
            <p:ph type="title"/>
          </p:nvPr>
        </p:nvSpPr>
        <p:spPr>
          <a:xfrm>
            <a:off x="4410000" y="542880"/>
            <a:ext cx="4381200" cy="1342800"/>
          </a:xfrm>
          <a:prstGeom prst="rect">
            <a:avLst/>
          </a:prstGeom>
          <a:noFill/>
          <a:ln>
            <a:noFill/>
          </a:ln>
        </p:spPr>
        <p:txBody>
          <a:bodyPr anchorCtr="0" anchor="ctr" bIns="91425" lIns="91425" spcFirstLastPara="1" rIns="91425" wrap="square" tIns="91425">
            <a:normAutofit lnSpcReduction="9999"/>
          </a:bodyPr>
          <a:lstStyle/>
          <a:p>
            <a:pPr indent="0" lvl="0" marL="0" rtl="0" algn="r">
              <a:lnSpc>
                <a:spcPct val="100000"/>
              </a:lnSpc>
              <a:spcBef>
                <a:spcPts val="0"/>
              </a:spcBef>
              <a:spcAft>
                <a:spcPts val="0"/>
              </a:spcAft>
              <a:buClr>
                <a:schemeClr val="dk1"/>
              </a:buClr>
              <a:buSzPts val="4000"/>
              <a:buFont typeface="Cal Sans"/>
              <a:buNone/>
            </a:pPr>
            <a:r>
              <a:rPr b="0" lang="fr-FR" sz="4000" u="none" strike="noStrike">
                <a:solidFill>
                  <a:schemeClr val="dk1"/>
                </a:solidFill>
                <a:latin typeface="Cal Sans"/>
                <a:ea typeface="Cal Sans"/>
                <a:cs typeface="Cal Sans"/>
                <a:sym typeface="Cal Sans"/>
              </a:rPr>
              <a:t>Classifying Apples by Defect and Ripeness</a:t>
            </a:r>
            <a:endParaRPr b="0" sz="4000" u="none" strike="noStrike">
              <a:solidFill>
                <a:schemeClr val="dk1"/>
              </a:solidFill>
              <a:latin typeface="Arial"/>
              <a:ea typeface="Arial"/>
              <a:cs typeface="Arial"/>
              <a:sym typeface="Arial"/>
            </a:endParaRPr>
          </a:p>
        </p:txBody>
      </p:sp>
      <p:sp>
        <p:nvSpPr>
          <p:cNvPr id="182" name="Google Shape;182;p40"/>
          <p:cNvSpPr txBox="1"/>
          <p:nvPr>
            <p:ph type="title"/>
          </p:nvPr>
        </p:nvSpPr>
        <p:spPr>
          <a:xfrm>
            <a:off x="419040" y="542880"/>
            <a:ext cx="1552320" cy="837720"/>
          </a:xfrm>
          <a:prstGeom prst="rect">
            <a:avLst/>
          </a:prstGeom>
          <a:noFill/>
          <a:ln>
            <a:noFill/>
          </a:ln>
        </p:spPr>
        <p:txBody>
          <a:bodyPr anchorCtr="0" anchor="ctr" bIns="91425" lIns="91425" spcFirstLastPara="1" rIns="91425" wrap="square" tIns="91425">
            <a:normAutofit fontScale="85000" lnSpcReduction="19999"/>
          </a:bodyPr>
          <a:lstStyle/>
          <a:p>
            <a:pPr indent="0" lvl="0" marL="0" rtl="0" algn="l">
              <a:lnSpc>
                <a:spcPct val="100000"/>
              </a:lnSpc>
              <a:spcBef>
                <a:spcPts val="0"/>
              </a:spcBef>
              <a:spcAft>
                <a:spcPts val="0"/>
              </a:spcAft>
              <a:buClr>
                <a:schemeClr val="dk1"/>
              </a:buClr>
              <a:buSzPct val="100000"/>
              <a:buFont typeface="Cal Sans"/>
              <a:buNone/>
            </a:pPr>
            <a:r>
              <a:rPr b="0" lang="fr-FR" sz="6000" u="none" strike="noStrike">
                <a:solidFill>
                  <a:schemeClr val="dk1"/>
                </a:solidFill>
                <a:latin typeface="Cal Sans"/>
                <a:ea typeface="Cal Sans"/>
                <a:cs typeface="Cal Sans"/>
                <a:sym typeface="Cal Sans"/>
              </a:rPr>
              <a:t>03</a:t>
            </a:r>
            <a:endParaRPr b="0" sz="6000" u="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41"/>
          <p:cNvSpPr txBox="1"/>
          <p:nvPr>
            <p:ph type="title"/>
          </p:nvPr>
        </p:nvSpPr>
        <p:spPr>
          <a:xfrm>
            <a:off x="542880" y="2352600"/>
            <a:ext cx="2952360" cy="22572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Clr>
                <a:schemeClr val="dk1"/>
              </a:buClr>
              <a:buSzPts val="3000"/>
              <a:buFont typeface="Cal Sans"/>
              <a:buNone/>
            </a:pPr>
            <a:r>
              <a:rPr b="0" lang="fr-FR" sz="3000" u="none" strike="noStrike">
                <a:solidFill>
                  <a:schemeClr val="dk1"/>
                </a:solidFill>
                <a:latin typeface="Cal Sans"/>
                <a:ea typeface="Cal Sans"/>
                <a:cs typeface="Cal Sans"/>
                <a:sym typeface="Cal Sans"/>
              </a:rPr>
              <a:t>Standard defects in apple grading</a:t>
            </a:r>
            <a:endParaRPr b="0" sz="3000" u="none" strike="noStrike">
              <a:solidFill>
                <a:schemeClr val="dk1"/>
              </a:solidFill>
              <a:latin typeface="Arial"/>
              <a:ea typeface="Arial"/>
              <a:cs typeface="Arial"/>
              <a:sym typeface="Arial"/>
            </a:endParaRPr>
          </a:p>
        </p:txBody>
      </p:sp>
      <p:sp>
        <p:nvSpPr>
          <p:cNvPr id="188" name="Google Shape;188;p41"/>
          <p:cNvSpPr txBox="1"/>
          <p:nvPr>
            <p:ph idx="1" type="subTitle"/>
          </p:nvPr>
        </p:nvSpPr>
        <p:spPr>
          <a:xfrm>
            <a:off x="542880" y="542880"/>
            <a:ext cx="8172000" cy="167616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200"/>
              <a:buFont typeface="Teachers"/>
              <a:buNone/>
            </a:pPr>
            <a:r>
              <a:rPr b="0" i="0" lang="fr-FR" sz="1200" u="none" cap="none" strike="noStrike">
                <a:solidFill>
                  <a:schemeClr val="dk1"/>
                </a:solidFill>
                <a:latin typeface="Teachers"/>
                <a:ea typeface="Teachers"/>
                <a:cs typeface="Teachers"/>
                <a:sym typeface="Teachers"/>
              </a:rPr>
              <a:t>Common defects in apples include bruises, color defects, rot, and physiological disorders. Identifying these imperfections is crucial for maintaining quality and ensuring consumer satisfaction. Understanding these defects helps in refining grading criteria and improving overall product appeal.</a:t>
            </a:r>
            <a:endParaRPr b="0" i="0" sz="1200" u="none" cap="none" strike="noStrike">
              <a:solidFill>
                <a:srgbClr val="000000"/>
              </a:solidFill>
              <a:latin typeface="Noto Sans Symbols"/>
              <a:ea typeface="Noto Sans Symbols"/>
              <a:cs typeface="Noto Sans Symbols"/>
              <a:sym typeface="Noto Sans Symbols"/>
            </a:endParaRPr>
          </a:p>
        </p:txBody>
      </p:sp>
      <p:pic>
        <p:nvPicPr>
          <p:cNvPr id="189" name="Google Shape;189;p41"/>
          <p:cNvPicPr preferRelativeResize="0"/>
          <p:nvPr/>
        </p:nvPicPr>
        <p:blipFill rotWithShape="1">
          <a:blip r:embed="rId3">
            <a:alphaModFix/>
          </a:blip>
          <a:srcRect b="9069" l="0" r="0" t="9068"/>
          <a:stretch/>
        </p:blipFill>
        <p:spPr>
          <a:xfrm>
            <a:off x="3599640" y="2350440"/>
            <a:ext cx="5115240" cy="279072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42"/>
          <p:cNvSpPr txBox="1"/>
          <p:nvPr>
            <p:ph type="title"/>
          </p:nvPr>
        </p:nvSpPr>
        <p:spPr>
          <a:xfrm>
            <a:off x="4200480" y="542880"/>
            <a:ext cx="4514400" cy="219996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3000"/>
              <a:buFont typeface="Cal Sans"/>
              <a:buNone/>
            </a:pPr>
            <a:r>
              <a:rPr b="0" lang="fr-FR" sz="3000" u="none" strike="noStrike">
                <a:solidFill>
                  <a:schemeClr val="dk1"/>
                </a:solidFill>
                <a:latin typeface="Cal Sans"/>
                <a:ea typeface="Cal Sans"/>
                <a:cs typeface="Cal Sans"/>
                <a:sym typeface="Cal Sans"/>
              </a:rPr>
              <a:t>Methods for assessing ripeness</a:t>
            </a:r>
            <a:endParaRPr b="0" sz="3000" u="none" strike="noStrike">
              <a:solidFill>
                <a:schemeClr val="dk1"/>
              </a:solidFill>
              <a:latin typeface="Arial"/>
              <a:ea typeface="Arial"/>
              <a:cs typeface="Arial"/>
              <a:sym typeface="Arial"/>
            </a:endParaRPr>
          </a:p>
        </p:txBody>
      </p:sp>
      <p:sp>
        <p:nvSpPr>
          <p:cNvPr id="195" name="Google Shape;195;p42"/>
          <p:cNvSpPr txBox="1"/>
          <p:nvPr>
            <p:ph idx="1" type="subTitle"/>
          </p:nvPr>
        </p:nvSpPr>
        <p:spPr>
          <a:xfrm>
            <a:off x="542880" y="1114560"/>
            <a:ext cx="3657240" cy="349524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200"/>
              <a:buFont typeface="Teachers"/>
              <a:buNone/>
            </a:pPr>
            <a:r>
              <a:rPr b="0" i="0" lang="fr-FR" sz="1200" u="none" cap="none" strike="noStrike">
                <a:solidFill>
                  <a:schemeClr val="dk1"/>
                </a:solidFill>
                <a:latin typeface="Teachers"/>
                <a:ea typeface="Teachers"/>
                <a:cs typeface="Teachers"/>
                <a:sym typeface="Teachers"/>
              </a:rPr>
              <a:t>Ripeness assessment methods include color analysis, firmness testing, and sugar content evaluation. By employing these techniques, we can determine the optimal harvesting time and improve the quality of the apples offered in the market while enhancing shelf life.</a:t>
            </a:r>
            <a:endParaRPr b="0" i="0" sz="1200" u="none" cap="none" strike="noStrike">
              <a:solidFill>
                <a:srgbClr val="000000"/>
              </a:solidFill>
              <a:latin typeface="Noto Sans Symbols"/>
              <a:ea typeface="Noto Sans Symbols"/>
              <a:cs typeface="Noto Sans Symbols"/>
              <a:sym typeface="Noto Sans Symbol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43"/>
          <p:cNvSpPr txBox="1"/>
          <p:nvPr>
            <p:ph type="title"/>
          </p:nvPr>
        </p:nvSpPr>
        <p:spPr>
          <a:xfrm>
            <a:off x="4200480" y="542880"/>
            <a:ext cx="4514400" cy="219996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3000"/>
              <a:buFont typeface="Cal Sans"/>
              <a:buNone/>
            </a:pPr>
            <a:r>
              <a:rPr b="0" lang="fr-FR" sz="3000" u="none" strike="noStrike">
                <a:solidFill>
                  <a:schemeClr val="dk1"/>
                </a:solidFill>
                <a:latin typeface="Cal Sans"/>
                <a:ea typeface="Cal Sans"/>
                <a:cs typeface="Cal Sans"/>
                <a:sym typeface="Cal Sans"/>
              </a:rPr>
              <a:t>AI algorithms for classification</a:t>
            </a:r>
            <a:endParaRPr b="0" sz="3000" u="none" strike="noStrike">
              <a:solidFill>
                <a:schemeClr val="dk1"/>
              </a:solidFill>
              <a:latin typeface="Arial"/>
              <a:ea typeface="Arial"/>
              <a:cs typeface="Arial"/>
              <a:sym typeface="Arial"/>
            </a:endParaRPr>
          </a:p>
        </p:txBody>
      </p:sp>
      <p:sp>
        <p:nvSpPr>
          <p:cNvPr id="201" name="Google Shape;201;p43"/>
          <p:cNvSpPr txBox="1"/>
          <p:nvPr>
            <p:ph idx="1" type="subTitle"/>
          </p:nvPr>
        </p:nvSpPr>
        <p:spPr>
          <a:xfrm>
            <a:off x="542880" y="1114560"/>
            <a:ext cx="3657240" cy="349524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200"/>
              <a:buFont typeface="Teachers"/>
              <a:buNone/>
            </a:pPr>
            <a:r>
              <a:rPr b="0" i="0" lang="fr-FR" sz="1200" u="none" cap="none" strike="noStrike">
                <a:solidFill>
                  <a:schemeClr val="dk1"/>
                </a:solidFill>
                <a:latin typeface="Teachers"/>
                <a:ea typeface="Teachers"/>
                <a:cs typeface="Teachers"/>
                <a:sym typeface="Teachers"/>
              </a:rPr>
              <a:t>AI algorithms such as convolutional neural networks (CNNs) and support vector machines (SVMs) are used to classify apples based on defect and ripeness criteria. These algorithms can learn from extensive datasets, improving their accuracy and efficiency in identifying quality variations in apple grading.</a:t>
            </a:r>
            <a:endParaRPr b="0" i="0" sz="1200" u="none" cap="none" strike="noStrike">
              <a:solidFill>
                <a:srgbClr val="000000"/>
              </a:solidFill>
              <a:latin typeface="Noto Sans Symbols"/>
              <a:ea typeface="Noto Sans Symbols"/>
              <a:cs typeface="Noto Sans Symbols"/>
              <a:sym typeface="Noto Sans Symbol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44"/>
          <p:cNvPicPr preferRelativeResize="0"/>
          <p:nvPr/>
        </p:nvPicPr>
        <p:blipFill rotWithShape="1">
          <a:blip r:embed="rId3">
            <a:alphaModFix/>
          </a:blip>
          <a:srcRect b="26029" l="0" r="0" t="26025"/>
          <a:stretch/>
        </p:blipFill>
        <p:spPr>
          <a:xfrm>
            <a:off x="546120" y="1993320"/>
            <a:ext cx="8168760" cy="2610360"/>
          </a:xfrm>
          <a:prstGeom prst="rect">
            <a:avLst/>
          </a:prstGeom>
          <a:noFill/>
          <a:ln>
            <a:noFill/>
          </a:ln>
        </p:spPr>
      </p:pic>
      <p:sp>
        <p:nvSpPr>
          <p:cNvPr id="207" name="Google Shape;207;p44"/>
          <p:cNvSpPr txBox="1"/>
          <p:nvPr>
            <p:ph type="title"/>
          </p:nvPr>
        </p:nvSpPr>
        <p:spPr>
          <a:xfrm>
            <a:off x="4410000" y="542880"/>
            <a:ext cx="4381200" cy="1342800"/>
          </a:xfrm>
          <a:prstGeom prst="rect">
            <a:avLst/>
          </a:prstGeom>
          <a:noFill/>
          <a:ln>
            <a:noFill/>
          </a:ln>
        </p:spPr>
        <p:txBody>
          <a:bodyPr anchorCtr="0" anchor="ctr" bIns="91425" lIns="91425" spcFirstLastPara="1" rIns="91425" wrap="square" tIns="91425">
            <a:normAutofit lnSpcReduction="9999"/>
          </a:bodyPr>
          <a:lstStyle/>
          <a:p>
            <a:pPr indent="0" lvl="0" marL="0" rtl="0" algn="r">
              <a:lnSpc>
                <a:spcPct val="100000"/>
              </a:lnSpc>
              <a:spcBef>
                <a:spcPts val="0"/>
              </a:spcBef>
              <a:spcAft>
                <a:spcPts val="0"/>
              </a:spcAft>
              <a:buClr>
                <a:schemeClr val="dk1"/>
              </a:buClr>
              <a:buSzPts val="4000"/>
              <a:buFont typeface="Cal Sans"/>
              <a:buNone/>
            </a:pPr>
            <a:r>
              <a:rPr b="0" lang="fr-FR" sz="4000" u="none" strike="noStrike">
                <a:solidFill>
                  <a:schemeClr val="dk1"/>
                </a:solidFill>
                <a:latin typeface="Cal Sans"/>
                <a:ea typeface="Cal Sans"/>
                <a:cs typeface="Cal Sans"/>
                <a:sym typeface="Cal Sans"/>
              </a:rPr>
              <a:t>Data Visualization in AI Grading</a:t>
            </a:r>
            <a:endParaRPr b="0" sz="4000" u="none" strike="noStrike">
              <a:solidFill>
                <a:schemeClr val="dk1"/>
              </a:solidFill>
              <a:latin typeface="Arial"/>
              <a:ea typeface="Arial"/>
              <a:cs typeface="Arial"/>
              <a:sym typeface="Arial"/>
            </a:endParaRPr>
          </a:p>
        </p:txBody>
      </p:sp>
      <p:sp>
        <p:nvSpPr>
          <p:cNvPr id="208" name="Google Shape;208;p44"/>
          <p:cNvSpPr txBox="1"/>
          <p:nvPr>
            <p:ph type="title"/>
          </p:nvPr>
        </p:nvSpPr>
        <p:spPr>
          <a:xfrm>
            <a:off x="419040" y="542880"/>
            <a:ext cx="1552320" cy="837720"/>
          </a:xfrm>
          <a:prstGeom prst="rect">
            <a:avLst/>
          </a:prstGeom>
          <a:noFill/>
          <a:ln>
            <a:noFill/>
          </a:ln>
        </p:spPr>
        <p:txBody>
          <a:bodyPr anchorCtr="0" anchor="ctr" bIns="91425" lIns="91425" spcFirstLastPara="1" rIns="91425" wrap="square" tIns="91425">
            <a:normAutofit fontScale="85000" lnSpcReduction="19999"/>
          </a:bodyPr>
          <a:lstStyle/>
          <a:p>
            <a:pPr indent="0" lvl="0" marL="0" rtl="0" algn="l">
              <a:lnSpc>
                <a:spcPct val="100000"/>
              </a:lnSpc>
              <a:spcBef>
                <a:spcPts val="0"/>
              </a:spcBef>
              <a:spcAft>
                <a:spcPts val="0"/>
              </a:spcAft>
              <a:buClr>
                <a:schemeClr val="dk1"/>
              </a:buClr>
              <a:buSzPct val="100000"/>
              <a:buFont typeface="Cal Sans"/>
              <a:buNone/>
            </a:pPr>
            <a:r>
              <a:rPr b="0" lang="fr-FR" sz="6000" u="none" strike="noStrike">
                <a:solidFill>
                  <a:schemeClr val="dk1"/>
                </a:solidFill>
                <a:latin typeface="Cal Sans"/>
                <a:ea typeface="Cal Sans"/>
                <a:cs typeface="Cal Sans"/>
                <a:sym typeface="Cal Sans"/>
              </a:rPr>
              <a:t>04</a:t>
            </a:r>
            <a:endParaRPr b="0" sz="6000" u="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5"/>
          <p:cNvSpPr txBox="1"/>
          <p:nvPr>
            <p:ph type="title"/>
          </p:nvPr>
        </p:nvSpPr>
        <p:spPr>
          <a:xfrm>
            <a:off x="4200480" y="542880"/>
            <a:ext cx="4514400" cy="219996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3000"/>
              <a:buFont typeface="Cal Sans"/>
              <a:buNone/>
            </a:pPr>
            <a:r>
              <a:rPr b="0" lang="fr-FR" sz="3000" u="none" strike="noStrike">
                <a:solidFill>
                  <a:schemeClr val="dk1"/>
                </a:solidFill>
                <a:latin typeface="Cal Sans"/>
                <a:ea typeface="Cal Sans"/>
                <a:cs typeface="Cal Sans"/>
                <a:sym typeface="Cal Sans"/>
              </a:rPr>
              <a:t>Importance of data visualization</a:t>
            </a:r>
            <a:endParaRPr b="0" sz="3000" u="none" strike="noStrike">
              <a:solidFill>
                <a:schemeClr val="dk1"/>
              </a:solidFill>
              <a:latin typeface="Arial"/>
              <a:ea typeface="Arial"/>
              <a:cs typeface="Arial"/>
              <a:sym typeface="Arial"/>
            </a:endParaRPr>
          </a:p>
        </p:txBody>
      </p:sp>
      <p:sp>
        <p:nvSpPr>
          <p:cNvPr id="214" name="Google Shape;214;p45"/>
          <p:cNvSpPr txBox="1"/>
          <p:nvPr>
            <p:ph idx="1" type="subTitle"/>
          </p:nvPr>
        </p:nvSpPr>
        <p:spPr>
          <a:xfrm>
            <a:off x="542880" y="1114560"/>
            <a:ext cx="3657240" cy="349524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200"/>
              <a:buFont typeface="Teachers"/>
              <a:buNone/>
            </a:pPr>
            <a:r>
              <a:rPr b="0" i="0" lang="fr-FR" sz="1200" u="none" cap="none" strike="noStrike">
                <a:solidFill>
                  <a:schemeClr val="dk1"/>
                </a:solidFill>
                <a:latin typeface="Teachers"/>
                <a:ea typeface="Teachers"/>
                <a:cs typeface="Teachers"/>
                <a:sym typeface="Teachers"/>
              </a:rPr>
              <a:t>Data visualization plays a crucial role in interpreting complex data collected during grading processes. Effective visual representation aids stakeholders in quickly understanding grading outcomes, leading to informed decision-making and strategy development.</a:t>
            </a:r>
            <a:endParaRPr b="0" i="0" sz="1200" u="none" cap="none" strike="noStrike">
              <a:solidFill>
                <a:srgbClr val="000000"/>
              </a:solidFill>
              <a:latin typeface="Noto Sans Symbols"/>
              <a:ea typeface="Noto Sans Symbols"/>
              <a:cs typeface="Noto Sans Symbols"/>
              <a:sym typeface="Noto Sans Symbol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6"/>
          <p:cNvSpPr txBox="1"/>
          <p:nvPr>
            <p:ph type="title"/>
          </p:nvPr>
        </p:nvSpPr>
        <p:spPr>
          <a:xfrm>
            <a:off x="4200480" y="542880"/>
            <a:ext cx="4514400" cy="219996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3000"/>
              <a:buFont typeface="Cal Sans"/>
              <a:buNone/>
            </a:pPr>
            <a:r>
              <a:rPr b="0" lang="fr-FR" sz="3000" u="none" strike="noStrike">
                <a:solidFill>
                  <a:schemeClr val="dk1"/>
                </a:solidFill>
                <a:latin typeface="Cal Sans"/>
                <a:ea typeface="Cal Sans"/>
                <a:cs typeface="Cal Sans"/>
                <a:sym typeface="Cal Sans"/>
              </a:rPr>
              <a:t>Example of bar charts for defect distribution</a:t>
            </a:r>
            <a:endParaRPr b="0" sz="3000" u="none" strike="noStrike">
              <a:solidFill>
                <a:schemeClr val="dk1"/>
              </a:solidFill>
              <a:latin typeface="Arial"/>
              <a:ea typeface="Arial"/>
              <a:cs typeface="Arial"/>
              <a:sym typeface="Arial"/>
            </a:endParaRPr>
          </a:p>
        </p:txBody>
      </p:sp>
      <p:sp>
        <p:nvSpPr>
          <p:cNvPr id="220" name="Google Shape;220;p46"/>
          <p:cNvSpPr txBox="1"/>
          <p:nvPr>
            <p:ph idx="1" type="subTitle"/>
          </p:nvPr>
        </p:nvSpPr>
        <p:spPr>
          <a:xfrm>
            <a:off x="542880" y="1114560"/>
            <a:ext cx="3657240" cy="349524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200"/>
              <a:buFont typeface="Teachers"/>
              <a:buNone/>
            </a:pPr>
            <a:r>
              <a:rPr b="0" i="0" lang="fr-FR" sz="1200" u="none" cap="none" strike="noStrike">
                <a:solidFill>
                  <a:schemeClr val="dk1"/>
                </a:solidFill>
                <a:latin typeface="Teachers"/>
                <a:ea typeface="Teachers"/>
                <a:cs typeface="Teachers"/>
                <a:sym typeface="Teachers"/>
              </a:rPr>
              <a:t>Bar charts provide a clear representation of defect distribution in graded apples. They enable stakeholders to identify the most prevalent defects, helping to develop targeted solutions for quality enhancement and minimize future occurrences.</a:t>
            </a:r>
            <a:endParaRPr b="0" i="0" sz="1200" u="none" cap="none" strike="noStrike">
              <a:solidFill>
                <a:srgbClr val="000000"/>
              </a:solidFill>
              <a:latin typeface="Noto Sans Symbols"/>
              <a:ea typeface="Noto Sans Symbols"/>
              <a:cs typeface="Noto Sans Symbols"/>
              <a:sym typeface="Noto Sans Symbol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9"/>
          <p:cNvSpPr txBox="1"/>
          <p:nvPr>
            <p:ph type="title"/>
          </p:nvPr>
        </p:nvSpPr>
        <p:spPr>
          <a:xfrm>
            <a:off x="542880" y="2352600"/>
            <a:ext cx="2952360" cy="22572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Clr>
                <a:schemeClr val="dk1"/>
              </a:buClr>
              <a:buSzPts val="3000"/>
              <a:buFont typeface="Cal Sans"/>
              <a:buNone/>
            </a:pPr>
            <a:r>
              <a:rPr b="0" lang="fr-FR" sz="3000" u="none" strike="noStrike">
                <a:solidFill>
                  <a:schemeClr val="dk1"/>
                </a:solidFill>
                <a:latin typeface="Cal Sans"/>
                <a:ea typeface="Cal Sans"/>
                <a:cs typeface="Cal Sans"/>
                <a:sym typeface="Cal Sans"/>
              </a:rPr>
              <a:t>Introduction</a:t>
            </a:r>
            <a:endParaRPr b="0" sz="3000" u="none" strike="noStrike">
              <a:solidFill>
                <a:schemeClr val="dk1"/>
              </a:solidFill>
              <a:latin typeface="Arial"/>
              <a:ea typeface="Arial"/>
              <a:cs typeface="Arial"/>
              <a:sym typeface="Arial"/>
            </a:endParaRPr>
          </a:p>
        </p:txBody>
      </p:sp>
      <p:sp>
        <p:nvSpPr>
          <p:cNvPr id="109" name="Google Shape;109;p29"/>
          <p:cNvSpPr txBox="1"/>
          <p:nvPr>
            <p:ph idx="1" type="subTitle"/>
          </p:nvPr>
        </p:nvSpPr>
        <p:spPr>
          <a:xfrm>
            <a:off x="542880" y="542880"/>
            <a:ext cx="8172000" cy="167616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200"/>
              <a:buFont typeface="Teachers"/>
              <a:buNone/>
            </a:pPr>
            <a:r>
              <a:rPr i="0" lang="fr-FR" sz="1200" u="none" cap="none" strike="noStrike">
                <a:solidFill>
                  <a:schemeClr val="dk1"/>
                </a:solidFill>
                <a:latin typeface="Teachers"/>
                <a:ea typeface="Teachers"/>
                <a:cs typeface="Teachers"/>
                <a:sym typeface="Teachers"/>
              </a:rPr>
              <a:t>The application of AI in agriculture is revolutionizing how we assess fruit quality. This presentation focuses on the use of camera systems combined with AI classifiers to grade apples based on defects and ripeness. By leveraging technology, we can achieve greater accuracy and efficiency in fruit grading processes.</a:t>
            </a:r>
            <a:endParaRPr i="0" sz="1200" u="none" cap="none" strike="noStrike">
              <a:solidFill>
                <a:schemeClr val="dk1"/>
              </a:solidFill>
              <a:latin typeface="Noto Sans Symbols"/>
              <a:ea typeface="Noto Sans Symbols"/>
              <a:cs typeface="Noto Sans Symbols"/>
              <a:sym typeface="Noto Sans Symbols"/>
            </a:endParaRPr>
          </a:p>
        </p:txBody>
      </p:sp>
      <p:pic>
        <p:nvPicPr>
          <p:cNvPr id="110" name="Google Shape;110;p29"/>
          <p:cNvPicPr preferRelativeResize="0"/>
          <p:nvPr/>
        </p:nvPicPr>
        <p:blipFill rotWithShape="1">
          <a:blip r:embed="rId3">
            <a:alphaModFix/>
          </a:blip>
          <a:srcRect b="9069" l="0" r="0" t="9068"/>
          <a:stretch/>
        </p:blipFill>
        <p:spPr>
          <a:xfrm>
            <a:off x="3599640" y="2350440"/>
            <a:ext cx="5115240" cy="279072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7"/>
          <p:cNvSpPr txBox="1"/>
          <p:nvPr>
            <p:ph type="title"/>
          </p:nvPr>
        </p:nvSpPr>
        <p:spPr>
          <a:xfrm>
            <a:off x="542880" y="2352600"/>
            <a:ext cx="2952360" cy="22572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Clr>
                <a:schemeClr val="dk1"/>
              </a:buClr>
              <a:buSzPts val="3000"/>
              <a:buFont typeface="Cal Sans"/>
              <a:buNone/>
            </a:pPr>
            <a:r>
              <a:rPr b="0" lang="fr-FR" sz="3000" u="none" strike="noStrike">
                <a:solidFill>
                  <a:schemeClr val="dk1"/>
                </a:solidFill>
                <a:latin typeface="Cal Sans"/>
                <a:ea typeface="Cal Sans"/>
                <a:cs typeface="Cal Sans"/>
                <a:sym typeface="Cal Sans"/>
              </a:rPr>
              <a:t>Example of pie charts for ripeness categories</a:t>
            </a:r>
            <a:endParaRPr b="0" sz="3000" u="none" strike="noStrike">
              <a:solidFill>
                <a:schemeClr val="dk1"/>
              </a:solidFill>
              <a:latin typeface="Arial"/>
              <a:ea typeface="Arial"/>
              <a:cs typeface="Arial"/>
              <a:sym typeface="Arial"/>
            </a:endParaRPr>
          </a:p>
        </p:txBody>
      </p:sp>
      <p:sp>
        <p:nvSpPr>
          <p:cNvPr id="226" name="Google Shape;226;p47"/>
          <p:cNvSpPr txBox="1"/>
          <p:nvPr>
            <p:ph idx="1" type="subTitle"/>
          </p:nvPr>
        </p:nvSpPr>
        <p:spPr>
          <a:xfrm>
            <a:off x="542880" y="542880"/>
            <a:ext cx="8172000" cy="167616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200"/>
              <a:buFont typeface="Teachers"/>
              <a:buNone/>
            </a:pPr>
            <a:r>
              <a:rPr b="0" i="0" lang="fr-FR" sz="1200" u="none" cap="none" strike="noStrike">
                <a:solidFill>
                  <a:schemeClr val="dk1"/>
                </a:solidFill>
                <a:latin typeface="Teachers"/>
                <a:ea typeface="Teachers"/>
                <a:cs typeface="Teachers"/>
                <a:sym typeface="Teachers"/>
              </a:rPr>
              <a:t>Pie charts illustrate the proportion of apples across different ripeness categories. This visual approach simplifies the communication of ripeness data, allowing for a better understanding of available product quality and aiding in inventory management.</a:t>
            </a:r>
            <a:endParaRPr b="0" i="0" sz="1200" u="none" cap="none" strike="noStrike">
              <a:solidFill>
                <a:srgbClr val="000000"/>
              </a:solidFill>
              <a:latin typeface="Noto Sans Symbols"/>
              <a:ea typeface="Noto Sans Symbols"/>
              <a:cs typeface="Noto Sans Symbols"/>
              <a:sym typeface="Noto Sans Symbols"/>
            </a:endParaRPr>
          </a:p>
        </p:txBody>
      </p:sp>
      <p:pic>
        <p:nvPicPr>
          <p:cNvPr id="227" name="Google Shape;227;p47"/>
          <p:cNvPicPr preferRelativeResize="0"/>
          <p:nvPr/>
        </p:nvPicPr>
        <p:blipFill rotWithShape="1">
          <a:blip r:embed="rId3">
            <a:alphaModFix/>
          </a:blip>
          <a:srcRect b="9069" l="0" r="0" t="9068"/>
          <a:stretch/>
        </p:blipFill>
        <p:spPr>
          <a:xfrm>
            <a:off x="3599640" y="2350440"/>
            <a:ext cx="5115240" cy="279072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8"/>
          <p:cNvSpPr txBox="1"/>
          <p:nvPr>
            <p:ph type="title"/>
          </p:nvPr>
        </p:nvSpPr>
        <p:spPr>
          <a:xfrm>
            <a:off x="4200480" y="542880"/>
            <a:ext cx="4514400" cy="219996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3000"/>
              <a:buFont typeface="Cal Sans"/>
              <a:buNone/>
            </a:pPr>
            <a:r>
              <a:rPr b="0" lang="fr-FR" sz="3000" u="none" strike="noStrike">
                <a:solidFill>
                  <a:schemeClr val="dk1"/>
                </a:solidFill>
                <a:latin typeface="Cal Sans"/>
                <a:ea typeface="Cal Sans"/>
                <a:cs typeface="Cal Sans"/>
                <a:sym typeface="Cal Sans"/>
              </a:rPr>
              <a:t>Conclusions</a:t>
            </a:r>
            <a:endParaRPr b="0" sz="3000" u="none" strike="noStrike">
              <a:solidFill>
                <a:schemeClr val="dk1"/>
              </a:solidFill>
              <a:latin typeface="Arial"/>
              <a:ea typeface="Arial"/>
              <a:cs typeface="Arial"/>
              <a:sym typeface="Arial"/>
            </a:endParaRPr>
          </a:p>
        </p:txBody>
      </p:sp>
      <p:sp>
        <p:nvSpPr>
          <p:cNvPr id="233" name="Google Shape;233;p48"/>
          <p:cNvSpPr txBox="1"/>
          <p:nvPr>
            <p:ph idx="1" type="subTitle"/>
          </p:nvPr>
        </p:nvSpPr>
        <p:spPr>
          <a:xfrm>
            <a:off x="542880" y="1114560"/>
            <a:ext cx="3657240" cy="349524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200"/>
              <a:buFont typeface="Teachers"/>
              <a:buNone/>
            </a:pPr>
            <a:r>
              <a:rPr b="0" i="0" lang="fr-FR" sz="1200" u="none" cap="none" strike="noStrike">
                <a:solidFill>
                  <a:schemeClr val="dk1"/>
                </a:solidFill>
                <a:latin typeface="Teachers"/>
                <a:ea typeface="Teachers"/>
                <a:cs typeface="Teachers"/>
                <a:sym typeface="Teachers"/>
              </a:rPr>
              <a:t>The integration of camera technology and AI for apple grading has the potential to revolutionize the agricultural sector. By ensuring precise grading based on defect and ripeness assessment, we can enhance quality control, improve marketability, and increase overall efficiency in the supply chain.</a:t>
            </a:r>
            <a:endParaRPr b="0" i="0" sz="1200" u="none" cap="none" strike="noStrike">
              <a:solidFill>
                <a:srgbClr val="000000"/>
              </a:solidFill>
              <a:latin typeface="Noto Sans Symbols"/>
              <a:ea typeface="Noto Sans Symbols"/>
              <a:cs typeface="Noto Sans Symbols"/>
              <a:sym typeface="Noto Sans Symbol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9"/>
          <p:cNvSpPr txBox="1"/>
          <p:nvPr>
            <p:ph type="title"/>
          </p:nvPr>
        </p:nvSpPr>
        <p:spPr>
          <a:xfrm>
            <a:off x="2095560" y="1352520"/>
            <a:ext cx="3790440" cy="105696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Clr>
                <a:schemeClr val="dk1"/>
              </a:buClr>
              <a:buSzPts val="5000"/>
              <a:buFont typeface="Cal Sans"/>
              <a:buNone/>
            </a:pPr>
            <a:r>
              <a:rPr b="0" lang="fr-FR" sz="5000" u="none" strike="noStrike">
                <a:solidFill>
                  <a:schemeClr val="dk1"/>
                </a:solidFill>
                <a:latin typeface="Cal Sans"/>
                <a:ea typeface="Cal Sans"/>
                <a:cs typeface="Cal Sans"/>
                <a:sym typeface="Cal Sans"/>
              </a:rPr>
              <a:t>Thank you!</a:t>
            </a:r>
            <a:endParaRPr b="0" sz="5000" u="none" strike="noStrike">
              <a:solidFill>
                <a:schemeClr val="dk1"/>
              </a:solidFill>
              <a:latin typeface="Arial"/>
              <a:ea typeface="Arial"/>
              <a:cs typeface="Arial"/>
              <a:sym typeface="Arial"/>
            </a:endParaRPr>
          </a:p>
        </p:txBody>
      </p:sp>
      <p:sp>
        <p:nvSpPr>
          <p:cNvPr id="239" name="Google Shape;239;p49"/>
          <p:cNvSpPr txBox="1"/>
          <p:nvPr>
            <p:ph idx="1" type="subTitle"/>
          </p:nvPr>
        </p:nvSpPr>
        <p:spPr>
          <a:xfrm>
            <a:off x="2095560" y="2409840"/>
            <a:ext cx="3790440" cy="105696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400"/>
              <a:buFont typeface="Teachers"/>
              <a:buNone/>
            </a:pPr>
            <a:r>
              <a:rPr b="0" i="0" lang="fr-FR" sz="1400" u="none" cap="none" strike="noStrike">
                <a:solidFill>
                  <a:schemeClr val="dk1"/>
                </a:solidFill>
                <a:latin typeface="Teachers"/>
                <a:ea typeface="Teachers"/>
                <a:cs typeface="Teachers"/>
                <a:sym typeface="Teachers"/>
              </a:rPr>
              <a:t>Do you have any questions?</a:t>
            </a:r>
            <a:endParaRPr b="0" i="0" sz="1400" u="none" cap="none" strike="noStrike">
              <a:solidFill>
                <a:srgbClr val="000000"/>
              </a:solidFill>
              <a:latin typeface="Noto Sans Symbols"/>
              <a:ea typeface="Noto Sans Symbols"/>
              <a:cs typeface="Noto Sans Symbols"/>
              <a:sym typeface="Noto Sans Symbols"/>
            </a:endParaRPr>
          </a:p>
        </p:txBody>
      </p:sp>
      <p:grpSp>
        <p:nvGrpSpPr>
          <p:cNvPr id="240" name="Google Shape;240;p49"/>
          <p:cNvGrpSpPr/>
          <p:nvPr/>
        </p:nvGrpSpPr>
        <p:grpSpPr>
          <a:xfrm>
            <a:off x="1620000" y="1721880"/>
            <a:ext cx="275760" cy="275760"/>
            <a:chOff x="1620000" y="1721880"/>
            <a:chExt cx="275760" cy="275760"/>
          </a:xfrm>
        </p:grpSpPr>
        <p:sp>
          <p:nvSpPr>
            <p:cNvPr id="241" name="Google Shape;241;p49"/>
            <p:cNvSpPr/>
            <p:nvPr/>
          </p:nvSpPr>
          <p:spPr>
            <a:xfrm>
              <a:off x="1620000" y="1721880"/>
              <a:ext cx="275760" cy="275760"/>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42" name="Google Shape;242;p49"/>
            <p:cNvSpPr/>
            <p:nvPr/>
          </p:nvSpPr>
          <p:spPr>
            <a:xfrm>
              <a:off x="1684080" y="1787400"/>
              <a:ext cx="146880" cy="144000"/>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a:noFill/>
            </a:ln>
          </p:spPr>
          <p:txBody>
            <a:bodyPr anchorCtr="0" anchor="ctr" bIns="72000" lIns="91425" spcFirstLastPara="1" rIns="91425" wrap="square" tIns="720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43" name="Google Shape;243;p49"/>
            <p:cNvSpPr/>
            <p:nvPr/>
          </p:nvSpPr>
          <p:spPr>
            <a:xfrm>
              <a:off x="1813680" y="1757160"/>
              <a:ext cx="37440" cy="3708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a:noFill/>
            </a:ln>
          </p:spPr>
          <p:txBody>
            <a:bodyPr anchorCtr="0" anchor="ctr" bIns="18700" lIns="91425" spcFirstLastPara="1" rIns="91425" wrap="square" tIns="187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grpSp>
      <p:grpSp>
        <p:nvGrpSpPr>
          <p:cNvPr id="244" name="Google Shape;244;p49"/>
          <p:cNvGrpSpPr/>
          <p:nvPr/>
        </p:nvGrpSpPr>
        <p:grpSpPr>
          <a:xfrm>
            <a:off x="1624680" y="2132640"/>
            <a:ext cx="266040" cy="237960"/>
            <a:chOff x="1624680" y="2132640"/>
            <a:chExt cx="266040" cy="237960"/>
          </a:xfrm>
        </p:grpSpPr>
        <p:sp>
          <p:nvSpPr>
            <p:cNvPr id="245" name="Google Shape;245;p49"/>
            <p:cNvSpPr/>
            <p:nvPr/>
          </p:nvSpPr>
          <p:spPr>
            <a:xfrm>
              <a:off x="1633680" y="2216520"/>
              <a:ext cx="60840" cy="15408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a:noFill/>
            </a:ln>
          </p:spPr>
          <p:txBody>
            <a:bodyPr anchorCtr="0" anchor="ctr" bIns="77025" lIns="91425" spcFirstLastPara="1" rIns="91425" wrap="square" tIns="77025">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46" name="Google Shape;246;p49"/>
            <p:cNvSpPr/>
            <p:nvPr/>
          </p:nvSpPr>
          <p:spPr>
            <a:xfrm>
              <a:off x="1624680" y="2132640"/>
              <a:ext cx="70200" cy="70200"/>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a:noFill/>
            </a:ln>
          </p:spPr>
          <p:txBody>
            <a:bodyPr anchorCtr="0" anchor="ctr" bIns="35275" lIns="91425" spcFirstLastPara="1" rIns="91425" wrap="square" tIns="35275">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47" name="Google Shape;247;p49"/>
            <p:cNvSpPr/>
            <p:nvPr/>
          </p:nvSpPr>
          <p:spPr>
            <a:xfrm>
              <a:off x="1726920" y="2216520"/>
              <a:ext cx="163800" cy="15408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a:noFill/>
            </a:ln>
          </p:spPr>
          <p:txBody>
            <a:bodyPr anchorCtr="0" anchor="ctr" bIns="77025" lIns="91425" spcFirstLastPara="1" rIns="91425" wrap="square" tIns="77025">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grpSp>
      <p:sp>
        <p:nvSpPr>
          <p:cNvPr id="248" name="Google Shape;248;p49"/>
          <p:cNvSpPr/>
          <p:nvPr/>
        </p:nvSpPr>
        <p:spPr>
          <a:xfrm>
            <a:off x="2171880" y="4029120"/>
            <a:ext cx="3790440" cy="27576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fr-FR" sz="1800" u="none" cap="none" strike="noStrike">
                <a:solidFill>
                  <a:schemeClr val="dk1"/>
                </a:solidFill>
                <a:latin typeface="Arial"/>
                <a:ea typeface="Arial"/>
                <a:cs typeface="Arial"/>
                <a:sym typeface="Arial"/>
              </a:rPr>
              <a:t>+00 000 000 000</a:t>
            </a:r>
            <a:endParaRPr b="0" i="0" sz="1800" u="none" cap="none" strike="noStrike">
              <a:solidFill>
                <a:srgbClr val="000000"/>
              </a:solidFill>
              <a:latin typeface="Noto Sans Symbols"/>
              <a:ea typeface="Noto Sans Symbols"/>
              <a:cs typeface="Noto Sans Symbols"/>
              <a:sym typeface="Noto Sans Symbols"/>
            </a:endParaRPr>
          </a:p>
        </p:txBody>
      </p:sp>
      <p:sp>
        <p:nvSpPr>
          <p:cNvPr id="249" name="Google Shape;249;p49"/>
          <p:cNvSpPr/>
          <p:nvPr/>
        </p:nvSpPr>
        <p:spPr>
          <a:xfrm>
            <a:off x="1623600" y="2505960"/>
            <a:ext cx="268200" cy="273960"/>
          </a:xfrm>
          <a:custGeom>
            <a:rect b="b" l="l" r="r" t="t"/>
            <a:pathLst>
              <a:path extrusionOk="0" h="6860069" w="6712561">
                <a:moveTo>
                  <a:pt x="3994869" y="2904749"/>
                </a:moveTo>
                <a:lnTo>
                  <a:pt x="6493788" y="0"/>
                </a:lnTo>
                <a:lnTo>
                  <a:pt x="5901628" y="0"/>
                </a:lnTo>
                <a:lnTo>
                  <a:pt x="3731848" y="2522189"/>
                </a:lnTo>
                <a:lnTo>
                  <a:pt x="1998833" y="0"/>
                </a:lnTo>
                <a:lnTo>
                  <a:pt x="0" y="0"/>
                </a:lnTo>
                <a:lnTo>
                  <a:pt x="2620640" y="3813966"/>
                </a:lnTo>
                <a:lnTo>
                  <a:pt x="0" y="6860070"/>
                </a:lnTo>
                <a:lnTo>
                  <a:pt x="592216" y="6860070"/>
                </a:lnTo>
                <a:lnTo>
                  <a:pt x="2883548" y="4196581"/>
                </a:lnTo>
                <a:lnTo>
                  <a:pt x="4713728" y="6860070"/>
                </a:lnTo>
                <a:lnTo>
                  <a:pt x="6712561" y="6860070"/>
                </a:lnTo>
                <a:lnTo>
                  <a:pt x="3994757" y="2904749"/>
                </a:lnTo>
                <a:lnTo>
                  <a:pt x="3994925" y="2904749"/>
                </a:lnTo>
                <a:close/>
                <a:moveTo>
                  <a:pt x="3183768" y="3847528"/>
                </a:moveTo>
                <a:lnTo>
                  <a:pt x="2918230" y="3467765"/>
                </a:lnTo>
                <a:lnTo>
                  <a:pt x="805563" y="445770"/>
                </a:lnTo>
                <a:lnTo>
                  <a:pt x="1715115" y="445770"/>
                </a:lnTo>
                <a:lnTo>
                  <a:pt x="3420106" y="2884611"/>
                </a:lnTo>
                <a:lnTo>
                  <a:pt x="3685644" y="3264375"/>
                </a:lnTo>
                <a:lnTo>
                  <a:pt x="5901907" y="6434494"/>
                </a:lnTo>
                <a:lnTo>
                  <a:pt x="4992356" y="6434494"/>
                </a:lnTo>
                <a:lnTo>
                  <a:pt x="3183824" y="3847640"/>
                </a:lnTo>
                <a:lnTo>
                  <a:pt x="3183824" y="384747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0"/>
          <p:cNvSpPr txBox="1"/>
          <p:nvPr>
            <p:ph idx="1" type="body"/>
          </p:nvPr>
        </p:nvSpPr>
        <p:spPr>
          <a:xfrm>
            <a:off x="4083049" y="2342199"/>
            <a:ext cx="4783800" cy="2517000"/>
          </a:xfrm>
          <a:prstGeom prst="rect">
            <a:avLst/>
          </a:prstGeom>
        </p:spPr>
        <p:txBody>
          <a:bodyPr anchorCtr="0" anchor="t" bIns="45000" lIns="90000" spcFirstLastPara="1" rIns="90000" wrap="square" tIns="45000">
            <a:normAutofit/>
          </a:bodyPr>
          <a:lstStyle/>
          <a:p>
            <a:pPr indent="0" lvl="0" marL="0" rtl="0" algn="l">
              <a:lnSpc>
                <a:spcPct val="115000"/>
              </a:lnSpc>
              <a:spcBef>
                <a:spcPts val="500"/>
              </a:spcBef>
              <a:spcAft>
                <a:spcPts val="0"/>
              </a:spcAft>
              <a:buNone/>
            </a:pPr>
            <a:r>
              <a:rPr lang="fr-FR" sz="1100"/>
              <a:t>Problem Statement – Post harvest losses due to improper sorting</a:t>
            </a:r>
            <a:endParaRPr sz="1100"/>
          </a:p>
          <a:p>
            <a:pPr indent="0" lvl="0" marL="0" rtl="0" algn="l">
              <a:lnSpc>
                <a:spcPct val="115000"/>
              </a:lnSpc>
              <a:spcBef>
                <a:spcPts val="500"/>
              </a:spcBef>
              <a:spcAft>
                <a:spcPts val="0"/>
              </a:spcAft>
              <a:buNone/>
            </a:pPr>
            <a:r>
              <a:rPr lang="fr-FR" sz="1100"/>
              <a:t>of apples.</a:t>
            </a:r>
            <a:endParaRPr sz="1100"/>
          </a:p>
          <a:p>
            <a:pPr indent="0" lvl="0" marL="0" rtl="0" algn="l">
              <a:lnSpc>
                <a:spcPct val="115000"/>
              </a:lnSpc>
              <a:spcBef>
                <a:spcPts val="500"/>
              </a:spcBef>
              <a:spcAft>
                <a:spcPts val="0"/>
              </a:spcAft>
              <a:buNone/>
            </a:pPr>
            <a:r>
              <a:t/>
            </a:r>
            <a:endParaRPr sz="1100">
              <a:solidFill>
                <a:schemeClr val="dk1"/>
              </a:solidFill>
            </a:endParaRPr>
          </a:p>
          <a:p>
            <a:pPr indent="0" lvl="0" marL="0" rtl="0" algn="l">
              <a:lnSpc>
                <a:spcPct val="115000"/>
              </a:lnSpc>
              <a:spcBef>
                <a:spcPts val="500"/>
              </a:spcBef>
              <a:spcAft>
                <a:spcPts val="0"/>
              </a:spcAft>
              <a:buNone/>
            </a:pPr>
            <a:r>
              <a:rPr lang="fr-FR" sz="1100">
                <a:solidFill>
                  <a:schemeClr val="dk1"/>
                </a:solidFill>
              </a:rPr>
              <a:t>Solution - Ai + Camera Apple classifier and detection </a:t>
            </a:r>
            <a:endParaRPr sz="1100">
              <a:solidFill>
                <a:schemeClr val="dk1"/>
              </a:solidFill>
            </a:endParaRPr>
          </a:p>
          <a:p>
            <a:pPr indent="0" lvl="0" marL="0" rtl="0" algn="l">
              <a:spcBef>
                <a:spcPts val="0"/>
              </a:spcBef>
              <a:spcAft>
                <a:spcPts val="0"/>
              </a:spcAft>
              <a:buNone/>
            </a:pPr>
            <a:r>
              <a:t/>
            </a:r>
            <a:endParaRPr/>
          </a:p>
        </p:txBody>
      </p:sp>
      <p:pic>
        <p:nvPicPr>
          <p:cNvPr id="116" name="Google Shape;116;p30"/>
          <p:cNvPicPr preferRelativeResize="0"/>
          <p:nvPr/>
        </p:nvPicPr>
        <p:blipFill>
          <a:blip r:embed="rId3">
            <a:alphaModFix/>
          </a:blip>
          <a:stretch>
            <a:fillRect/>
          </a:stretch>
        </p:blipFill>
        <p:spPr>
          <a:xfrm>
            <a:off x="173225" y="152400"/>
            <a:ext cx="3528801" cy="2045650"/>
          </a:xfrm>
          <a:prstGeom prst="rect">
            <a:avLst/>
          </a:prstGeom>
          <a:noFill/>
          <a:ln>
            <a:noFill/>
          </a:ln>
        </p:spPr>
      </p:pic>
      <p:sp>
        <p:nvSpPr>
          <p:cNvPr id="117" name="Google Shape;117;p30"/>
          <p:cNvSpPr txBox="1"/>
          <p:nvPr/>
        </p:nvSpPr>
        <p:spPr>
          <a:xfrm>
            <a:off x="4001475" y="314400"/>
            <a:ext cx="4683600" cy="97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500"/>
              </a:spcBef>
              <a:spcAft>
                <a:spcPts val="0"/>
              </a:spcAft>
              <a:buNone/>
            </a:pPr>
            <a:r>
              <a:rPr b="1" lang="fr-FR" sz="2400"/>
              <a:t>Post harvest losses due t</a:t>
            </a:r>
            <a:r>
              <a:rPr b="1" lang="fr-FR" sz="2400"/>
              <a:t>o </a:t>
            </a:r>
            <a:r>
              <a:rPr b="1" lang="fr-FR" sz="2400"/>
              <a:t>improper </a:t>
            </a:r>
            <a:r>
              <a:rPr b="1" lang="fr-FR" sz="2400"/>
              <a:t>sorting of</a:t>
            </a:r>
            <a:r>
              <a:rPr b="1" lang="fr-FR" sz="2400"/>
              <a:t> apples.</a:t>
            </a:r>
            <a:endParaRPr b="1"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31"/>
          <p:cNvPicPr preferRelativeResize="0"/>
          <p:nvPr/>
        </p:nvPicPr>
        <p:blipFill rotWithShape="1">
          <a:blip r:embed="rId3">
            <a:alphaModFix/>
          </a:blip>
          <a:srcRect b="26029" l="0" r="0" t="26025"/>
          <a:stretch/>
        </p:blipFill>
        <p:spPr>
          <a:xfrm>
            <a:off x="546120" y="1993320"/>
            <a:ext cx="8168760" cy="2610360"/>
          </a:xfrm>
          <a:prstGeom prst="rect">
            <a:avLst/>
          </a:prstGeom>
          <a:noFill/>
          <a:ln>
            <a:noFill/>
          </a:ln>
        </p:spPr>
      </p:pic>
      <p:sp>
        <p:nvSpPr>
          <p:cNvPr id="123" name="Google Shape;123;p31"/>
          <p:cNvSpPr txBox="1"/>
          <p:nvPr>
            <p:ph type="title"/>
          </p:nvPr>
        </p:nvSpPr>
        <p:spPr>
          <a:xfrm>
            <a:off x="4410000" y="542880"/>
            <a:ext cx="4381200" cy="1342800"/>
          </a:xfrm>
          <a:prstGeom prst="rect">
            <a:avLst/>
          </a:prstGeom>
          <a:noFill/>
          <a:ln>
            <a:noFill/>
          </a:ln>
        </p:spPr>
        <p:txBody>
          <a:bodyPr anchorCtr="0" anchor="ctr" bIns="91425" lIns="91425" spcFirstLastPara="1" rIns="91425" wrap="square" tIns="91425">
            <a:normAutofit lnSpcReduction="9999"/>
          </a:bodyPr>
          <a:lstStyle/>
          <a:p>
            <a:pPr indent="0" lvl="0" marL="0" rtl="0" algn="r">
              <a:lnSpc>
                <a:spcPct val="100000"/>
              </a:lnSpc>
              <a:spcBef>
                <a:spcPts val="0"/>
              </a:spcBef>
              <a:spcAft>
                <a:spcPts val="0"/>
              </a:spcAft>
              <a:buClr>
                <a:schemeClr val="dk1"/>
              </a:buClr>
              <a:buSzPts val="4000"/>
              <a:buFont typeface="Cal Sans"/>
              <a:buNone/>
            </a:pPr>
            <a:r>
              <a:rPr b="0" lang="fr-FR" sz="4000" u="none" strike="noStrike">
                <a:solidFill>
                  <a:schemeClr val="dk1"/>
                </a:solidFill>
                <a:latin typeface="Cal Sans"/>
                <a:ea typeface="Cal Sans"/>
                <a:cs typeface="Cal Sans"/>
                <a:sym typeface="Cal Sans"/>
              </a:rPr>
              <a:t>Introduction to AI in Agriculture</a:t>
            </a:r>
            <a:endParaRPr b="0" sz="4000" u="none" strike="noStrike">
              <a:solidFill>
                <a:schemeClr val="dk1"/>
              </a:solidFill>
              <a:latin typeface="Arial"/>
              <a:ea typeface="Arial"/>
              <a:cs typeface="Arial"/>
              <a:sym typeface="Arial"/>
            </a:endParaRPr>
          </a:p>
        </p:txBody>
      </p:sp>
      <p:sp>
        <p:nvSpPr>
          <p:cNvPr id="124" name="Google Shape;124;p31"/>
          <p:cNvSpPr txBox="1"/>
          <p:nvPr>
            <p:ph type="title"/>
          </p:nvPr>
        </p:nvSpPr>
        <p:spPr>
          <a:xfrm>
            <a:off x="419040" y="542880"/>
            <a:ext cx="1552320" cy="837720"/>
          </a:xfrm>
          <a:prstGeom prst="rect">
            <a:avLst/>
          </a:prstGeom>
          <a:noFill/>
          <a:ln>
            <a:noFill/>
          </a:ln>
        </p:spPr>
        <p:txBody>
          <a:bodyPr anchorCtr="0" anchor="ctr" bIns="91425" lIns="91425" spcFirstLastPara="1" rIns="91425" wrap="square" tIns="91425">
            <a:normAutofit fontScale="85000" lnSpcReduction="19999"/>
          </a:bodyPr>
          <a:lstStyle/>
          <a:p>
            <a:pPr indent="0" lvl="0" marL="0" rtl="0" algn="l">
              <a:lnSpc>
                <a:spcPct val="100000"/>
              </a:lnSpc>
              <a:spcBef>
                <a:spcPts val="0"/>
              </a:spcBef>
              <a:spcAft>
                <a:spcPts val="0"/>
              </a:spcAft>
              <a:buClr>
                <a:schemeClr val="dk1"/>
              </a:buClr>
              <a:buSzPct val="100000"/>
              <a:buFont typeface="Cal Sans"/>
              <a:buNone/>
            </a:pPr>
            <a:r>
              <a:rPr b="0" lang="fr-FR" sz="6000" u="none" strike="noStrike">
                <a:solidFill>
                  <a:schemeClr val="dk1"/>
                </a:solidFill>
                <a:latin typeface="Cal Sans"/>
                <a:ea typeface="Cal Sans"/>
                <a:cs typeface="Cal Sans"/>
                <a:sym typeface="Cal Sans"/>
              </a:rPr>
              <a:t>01</a:t>
            </a:r>
            <a:endParaRPr b="0" sz="6000" u="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32"/>
          <p:cNvSpPr txBox="1"/>
          <p:nvPr>
            <p:ph type="title"/>
          </p:nvPr>
        </p:nvSpPr>
        <p:spPr>
          <a:xfrm>
            <a:off x="4200480" y="542880"/>
            <a:ext cx="4514400" cy="219996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3000"/>
              <a:buFont typeface="Cal Sans"/>
              <a:buNone/>
            </a:pPr>
            <a:r>
              <a:rPr b="0" lang="fr-FR" sz="3000" u="none" strike="noStrike">
                <a:solidFill>
                  <a:schemeClr val="dk1"/>
                </a:solidFill>
                <a:latin typeface="Cal Sans"/>
                <a:ea typeface="Cal Sans"/>
                <a:cs typeface="Cal Sans"/>
                <a:sym typeface="Cal Sans"/>
              </a:rPr>
              <a:t>Overview of AI applications in farming</a:t>
            </a:r>
            <a:endParaRPr b="0" sz="3000" u="none" strike="noStrike">
              <a:solidFill>
                <a:schemeClr val="dk1"/>
              </a:solidFill>
              <a:latin typeface="Arial"/>
              <a:ea typeface="Arial"/>
              <a:cs typeface="Arial"/>
              <a:sym typeface="Arial"/>
            </a:endParaRPr>
          </a:p>
        </p:txBody>
      </p:sp>
      <p:sp>
        <p:nvSpPr>
          <p:cNvPr id="130" name="Google Shape;130;p32"/>
          <p:cNvSpPr txBox="1"/>
          <p:nvPr>
            <p:ph idx="1" type="subTitle"/>
          </p:nvPr>
        </p:nvSpPr>
        <p:spPr>
          <a:xfrm>
            <a:off x="542880" y="1114560"/>
            <a:ext cx="3657240" cy="349524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200"/>
              <a:buFont typeface="Teachers"/>
              <a:buNone/>
            </a:pPr>
            <a:r>
              <a:rPr b="0" i="0" lang="fr-FR" sz="1200" u="none" cap="none" strike="noStrike">
                <a:solidFill>
                  <a:schemeClr val="dk1"/>
                </a:solidFill>
                <a:latin typeface="Teachers"/>
                <a:ea typeface="Teachers"/>
                <a:cs typeface="Teachers"/>
                <a:sym typeface="Teachers"/>
              </a:rPr>
              <a:t>AI is transforming agriculture by optimizing processes, increasing yields, and reducing labor costs. Its ability to analyze vast amounts of data enables farmers to make informed decisions in real-time, improving productivity across various agricultural sectors.</a:t>
            </a:r>
            <a:endParaRPr b="0" i="0" sz="1200" u="none" cap="none" strike="noStrike">
              <a:solidFill>
                <a:srgbClr val="000000"/>
              </a:solidFill>
              <a:latin typeface="Noto Sans Symbols"/>
              <a:ea typeface="Noto Sans Symbols"/>
              <a:cs typeface="Noto Sans Symbols"/>
              <a:sym typeface="Noto Sans Symbol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3"/>
          <p:cNvSpPr txBox="1"/>
          <p:nvPr>
            <p:ph type="title"/>
          </p:nvPr>
        </p:nvSpPr>
        <p:spPr>
          <a:xfrm>
            <a:off x="542880" y="2352600"/>
            <a:ext cx="2952360" cy="22572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Clr>
                <a:schemeClr val="dk1"/>
              </a:buClr>
              <a:buSzPts val="3000"/>
              <a:buFont typeface="Cal Sans"/>
              <a:buNone/>
            </a:pPr>
            <a:r>
              <a:rPr b="0" lang="fr-FR" sz="3000" u="none" strike="noStrike">
                <a:solidFill>
                  <a:schemeClr val="dk1"/>
                </a:solidFill>
                <a:latin typeface="Cal Sans"/>
                <a:ea typeface="Cal Sans"/>
                <a:cs typeface="Cal Sans"/>
                <a:sym typeface="Cal Sans"/>
              </a:rPr>
              <a:t>Benefits of using AI for grading</a:t>
            </a:r>
            <a:endParaRPr b="0" sz="3000" u="none" strike="noStrike">
              <a:solidFill>
                <a:schemeClr val="dk1"/>
              </a:solidFill>
              <a:latin typeface="Arial"/>
              <a:ea typeface="Arial"/>
              <a:cs typeface="Arial"/>
              <a:sym typeface="Arial"/>
            </a:endParaRPr>
          </a:p>
        </p:txBody>
      </p:sp>
      <p:sp>
        <p:nvSpPr>
          <p:cNvPr id="136" name="Google Shape;136;p33"/>
          <p:cNvSpPr txBox="1"/>
          <p:nvPr>
            <p:ph idx="1" type="subTitle"/>
          </p:nvPr>
        </p:nvSpPr>
        <p:spPr>
          <a:xfrm>
            <a:off x="542880" y="542880"/>
            <a:ext cx="8172000" cy="167616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200"/>
              <a:buFont typeface="Teachers"/>
              <a:buNone/>
            </a:pPr>
            <a:r>
              <a:rPr b="0" i="0" lang="fr-FR" sz="1200" u="none" cap="none" strike="noStrike">
                <a:solidFill>
                  <a:schemeClr val="dk1"/>
                </a:solidFill>
                <a:latin typeface="Teachers"/>
                <a:ea typeface="Teachers"/>
                <a:cs typeface="Teachers"/>
                <a:sym typeface="Teachers"/>
              </a:rPr>
              <a:t>Adopting AI in grading resolutions facilitates swift analysis and enhances consistency in quality assessments. This technology minimizes human error, provides instant feedback, and ultimately leads to better quality control in produce grading.</a:t>
            </a:r>
            <a:endParaRPr b="0" i="0" sz="1200" u="none" cap="none" strike="noStrike">
              <a:solidFill>
                <a:srgbClr val="000000"/>
              </a:solidFill>
              <a:latin typeface="Noto Sans Symbols"/>
              <a:ea typeface="Noto Sans Symbols"/>
              <a:cs typeface="Noto Sans Symbols"/>
              <a:sym typeface="Noto Sans Symbols"/>
            </a:endParaRPr>
          </a:p>
        </p:txBody>
      </p:sp>
      <p:pic>
        <p:nvPicPr>
          <p:cNvPr id="137" name="Google Shape;137;p33"/>
          <p:cNvPicPr preferRelativeResize="0"/>
          <p:nvPr/>
        </p:nvPicPr>
        <p:blipFill rotWithShape="1">
          <a:blip r:embed="rId3">
            <a:alphaModFix/>
          </a:blip>
          <a:srcRect b="9069" l="0" r="0" t="9068"/>
          <a:stretch/>
        </p:blipFill>
        <p:spPr>
          <a:xfrm>
            <a:off x="3599640" y="2350440"/>
            <a:ext cx="5115240" cy="27907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4"/>
          <p:cNvSpPr txBox="1"/>
          <p:nvPr>
            <p:ph type="title"/>
          </p:nvPr>
        </p:nvSpPr>
        <p:spPr>
          <a:xfrm>
            <a:off x="4200480" y="542880"/>
            <a:ext cx="4514400" cy="219996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3000"/>
              <a:buFont typeface="Cal Sans"/>
              <a:buNone/>
            </a:pPr>
            <a:r>
              <a:rPr b="0" lang="fr-FR" sz="3000" u="none" strike="noStrike">
                <a:solidFill>
                  <a:schemeClr val="dk1"/>
                </a:solidFill>
                <a:latin typeface="Cal Sans"/>
                <a:ea typeface="Cal Sans"/>
                <a:cs typeface="Cal Sans"/>
                <a:sym typeface="Cal Sans"/>
              </a:rPr>
              <a:t>Importance of accuracy in agricultural processes</a:t>
            </a:r>
            <a:endParaRPr b="0" sz="3000" u="none" strike="noStrike">
              <a:solidFill>
                <a:schemeClr val="dk1"/>
              </a:solidFill>
              <a:latin typeface="Arial"/>
              <a:ea typeface="Arial"/>
              <a:cs typeface="Arial"/>
              <a:sym typeface="Arial"/>
            </a:endParaRPr>
          </a:p>
        </p:txBody>
      </p:sp>
      <p:sp>
        <p:nvSpPr>
          <p:cNvPr id="143" name="Google Shape;143;p34"/>
          <p:cNvSpPr txBox="1"/>
          <p:nvPr>
            <p:ph idx="1" type="subTitle"/>
          </p:nvPr>
        </p:nvSpPr>
        <p:spPr>
          <a:xfrm>
            <a:off x="542880" y="1114560"/>
            <a:ext cx="3657240" cy="349524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200"/>
              <a:buFont typeface="Teachers"/>
              <a:buNone/>
            </a:pPr>
            <a:r>
              <a:rPr b="0" i="0" lang="fr-FR" sz="1200" u="none" cap="none" strike="noStrike">
                <a:solidFill>
                  <a:schemeClr val="dk1"/>
                </a:solidFill>
                <a:latin typeface="Teachers"/>
                <a:ea typeface="Teachers"/>
                <a:cs typeface="Teachers"/>
                <a:sym typeface="Teachers"/>
              </a:rPr>
              <a:t>Accuracy in grading directly impacts marketability and consumer satisfaction. Ensuring that each apple is accurately assessed for defects and ripeness aids in maintaining a high standard, enhancing the overall reputation of agricultural products.</a:t>
            </a:r>
            <a:endParaRPr b="0" i="0" sz="1200" u="none" cap="none" strike="noStrike">
              <a:solidFill>
                <a:srgbClr val="000000"/>
              </a:solidFill>
              <a:latin typeface="Noto Sans Symbols"/>
              <a:ea typeface="Noto Sans Symbols"/>
              <a:cs typeface="Noto Sans Symbols"/>
              <a:sym typeface="Noto Sans Symbol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35"/>
          <p:cNvPicPr preferRelativeResize="0"/>
          <p:nvPr/>
        </p:nvPicPr>
        <p:blipFill rotWithShape="1">
          <a:blip r:embed="rId3">
            <a:alphaModFix/>
          </a:blip>
          <a:srcRect b="26029" l="0" r="0" t="26025"/>
          <a:stretch/>
        </p:blipFill>
        <p:spPr>
          <a:xfrm>
            <a:off x="546120" y="1993320"/>
            <a:ext cx="8168760" cy="2610360"/>
          </a:xfrm>
          <a:prstGeom prst="rect">
            <a:avLst/>
          </a:prstGeom>
          <a:noFill/>
          <a:ln>
            <a:noFill/>
          </a:ln>
        </p:spPr>
      </p:pic>
      <p:sp>
        <p:nvSpPr>
          <p:cNvPr id="149" name="Google Shape;149;p35"/>
          <p:cNvSpPr txBox="1"/>
          <p:nvPr>
            <p:ph type="title"/>
          </p:nvPr>
        </p:nvSpPr>
        <p:spPr>
          <a:xfrm>
            <a:off x="4410000" y="542880"/>
            <a:ext cx="4381200" cy="1342800"/>
          </a:xfrm>
          <a:prstGeom prst="rect">
            <a:avLst/>
          </a:prstGeom>
          <a:noFill/>
          <a:ln>
            <a:noFill/>
          </a:ln>
        </p:spPr>
        <p:txBody>
          <a:bodyPr anchorCtr="0" anchor="ctr" bIns="91425" lIns="91425" spcFirstLastPara="1" rIns="91425" wrap="square" tIns="91425">
            <a:normAutofit lnSpcReduction="9999"/>
          </a:bodyPr>
          <a:lstStyle/>
          <a:p>
            <a:pPr indent="0" lvl="0" marL="0" rtl="0" algn="r">
              <a:lnSpc>
                <a:spcPct val="100000"/>
              </a:lnSpc>
              <a:spcBef>
                <a:spcPts val="0"/>
              </a:spcBef>
              <a:spcAft>
                <a:spcPts val="0"/>
              </a:spcAft>
              <a:buClr>
                <a:schemeClr val="dk1"/>
              </a:buClr>
              <a:buSzPts val="4000"/>
              <a:buFont typeface="Cal Sans"/>
              <a:buNone/>
            </a:pPr>
            <a:r>
              <a:rPr b="0" lang="fr-FR" sz="4000" u="none" strike="noStrike">
                <a:solidFill>
                  <a:schemeClr val="dk1"/>
                </a:solidFill>
                <a:latin typeface="Cal Sans"/>
                <a:ea typeface="Cal Sans"/>
                <a:cs typeface="Cal Sans"/>
                <a:sym typeface="Cal Sans"/>
              </a:rPr>
              <a:t>Camera Technology for Grading</a:t>
            </a:r>
            <a:endParaRPr b="0" sz="4000" u="none" strike="noStrike">
              <a:solidFill>
                <a:schemeClr val="dk1"/>
              </a:solidFill>
              <a:latin typeface="Arial"/>
              <a:ea typeface="Arial"/>
              <a:cs typeface="Arial"/>
              <a:sym typeface="Arial"/>
            </a:endParaRPr>
          </a:p>
        </p:txBody>
      </p:sp>
      <p:sp>
        <p:nvSpPr>
          <p:cNvPr id="150" name="Google Shape;150;p35"/>
          <p:cNvSpPr txBox="1"/>
          <p:nvPr>
            <p:ph type="title"/>
          </p:nvPr>
        </p:nvSpPr>
        <p:spPr>
          <a:xfrm>
            <a:off x="419040" y="542880"/>
            <a:ext cx="1552320" cy="837720"/>
          </a:xfrm>
          <a:prstGeom prst="rect">
            <a:avLst/>
          </a:prstGeom>
          <a:noFill/>
          <a:ln>
            <a:noFill/>
          </a:ln>
        </p:spPr>
        <p:txBody>
          <a:bodyPr anchorCtr="0" anchor="ctr" bIns="91425" lIns="91425" spcFirstLastPara="1" rIns="91425" wrap="square" tIns="91425">
            <a:normAutofit fontScale="85000" lnSpcReduction="19999"/>
          </a:bodyPr>
          <a:lstStyle/>
          <a:p>
            <a:pPr indent="0" lvl="0" marL="0" rtl="0" algn="l">
              <a:lnSpc>
                <a:spcPct val="100000"/>
              </a:lnSpc>
              <a:spcBef>
                <a:spcPts val="0"/>
              </a:spcBef>
              <a:spcAft>
                <a:spcPts val="0"/>
              </a:spcAft>
              <a:buClr>
                <a:schemeClr val="dk1"/>
              </a:buClr>
              <a:buSzPct val="100000"/>
              <a:buFont typeface="Cal Sans"/>
              <a:buNone/>
            </a:pPr>
            <a:r>
              <a:rPr b="0" lang="fr-FR" sz="6000" u="none" strike="noStrike">
                <a:solidFill>
                  <a:schemeClr val="dk1"/>
                </a:solidFill>
                <a:latin typeface="Cal Sans"/>
                <a:ea typeface="Cal Sans"/>
                <a:cs typeface="Cal Sans"/>
                <a:sym typeface="Cal Sans"/>
              </a:rPr>
              <a:t>02</a:t>
            </a:r>
            <a:endParaRPr b="0" sz="6000" u="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6"/>
          <p:cNvSpPr txBox="1"/>
          <p:nvPr>
            <p:ph type="title"/>
          </p:nvPr>
        </p:nvSpPr>
        <p:spPr>
          <a:xfrm>
            <a:off x="4200480" y="542880"/>
            <a:ext cx="4514400" cy="219996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3000"/>
              <a:buFont typeface="Cal Sans"/>
              <a:buNone/>
            </a:pPr>
            <a:r>
              <a:rPr b="0" lang="fr-FR" sz="3000" u="none" strike="noStrike">
                <a:solidFill>
                  <a:schemeClr val="dk1"/>
                </a:solidFill>
                <a:latin typeface="Cal Sans"/>
                <a:ea typeface="Cal Sans"/>
                <a:cs typeface="Cal Sans"/>
                <a:sym typeface="Cal Sans"/>
              </a:rPr>
              <a:t>Types of cameras used for defect detection</a:t>
            </a:r>
            <a:endParaRPr b="0" sz="3000" u="none" strike="noStrike">
              <a:solidFill>
                <a:schemeClr val="dk1"/>
              </a:solidFill>
              <a:latin typeface="Arial"/>
              <a:ea typeface="Arial"/>
              <a:cs typeface="Arial"/>
              <a:sym typeface="Arial"/>
            </a:endParaRPr>
          </a:p>
        </p:txBody>
      </p:sp>
      <p:sp>
        <p:nvSpPr>
          <p:cNvPr id="156" name="Google Shape;156;p36"/>
          <p:cNvSpPr txBox="1"/>
          <p:nvPr>
            <p:ph idx="1" type="subTitle"/>
          </p:nvPr>
        </p:nvSpPr>
        <p:spPr>
          <a:xfrm>
            <a:off x="542880" y="1114560"/>
            <a:ext cx="3657240" cy="349524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200"/>
              <a:buFont typeface="Teachers"/>
              <a:buNone/>
            </a:pPr>
            <a:r>
              <a:rPr b="0" i="0" lang="fr-FR" sz="1200" u="none" cap="none" strike="noStrike">
                <a:solidFill>
                  <a:schemeClr val="dk1"/>
                </a:solidFill>
                <a:latin typeface="Teachers"/>
                <a:ea typeface="Teachers"/>
                <a:cs typeface="Teachers"/>
                <a:sym typeface="Teachers"/>
              </a:rPr>
              <a:t>Various camera technologies, such as multispectral and hyperspectral cameras, are employed to detect subtle differences in apple skin and internal structure. These cameras capture detailed images that assist in identifying imperfections effectively.</a:t>
            </a:r>
            <a:endParaRPr b="0" i="0" sz="1200" u="none" cap="none" strike="noStrike">
              <a:solidFill>
                <a:srgbClr val="000000"/>
              </a:solidFill>
              <a:latin typeface="Noto Sans Symbols"/>
              <a:ea typeface="Noto Sans Symbols"/>
              <a:cs typeface="Noto Sans Symbols"/>
              <a:sym typeface="Noto Sans Symbols"/>
            </a:endParaRPr>
          </a:p>
        </p:txBody>
      </p:sp>
    </p:spTree>
  </p:cSld>
  <p:clrMapOvr>
    <a:masterClrMapping/>
  </p:clrMapOvr>
</p:sld>
</file>

<file path=ppt/theme/theme1.xml><?xml version="1.0" encoding="utf-8"?>
<a:theme xmlns:a="http://schemas.openxmlformats.org/drawingml/2006/main" xmlns:r="http://schemas.openxmlformats.org/officeDocument/2006/relationships" name="Town Hall Pitch Deck by Slidesgo">
  <a:themeElements>
    <a:clrScheme name="Simple Light">
      <a:dk1>
        <a:srgbClr val="131212"/>
      </a:dk1>
      <a:lt1>
        <a:srgbClr val="FFFFFF"/>
      </a:lt1>
      <a:dk2>
        <a:srgbClr val="D0EDFF"/>
      </a:dk2>
      <a:lt2>
        <a:srgbClr val="A3D9FA"/>
      </a:lt2>
      <a:accent1>
        <a:srgbClr val="84C1E6"/>
      </a:accent1>
      <a:accent2>
        <a:srgbClr val="FFFFFF"/>
      </a:accent2>
      <a:accent3>
        <a:srgbClr val="FFFFFF"/>
      </a:accent3>
      <a:accent4>
        <a:srgbClr val="FFFFFF"/>
      </a:accent4>
      <a:accent5>
        <a:srgbClr val="FFFFFF"/>
      </a:accent5>
      <a:accent6>
        <a:srgbClr val="FFFFFF"/>
      </a:accent6>
      <a:hlink>
        <a:srgbClr val="13121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