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BB1D-894B-6244-97CC-3D43A1ED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3B825-621C-B142-93C3-48072FC59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2D05-BCC4-3C42-BBB6-A3A88FCE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FD8D-307C-4645-93B6-DCB5109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4D98-C9E9-9948-9268-E38EB031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F80B-9704-8C41-B740-61BF3C96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7123-E24B-A140-87D5-8B810B4D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77245-A58F-DC43-839F-F574EB16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4EB7-4464-EB4D-A793-7A22B7DF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B0B8-8E85-994C-BB43-C9CC590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B3C52-315F-4C46-8D6A-B6D00CD85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6CC93-4D58-534E-91F9-73694F68A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13C22-BC11-E644-8BAF-B4CB2C4E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89B0A-DECD-194E-848C-B7A95E6D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61A19-ED92-8D4F-9C6C-B7164A7E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03C6-930C-884C-837D-7C05A725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D9AD-C68B-8B40-A7E7-04C5A543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11FB-0DE8-2048-BA82-04CA136E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EDCFE-08F2-3143-88D2-C2BB4423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B67E-AFFE-BE46-B4C4-18C2FD6B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0177-8C89-F14D-A41F-EE5B755D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0C87F-767A-F342-A545-5225BD46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940E-4651-3A43-BB8D-40172F06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388C-5520-C44A-A314-03C639D1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A918-02AC-654C-A1B9-C200C809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6048-6452-F146-BB3C-FD6DF21C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2B58-D02E-DA48-9681-5AC53D33E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F8026-E0E2-FF49-B283-7B4ED5F3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32B19-2256-7741-B037-992A9F45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62BB6-796B-BA49-9432-A304E713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195A1-EB83-8244-9809-3DDFA3E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045D-DF5D-FE48-8487-0B2A8440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0A89-04E1-9E40-9016-C00CD7F0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D6FE2-C124-334A-A4DE-A18560FF4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A8261-5050-A64B-B781-F5E8F46F0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E119C-B0D1-A74F-B2F5-797506EE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F2987-D6D4-9444-A2A9-D46E1912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9B026-5CBD-5042-944F-F8F298E2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08D98-8FAA-B749-B237-FDBC3A0A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03B1-36C4-0149-832C-A68D125F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DB6B5-D560-364C-BEB4-60270DDD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4533F-5A9E-2D4C-ABD2-144919E0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51495-D0AF-D44B-BF31-BF794411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F4DB1-B9EB-2242-B9F7-14232823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EDBFC-8512-8F4A-8402-83BCC07B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36E39-A6BE-C34A-8912-8E62F5FB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9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2F05-D976-E44F-ABC5-B144C026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A144-69E9-244F-93B6-50160228B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4E0FA-35D5-934A-AAF7-E1EE54AA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88AAB-9E93-9245-835B-FD0A9D82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393C1-BCD6-9349-A62D-49DB5326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CC23C-8DCB-2847-B333-C61AED7D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1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B94E-7C3D-B948-848E-1936670E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8BC1E-2CD3-204D-812B-EFE959DC9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AEE4-7D5F-DD40-9FA5-421BB73E4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DEB6-5A0F-864A-9409-C36CD27B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6A2AD-371A-5B4E-B44B-9798BBF5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3F13-6C69-114F-85E4-14752B77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C8799-6DC9-D941-9BDF-D7F911FE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F33CB-E07A-F44C-9CA5-3DF69FCD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F678-CC49-5E42-97A7-14E7495D4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94F9-8720-D643-9F85-38EBB83F778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A5B9-DE32-6C4F-B0FF-451039C4C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AFBA-9EE9-2D4C-9572-9ACABF9D7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079C6-B616-F54B-A559-33F7D4BB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8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421C97-1186-F048-A70D-41D3B1D552BC}"/>
              </a:ext>
            </a:extLst>
          </p:cNvPr>
          <p:cNvSpPr/>
          <p:nvPr/>
        </p:nvSpPr>
        <p:spPr>
          <a:xfrm>
            <a:off x="2148027" y="3430638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ROBERTA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E233A2-8661-AF4D-9E18-FCD5953C0F9F}"/>
              </a:ext>
            </a:extLst>
          </p:cNvPr>
          <p:cNvSpPr/>
          <p:nvPr/>
        </p:nvSpPr>
        <p:spPr>
          <a:xfrm>
            <a:off x="1803649" y="2610831"/>
            <a:ext cx="1712058" cy="62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Pooled embd1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C036C4-85FE-DC48-80C0-0FC5B1443B39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2767914" y="4059687"/>
            <a:ext cx="0" cy="3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4363DE-13E7-9843-B855-81011DD0CD9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741862" y="3230944"/>
            <a:ext cx="0" cy="19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2F0DEB-7DB6-6D4E-94EA-B6C3C528B5F0}"/>
              </a:ext>
            </a:extLst>
          </p:cNvPr>
          <p:cNvSpPr/>
          <p:nvPr/>
        </p:nvSpPr>
        <p:spPr>
          <a:xfrm>
            <a:off x="4130563" y="3416989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ROBERTA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D614C6-A361-6449-A0F9-66F34485521E}"/>
              </a:ext>
            </a:extLst>
          </p:cNvPr>
          <p:cNvSpPr/>
          <p:nvPr/>
        </p:nvSpPr>
        <p:spPr>
          <a:xfrm>
            <a:off x="3917098" y="2597182"/>
            <a:ext cx="1646597" cy="62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Pooled embd2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302059-90A6-8246-AE1C-0A2DD3F93822}"/>
              </a:ext>
            </a:extLst>
          </p:cNvPr>
          <p:cNvCxnSpPr>
            <a:cxnSpLocks/>
          </p:cNvCxnSpPr>
          <p:nvPr/>
        </p:nvCxnSpPr>
        <p:spPr>
          <a:xfrm flipV="1">
            <a:off x="4735618" y="3251961"/>
            <a:ext cx="0" cy="19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593FCFC-3233-6748-9CF3-23B934BE4A86}"/>
              </a:ext>
            </a:extLst>
          </p:cNvPr>
          <p:cNvSpPr/>
          <p:nvPr/>
        </p:nvSpPr>
        <p:spPr>
          <a:xfrm>
            <a:off x="9200682" y="3451656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ROBERTA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E54CBE-2E0A-DE4F-8630-502666AFD76B}"/>
              </a:ext>
            </a:extLst>
          </p:cNvPr>
          <p:cNvSpPr/>
          <p:nvPr/>
        </p:nvSpPr>
        <p:spPr>
          <a:xfrm>
            <a:off x="8797018" y="2631849"/>
            <a:ext cx="2018667" cy="62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Pooled embd4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D3CCD8-5656-3C4B-961C-14036D1BFC4F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794517" y="3251962"/>
            <a:ext cx="0" cy="19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FAC2846-2575-CD48-9DD7-AB9C05F1887C}"/>
              </a:ext>
            </a:extLst>
          </p:cNvPr>
          <p:cNvSpPr/>
          <p:nvPr/>
        </p:nvSpPr>
        <p:spPr>
          <a:xfrm>
            <a:off x="6939548" y="3416989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ROBERTA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E9CF0B-374A-6B45-8159-9E10F1738A5C}"/>
              </a:ext>
            </a:extLst>
          </p:cNvPr>
          <p:cNvSpPr/>
          <p:nvPr/>
        </p:nvSpPr>
        <p:spPr>
          <a:xfrm>
            <a:off x="6385544" y="2597182"/>
            <a:ext cx="2018672" cy="62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Pooled embd3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CDB5B5-E548-1949-BE96-7F641020C6B0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533383" y="3217295"/>
            <a:ext cx="0" cy="19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FB5C52-8C89-3F48-8FCA-C19BEF83E5BB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2634771" y="865429"/>
            <a:ext cx="3024624" cy="79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2CF0A5-2272-C44F-B57F-CCD24559BB4A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4811177" y="840261"/>
            <a:ext cx="1181850" cy="75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289DE1-3913-0A49-AED5-C50FC3F31FAC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6046887" y="865429"/>
            <a:ext cx="1333938" cy="8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868C04-3729-8245-B7C6-873965DE8598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142967" y="885838"/>
            <a:ext cx="3651550" cy="83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E2AEA56-4060-3242-88D3-632C0E0315BE}"/>
              </a:ext>
            </a:extLst>
          </p:cNvPr>
          <p:cNvSpPr/>
          <p:nvPr/>
        </p:nvSpPr>
        <p:spPr>
          <a:xfrm>
            <a:off x="5330786" y="495687"/>
            <a:ext cx="1298118" cy="37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C673C1-DC79-C84D-8A84-0F5B82573217}"/>
              </a:ext>
            </a:extLst>
          </p:cNvPr>
          <p:cNvCxnSpPr>
            <a:cxnSpLocks/>
          </p:cNvCxnSpPr>
          <p:nvPr/>
        </p:nvCxnSpPr>
        <p:spPr>
          <a:xfrm flipV="1">
            <a:off x="5993027" y="124986"/>
            <a:ext cx="0" cy="37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E99362-21C2-E441-9B46-8D5C066DF9CF}"/>
              </a:ext>
            </a:extLst>
          </p:cNvPr>
          <p:cNvSpPr/>
          <p:nvPr/>
        </p:nvSpPr>
        <p:spPr>
          <a:xfrm>
            <a:off x="1897077" y="4442267"/>
            <a:ext cx="1741674" cy="50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[s], [h1, p, c]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B69D5EB-0614-2641-9B7E-DCA7D9FC5554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4692868" y="4059687"/>
            <a:ext cx="0" cy="3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B4165D6-502A-F44F-A62F-CC899530F512}"/>
              </a:ext>
            </a:extLst>
          </p:cNvPr>
          <p:cNvSpPr/>
          <p:nvPr/>
        </p:nvSpPr>
        <p:spPr>
          <a:xfrm>
            <a:off x="3822031" y="4442267"/>
            <a:ext cx="1741674" cy="50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[s], [h2, p, c]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F20ACAC-97E3-D347-A65D-FC28CD18E62C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7533383" y="4055783"/>
            <a:ext cx="0" cy="3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363A699-6DC4-A34F-A450-C5900EBD454C}"/>
              </a:ext>
            </a:extLst>
          </p:cNvPr>
          <p:cNvSpPr/>
          <p:nvPr/>
        </p:nvSpPr>
        <p:spPr>
          <a:xfrm>
            <a:off x="6662546" y="4438363"/>
            <a:ext cx="1741674" cy="50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[s], [h3, p, c]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DB270A-8264-6B45-8858-DB64AC394225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9794517" y="4055783"/>
            <a:ext cx="0" cy="3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313072D-0B48-1F4A-8D88-5B4C484B570C}"/>
              </a:ext>
            </a:extLst>
          </p:cNvPr>
          <p:cNvSpPr/>
          <p:nvPr/>
        </p:nvSpPr>
        <p:spPr>
          <a:xfrm>
            <a:off x="8923680" y="4438363"/>
            <a:ext cx="1741674" cy="50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[s], [h4, p, c]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D54192-2BD8-9D42-AF28-B85723304236}"/>
              </a:ext>
            </a:extLst>
          </p:cNvPr>
          <p:cNvSpPr/>
          <p:nvPr/>
        </p:nvSpPr>
        <p:spPr>
          <a:xfrm>
            <a:off x="2040936" y="1664160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54B733-571C-3041-87DB-F17124AF9A07}"/>
              </a:ext>
            </a:extLst>
          </p:cNvPr>
          <p:cNvCxnSpPr>
            <a:cxnSpLocks/>
          </p:cNvCxnSpPr>
          <p:nvPr/>
        </p:nvCxnSpPr>
        <p:spPr>
          <a:xfrm flipV="1">
            <a:off x="2660823" y="2293209"/>
            <a:ext cx="0" cy="3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899DF60-3E05-684C-9A8E-14279150DBC3}"/>
              </a:ext>
            </a:extLst>
          </p:cNvPr>
          <p:cNvSpPr/>
          <p:nvPr/>
        </p:nvSpPr>
        <p:spPr>
          <a:xfrm>
            <a:off x="4217342" y="1590279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1EF401-7A25-F147-AEED-9F28CE9465F0}"/>
              </a:ext>
            </a:extLst>
          </p:cNvPr>
          <p:cNvCxnSpPr>
            <a:cxnSpLocks/>
          </p:cNvCxnSpPr>
          <p:nvPr/>
        </p:nvCxnSpPr>
        <p:spPr>
          <a:xfrm flipV="1">
            <a:off x="4837229" y="2219328"/>
            <a:ext cx="0" cy="3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D6AE8D2-14AF-B744-89CE-FC7CB9589068}"/>
              </a:ext>
            </a:extLst>
          </p:cNvPr>
          <p:cNvSpPr/>
          <p:nvPr/>
        </p:nvSpPr>
        <p:spPr>
          <a:xfrm>
            <a:off x="6786990" y="1668691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58B04D4-C500-A24B-BD2D-2ABAE5F8E96B}"/>
              </a:ext>
            </a:extLst>
          </p:cNvPr>
          <p:cNvCxnSpPr>
            <a:cxnSpLocks/>
          </p:cNvCxnSpPr>
          <p:nvPr/>
        </p:nvCxnSpPr>
        <p:spPr>
          <a:xfrm flipV="1">
            <a:off x="7406877" y="2297740"/>
            <a:ext cx="0" cy="3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A14548-C0F2-EF46-AE65-0DF6D62DD3F1}"/>
              </a:ext>
            </a:extLst>
          </p:cNvPr>
          <p:cNvSpPr/>
          <p:nvPr/>
        </p:nvSpPr>
        <p:spPr>
          <a:xfrm>
            <a:off x="9200682" y="1717666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E79E531-2FAC-FD45-9A10-60DD466D06FE}"/>
              </a:ext>
            </a:extLst>
          </p:cNvPr>
          <p:cNvCxnSpPr>
            <a:cxnSpLocks/>
          </p:cNvCxnSpPr>
          <p:nvPr/>
        </p:nvCxnSpPr>
        <p:spPr>
          <a:xfrm flipV="1">
            <a:off x="9820569" y="2346715"/>
            <a:ext cx="0" cy="3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11F5A95-4E94-2343-AFB4-E937E2FFD502}"/>
              </a:ext>
            </a:extLst>
          </p:cNvPr>
          <p:cNvSpPr/>
          <p:nvPr/>
        </p:nvSpPr>
        <p:spPr>
          <a:xfrm>
            <a:off x="1126536" y="5551849"/>
            <a:ext cx="3420750" cy="103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Full Sentence(s)</a:t>
            </a:r>
          </a:p>
          <a:p>
            <a:r>
              <a:rPr lang="en-US" dirty="0"/>
              <a:t>PP(p)</a:t>
            </a:r>
          </a:p>
          <a:p>
            <a:r>
              <a:rPr lang="en-US" dirty="0"/>
              <a:t>Children (c)</a:t>
            </a:r>
          </a:p>
          <a:p>
            <a:r>
              <a:rPr lang="en-US" dirty="0"/>
              <a:t>Heads (h1,h2,h3,h4)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8A4387-5C96-C849-A578-98B05688EA0B}"/>
              </a:ext>
            </a:extLst>
          </p:cNvPr>
          <p:cNvSpPr/>
          <p:nvPr/>
        </p:nvSpPr>
        <p:spPr>
          <a:xfrm>
            <a:off x="753761" y="495687"/>
            <a:ext cx="1881009" cy="39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Pooled</a:t>
            </a:r>
          </a:p>
        </p:txBody>
      </p:sp>
    </p:spTree>
    <p:extLst>
      <p:ext uri="{BB962C8B-B14F-4D97-AF65-F5344CB8AC3E}">
        <p14:creationId xmlns:p14="http://schemas.microsoft.com/office/powerpoint/2010/main" val="100625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42" grpId="0" animBg="1"/>
      <p:bldP spid="46" grpId="0" animBg="1"/>
      <p:bldP spid="97" grpId="0" animBg="1"/>
      <p:bldP spid="97" grpId="1" animBg="1"/>
      <p:bldP spid="97" grpId="2" animBg="1"/>
      <p:bldP spid="99" grpId="0" animBg="1"/>
      <p:bldP spid="101" grpId="0" animBg="1"/>
      <p:bldP spid="1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421C97-1186-F048-A70D-41D3B1D552BC}"/>
              </a:ext>
            </a:extLst>
          </p:cNvPr>
          <p:cNvSpPr/>
          <p:nvPr/>
        </p:nvSpPr>
        <p:spPr>
          <a:xfrm>
            <a:off x="5453052" y="5076421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ROBERTA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C036C4-85FE-DC48-80C0-0FC5B1443B39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046887" y="5687436"/>
            <a:ext cx="0" cy="28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302059-90A6-8246-AE1C-0A2DD3F93822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4728902" y="2210390"/>
            <a:ext cx="1147" cy="130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FB5C52-8C89-3F48-8FCA-C19BEF83E5BB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2634771" y="865429"/>
            <a:ext cx="3024624" cy="79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2CF0A5-2272-C44F-B57F-CCD24559BB4A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4811177" y="840261"/>
            <a:ext cx="1181850" cy="75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289DE1-3913-0A49-AED5-C50FC3F31FAC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6046887" y="865429"/>
            <a:ext cx="1333938" cy="8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868C04-3729-8245-B7C6-873965DE8598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142967" y="885838"/>
            <a:ext cx="3651550" cy="83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E2AEA56-4060-3242-88D3-632C0E0315BE}"/>
              </a:ext>
            </a:extLst>
          </p:cNvPr>
          <p:cNvSpPr/>
          <p:nvPr/>
        </p:nvSpPr>
        <p:spPr>
          <a:xfrm>
            <a:off x="5330786" y="495687"/>
            <a:ext cx="1298118" cy="37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C673C1-DC79-C84D-8A84-0F5B82573217}"/>
              </a:ext>
            </a:extLst>
          </p:cNvPr>
          <p:cNvCxnSpPr>
            <a:cxnSpLocks/>
          </p:cNvCxnSpPr>
          <p:nvPr/>
        </p:nvCxnSpPr>
        <p:spPr>
          <a:xfrm flipV="1">
            <a:off x="5993027" y="124986"/>
            <a:ext cx="0" cy="37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E99362-21C2-E441-9B46-8D5C066DF9CF}"/>
              </a:ext>
            </a:extLst>
          </p:cNvPr>
          <p:cNvSpPr/>
          <p:nvPr/>
        </p:nvSpPr>
        <p:spPr>
          <a:xfrm>
            <a:off x="5176050" y="5968406"/>
            <a:ext cx="1741674" cy="50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[s]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D54192-2BD8-9D42-AF28-B85723304236}"/>
              </a:ext>
            </a:extLst>
          </p:cNvPr>
          <p:cNvSpPr/>
          <p:nvPr/>
        </p:nvSpPr>
        <p:spPr>
          <a:xfrm>
            <a:off x="2040936" y="1664160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99DF60-3E05-684C-9A8E-14279150DBC3}"/>
              </a:ext>
            </a:extLst>
          </p:cNvPr>
          <p:cNvSpPr/>
          <p:nvPr/>
        </p:nvSpPr>
        <p:spPr>
          <a:xfrm>
            <a:off x="4217342" y="1590279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D6AE8D2-14AF-B744-89CE-FC7CB9589068}"/>
              </a:ext>
            </a:extLst>
          </p:cNvPr>
          <p:cNvSpPr/>
          <p:nvPr/>
        </p:nvSpPr>
        <p:spPr>
          <a:xfrm>
            <a:off x="6786990" y="1668691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A14548-C0F2-EF46-AE65-0DF6D62DD3F1}"/>
              </a:ext>
            </a:extLst>
          </p:cNvPr>
          <p:cNvSpPr/>
          <p:nvPr/>
        </p:nvSpPr>
        <p:spPr>
          <a:xfrm>
            <a:off x="9200682" y="1717666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87AFB-8A82-9B4A-BCF9-3F1F18C5D8EA}"/>
              </a:ext>
            </a:extLst>
          </p:cNvPr>
          <p:cNvSpPr txBox="1"/>
          <p:nvPr/>
        </p:nvSpPr>
        <p:spPr>
          <a:xfrm>
            <a:off x="1594022" y="4062670"/>
            <a:ext cx="966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h1_e . …………………. h2_e …….… h3_e ………………………..… h4_e ……..…. </a:t>
            </a:r>
            <a:r>
              <a:rPr lang="en-US" dirty="0" err="1"/>
              <a:t>p_e</a:t>
            </a:r>
            <a:r>
              <a:rPr lang="en-US" dirty="0"/>
              <a:t>…………. </a:t>
            </a:r>
            <a:r>
              <a:rPr lang="en-US" dirty="0" err="1"/>
              <a:t>c_e</a:t>
            </a:r>
            <a:r>
              <a:rPr lang="en-US" dirty="0"/>
              <a:t>……..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822B8-DDEF-A74B-9985-5CD20D285984}"/>
              </a:ext>
            </a:extLst>
          </p:cNvPr>
          <p:cNvSpPr/>
          <p:nvPr/>
        </p:nvSpPr>
        <p:spPr>
          <a:xfrm>
            <a:off x="1803648" y="3493680"/>
            <a:ext cx="1712059" cy="40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[h1_e, </a:t>
            </a:r>
            <a:r>
              <a:rPr lang="en-US" dirty="0" err="1"/>
              <a:t>p_e</a:t>
            </a:r>
            <a:r>
              <a:rPr lang="en-US" dirty="0"/>
              <a:t>, </a:t>
            </a:r>
            <a:r>
              <a:rPr lang="en-US" dirty="0" err="1"/>
              <a:t>c_e</a:t>
            </a:r>
            <a:r>
              <a:rPr lang="en-US" dirty="0"/>
              <a:t>]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EB13C5-AC1E-CA46-A5BA-A7B6D34D4F31}"/>
              </a:ext>
            </a:extLst>
          </p:cNvPr>
          <p:cNvCxnSpPr>
            <a:cxnSpLocks/>
          </p:cNvCxnSpPr>
          <p:nvPr/>
        </p:nvCxnSpPr>
        <p:spPr>
          <a:xfrm flipV="1">
            <a:off x="2582602" y="2337777"/>
            <a:ext cx="0" cy="109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0CC813A-0191-A04F-81BC-468475985500}"/>
              </a:ext>
            </a:extLst>
          </p:cNvPr>
          <p:cNvSpPr/>
          <p:nvPr/>
        </p:nvSpPr>
        <p:spPr>
          <a:xfrm>
            <a:off x="3874019" y="3511871"/>
            <a:ext cx="1712059" cy="40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[h2_e, </a:t>
            </a:r>
            <a:r>
              <a:rPr lang="en-US" dirty="0" err="1"/>
              <a:t>p_e</a:t>
            </a:r>
            <a:r>
              <a:rPr lang="en-US" dirty="0"/>
              <a:t>, </a:t>
            </a:r>
            <a:r>
              <a:rPr lang="en-US" dirty="0" err="1"/>
              <a:t>c_e</a:t>
            </a:r>
            <a:r>
              <a:rPr lang="en-US" dirty="0"/>
              <a:t>]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EA7666-4CD2-444C-A18D-3AA051DAA862}"/>
              </a:ext>
            </a:extLst>
          </p:cNvPr>
          <p:cNvSpPr/>
          <p:nvPr/>
        </p:nvSpPr>
        <p:spPr>
          <a:xfrm>
            <a:off x="6605924" y="3470915"/>
            <a:ext cx="1712059" cy="40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[h3_e, </a:t>
            </a:r>
            <a:r>
              <a:rPr lang="en-US" dirty="0" err="1"/>
              <a:t>p_e</a:t>
            </a:r>
            <a:r>
              <a:rPr lang="en-US" dirty="0"/>
              <a:t>, </a:t>
            </a:r>
            <a:r>
              <a:rPr lang="en-US" dirty="0" err="1"/>
              <a:t>c_e</a:t>
            </a:r>
            <a:r>
              <a:rPr lang="en-US" dirty="0"/>
              <a:t>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026653-945D-7B4F-8D77-05BAD2A2F25B}"/>
              </a:ext>
            </a:extLst>
          </p:cNvPr>
          <p:cNvCxnSpPr>
            <a:cxnSpLocks/>
          </p:cNvCxnSpPr>
          <p:nvPr/>
        </p:nvCxnSpPr>
        <p:spPr>
          <a:xfrm flipV="1">
            <a:off x="7380825" y="2294231"/>
            <a:ext cx="0" cy="113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C9C7A7B-8C03-6D46-9A27-F5BC95130F6C}"/>
              </a:ext>
            </a:extLst>
          </p:cNvPr>
          <p:cNvSpPr/>
          <p:nvPr/>
        </p:nvSpPr>
        <p:spPr>
          <a:xfrm>
            <a:off x="8964539" y="3511871"/>
            <a:ext cx="1712059" cy="40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[h4_e, </a:t>
            </a:r>
            <a:r>
              <a:rPr lang="en-US" dirty="0" err="1"/>
              <a:t>p_e</a:t>
            </a:r>
            <a:r>
              <a:rPr lang="en-US" dirty="0"/>
              <a:t>, </a:t>
            </a:r>
            <a:r>
              <a:rPr lang="en-US" dirty="0" err="1"/>
              <a:t>c_e</a:t>
            </a:r>
            <a:r>
              <a:rPr lang="en-US" dirty="0"/>
              <a:t>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93F6CB-71CD-424F-AFCF-E324F0ABA19C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9794517" y="2337777"/>
            <a:ext cx="27198" cy="126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1B1C7-832D-C94B-8208-A96AE1A4892A}"/>
              </a:ext>
            </a:extLst>
          </p:cNvPr>
          <p:cNvSpPr/>
          <p:nvPr/>
        </p:nvSpPr>
        <p:spPr>
          <a:xfrm>
            <a:off x="679621" y="5020793"/>
            <a:ext cx="3537720" cy="127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Full Sentence(s)</a:t>
            </a:r>
          </a:p>
          <a:p>
            <a:r>
              <a:rPr lang="en-US" dirty="0"/>
              <a:t>PP index (</a:t>
            </a:r>
            <a:r>
              <a:rPr lang="en-US" dirty="0" err="1"/>
              <a:t>p_i</a:t>
            </a:r>
            <a:r>
              <a:rPr lang="en-US" dirty="0"/>
              <a:t>)</a:t>
            </a:r>
          </a:p>
          <a:p>
            <a:r>
              <a:rPr lang="en-US" dirty="0"/>
              <a:t>Children index (</a:t>
            </a:r>
            <a:r>
              <a:rPr lang="en-US" dirty="0" err="1"/>
              <a:t>c_i</a:t>
            </a:r>
            <a:r>
              <a:rPr lang="en-US" dirty="0"/>
              <a:t>)</a:t>
            </a:r>
          </a:p>
          <a:p>
            <a:r>
              <a:rPr lang="en-US" dirty="0"/>
              <a:t>Heads index (h1_i,h2_i,h3_i,h4_i)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C3BF9-B6BF-6646-8BB1-3FD4C3F7BE41}"/>
              </a:ext>
            </a:extLst>
          </p:cNvPr>
          <p:cNvSpPr/>
          <p:nvPr/>
        </p:nvSpPr>
        <p:spPr>
          <a:xfrm>
            <a:off x="321275" y="395416"/>
            <a:ext cx="2259621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Un-Pooled Full sentence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6468D-3FBC-C040-B921-6D3A10B8716C}"/>
              </a:ext>
            </a:extLst>
          </p:cNvPr>
          <p:cNvSpPr txBox="1"/>
          <p:nvPr/>
        </p:nvSpPr>
        <p:spPr>
          <a:xfrm>
            <a:off x="1989067" y="457199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h1_i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EBE214-4CA2-8E4F-BC1B-580F310BA2A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284982" y="4330262"/>
            <a:ext cx="0" cy="24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D335D1-F6A9-7C4F-930E-1413A52B8E6D}"/>
              </a:ext>
            </a:extLst>
          </p:cNvPr>
          <p:cNvSpPr txBox="1"/>
          <p:nvPr/>
        </p:nvSpPr>
        <p:spPr>
          <a:xfrm>
            <a:off x="3708033" y="459618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h2_i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25BCA-6299-3149-A751-87D5E606DA8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003948" y="4354448"/>
            <a:ext cx="0" cy="24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F8DFB73-2E7C-0F40-BE98-B61D4212E161}"/>
              </a:ext>
            </a:extLst>
          </p:cNvPr>
          <p:cNvSpPr txBox="1"/>
          <p:nvPr/>
        </p:nvSpPr>
        <p:spPr>
          <a:xfrm>
            <a:off x="7149979" y="454576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h4_i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6EFF6-FA33-384B-9077-F6383A2B9FF8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445894" y="4304029"/>
            <a:ext cx="0" cy="24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B6A2FF-1227-264C-9FC2-3FE0CBD3BF4E}"/>
              </a:ext>
            </a:extLst>
          </p:cNvPr>
          <p:cNvSpPr txBox="1"/>
          <p:nvPr/>
        </p:nvSpPr>
        <p:spPr>
          <a:xfrm>
            <a:off x="8335641" y="458014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p_i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6FB754-FA87-3741-A042-D6BE54C2E621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573046" y="4354448"/>
            <a:ext cx="0" cy="22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C704863-B214-8746-A49A-5B5C91D6E7D9}"/>
              </a:ext>
            </a:extLst>
          </p:cNvPr>
          <p:cNvSpPr txBox="1"/>
          <p:nvPr/>
        </p:nvSpPr>
        <p:spPr>
          <a:xfrm>
            <a:off x="9462779" y="458281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c_i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1C0054-4472-E94B-9038-98340F295F6F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9688161" y="4368016"/>
            <a:ext cx="0" cy="21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6DDF83-D04F-5B45-AFE2-E198B0B6D80C}"/>
              </a:ext>
            </a:extLst>
          </p:cNvPr>
          <p:cNvSpPr txBox="1"/>
          <p:nvPr/>
        </p:nvSpPr>
        <p:spPr>
          <a:xfrm>
            <a:off x="4738957" y="461110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h3_i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028874-9DBC-5240-B960-86A6B82AA90F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5034872" y="4369371"/>
            <a:ext cx="0" cy="24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 Arrow 28">
            <a:extLst>
              <a:ext uri="{FF2B5EF4-FFF2-40B4-BE49-F238E27FC236}">
                <a16:creationId xmlns:a16="http://schemas.microsoft.com/office/drawing/2014/main" id="{B0B3673D-828C-6C41-907B-6577A718B420}"/>
              </a:ext>
            </a:extLst>
          </p:cNvPr>
          <p:cNvSpPr/>
          <p:nvPr/>
        </p:nvSpPr>
        <p:spPr>
          <a:xfrm>
            <a:off x="5834109" y="4571996"/>
            <a:ext cx="484632" cy="518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7" grpId="0" animBg="1"/>
      <p:bldP spid="97" grpId="1" animBg="1"/>
      <p:bldP spid="97" grpId="2" animBg="1"/>
      <p:bldP spid="99" grpId="0" animBg="1"/>
      <p:bldP spid="101" grpId="0" animBg="1"/>
      <p:bldP spid="1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421C97-1186-F048-A70D-41D3B1D552BC}"/>
              </a:ext>
            </a:extLst>
          </p:cNvPr>
          <p:cNvSpPr/>
          <p:nvPr/>
        </p:nvSpPr>
        <p:spPr>
          <a:xfrm>
            <a:off x="5453052" y="5076421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ROBERTA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C036C4-85FE-DC48-80C0-0FC5B1443B39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046887" y="5687436"/>
            <a:ext cx="0" cy="28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302059-90A6-8246-AE1C-0A2DD3F93822}"/>
              </a:ext>
            </a:extLst>
          </p:cNvPr>
          <p:cNvCxnSpPr>
            <a:cxnSpLocks/>
          </p:cNvCxnSpPr>
          <p:nvPr/>
        </p:nvCxnSpPr>
        <p:spPr>
          <a:xfrm flipH="1" flipV="1">
            <a:off x="4728903" y="2210391"/>
            <a:ext cx="10054" cy="73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FB5C52-8C89-3F48-8FCA-C19BEF83E5BB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2634771" y="865429"/>
            <a:ext cx="3024624" cy="79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2CF0A5-2272-C44F-B57F-CCD24559BB4A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4811177" y="840261"/>
            <a:ext cx="1181850" cy="75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289DE1-3913-0A49-AED5-C50FC3F31FAC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6046887" y="865429"/>
            <a:ext cx="1333938" cy="8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868C04-3729-8245-B7C6-873965DE8598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142967" y="885838"/>
            <a:ext cx="3651550" cy="83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E2AEA56-4060-3242-88D3-632C0E0315BE}"/>
              </a:ext>
            </a:extLst>
          </p:cNvPr>
          <p:cNvSpPr/>
          <p:nvPr/>
        </p:nvSpPr>
        <p:spPr>
          <a:xfrm>
            <a:off x="5330786" y="495687"/>
            <a:ext cx="1298118" cy="37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C673C1-DC79-C84D-8A84-0F5B82573217}"/>
              </a:ext>
            </a:extLst>
          </p:cNvPr>
          <p:cNvCxnSpPr>
            <a:cxnSpLocks/>
          </p:cNvCxnSpPr>
          <p:nvPr/>
        </p:nvCxnSpPr>
        <p:spPr>
          <a:xfrm flipV="1">
            <a:off x="5993027" y="124986"/>
            <a:ext cx="0" cy="37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E99362-21C2-E441-9B46-8D5C066DF9CF}"/>
              </a:ext>
            </a:extLst>
          </p:cNvPr>
          <p:cNvSpPr/>
          <p:nvPr/>
        </p:nvSpPr>
        <p:spPr>
          <a:xfrm>
            <a:off x="5176050" y="5968406"/>
            <a:ext cx="1741674" cy="50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[s]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D54192-2BD8-9D42-AF28-B85723304236}"/>
              </a:ext>
            </a:extLst>
          </p:cNvPr>
          <p:cNvSpPr/>
          <p:nvPr/>
        </p:nvSpPr>
        <p:spPr>
          <a:xfrm>
            <a:off x="2040936" y="1664160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99DF60-3E05-684C-9A8E-14279150DBC3}"/>
              </a:ext>
            </a:extLst>
          </p:cNvPr>
          <p:cNvSpPr/>
          <p:nvPr/>
        </p:nvSpPr>
        <p:spPr>
          <a:xfrm>
            <a:off x="4217342" y="1590279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D6AE8D2-14AF-B744-89CE-FC7CB9589068}"/>
              </a:ext>
            </a:extLst>
          </p:cNvPr>
          <p:cNvSpPr/>
          <p:nvPr/>
        </p:nvSpPr>
        <p:spPr>
          <a:xfrm>
            <a:off x="6786990" y="1668691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A14548-C0F2-EF46-AE65-0DF6D62DD3F1}"/>
              </a:ext>
            </a:extLst>
          </p:cNvPr>
          <p:cNvSpPr/>
          <p:nvPr/>
        </p:nvSpPr>
        <p:spPr>
          <a:xfrm>
            <a:off x="9200682" y="1717666"/>
            <a:ext cx="1187670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87AFB-8A82-9B4A-BCF9-3F1F18C5D8EA}"/>
              </a:ext>
            </a:extLst>
          </p:cNvPr>
          <p:cNvSpPr txBox="1"/>
          <p:nvPr/>
        </p:nvSpPr>
        <p:spPr>
          <a:xfrm>
            <a:off x="4356200" y="3524208"/>
            <a:ext cx="302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h1_e h2_e h3_e h4_e </a:t>
            </a:r>
            <a:r>
              <a:rPr lang="en-US" dirty="0" err="1"/>
              <a:t>p_e</a:t>
            </a:r>
            <a:r>
              <a:rPr lang="en-US" dirty="0"/>
              <a:t> </a:t>
            </a:r>
            <a:r>
              <a:rPr lang="en-US" dirty="0" err="1"/>
              <a:t>c_e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822B8-DDEF-A74B-9985-5CD20D285984}"/>
              </a:ext>
            </a:extLst>
          </p:cNvPr>
          <p:cNvSpPr/>
          <p:nvPr/>
        </p:nvSpPr>
        <p:spPr>
          <a:xfrm>
            <a:off x="1722519" y="2967798"/>
            <a:ext cx="1712059" cy="40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[h1_e, </a:t>
            </a:r>
            <a:r>
              <a:rPr lang="en-US" dirty="0" err="1"/>
              <a:t>p_e</a:t>
            </a:r>
            <a:r>
              <a:rPr lang="en-US" dirty="0"/>
              <a:t>, </a:t>
            </a:r>
            <a:r>
              <a:rPr lang="en-US" dirty="0" err="1"/>
              <a:t>c_e</a:t>
            </a:r>
            <a:r>
              <a:rPr lang="en-US" dirty="0"/>
              <a:t>]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EB13C5-AC1E-CA46-A5BA-A7B6D34D4F31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578549" y="2337780"/>
            <a:ext cx="4053" cy="63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0CC813A-0191-A04F-81BC-468475985500}"/>
              </a:ext>
            </a:extLst>
          </p:cNvPr>
          <p:cNvSpPr/>
          <p:nvPr/>
        </p:nvSpPr>
        <p:spPr>
          <a:xfrm>
            <a:off x="3792890" y="2985989"/>
            <a:ext cx="1712059" cy="40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[h2_e, </a:t>
            </a:r>
            <a:r>
              <a:rPr lang="en-US" dirty="0" err="1"/>
              <a:t>p_e</a:t>
            </a:r>
            <a:r>
              <a:rPr lang="en-US" dirty="0"/>
              <a:t>, </a:t>
            </a:r>
            <a:r>
              <a:rPr lang="en-US" dirty="0" err="1"/>
              <a:t>c_e</a:t>
            </a:r>
            <a:r>
              <a:rPr lang="en-US" dirty="0"/>
              <a:t>]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EA7666-4CD2-444C-A18D-3AA051DAA862}"/>
              </a:ext>
            </a:extLst>
          </p:cNvPr>
          <p:cNvSpPr/>
          <p:nvPr/>
        </p:nvSpPr>
        <p:spPr>
          <a:xfrm>
            <a:off x="6524795" y="2945033"/>
            <a:ext cx="1712059" cy="40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[h3_e, </a:t>
            </a:r>
            <a:r>
              <a:rPr lang="en-US" dirty="0" err="1"/>
              <a:t>p_e</a:t>
            </a:r>
            <a:r>
              <a:rPr lang="en-US" dirty="0"/>
              <a:t>, </a:t>
            </a:r>
            <a:r>
              <a:rPr lang="en-US" dirty="0" err="1"/>
              <a:t>c_e</a:t>
            </a:r>
            <a:r>
              <a:rPr lang="en-US" dirty="0"/>
              <a:t>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026653-945D-7B4F-8D77-05BAD2A2F25B}"/>
              </a:ext>
            </a:extLst>
          </p:cNvPr>
          <p:cNvCxnSpPr>
            <a:cxnSpLocks/>
          </p:cNvCxnSpPr>
          <p:nvPr/>
        </p:nvCxnSpPr>
        <p:spPr>
          <a:xfrm flipV="1">
            <a:off x="7380825" y="2294232"/>
            <a:ext cx="0" cy="61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C9C7A7B-8C03-6D46-9A27-F5BC95130F6C}"/>
              </a:ext>
            </a:extLst>
          </p:cNvPr>
          <p:cNvSpPr/>
          <p:nvPr/>
        </p:nvSpPr>
        <p:spPr>
          <a:xfrm>
            <a:off x="8883410" y="2985989"/>
            <a:ext cx="1712059" cy="40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[h4_e, </a:t>
            </a:r>
            <a:r>
              <a:rPr lang="en-US" dirty="0" err="1"/>
              <a:t>p_e</a:t>
            </a:r>
            <a:r>
              <a:rPr lang="en-US" dirty="0"/>
              <a:t>, </a:t>
            </a:r>
            <a:r>
              <a:rPr lang="en-US" dirty="0" err="1"/>
              <a:t>c_e</a:t>
            </a:r>
            <a:r>
              <a:rPr lang="en-US" dirty="0"/>
              <a:t>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93F6CB-71CD-424F-AFCF-E324F0ABA19C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9794517" y="2337777"/>
            <a:ext cx="0" cy="60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1B1C7-832D-C94B-8208-A96AE1A4892A}"/>
              </a:ext>
            </a:extLst>
          </p:cNvPr>
          <p:cNvSpPr/>
          <p:nvPr/>
        </p:nvSpPr>
        <p:spPr>
          <a:xfrm>
            <a:off x="679621" y="5020793"/>
            <a:ext cx="3537720" cy="127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Full Sentence(s=“h1”+”h2”+”h3”+”h4”+”p”+”c”)</a:t>
            </a:r>
          </a:p>
          <a:p>
            <a:r>
              <a:rPr lang="en-US" dirty="0"/>
              <a:t>PP index (</a:t>
            </a:r>
            <a:r>
              <a:rPr lang="en-US" dirty="0" err="1"/>
              <a:t>p_i</a:t>
            </a:r>
            <a:r>
              <a:rPr lang="en-US" dirty="0"/>
              <a:t>)</a:t>
            </a:r>
          </a:p>
          <a:p>
            <a:r>
              <a:rPr lang="en-US" dirty="0"/>
              <a:t>Children index (</a:t>
            </a:r>
            <a:r>
              <a:rPr lang="en-US" dirty="0" err="1"/>
              <a:t>c_i</a:t>
            </a:r>
            <a:r>
              <a:rPr lang="en-US" dirty="0"/>
              <a:t>)</a:t>
            </a:r>
          </a:p>
          <a:p>
            <a:r>
              <a:rPr lang="en-US" dirty="0"/>
              <a:t>Heads index (h1_i,h2_i,h3_i,h4_i)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C3BF9-B6BF-6646-8BB1-3FD4C3F7BE41}"/>
              </a:ext>
            </a:extLst>
          </p:cNvPr>
          <p:cNvSpPr/>
          <p:nvPr/>
        </p:nvSpPr>
        <p:spPr>
          <a:xfrm>
            <a:off x="321275" y="395416"/>
            <a:ext cx="2259621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Un-Pooled head only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6468D-3FBC-C040-B921-6D3A10B8716C}"/>
              </a:ext>
            </a:extLst>
          </p:cNvPr>
          <p:cNvSpPr txBox="1"/>
          <p:nvPr/>
        </p:nvSpPr>
        <p:spPr>
          <a:xfrm>
            <a:off x="4265591" y="401310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h1_i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EBE214-4CA2-8E4F-BC1B-580F310BA2A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561506" y="3771373"/>
            <a:ext cx="0" cy="24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D335D1-F6A9-7C4F-930E-1413A52B8E6D}"/>
              </a:ext>
            </a:extLst>
          </p:cNvPr>
          <p:cNvSpPr txBox="1"/>
          <p:nvPr/>
        </p:nvSpPr>
        <p:spPr>
          <a:xfrm>
            <a:off x="4919984" y="404174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h2_i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25BCA-6299-3149-A751-87D5E606DA8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215899" y="3800015"/>
            <a:ext cx="0" cy="24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F8DFB73-2E7C-0F40-BE98-B61D4212E161}"/>
              </a:ext>
            </a:extLst>
          </p:cNvPr>
          <p:cNvSpPr txBox="1"/>
          <p:nvPr/>
        </p:nvSpPr>
        <p:spPr>
          <a:xfrm>
            <a:off x="5963379" y="401794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h4_i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6EFF6-FA33-384B-9077-F6383A2B9FF8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6259294" y="3776210"/>
            <a:ext cx="0" cy="24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B6A2FF-1227-264C-9FC2-3FE0CBD3BF4E}"/>
              </a:ext>
            </a:extLst>
          </p:cNvPr>
          <p:cNvSpPr txBox="1"/>
          <p:nvPr/>
        </p:nvSpPr>
        <p:spPr>
          <a:xfrm>
            <a:off x="6465760" y="398074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p_i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6FB754-FA87-3741-A042-D6BE54C2E621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6703165" y="3755053"/>
            <a:ext cx="0" cy="22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C704863-B214-8746-A49A-5B5C91D6E7D9}"/>
              </a:ext>
            </a:extLst>
          </p:cNvPr>
          <p:cNvSpPr txBox="1"/>
          <p:nvPr/>
        </p:nvSpPr>
        <p:spPr>
          <a:xfrm>
            <a:off x="6897684" y="401310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c_i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1C0054-4472-E94B-9038-98340F295F6F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123066" y="3798311"/>
            <a:ext cx="0" cy="21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6DDF83-D04F-5B45-AFE2-E198B0B6D80C}"/>
              </a:ext>
            </a:extLst>
          </p:cNvPr>
          <p:cNvSpPr txBox="1"/>
          <p:nvPr/>
        </p:nvSpPr>
        <p:spPr>
          <a:xfrm>
            <a:off x="5433680" y="401310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h3_i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028874-9DBC-5240-B960-86A6B82AA90F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5729595" y="3771373"/>
            <a:ext cx="0" cy="24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 Arrow 28">
            <a:extLst>
              <a:ext uri="{FF2B5EF4-FFF2-40B4-BE49-F238E27FC236}">
                <a16:creationId xmlns:a16="http://schemas.microsoft.com/office/drawing/2014/main" id="{B0B3673D-828C-6C41-907B-6577A718B420}"/>
              </a:ext>
            </a:extLst>
          </p:cNvPr>
          <p:cNvSpPr/>
          <p:nvPr/>
        </p:nvSpPr>
        <p:spPr>
          <a:xfrm>
            <a:off x="5834109" y="4571996"/>
            <a:ext cx="484632" cy="518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7" grpId="0" animBg="1"/>
      <p:bldP spid="97" grpId="1" animBg="1"/>
      <p:bldP spid="97" grpId="2" animBg="1"/>
      <p:bldP spid="99" grpId="0" animBg="1"/>
      <p:bldP spid="101" grpId="0" animBg="1"/>
      <p:bldP spid="1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379</Words>
  <Application>Microsoft Macintosh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Kumar</dc:creator>
  <cp:lastModifiedBy>Atul Kumar</cp:lastModifiedBy>
  <cp:revision>13</cp:revision>
  <dcterms:created xsi:type="dcterms:W3CDTF">2021-01-22T22:55:41Z</dcterms:created>
  <dcterms:modified xsi:type="dcterms:W3CDTF">2021-02-04T23:16:47Z</dcterms:modified>
</cp:coreProperties>
</file>