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6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6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1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5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6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2F28-2E2F-4185-9B57-3CF219B08B8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4.png"/><Relationship Id="rId18" Type="http://schemas.openxmlformats.org/officeDocument/2006/relationships/image" Target="../media/image49.png"/><Relationship Id="rId26" Type="http://schemas.openxmlformats.org/officeDocument/2006/relationships/image" Target="../media/image54.png"/><Relationship Id="rId3" Type="http://schemas.openxmlformats.org/officeDocument/2006/relationships/image" Target="../media/image37.png"/><Relationship Id="rId21" Type="http://schemas.openxmlformats.org/officeDocument/2006/relationships/image" Target="../media/image25.png"/><Relationship Id="rId7" Type="http://schemas.openxmlformats.org/officeDocument/2006/relationships/image" Target="../media/image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5" Type="http://schemas.openxmlformats.org/officeDocument/2006/relationships/image" Target="../media/image34.png"/><Relationship Id="rId2" Type="http://schemas.openxmlformats.org/officeDocument/2006/relationships/image" Target="../media/image36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11" Type="http://schemas.openxmlformats.org/officeDocument/2006/relationships/image" Target="../media/image43.png"/><Relationship Id="rId24" Type="http://schemas.openxmlformats.org/officeDocument/2006/relationships/image" Target="../media/image53.png"/><Relationship Id="rId5" Type="http://schemas.openxmlformats.org/officeDocument/2006/relationships/image" Target="../media/image39.png"/><Relationship Id="rId15" Type="http://schemas.openxmlformats.org/officeDocument/2006/relationships/image" Target="../media/image46.png"/><Relationship Id="rId23" Type="http://schemas.openxmlformats.org/officeDocument/2006/relationships/image" Target="../media/image52.png"/><Relationship Id="rId28" Type="http://schemas.openxmlformats.org/officeDocument/2006/relationships/image" Target="../media/image33.png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27.png"/><Relationship Id="rId27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031" y="5349531"/>
            <a:ext cx="932769" cy="1109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35" y="114877"/>
            <a:ext cx="1400000" cy="15465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t="7446" r="11616" b="1471"/>
          <a:stretch/>
        </p:blipFill>
        <p:spPr>
          <a:xfrm>
            <a:off x="-1413485" y="1796079"/>
            <a:ext cx="1400000" cy="1545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3740"/>
          <a:stretch/>
        </p:blipFill>
        <p:spPr>
          <a:xfrm>
            <a:off x="123705" y="114877"/>
            <a:ext cx="1400000" cy="1549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9" t="3368" r="8766" b="3612"/>
          <a:stretch/>
        </p:blipFill>
        <p:spPr>
          <a:xfrm>
            <a:off x="9948585" y="5349531"/>
            <a:ext cx="932769" cy="1109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r="6257"/>
          <a:stretch/>
        </p:blipFill>
        <p:spPr>
          <a:xfrm>
            <a:off x="123705" y="3479488"/>
            <a:ext cx="1400000" cy="15391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9" r="14213"/>
          <a:stretch/>
        </p:blipFill>
        <p:spPr>
          <a:xfrm>
            <a:off x="-1409421" y="116474"/>
            <a:ext cx="1400000" cy="15465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77" y="114877"/>
            <a:ext cx="1367632" cy="15465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t="2311" r="16061" b="3351"/>
          <a:stretch/>
        </p:blipFill>
        <p:spPr>
          <a:xfrm>
            <a:off x="1656664" y="117241"/>
            <a:ext cx="1383816" cy="15458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r="1604"/>
          <a:stretch/>
        </p:blipFill>
        <p:spPr>
          <a:xfrm>
            <a:off x="8890320" y="5349531"/>
            <a:ext cx="938865" cy="10915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"/>
          <a:stretch/>
        </p:blipFill>
        <p:spPr>
          <a:xfrm>
            <a:off x="1656664" y="3484614"/>
            <a:ext cx="1400000" cy="15391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4499" r="9481" b="3457"/>
          <a:stretch/>
        </p:blipFill>
        <p:spPr>
          <a:xfrm>
            <a:off x="7782435" y="3474918"/>
            <a:ext cx="1400000" cy="15391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23" y="3484614"/>
            <a:ext cx="1395869" cy="15391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6" t="3524" r="8650" b="2983"/>
          <a:stretch/>
        </p:blipFill>
        <p:spPr>
          <a:xfrm>
            <a:off x="10841742" y="3484614"/>
            <a:ext cx="1400000" cy="153911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r="2615"/>
          <a:stretch/>
        </p:blipFill>
        <p:spPr>
          <a:xfrm>
            <a:off x="7773074" y="5359952"/>
            <a:ext cx="938865" cy="10887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485" y="3474918"/>
            <a:ext cx="1401964" cy="154825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r="4113"/>
          <a:stretch/>
        </p:blipFill>
        <p:spPr>
          <a:xfrm>
            <a:off x="4715971" y="3484614"/>
            <a:ext cx="1400000" cy="15391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394" y="3474918"/>
            <a:ext cx="1400000" cy="15174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731" r="10173"/>
          <a:stretch/>
        </p:blipFill>
        <p:spPr>
          <a:xfrm>
            <a:off x="7709190" y="111115"/>
            <a:ext cx="1400000" cy="153911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053" y="122339"/>
            <a:ext cx="1400000" cy="15391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2176" r="1198" b="2453"/>
          <a:stretch/>
        </p:blipFill>
        <p:spPr>
          <a:xfrm>
            <a:off x="12313521" y="122339"/>
            <a:ext cx="1400000" cy="153911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9" y="1794363"/>
            <a:ext cx="1400000" cy="153911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17394" r="5978" b="18274"/>
          <a:stretch/>
        </p:blipFill>
        <p:spPr>
          <a:xfrm>
            <a:off x="7707967" y="1794363"/>
            <a:ext cx="1400000" cy="153911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7" t="14083" r="16558" b="12377"/>
          <a:stretch/>
        </p:blipFill>
        <p:spPr>
          <a:xfrm>
            <a:off x="9235199" y="1790972"/>
            <a:ext cx="1400000" cy="15391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" y="5149908"/>
            <a:ext cx="1400000" cy="15458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485" y="5149908"/>
            <a:ext cx="1400000" cy="15391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64" y="5149908"/>
            <a:ext cx="1400000" cy="15458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2" t="5888" r="16940" b="5628"/>
          <a:stretch/>
        </p:blipFill>
        <p:spPr>
          <a:xfrm>
            <a:off x="3189623" y="5143212"/>
            <a:ext cx="1400000" cy="15458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2" t="872" r="25069"/>
          <a:stretch/>
        </p:blipFill>
        <p:spPr>
          <a:xfrm>
            <a:off x="123705" y="1796079"/>
            <a:ext cx="1400000" cy="154581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64" y="1794363"/>
            <a:ext cx="1383816" cy="163996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38" y="1796079"/>
            <a:ext cx="1339887" cy="154581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35" y="1796079"/>
            <a:ext cx="1400000" cy="15458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3692" r="1036" b="5716"/>
          <a:stretch/>
        </p:blipFill>
        <p:spPr>
          <a:xfrm>
            <a:off x="9248585" y="107767"/>
            <a:ext cx="1400000" cy="1545812"/>
          </a:xfrm>
          <a:prstGeom prst="rect">
            <a:avLst/>
          </a:prstGeom>
        </p:spPr>
      </p:pic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6" t="7442" r="24278" b="7997"/>
          <a:stretch>
            <a:fillRect/>
          </a:stretch>
        </p:blipFill>
        <p:spPr bwMode="auto">
          <a:xfrm>
            <a:off x="6176064" y="104419"/>
            <a:ext cx="1400000" cy="154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r="6810"/>
          <a:stretch/>
        </p:blipFill>
        <p:spPr>
          <a:xfrm>
            <a:off x="6246450" y="3484614"/>
            <a:ext cx="1400001" cy="15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0" y="1401955"/>
            <a:ext cx="516891" cy="571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t="7446" r="11616" b="1471"/>
          <a:stretch/>
        </p:blipFill>
        <p:spPr>
          <a:xfrm>
            <a:off x="93959" y="2273114"/>
            <a:ext cx="516891" cy="5710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3740"/>
          <a:stretch/>
        </p:blipFill>
        <p:spPr>
          <a:xfrm>
            <a:off x="675935" y="1401955"/>
            <a:ext cx="516890" cy="5710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9" r="14213"/>
          <a:stretch/>
        </p:blipFill>
        <p:spPr>
          <a:xfrm>
            <a:off x="93959" y="1401955"/>
            <a:ext cx="516891" cy="5710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14" y="1406707"/>
            <a:ext cx="516890" cy="5710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t="2311" r="16061" b="3351"/>
          <a:stretch/>
        </p:blipFill>
        <p:spPr>
          <a:xfrm>
            <a:off x="1263385" y="1406707"/>
            <a:ext cx="516890" cy="5710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731" r="10173"/>
          <a:stretch/>
        </p:blipFill>
        <p:spPr>
          <a:xfrm>
            <a:off x="3548019" y="1406707"/>
            <a:ext cx="516891" cy="57100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18" y="1377834"/>
            <a:ext cx="516891" cy="57101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2176" r="1198" b="2453"/>
          <a:stretch/>
        </p:blipFill>
        <p:spPr>
          <a:xfrm>
            <a:off x="5310368" y="1356674"/>
            <a:ext cx="516891" cy="57101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6" y="2250594"/>
            <a:ext cx="516890" cy="57100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17394" r="5978" b="18274"/>
          <a:stretch/>
        </p:blipFill>
        <p:spPr>
          <a:xfrm>
            <a:off x="3603748" y="2273114"/>
            <a:ext cx="516890" cy="57100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7" t="14083" r="16558" b="12377"/>
          <a:stretch/>
        </p:blipFill>
        <p:spPr>
          <a:xfrm>
            <a:off x="4190351" y="2250594"/>
            <a:ext cx="516890" cy="5710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2" t="872" r="25069"/>
          <a:stretch/>
        </p:blipFill>
        <p:spPr>
          <a:xfrm>
            <a:off x="675935" y="2250594"/>
            <a:ext cx="516890" cy="5710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88" y="2273114"/>
            <a:ext cx="516890" cy="56753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14" y="2228859"/>
            <a:ext cx="516891" cy="5710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82" y="2288683"/>
            <a:ext cx="516890" cy="571008"/>
          </a:xfrm>
          <a:prstGeom prst="rect">
            <a:avLst/>
          </a:prstGeom>
        </p:spPr>
      </p:pic>
      <p:pic>
        <p:nvPicPr>
          <p:cNvPr id="1026" name="Picture 4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5" y="3144274"/>
            <a:ext cx="504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5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r="6258"/>
          <a:stretch>
            <a:fillRect/>
          </a:stretch>
        </p:blipFill>
        <p:spPr bwMode="auto">
          <a:xfrm>
            <a:off x="675935" y="3144274"/>
            <a:ext cx="514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1" t="5888" r="16940" b="5627"/>
          <a:stretch>
            <a:fillRect/>
          </a:stretch>
        </p:blipFill>
        <p:spPr bwMode="auto">
          <a:xfrm>
            <a:off x="1839887" y="4015924"/>
            <a:ext cx="542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8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5" y="4015924"/>
            <a:ext cx="514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11" y="4015924"/>
            <a:ext cx="514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9" y="4015924"/>
            <a:ext cx="514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6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r="4112"/>
          <a:stretch>
            <a:fillRect/>
          </a:stretch>
        </p:blipFill>
        <p:spPr bwMode="auto">
          <a:xfrm>
            <a:off x="2434982" y="3144274"/>
            <a:ext cx="514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6" t="7442" r="24278" b="7997"/>
          <a:stretch>
            <a:fillRect/>
          </a:stretch>
        </p:blipFill>
        <p:spPr bwMode="auto">
          <a:xfrm>
            <a:off x="3020260" y="1399569"/>
            <a:ext cx="457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93" y="3144274"/>
            <a:ext cx="518276" cy="5715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5781"/>
          <a:stretch/>
        </p:blipFill>
        <p:spPr>
          <a:xfrm>
            <a:off x="3634601" y="3122584"/>
            <a:ext cx="515443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3692" r="1036" b="5716"/>
          <a:stretch/>
        </p:blipFill>
        <p:spPr>
          <a:xfrm>
            <a:off x="4127520" y="1406707"/>
            <a:ext cx="516891" cy="566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r="6810"/>
          <a:stretch/>
        </p:blipFill>
        <p:spPr>
          <a:xfrm>
            <a:off x="3034245" y="3144274"/>
            <a:ext cx="51544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3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27706" r="1083" b="27965"/>
          <a:stretch/>
        </p:blipFill>
        <p:spPr>
          <a:xfrm>
            <a:off x="219460" y="2296335"/>
            <a:ext cx="5144218" cy="2000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2367" r="448" b="2286"/>
          <a:stretch/>
        </p:blipFill>
        <p:spPr>
          <a:xfrm>
            <a:off x="6656324" y="150365"/>
            <a:ext cx="5148702" cy="19947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08" y="2296336"/>
            <a:ext cx="5144218" cy="20005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0" y="148081"/>
            <a:ext cx="5148702" cy="1999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26" y="4933197"/>
            <a:ext cx="1400000" cy="1545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3"/>
          <a:stretch/>
        </p:blipFill>
        <p:spPr>
          <a:xfrm>
            <a:off x="219460" y="4933197"/>
            <a:ext cx="1400000" cy="15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" y="4524207"/>
            <a:ext cx="5144218" cy="2000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29" y="4631084"/>
            <a:ext cx="5144218" cy="2000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" y="-56529"/>
            <a:ext cx="5144218" cy="2000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" y="2233839"/>
            <a:ext cx="5153186" cy="2000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4050" r="5968" b="3504"/>
          <a:stretch/>
        </p:blipFill>
        <p:spPr>
          <a:xfrm>
            <a:off x="7010241" y="-631215"/>
            <a:ext cx="3974593" cy="48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Singh</dc:creator>
  <cp:lastModifiedBy>Sarvesh Singh</cp:lastModifiedBy>
  <cp:revision>23</cp:revision>
  <dcterms:created xsi:type="dcterms:W3CDTF">2018-06-30T13:49:20Z</dcterms:created>
  <dcterms:modified xsi:type="dcterms:W3CDTF">2018-12-15T20:17:13Z</dcterms:modified>
</cp:coreProperties>
</file>