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39ef009-369b-484c-ad50-2f62c980372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c1ba2e31a67470e" /><Relationship Type="http://schemas.openxmlformats.org/officeDocument/2006/relationships/slideLayout" Target="/ppt/slideLayouts/slideLayout8.xml" Id="Rb02a06b9930b48ba" /><Relationship Type="http://schemas.openxmlformats.org/officeDocument/2006/relationships/hyperlink" Target="https://app.powerbi.com/groups/me/reports/539ef009-369b-484c-ad50-2f62c980372f/?pbi_source=PowerPoint" TargetMode="External" Id="RelId0" /><Relationship Type="http://schemas.openxmlformats.org/officeDocument/2006/relationships/image" Target="/ppt/media/image4.png" Id="imgId4182033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Project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2/12/2024 7:50:32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2/12/2024 7:41:14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 ,Sales Qty by Market ,slicer ,slicer ,Top 5 Customers  ,Top 5 Products 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8203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