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>
        <p:scale>
          <a:sx n="86" d="100"/>
          <a:sy n="86" d="100"/>
        </p:scale>
        <p:origin x="-102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0BDC6-68C2-4CEB-B8C4-902901DFEBD8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D80D-A2B6-4EF7-9512-9D83B920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D80D-A2B6-4EF7-9512-9D83B920AF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25E84-49BB-4807-B641-FE17A575850D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4D9B6-8C7E-4FB7-9DD2-3506B84C6C04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923D-141A-442F-B021-8964B9DC637C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627C-32DC-458E-9447-7B5AF2F41114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C78D-9A5F-47A5-816A-D46CFC9D749E}" type="datetime1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D9B9-F333-4B81-B112-3FC2FB5A222A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CC10-ECC1-409C-A904-A82B0897EEAC}" type="datetime1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FD40-9285-4935-8B4C-0797092C65CA}" type="datetime1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3D07-F05A-4F35-9460-0B8710C11105}" type="datetime1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E5B2-0C31-470E-AC3C-BF71BAB84980}" type="datetime1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49D1-D1B6-4DBE-8F40-6E38261F3B54}" type="datetime1">
              <a:rPr lang="en-US" smtClean="0"/>
              <a:t>12/26/2023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08FF5F-261C-4FA0-9CD8-F13F98E2DD3A}" type="datetime1">
              <a:rPr lang="en-US" smtClean="0"/>
              <a:t>12/26/2023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751749" cy="16463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706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GAME</a:t>
            </a:r>
            <a:endParaRPr lang="en-US" dirty="0">
              <a:solidFill>
                <a:srgbClr val="0706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15616" y="4835047"/>
            <a:ext cx="35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70605"/>
                </a:solidFill>
              </a:rPr>
              <a:t>By: Atullya </a:t>
            </a:r>
            <a:r>
              <a:rPr lang="en-US" dirty="0" err="1" smtClean="0">
                <a:solidFill>
                  <a:srgbClr val="070605"/>
                </a:solidFill>
              </a:rPr>
              <a:t>Maharjan</a:t>
            </a:r>
            <a:endParaRPr lang="en-US" dirty="0">
              <a:solidFill>
                <a:srgbClr val="0706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0077" y="676405"/>
            <a:ext cx="88183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706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Game</a:t>
            </a:r>
            <a:endParaRPr lang="en-US" sz="3200" b="1" dirty="0" smtClean="0">
              <a:solidFill>
                <a:srgbClr val="0706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b="1" dirty="0">
              <a:solidFill>
                <a:srgbClr val="0706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0706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0706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706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562" y="1665963"/>
            <a:ext cx="10384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 smtClean="0">
              <a:solidFill>
                <a:srgbClr val="0706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70605"/>
                </a:solidFill>
                <a:latin typeface="Georgia" pitchFamily="18" charset="0"/>
              </a:rPr>
              <a:t>A quiz game is an engaging and educational activity where participants answer a series of questions to test their knowledge on a specific topic or a range of subjects. </a:t>
            </a:r>
            <a:endParaRPr lang="en-US" sz="2400" dirty="0" smtClean="0">
              <a:solidFill>
                <a:srgbClr val="070605"/>
              </a:solidFill>
              <a:latin typeface="Georgia" pitchFamily="18" charset="0"/>
            </a:endParaRPr>
          </a:p>
          <a:p>
            <a:endParaRPr lang="en-US" sz="2400" dirty="0" smtClean="0">
              <a:solidFill>
                <a:srgbClr val="070605"/>
              </a:solidFill>
              <a:latin typeface="Georgia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70605"/>
                </a:solidFill>
                <a:latin typeface="Georgia" pitchFamily="18" charset="0"/>
              </a:rPr>
              <a:t>Participants </a:t>
            </a:r>
            <a:r>
              <a:rPr lang="en-US" sz="2400" dirty="0">
                <a:solidFill>
                  <a:srgbClr val="070605"/>
                </a:solidFill>
                <a:latin typeface="Georgia" pitchFamily="18" charset="0"/>
              </a:rPr>
              <a:t>answer questions, and their responses are evaluated to determine a winner based on the quiz's rules</a:t>
            </a:r>
            <a:r>
              <a:rPr lang="en-US" sz="2400" dirty="0" smtClean="0">
                <a:solidFill>
                  <a:srgbClr val="070605"/>
                </a:solidFill>
                <a:latin typeface="Georgia" pitchFamily="18" charset="0"/>
              </a:rPr>
              <a:t>.</a:t>
            </a:r>
            <a:r>
              <a:rPr lang="en-US" sz="2400" dirty="0">
                <a:solidFill>
                  <a:srgbClr val="070605"/>
                </a:solidFill>
                <a:latin typeface="Georgia" pitchFamily="18" charset="0"/>
                <a:cs typeface="Times New Roman" panose="02020603050405020304" pitchFamily="18" charset="0"/>
              </a:rPr>
              <a:t> The game is quick, easy to learn, and does not require any special equipment. </a:t>
            </a:r>
          </a:p>
          <a:p>
            <a:endParaRPr lang="en-US" sz="2100" dirty="0">
              <a:solidFill>
                <a:srgbClr val="0706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 smtClean="0">
              <a:solidFill>
                <a:srgbClr val="0706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solidFill>
                <a:srgbClr val="07060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4504" y="551145"/>
            <a:ext cx="9632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70605"/>
                </a:solidFill>
                <a:latin typeface="Georgia" pitchFamily="18" charset="0"/>
                <a:cs typeface="Times New Roman" panose="02020603050405020304" pitchFamily="18" charset="0"/>
              </a:rPr>
              <a:t>Objectives</a:t>
            </a:r>
          </a:p>
          <a:p>
            <a:pPr algn="ctr"/>
            <a:endParaRPr lang="en-US" sz="3200" b="1" u="sng" dirty="0">
              <a:solidFill>
                <a:srgbClr val="070605"/>
              </a:solidFill>
              <a:latin typeface="Georgia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9347" y="1346925"/>
            <a:ext cx="97828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800" dirty="0" smtClean="0">
                <a:solidFill>
                  <a:srgbClr val="070605"/>
                </a:solidFill>
                <a:latin typeface="Georgia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 smtClean="0">
                <a:solidFill>
                  <a:srgbClr val="070605"/>
                </a:solidFill>
                <a:latin typeface="Georgia" pitchFamily="18" charset="0"/>
              </a:rPr>
              <a:t>d</a:t>
            </a:r>
            <a:r>
              <a:rPr lang="en-US" sz="2800" dirty="0" smtClean="0">
                <a:solidFill>
                  <a:srgbClr val="070605"/>
                </a:solidFill>
                <a:latin typeface="Georgia" pitchFamily="18" charset="0"/>
              </a:rPr>
              <a:t>evelop </a:t>
            </a:r>
            <a:r>
              <a:rPr lang="en-US" sz="2800" dirty="0">
                <a:solidFill>
                  <a:srgbClr val="070605"/>
                </a:solidFill>
                <a:latin typeface="Georgia" pitchFamily="18" charset="0"/>
              </a:rPr>
              <a:t>an interactive quiz game in C that </a:t>
            </a:r>
            <a:r>
              <a:rPr lang="en-US" sz="2800" dirty="0" smtClean="0">
                <a:solidFill>
                  <a:srgbClr val="070605"/>
                </a:solidFill>
                <a:latin typeface="Georgia" pitchFamily="18" charset="0"/>
              </a:rPr>
              <a:t>matches Data </a:t>
            </a:r>
            <a:r>
              <a:rPr lang="en-US" sz="2800" dirty="0">
                <a:solidFill>
                  <a:srgbClr val="070605"/>
                </a:solidFill>
                <a:latin typeface="Georgia" pitchFamily="18" charset="0"/>
              </a:rPr>
              <a:t>Structures and Algorithms (DSA) logic, utilizing array and linked list structures</a:t>
            </a:r>
            <a:r>
              <a:rPr lang="en-US" sz="2800" dirty="0" smtClean="0">
                <a:solidFill>
                  <a:srgbClr val="070605"/>
                </a:solidFill>
                <a:latin typeface="Georgia" pitchFamily="18" charset="0"/>
              </a:rPr>
              <a:t>.</a:t>
            </a:r>
            <a:endParaRPr lang="en-US" sz="2800" dirty="0">
              <a:solidFill>
                <a:srgbClr val="070605"/>
              </a:solidFill>
              <a:latin typeface="Georgia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800" dirty="0" smtClean="0">
                <a:solidFill>
                  <a:srgbClr val="070605"/>
                </a:solidFill>
                <a:latin typeface="Georgia" pitchFamily="18" charset="0"/>
              </a:rPr>
              <a:t>To </a:t>
            </a:r>
            <a:r>
              <a:rPr lang="en-US" sz="2800" dirty="0">
                <a:solidFill>
                  <a:srgbClr val="070605"/>
                </a:solidFill>
                <a:latin typeface="Georgia" pitchFamily="18" charset="0"/>
              </a:rPr>
              <a:t>Create a user-friendly interface for interaction between players and the quiz game. </a:t>
            </a:r>
            <a:endParaRPr lang="en-US" sz="2800" dirty="0" smtClean="0">
              <a:solidFill>
                <a:srgbClr val="070605"/>
              </a:solidFill>
              <a:latin typeface="Georgia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800" dirty="0" smtClean="0">
                <a:solidFill>
                  <a:srgbClr val="070605"/>
                </a:solidFill>
                <a:latin typeface="Georgia" pitchFamily="18" charset="0"/>
              </a:rPr>
              <a:t>To </a:t>
            </a:r>
            <a:r>
              <a:rPr lang="en-US" sz="2800" dirty="0">
                <a:solidFill>
                  <a:srgbClr val="070605"/>
                </a:solidFill>
                <a:latin typeface="Georgia" pitchFamily="18" charset="0"/>
              </a:rPr>
              <a:t>Utilize array </a:t>
            </a:r>
            <a:r>
              <a:rPr lang="en-US" sz="2800" dirty="0" smtClean="0">
                <a:solidFill>
                  <a:srgbClr val="070605"/>
                </a:solidFill>
                <a:latin typeface="Georgia" pitchFamily="18" charset="0"/>
              </a:rPr>
              <a:t>and linked list structures </a:t>
            </a:r>
            <a:r>
              <a:rPr lang="en-US" sz="2800" dirty="0">
                <a:solidFill>
                  <a:srgbClr val="070605"/>
                </a:solidFill>
                <a:latin typeface="Georgia" pitchFamily="18" charset="0"/>
              </a:rPr>
              <a:t>for efficient management of quiz </a:t>
            </a:r>
            <a:r>
              <a:rPr lang="en-US" sz="2800" dirty="0" smtClean="0">
                <a:solidFill>
                  <a:srgbClr val="070605"/>
                </a:solidFill>
                <a:latin typeface="Georgia" pitchFamily="18" charset="0"/>
              </a:rPr>
              <a:t>questions.</a:t>
            </a:r>
            <a:endParaRPr lang="en-US" sz="2800" dirty="0">
              <a:solidFill>
                <a:srgbClr val="070605"/>
              </a:solidFill>
              <a:latin typeface="Georg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5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5441" y="526093"/>
            <a:ext cx="920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70605"/>
                </a:solidFill>
                <a:latin typeface="Georgia" pitchFamily="18" charset="0"/>
                <a:cs typeface="Times New Roman" panose="02020603050405020304" pitchFamily="18" charset="0"/>
              </a:rPr>
              <a:t>Key Feature of the game are as follows:</a:t>
            </a:r>
            <a:endParaRPr lang="en-US" sz="2800" b="1" dirty="0">
              <a:solidFill>
                <a:srgbClr val="070605"/>
              </a:solidFill>
              <a:latin typeface="Georgia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984" y="1515649"/>
            <a:ext cx="9908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70605"/>
                </a:solidFill>
                <a:latin typeface="Georgia" pitchFamily="18" charset="0"/>
              </a:rPr>
              <a:t>1. Input</a:t>
            </a:r>
            <a:r>
              <a:rPr lang="en-US" sz="2400" dirty="0">
                <a:solidFill>
                  <a:srgbClr val="070605"/>
                </a:solidFill>
                <a:latin typeface="Georgia" pitchFamily="18" charset="0"/>
              </a:rPr>
              <a:t>: The quiz game prompts users with a variety of questions related to different topics, utilizing the Data Structures and Algorithms (DSA) logic</a:t>
            </a:r>
            <a:r>
              <a:rPr lang="en-US" sz="2400" dirty="0" smtClean="0">
                <a:solidFill>
                  <a:srgbClr val="070605"/>
                </a:solidFill>
                <a:latin typeface="Georgia" pitchFamily="18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070605"/>
              </a:solidFill>
              <a:latin typeface="Georgia" pitchFamily="18" charset="0"/>
            </a:endParaRPr>
          </a:p>
          <a:p>
            <a:r>
              <a:rPr lang="en-US" sz="2400" dirty="0" smtClean="0">
                <a:solidFill>
                  <a:srgbClr val="070605"/>
                </a:solidFill>
                <a:latin typeface="Georgia" pitchFamily="18" charset="0"/>
              </a:rPr>
              <a:t>2. Logic </a:t>
            </a:r>
            <a:r>
              <a:rPr lang="en-US" sz="2400" dirty="0">
                <a:solidFill>
                  <a:srgbClr val="070605"/>
                </a:solidFill>
                <a:latin typeface="Georgia" pitchFamily="18" charset="0"/>
              </a:rPr>
              <a:t>and Evaluation: The game </a:t>
            </a:r>
            <a:r>
              <a:rPr lang="en-US" sz="2400" dirty="0" smtClean="0">
                <a:solidFill>
                  <a:srgbClr val="070605"/>
                </a:solidFill>
                <a:latin typeface="Georgia" pitchFamily="18" charset="0"/>
              </a:rPr>
              <a:t>uses DSA-based </a:t>
            </a:r>
            <a:r>
              <a:rPr lang="en-US" sz="2400" dirty="0">
                <a:solidFill>
                  <a:srgbClr val="070605"/>
                </a:solidFill>
                <a:latin typeface="Georgia" pitchFamily="18" charset="0"/>
              </a:rPr>
              <a:t>logic to evaluate and score user responses to each </a:t>
            </a:r>
            <a:r>
              <a:rPr lang="en-US" sz="2400" dirty="0" smtClean="0">
                <a:solidFill>
                  <a:srgbClr val="070605"/>
                </a:solidFill>
                <a:latin typeface="Georgia" pitchFamily="18" charset="0"/>
              </a:rPr>
              <a:t>question.</a:t>
            </a:r>
          </a:p>
          <a:p>
            <a:endParaRPr lang="en-US" sz="2400" dirty="0">
              <a:solidFill>
                <a:srgbClr val="070605"/>
              </a:solidFill>
              <a:latin typeface="Georgia" pitchFamily="18" charset="0"/>
            </a:endParaRPr>
          </a:p>
          <a:p>
            <a:r>
              <a:rPr lang="en-US" sz="2400" dirty="0" smtClean="0">
                <a:solidFill>
                  <a:srgbClr val="070605"/>
                </a:solidFill>
                <a:latin typeface="Georgia" pitchFamily="18" charset="0"/>
              </a:rPr>
              <a:t>3. Informative </a:t>
            </a:r>
            <a:r>
              <a:rPr lang="en-US" sz="2400" dirty="0">
                <a:solidFill>
                  <a:srgbClr val="070605"/>
                </a:solidFill>
                <a:latin typeface="Georgia" pitchFamily="18" charset="0"/>
              </a:rPr>
              <a:t>Output: After answering questions, the quiz game provides users with </a:t>
            </a:r>
            <a:r>
              <a:rPr lang="en-US" sz="2400" dirty="0" smtClean="0">
                <a:solidFill>
                  <a:srgbClr val="070605"/>
                </a:solidFill>
                <a:latin typeface="Georgia" pitchFamily="18" charset="0"/>
              </a:rPr>
              <a:t>their </a:t>
            </a:r>
            <a:r>
              <a:rPr lang="en-US" sz="2400" dirty="0">
                <a:solidFill>
                  <a:srgbClr val="070605"/>
                </a:solidFill>
                <a:latin typeface="Georgia" pitchFamily="18" charset="0"/>
              </a:rPr>
              <a:t>overall score and possibly explanations for correct </a:t>
            </a:r>
            <a:r>
              <a:rPr lang="en-US" sz="2400" dirty="0" smtClean="0">
                <a:solidFill>
                  <a:srgbClr val="070605"/>
                </a:solidFill>
                <a:latin typeface="Georgia" pitchFamily="18" charset="0"/>
              </a:rPr>
              <a:t>answers.</a:t>
            </a:r>
            <a:endParaRPr lang="en-US" sz="2400" dirty="0">
              <a:solidFill>
                <a:srgbClr val="070605"/>
              </a:solidFill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4921" y="513567"/>
            <a:ext cx="10121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/>
            </a:r>
            <a:br>
              <a:rPr lang="en-US" dirty="0">
                <a:solidFill>
                  <a:srgbClr val="070605"/>
                </a:solidFill>
                <a:latin typeface="Georgia" pitchFamily="18" charset="0"/>
              </a:rPr>
            </a:b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To implement the features of the quiz game in C, the header files 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&lt;</a:t>
            </a:r>
            <a:r>
              <a:rPr lang="en-US" dirty="0" err="1">
                <a:solidFill>
                  <a:srgbClr val="070605"/>
                </a:solidFill>
                <a:latin typeface="Georgia" pitchFamily="18" charset="0"/>
              </a:rPr>
              <a:t>stdio.h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&gt;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, 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&lt;</a:t>
            </a:r>
            <a:r>
              <a:rPr lang="en-US" dirty="0" err="1">
                <a:solidFill>
                  <a:srgbClr val="070605"/>
                </a:solidFill>
                <a:latin typeface="Georgia" pitchFamily="18" charset="0"/>
              </a:rPr>
              <a:t>stdlib.h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&gt;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, 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&lt;</a:t>
            </a:r>
            <a:r>
              <a:rPr lang="en-US" dirty="0" err="1">
                <a:solidFill>
                  <a:srgbClr val="070605"/>
                </a:solidFill>
                <a:latin typeface="Georgia" pitchFamily="18" charset="0"/>
              </a:rPr>
              <a:t>string.h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&gt;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, and 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&lt;</a:t>
            </a:r>
            <a:r>
              <a:rPr lang="en-US" dirty="0" err="1">
                <a:solidFill>
                  <a:srgbClr val="070605"/>
                </a:solidFill>
                <a:latin typeface="Georgia" pitchFamily="18" charset="0"/>
              </a:rPr>
              <a:t>stdbool.h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&gt;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 were included. These files provide essential functions for input and output, string manipulation, standard library functions, and </a:t>
            </a:r>
            <a:r>
              <a:rPr lang="en-US" dirty="0" err="1">
                <a:solidFill>
                  <a:srgbClr val="070605"/>
                </a:solidFill>
                <a:latin typeface="Georgia" pitchFamily="18" charset="0"/>
              </a:rPr>
              <a:t>boolean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 data type support.</a:t>
            </a:r>
            <a:endParaRPr lang="en-US" dirty="0">
              <a:solidFill>
                <a:srgbClr val="070605"/>
              </a:solidFill>
              <a:latin typeface="Georg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96" y="2093205"/>
            <a:ext cx="5491220" cy="375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9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9452" y="425885"/>
            <a:ext cx="1048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Structured the quiz game using two custom data structures: "Option" for answer choices, storing text and letters, and "Question" for quiz questions, containing the question text, a linked list of options, and the correct answer. This design simplifies data organization and supports efficient quiz management.</a:t>
            </a:r>
            <a:endParaRPr lang="en-US" dirty="0">
              <a:solidFill>
                <a:srgbClr val="070605"/>
              </a:solidFill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29" y="1626214"/>
            <a:ext cx="5794873" cy="45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1978" y="413359"/>
            <a:ext cx="10346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70605"/>
                </a:solidFill>
                <a:latin typeface="Georgia" pitchFamily="18" charset="0"/>
              </a:rPr>
              <a:t>Defined 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a function, </a:t>
            </a:r>
            <a:r>
              <a:rPr lang="en-US" dirty="0" err="1">
                <a:solidFill>
                  <a:srgbClr val="070605"/>
                </a:solidFill>
                <a:latin typeface="Georgia" pitchFamily="18" charset="0"/>
              </a:rPr>
              <a:t>displayQuestion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, that prints the question text and the list of options </a:t>
            </a:r>
            <a:r>
              <a:rPr lang="en-US" dirty="0" smtClean="0">
                <a:solidFill>
                  <a:srgbClr val="070605"/>
                </a:solidFill>
                <a:latin typeface="Georgia" pitchFamily="18" charset="0"/>
              </a:rPr>
              <a:t>for 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a given quiz question. It prompts the user to input their answer by displaying "Your answer:".</a:t>
            </a:r>
            <a:endParaRPr lang="en-US" dirty="0" smtClean="0">
              <a:solidFill>
                <a:srgbClr val="070605"/>
              </a:solidFill>
              <a:latin typeface="Georgia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70605"/>
              </a:solidFill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52" y="1336689"/>
            <a:ext cx="8558537" cy="48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1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9315" y="550843"/>
            <a:ext cx="9342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Defined a function, </a:t>
            </a:r>
            <a:r>
              <a:rPr lang="en-US" dirty="0" err="1">
                <a:solidFill>
                  <a:srgbClr val="070605"/>
                </a:solidFill>
                <a:latin typeface="Georgia" pitchFamily="18" charset="0"/>
              </a:rPr>
              <a:t>createOption</a:t>
            </a: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, which dynamically allocates memory for an "Option" structure, initializes its text and letter fields with provided values, sets the next pointer to NULL, and returns the newly created option.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32" y="1647775"/>
            <a:ext cx="8273667" cy="43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8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1518" y="341522"/>
            <a:ext cx="9265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/>
            </a:r>
            <a:br>
              <a:rPr lang="en-US" dirty="0">
                <a:solidFill>
                  <a:srgbClr val="070605"/>
                </a:solidFill>
                <a:latin typeface="Georgia" pitchFamily="18" charset="0"/>
              </a:rPr>
            </a:br>
            <a:r>
              <a:rPr lang="en-US" dirty="0">
                <a:solidFill>
                  <a:srgbClr val="070605"/>
                </a:solidFill>
                <a:latin typeface="Georgia" pitchFamily="18" charset="0"/>
              </a:rPr>
              <a:t>This function facilitates the quiz gameplay by iterating through each question, displaying it along with options, receiving the user's answer, and updating the score based on correctness.</a:t>
            </a:r>
            <a:endParaRPr lang="en-US" dirty="0">
              <a:solidFill>
                <a:srgbClr val="070605"/>
              </a:solidFill>
              <a:latin typeface="Georg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77" y="1541851"/>
            <a:ext cx="6627566" cy="45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11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150</TotalTime>
  <Words>358</Words>
  <Application>Microsoft Office PowerPoint</Application>
  <PresentationFormat>Custom</PresentationFormat>
  <Paragraphs>36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QUIZ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OOP</dc:title>
  <dc:creator>Microsoft account</dc:creator>
  <cp:lastModifiedBy>Atullya</cp:lastModifiedBy>
  <cp:revision>13</cp:revision>
  <dcterms:created xsi:type="dcterms:W3CDTF">2023-01-02T13:30:07Z</dcterms:created>
  <dcterms:modified xsi:type="dcterms:W3CDTF">2023-12-26T12:05:07Z</dcterms:modified>
</cp:coreProperties>
</file>