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8" r:id="rId5"/>
    <p:sldId id="260" r:id="rId6"/>
    <p:sldId id="270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967A22B-8BAB-1994-F0FF-B434611EFF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7D1EC51-C491-D21C-EF35-450041D122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D4E74-1CB1-4C67-9988-8377FBC008F4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EB6D63-5642-F563-87C1-9FE2B5900F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4DD4E87-03E4-9BBE-5BCE-5F06D59615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948BD-CD03-44E5-A2DD-AED1D3E4F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69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ABA6F-75C5-4D13-9659-76761620B751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315E1-29E8-4A13-8C79-A04710268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960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06A2-C8EB-4518-A476-18E3BAC6EBBC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2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FF36A-2AF8-4778-BA2B-E60094D23BE3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9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6ABF-E65D-4B5D-ABD7-A5765BA62389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99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F776-F6BC-45E0-9DE2-A8A25B2CD114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8C50-49DB-40CD-85C6-D13F8706A6DD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103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C1508-32DA-4F81-BB48-CDE620B510D5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47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7190-4B2A-4B04-90E3-E161D0DF69F1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2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1C15-7851-4EB8-BDDB-3AFD729FEDE8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8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28293-3719-4EF1-8F06-EC3ABC1D6DF4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5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F2B4-0702-4A69-9C87-D866A3461C36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3676-0D6D-4810-86CF-CE0C9CAC32BB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81BF-3266-4485-A379-9763B4CA3B20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1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5142-C412-440F-B3DC-432E708C2C56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5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383D-EEEB-4E63-B98E-50EF4EA73153}" type="datetime1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8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E65D-7FDA-4FAC-BA96-16C9369A8A5C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9F82F-77EC-4A10-8F80-937B6C113F65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80C9-83BB-4CBC-887C-3662A1684F21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375705-3D42-424D-8D85-17CC5C83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751749" cy="164630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Scissors, Paper Rock Game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5616" y="4835047"/>
            <a:ext cx="353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Atullya </a:t>
            </a:r>
            <a:r>
              <a:rPr lang="en-US" dirty="0" err="1"/>
              <a:t>Maharjan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590BC55-8394-90D2-47A3-7A6B0288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b="1" smtClean="0">
                <a:solidFill>
                  <a:schemeClr val="tx1"/>
                </a:solidFill>
              </a:rPr>
              <a:t>1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0077" y="676405"/>
            <a:ext cx="88183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Scissor, Paper Rock Game</a:t>
            </a:r>
          </a:p>
          <a:p>
            <a:pPr algn="ctr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353" y="1427968"/>
            <a:ext cx="1038407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Scissor Paper Rock (also known as Rock Paper Scissors) is a two-player game where each player simultaneously chooses one of three possible hand shapes (scissors, paper, or rock). Rock paper scissors is often used as a fair choosing method between two people, similar to coin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flipping.The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players' choices are then compared, and the winner is determined based on the following rules: 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Scissors beats Paper: If both players choose scissors, the game is a draw.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beats Rock: If both players choose paper, the game is a draw.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 beats Scissors: If both players choose rock, the game is a draw.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game is quick, easy to learn, and does not require any special equipment. It is often used as a way to settle disputes or make decisions in a variety of situations, as it is a simple game of chance.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BB580A-E1D1-1408-EADF-0B2B5AE8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4504" y="551145"/>
            <a:ext cx="9632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1978" y="1578279"/>
            <a:ext cx="97828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interactive computer game in C++ that allows two players to play the game of “Scissors, Paper, Rock”</a:t>
            </a:r>
          </a:p>
          <a:p>
            <a:pPr marL="342900" indent="-342900">
              <a:buAutoNum type="arabicPeriod" startAt="2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user-friendly interface that allows the user to interact with the game.</a:t>
            </a:r>
          </a:p>
          <a:p>
            <a:pPr marL="342900" indent="-342900">
              <a:buAutoNum type="arabicPeriod" startAt="2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fun and engaging game that requires minimal user input and produces a random outcome. </a:t>
            </a:r>
          </a:p>
          <a:p>
            <a:pPr marL="342900" indent="-342900">
              <a:buAutoNum type="arabicPeriod" startAt="2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5BCA6A-AEBC-D5F3-1451-1298CC78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5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3644" y="551145"/>
            <a:ext cx="7628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27967" y="1415441"/>
            <a:ext cx="83799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Development Environment (IDE): An IDE like Visual Studio, Code::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Blocks,can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used to write and compile C++ code for the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Standard Template Library (STL): The STL provides a set of useful data structures and algorithms that can be used to implement the game logic, such as arrays or vectors to store the possible moves,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random_shuffle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randomize the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and loops: C++ has if-else statements that can be used to determine the winner based on the two players' moves and loops to ask user to play again after each 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ASCII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generator to create art of scissor paper and rock.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3D02EA-86F2-30DB-9CD6-6941E6DA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3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40" y="393896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GANTT CHART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11" y="1130104"/>
            <a:ext cx="8596667" cy="5334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25203B9-37EF-43AE-2840-04EF10E7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97676" y="6325644"/>
            <a:ext cx="224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0BBFD3-7415-3D91-D0A0-E4CE650C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66" y="263047"/>
            <a:ext cx="8217074" cy="562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36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222" y="438411"/>
            <a:ext cx="8392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7029" y="1077238"/>
            <a:ext cx="95323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was successfully implemented in C++, with all of the key features working as intended.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 provides a fun and interactive way for players to practice their decision-making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served as an opportunity to learn and practice C++ programming concepts, such as functions, loops.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"scissor, paper, rock" game was a successful project that can be enjoyed by players of all ages.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D8A084-6F12-63B5-1455-69830A05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5705-3D42-424D-8D85-17CC5C83F11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1363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307</TotalTime>
  <Words>342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Scissors, Paper Rock Game</vt:lpstr>
      <vt:lpstr>PowerPoint Presentation</vt:lpstr>
      <vt:lpstr>PowerPoint Presentation</vt:lpstr>
      <vt:lpstr>PowerPoint Presentation</vt:lpstr>
      <vt:lpstr>GANTT 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OOP</dc:title>
  <dc:creator>Microsoft account</dc:creator>
  <cp:lastModifiedBy>Microsoft account</cp:lastModifiedBy>
  <cp:revision>27</cp:revision>
  <dcterms:created xsi:type="dcterms:W3CDTF">2023-01-02T13:30:07Z</dcterms:created>
  <dcterms:modified xsi:type="dcterms:W3CDTF">2023-03-09T14:18:39Z</dcterms:modified>
</cp:coreProperties>
</file>