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57" r:id="rId2"/>
    <p:sldId id="258" r:id="rId3"/>
    <p:sldId id="261" r:id="rId4"/>
    <p:sldId id="260" r:id="rId5"/>
    <p:sldId id="274" r:id="rId6"/>
    <p:sldId id="265" r:id="rId7"/>
    <p:sldId id="267" r:id="rId8"/>
    <p:sldId id="268" r:id="rId9"/>
    <p:sldId id="270" r:id="rId10"/>
    <p:sldId id="272" r:id="rId11"/>
    <p:sldId id="273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467E3F3-E688-4D6C-85A2-620D3F154D6A}">
          <p14:sldIdLst>
            <p14:sldId id="257"/>
            <p14:sldId id="258"/>
            <p14:sldId id="261"/>
            <p14:sldId id="260"/>
            <p14:sldId id="274"/>
            <p14:sldId id="265"/>
            <p14:sldId id="267"/>
            <p14:sldId id="268"/>
            <p14:sldId id="270"/>
            <p14:sldId id="272"/>
            <p14:sldId id="273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301DC-9C1C-4CE9-9162-6E70987D303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853E62-B21B-43AC-BD6C-AC35DDAEA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8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3E62-B21B-43AC-BD6C-AC35DDAEA9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3E62-B21B-43AC-BD6C-AC35DDAEA9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6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853E62-B21B-43AC-BD6C-AC35DDAEA9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C1FF-BF50-4360-BDB5-75C6F0D73CD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D3294-6A80-4CCC-9DEC-EBFE8FE601A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48B9-F624-4302-AF87-1602C1697EE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06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D640-68CC-4AAA-90BB-A50D6FCF9B8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63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BBEF-B72E-494E-8111-BBC6CA6B877E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692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3A85-C0A6-4298-958F-F9ABF5FF82D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20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4EA33-8803-4539-8B73-025750135665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79127-4DFF-4DB2-9E99-D340FFCAFFF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2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C84BE-9FB6-4143-8403-245CFF1270D6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4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FBF84-98C2-4CC5-9812-0AAEF3F0062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7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7B5CC-AB4C-4BDB-8A1C-E31C1E2C2726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05FEE-6327-481E-9956-2E2CF48CA58F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154D-4984-4371-A053-E7A165FEC1E6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DD61-3014-4F0D-BCB3-4EAA93E3576C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9A667-8C5E-4105-98CF-4AE24B963BCF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33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62883-1ED2-44D7-8FAD-D3AC10E002C1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827D8-9526-4126-A7BC-25990571743F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Honeypot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0D31143-5499-4499-8D3B-28F682420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5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8629" y="2631687"/>
            <a:ext cx="100148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 Security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91814" y="5787025"/>
            <a:ext cx="392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Atullya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Maharjan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6235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842" y="385011"/>
            <a:ext cx="10178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Dangers of Honeypots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9228" y="902393"/>
            <a:ext cx="1090061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well-configured honeypot will trick attackers into thinking they have gained access to the real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an attacker manages to identify it as a honeypot, they can proceed to attack other systems leaving the honeypot untouched.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a honeypot has been 'fingerprinted,' an attacker can create spammers attacks to divert attention away from a real attackers targeting  production systems.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also provide false information to the honeypot.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skilled attacker could use a honeypot to gain access to  systems.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2248" y="6371074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4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791" y="1454102"/>
            <a:ext cx="111893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honeypots should never be used in place security controls such as firewalls and intrusion detection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 must be constantly supervised at regular intervals.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don’t guarantee every attack will be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it can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detect attacks from traffic directed at them.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a smart hacker who detects a honeypot in a network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sending any traffic to the honeypot.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138057" y="6066973"/>
            <a:ext cx="5102603" cy="455630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68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3372" y="2946399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46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34895" y="0"/>
            <a:ext cx="83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 smtClean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ntroduction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32114" y="646331"/>
            <a:ext cx="1043116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who makes an attempt to get access to a working computer is known as an invader.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Popular terms for this persona include hacker, black hat and cracker.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 the past 3 decades, a lot of research has been done in the area of network intrusion detection.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is becoming more difficult as networks become faster and personal and business importance of internet grows.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computers connected to a network and the Internet is increasing with every day. When combined with the increase in networking speed has made intrusion detection a challenging process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76390" y="6359530"/>
            <a:ext cx="6297612" cy="365125"/>
          </a:xfrm>
        </p:spPr>
        <p:txBody>
          <a:bodyPr/>
          <a:lstStyle/>
          <a:p>
            <a:pPr algn="ctr"/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79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3486" y="-147051"/>
            <a:ext cx="1116721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called a “honeypot” was created to assist in learning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goals, and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 by the hacker community.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honeypot is a security mechanism that creates a virtual trap to lure attacker.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are a type of deception technology that helps to understand attacker behavior pattern.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honeypot is a system designed to interact with cyber attackers and learn about their tactics and intentions.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tool  that helps to understand existing threats to business and spot the detect the appearance of new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threats. </a:t>
            </a:r>
          </a:p>
          <a:p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363089" y="6323618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139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7832" y="962526"/>
            <a:ext cx="1121343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program, device or system placed on a network as bait for attackers is known as a Honeypot.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honeypot is to fool the attacker by giving the honeypot the appearance of a trustworthy system.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honeypots are virtual computers that imitate real machines by pretending to have open ports and operating service.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 can be classified as deception systems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definition a honeypot is “ a security resource whose value lies in being probed, attacked or compromised”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can be used to collect data that can then be used to secure and strengthen existing attacks or network firewalls.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526" y="0"/>
            <a:ext cx="10395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Honeypot?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6420" y="6349582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60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oneypot - CyberHoot Cyber Librar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857" y="1349828"/>
            <a:ext cx="8389258" cy="39504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97714" y="6481780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889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5642" y="216568"/>
            <a:ext cx="11117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Honeypots  in Network Security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1420" y="862899"/>
            <a:ext cx="1128562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are one element in comprehensive cyber security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and is one of the newest network security techniques currently accessible.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utilize honeypots, just like cybercriminals can.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  or bad hackers may flood the honeypot with attacks to divert attention away from actual attacks on the legitimate system if they realize the honeypot is a ruse.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Hackers may purposefully give the honeypot false information.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05791" y="6492875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972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DF) Approaches for Preventing Honeypot Detection and Compromise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359" y="794084"/>
            <a:ext cx="4836694" cy="394619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3344779" y="5221705"/>
            <a:ext cx="6256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for Preventing Honeypot Detection and Compromise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83526" y="6285400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9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0337" y="288758"/>
            <a:ext cx="9625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Honeypots work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90337" y="856357"/>
            <a:ext cx="107321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honeypot fools hackers into thinking it’s a legitimate target by having the appearance of a real computer system, complete with apps and data.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honeypot  could try to copy a company's customer billing system, which is a popular target for criminals looking for credit card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hackers have gained access, their behavior can be monitored for clues on how to make the real network more secure.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are made attractive to attackers by including intentional security problems.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1857" y="6267118"/>
            <a:ext cx="6297612" cy="365125"/>
          </a:xfrm>
        </p:spPr>
        <p:txBody>
          <a:bodyPr/>
          <a:lstStyle/>
          <a:p>
            <a:r>
              <a:rPr lang="en-US" dirty="0" smtClean="0"/>
              <a:t>Honeypot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1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516" y="529389"/>
            <a:ext cx="10756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Honeypots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7832" y="1395663"/>
            <a:ext cx="11093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honeypot is an excellent approach to find weakness in important systems.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honeypot, for example, can demonstrate the high level of threat faced by </a:t>
            </a:r>
            <a:r>
              <a:rPr lang="en-US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 attacks.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can also suggest ways to improve security.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honeypot, should never receive valid traffic, so any activity recorded is almost certainly a sample or attack attempt.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Honeypots provide reliable intelligence on how threats are evolving.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036135" y="6273590"/>
            <a:ext cx="6297612" cy="365125"/>
          </a:xfrm>
        </p:spPr>
        <p:txBody>
          <a:bodyPr/>
          <a:lstStyle/>
          <a:p>
            <a:r>
              <a:rPr lang="en-US" smtClean="0"/>
              <a:t>Honeypot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768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462</TotalTime>
  <Words>682</Words>
  <Application>Microsoft Office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32</cp:revision>
  <dcterms:created xsi:type="dcterms:W3CDTF">2022-11-15T12:51:11Z</dcterms:created>
  <dcterms:modified xsi:type="dcterms:W3CDTF">2022-11-16T15:23:32Z</dcterms:modified>
</cp:coreProperties>
</file>