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0FD35-CA0A-42AA-BE46-49745739F710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073-0FCB-4D46-872A-2B174A0D7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19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AE74-27BF-47D2-9F6E-EA7D93C66BB0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C18547-C4D3-4136-99C7-F1FE7AB5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8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1E90-AB4B-4E05-A19C-8E74CCD4355F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C18547-C4D3-4136-99C7-F1FE7AB5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0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F23A-E727-4008-B99F-35BDEEAEEEBB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C18547-C4D3-4136-99C7-F1FE7AB5EC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911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277C-1AC7-44D0-9E11-0E816B2B501B}" type="datetime1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18547-C4D3-4136-99C7-F1FE7AB5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C0DD-114E-4147-B844-A6E00F65CD8F}" type="datetime1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18547-C4D3-4136-99C7-F1FE7AB5ECC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2783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4BC0-BDD2-4979-96D6-77AFFDD037BB}" type="datetime1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18547-C4D3-4136-99C7-F1FE7AB5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9AB6-CA12-446E-BC41-67BA52BF8B84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8547-C4D3-4136-99C7-F1FE7AB5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43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C989-4009-4FBC-A809-BAE0E1C5B7CA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8547-C4D3-4136-99C7-F1FE7AB5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8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83A-E7D5-4706-99E6-1742E8969E90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8547-C4D3-4136-99C7-F1FE7AB5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4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0671-B024-4674-B09F-59FF02A0B9AC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C18547-C4D3-4136-99C7-F1FE7AB5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B6A7-0CB4-4A63-A6EA-EA3BE04FDC3A}" type="datetime1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C18547-C4D3-4136-99C7-F1FE7AB5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2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C022-A45E-4400-9EE2-1D1FDA374AA3}" type="datetime1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C18547-C4D3-4136-99C7-F1FE7AB5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7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BC0B-049F-4871-9D8B-3E0FB27247CC}" type="datetime1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8547-C4D3-4136-99C7-F1FE7AB5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5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5EC2-A4AD-470F-8389-BB30C617B454}" type="datetime1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8547-C4D3-4136-99C7-F1FE7AB5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F72-F5CF-4EE1-ABB1-FE26BA57086E}" type="datetime1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8547-C4D3-4136-99C7-F1FE7AB5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2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A1EC-AAD2-4895-99CA-353DA8D94E2C}" type="datetime1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18547-C4D3-4136-99C7-F1FE7AB5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236FE-9087-4220-A86E-FC2BE3E67325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C18547-C4D3-4136-99C7-F1FE7AB5E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4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916D-5774-A578-3538-6F21449EB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565879"/>
            <a:ext cx="8915399" cy="2262781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Booking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BBE18-3E2D-BFEF-7F2A-B959D8517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3128461"/>
            <a:ext cx="8915399" cy="1126283"/>
          </a:xfrm>
        </p:spPr>
        <p:txBody>
          <a:bodyPr>
            <a:normAutofit/>
          </a:bodyPr>
          <a:lstStyle/>
          <a:p>
            <a:r>
              <a:rPr lang="en-US" sz="2400" dirty="0"/>
              <a:t>Atullya Maharjan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1C1AB-23A2-EF48-19A7-EB7CEAE9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8547-C4D3-4136-99C7-F1FE7AB5EC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A938-B609-23DC-38F6-4E2B711A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4296-945C-6D47-44BE-3EFA51F11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603" y="1783830"/>
            <a:ext cx="9376009" cy="41273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  <a:cs typeface="Times New Roman" panose="02020603050405020304" pitchFamily="18" charset="0"/>
              </a:rPr>
              <a:t>Purpose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The primary purpose of your movie booking system is to provide users with a convenient and efficient platform for browsing movies, booking tickets and user friendly experience</a:t>
            </a:r>
          </a:p>
          <a:p>
            <a:pPr marL="457200" lvl="1" indent="0">
              <a:buNone/>
            </a:pPr>
            <a:r>
              <a:rPr lang="en-US" sz="2000" b="1" dirty="0">
                <a:latin typeface="Georgia" panose="02040502050405020303" pitchFamily="18" charset="0"/>
                <a:cs typeface="Times New Roman" panose="02020603050405020304" pitchFamily="18" charset="0"/>
              </a:rPr>
              <a:t>Technology Stack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	This website was built using the HTML, CSS, JavaScript, PHP and 		MySQL.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  <a:cs typeface="Times New Roman" panose="02020603050405020304" pitchFamily="18" charset="0"/>
              </a:rPr>
              <a:t>Target Audience</a:t>
            </a: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	The targeted audiences are Movie Enthusiasts, Families and Groups, Youth and Students.</a:t>
            </a:r>
          </a:p>
          <a:p>
            <a:endParaRPr lang="en-US" sz="20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6775D-E956-FA5D-542B-DDDD36A8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8547-C4D3-4136-99C7-F1FE7AB5EC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0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7376-D00D-B592-0813-CD5E82BD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6DD0-66FC-67D9-8EF9-7549EB62D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889" y="1528997"/>
            <a:ext cx="9810723" cy="438222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User Friendly Design</a:t>
            </a:r>
            <a:r>
              <a:rPr 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: The website has a user-friendly design which has options of Home, Movie, Ticket. </a:t>
            </a:r>
          </a:p>
          <a:p>
            <a:r>
              <a:rPr lang="en-US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Movie Section: </a:t>
            </a:r>
            <a:r>
              <a:rPr 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A dedicated section that displays movies with details, posters,  genres, and cast.</a:t>
            </a:r>
          </a:p>
          <a:p>
            <a:r>
              <a:rPr lang="en-GB" sz="2400" b="1" dirty="0">
                <a:latin typeface="Georgia" panose="02040502050405020303" pitchFamily="18" charset="0"/>
              </a:rPr>
              <a:t>Seat Booking System</a:t>
            </a:r>
            <a:r>
              <a:rPr lang="en-GB" sz="2400" dirty="0">
                <a:latin typeface="Georgia" panose="02040502050405020303" pitchFamily="18" charset="0"/>
              </a:rPr>
              <a:t>: An interactive seat selection feature lets users choose their preferred seats</a:t>
            </a:r>
          </a:p>
          <a:p>
            <a:r>
              <a:rPr lang="en-GB" sz="2400" b="1" dirty="0">
                <a:latin typeface="Georgia" panose="02040502050405020303" pitchFamily="18" charset="0"/>
              </a:rPr>
              <a:t>Secure Payment Integration</a:t>
            </a:r>
            <a:r>
              <a:rPr lang="en-GB" sz="2400" dirty="0">
                <a:latin typeface="Georgia" panose="02040502050405020303" pitchFamily="18" charset="0"/>
              </a:rPr>
              <a:t>: Users can securely book tickets and make payments through E-Sewa</a:t>
            </a:r>
            <a:r>
              <a:rPr lang="en-GB" sz="2400" dirty="0"/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60CC6-F12E-DDD3-C201-28665E34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8547-C4D3-4136-99C7-F1FE7AB5EC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6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783C-4037-20BB-B51A-005158DB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C930-EDAE-68A4-F282-B46B4FC7A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849" y="1394085"/>
            <a:ext cx="9750763" cy="4517137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HTML Structure</a:t>
            </a:r>
            <a:r>
              <a:rPr lang="en-US" sz="2000" dirty="0">
                <a:latin typeface="Georgia" panose="02040502050405020303" pitchFamily="18" charset="0"/>
              </a:rPr>
              <a:t>:  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	Created a clean and logical layout for easy navigation.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CSS Styling: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	Designed a visually appealing user interface.</a:t>
            </a:r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JavaScript: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	</a:t>
            </a:r>
            <a:r>
              <a:rPr lang="en-GB" sz="2000" dirty="0">
                <a:latin typeface="Georgia" panose="02040502050405020303" pitchFamily="18" charset="0"/>
              </a:rPr>
              <a:t>Utilized JavaScript to fetch movie data from a REST API in JSON format and dynamically display movie details, including titles, genres, showtimes, and posters.</a:t>
            </a:r>
          </a:p>
          <a:p>
            <a:pPr marL="0" indent="0">
              <a:buNone/>
            </a:pPr>
            <a:r>
              <a:rPr lang="en-US" sz="2000" b="1" dirty="0">
                <a:latin typeface="Georgia" panose="02040502050405020303" pitchFamily="18" charset="0"/>
              </a:rPr>
              <a:t>Back-End Development: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PHP: Handled server-side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MySQL: Used to store and manage data.</a:t>
            </a:r>
            <a:endParaRPr lang="en-US" sz="20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Georgia" panose="02040502050405020303" pitchFamily="18" charset="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3BB94-128B-2E93-6029-20649D07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8547-C4D3-4136-99C7-F1FE7AB5EC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FE93-C6F7-3938-7A62-1419B2FD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Authentication System (Login and Signup)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CB1A-6092-3DD4-F951-C98BE130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PHP for Authentication: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	Signup System: Users can create accounts by providing essential information like name, email, and 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	Login System: Allows registered users to log in by verifying their credentials 	against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	</a:t>
            </a:r>
            <a:r>
              <a:rPr lang="en-US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Database Integration: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	Stores and manages user account data and details.</a:t>
            </a:r>
            <a:endParaRPr lang="en-US" sz="2400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400CF-9B08-EA14-8BFF-F5217B1F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8547-C4D3-4136-99C7-F1FE7AB5EC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E5D4-9952-7F8B-5D5F-6C8CAF0E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Integration 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eSewa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EF98-04D4-BEE4-2997-D9118ACB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  </a:t>
            </a:r>
            <a:r>
              <a:rPr lang="en-US" sz="2400" b="1" dirty="0" err="1">
                <a:latin typeface="Georgia" panose="02040502050405020303" pitchFamily="18" charset="0"/>
              </a:rPr>
              <a:t>eSewa</a:t>
            </a:r>
            <a:r>
              <a:rPr lang="en-US" sz="2400" b="1" dirty="0">
                <a:latin typeface="Georgia" panose="02040502050405020303" pitchFamily="18" charset="0"/>
              </a:rPr>
              <a:t> API Integration: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	</a:t>
            </a:r>
            <a:r>
              <a:rPr lang="en-GB" sz="2400" dirty="0">
                <a:latin typeface="Georgia" panose="02040502050405020303" pitchFamily="18" charset="0"/>
              </a:rPr>
              <a:t>The platform integrates the </a:t>
            </a:r>
            <a:r>
              <a:rPr lang="en-GB" sz="2400" dirty="0" err="1">
                <a:latin typeface="Georgia" panose="02040502050405020303" pitchFamily="18" charset="0"/>
              </a:rPr>
              <a:t>eSewa</a:t>
            </a:r>
            <a:r>
              <a:rPr lang="en-GB" sz="2400" dirty="0">
                <a:latin typeface="Georgia" panose="02040502050405020303" pitchFamily="18" charset="0"/>
              </a:rPr>
              <a:t> payment gateway, allowing users to securely and easily pay for their movie tickets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	Ensures transaction security through encrypted data exchange.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9ACDE-10C1-514D-FEB5-A685D588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8547-C4D3-4136-99C7-F1FE7AB5EC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A812-7BE7-6FFB-879D-A4AD0F1F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3B2E-823F-582F-0FF7-2EAFDAE0B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584" y="1738859"/>
            <a:ext cx="9346028" cy="4172363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Georgia" panose="02040502050405020303" pitchFamily="18" charset="0"/>
              </a:rPr>
              <a:t>Developing this movie booking system was a great experience.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Gained hands-on experience with front-end technologies like HTML, CSS, and JavaScript for designing and interactivity.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Strengthened back-end development skills by implementing PHP for authentication and server-side processing.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Future Enhancements could be Adding more payment options to provide flexibility for users.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19BDE-55D1-79DC-9629-76FBF971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8547-C4D3-4136-99C7-F1FE7AB5EC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6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F6E229-97DD-0A32-47F5-A22BF46577C1}"/>
              </a:ext>
            </a:extLst>
          </p:cNvPr>
          <p:cNvSpPr txBox="1"/>
          <p:nvPr/>
        </p:nvSpPr>
        <p:spPr>
          <a:xfrm>
            <a:off x="4920343" y="3105834"/>
            <a:ext cx="2351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F3D66-E1AF-5435-D48E-E42F1708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8547-C4D3-4136-99C7-F1FE7AB5EC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404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2045</TotalTime>
  <Words>399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Georgia</vt:lpstr>
      <vt:lpstr>Times New Roman</vt:lpstr>
      <vt:lpstr>Wingdings 3</vt:lpstr>
      <vt:lpstr>Wisp</vt:lpstr>
      <vt:lpstr>Movie Booking System</vt:lpstr>
      <vt:lpstr>Introduction</vt:lpstr>
      <vt:lpstr>Features Overview</vt:lpstr>
      <vt:lpstr>Technical Details</vt:lpstr>
      <vt:lpstr>User Authentication System (Login and Signup)</vt:lpstr>
      <vt:lpstr>Payment Integration with eSewa API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Atullya Maharjan</cp:lastModifiedBy>
  <cp:revision>10</cp:revision>
  <dcterms:created xsi:type="dcterms:W3CDTF">2024-12-19T15:22:22Z</dcterms:created>
  <dcterms:modified xsi:type="dcterms:W3CDTF">2024-12-22T16:03:06Z</dcterms:modified>
</cp:coreProperties>
</file>